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127" d="100"/>
          <a:sy n="127" d="100"/>
        </p:scale>
        <p:origin x="-144" y="-136"/>
      </p:cViewPr>
      <p:guideLst>
        <p:guide orient="horz" pos="2184"/>
        <p:guide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cuments/NEM-Relay-CAD/bench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Plot'!$B$10</c:f>
              <c:strCache>
                <c:ptCount val="1"/>
                <c:pt idx="0">
                  <c:v>CMOS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Plot'!$B$11:$B$13</c:f>
              <c:numCache>
                <c:formatCode>General</c:formatCode>
                <c:ptCount val="3"/>
                <c:pt idx="0">
                  <c:v>14.6412</c:v>
                </c:pt>
                <c:pt idx="1">
                  <c:v>29.282399999999999</c:v>
                </c:pt>
                <c:pt idx="2">
                  <c:v>80.262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A-E247-991C-12F0ACB18721}"/>
            </c:ext>
          </c:extLst>
        </c:ser>
        <c:ser>
          <c:idx val="1"/>
          <c:order val="1"/>
          <c:tx>
            <c:strRef>
              <c:f>'Area Plot'!$C$10</c:f>
              <c:strCache>
                <c:ptCount val="1"/>
                <c:pt idx="0">
                  <c:v>NEMS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Plot'!$C$11:$C$13</c:f>
              <c:numCache>
                <c:formatCode>General</c:formatCode>
                <c:ptCount val="3"/>
                <c:pt idx="0">
                  <c:v>0.5292</c:v>
                </c:pt>
                <c:pt idx="1">
                  <c:v>3.8807999999999998</c:v>
                </c:pt>
                <c:pt idx="2">
                  <c:v>13.935600000000001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A-E247-991C-12F0ACB18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804960"/>
        <c:axId val="1342806608"/>
      </c:barChart>
      <c:catAx>
        <c:axId val="13428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06608"/>
        <c:crosses val="autoZero"/>
        <c:auto val="1"/>
        <c:lblAlgn val="ctr"/>
        <c:lblOffset val="100"/>
        <c:noMultiLvlLbl val="0"/>
      </c:catAx>
      <c:valAx>
        <c:axId val="134280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FEOL Area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28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1754-A672-D343-997A-B62ADFEAB4ED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00024-013B-D74C-A644-24E4FE91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00024-013B-D74C-A644-24E4FE913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5DC-8E1D-2CA9-EC98-83F6C43E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737AD-D070-4D13-5F6F-09A95162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1C55-9460-728B-3519-DD27D89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C2D-61F2-4544-D838-246930C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FE4F-F256-EED2-72FE-AABD2582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C7F-AFD8-EFCF-376B-CD360E26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5E6C-AA1B-7693-8276-7A6952F3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91D1-9295-6387-275F-211FB80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0B9E-5BBC-9C8D-3148-35FDB65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065-D8AA-AA12-E0B2-4DC310C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E851-6B59-80D0-142A-72D663E7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5BDE-E0E8-1685-06A9-6164C09A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F77-9412-A914-2508-81513270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4B0E-DCA5-D580-12ED-C095EE1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5721-1072-F7A1-BDCA-0FEC079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D8E7-EC76-8682-B56C-1DC9E2F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55FE-5F2D-6B23-4A47-4C7CD9ED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3D5-6A3A-15E6-FACE-AB03603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3E40-10BC-0C17-2671-169D8ADD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A850-755D-DF10-3D27-6A88B9F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C20-2532-12B3-5942-96CD4C62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3C8E-7983-13DD-0E11-708C7CA9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40D9-7697-7100-7A8C-AA0D184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AD5F-C2DA-F720-B088-78AF92FA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F5F-A1E9-260E-6F91-F6065E49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3F6-A903-B512-990F-285D603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E38F-7B51-F670-9F31-0501E788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C8D03-8496-F514-3626-844198B1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F323-682C-C87D-5A56-06F4ABC2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BF9C-BB30-22A0-04DD-7559394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1687-19CB-8202-DCCD-46F978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DF4-592A-5B58-2421-73B92C4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5651-32CC-11D3-E45E-7B514FDF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A8C24-A545-C421-9DDE-06D72037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7DB5-A5F9-6DF8-1A71-2A69764E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DC4-6204-2866-FD17-5B36993A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D616-9227-EE1C-BAFD-FD0C5362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AFB00-9202-6619-7F40-78426836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7140-D966-4C49-2EC5-2E1C35A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69E-2577-56D7-6039-28AE0CE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E18B-AFC8-72E4-8008-5C17CD9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EF54-CF2D-1E30-5F3A-12086C5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B565-9505-9553-C1A3-3ADC3D4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AE756-12E2-9FBB-E93A-C41C533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9AA8-0C09-83F0-31C4-89A4E3F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3C9B-F485-9699-AAF7-2D71BEF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D69-469E-6A51-5A2F-31BC103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F874-0AAB-0AF2-3216-F746A6F0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907A-7577-B678-A9E8-D2F48E56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F618-2681-9A16-EEF7-821293A5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DB21-991C-8A57-585A-46F1542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AEA7-BB9B-6CD7-1634-00A2DAD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17D-1B43-951A-0ADB-0D0BB6A5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EBC9F-59BC-BFBE-BF26-2019902E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48900-FA3D-98C6-C924-2756DA14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ED6-4FD3-8398-F991-596B32A0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3680-2922-4067-F7C7-B6EEE487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0B85-D093-D969-D35E-E33FA9F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B9F8-3476-CE24-7EAF-2EF41BF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6490-D221-20D8-D7F4-F25C4988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AF00-A13E-0964-B90C-7552278C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E5A-7D61-5648-87E3-1FDC0165F5DF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08ED-9EFF-2D67-3817-0AFB9FA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DA2F-DAD0-417F-8806-77FFBDAF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68EEF-D00F-793C-D09F-C22B8F07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4572000" cy="2743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15A57-29E1-6D56-CDBA-E96F9AC909A9}"/>
              </a:ext>
            </a:extLst>
          </p:cNvPr>
          <p:cNvCxnSpPr>
            <a:cxnSpLocks/>
          </p:cNvCxnSpPr>
          <p:nvPr/>
        </p:nvCxnSpPr>
        <p:spPr>
          <a:xfrm>
            <a:off x="4572000" y="2485934"/>
            <a:ext cx="348342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927A53-CD86-4792-1847-95BEC7871E99}"/>
              </a:ext>
            </a:extLst>
          </p:cNvPr>
          <p:cNvSpPr txBox="1"/>
          <p:nvPr/>
        </p:nvSpPr>
        <p:spPr>
          <a:xfrm>
            <a:off x="4702628" y="2471420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ON-state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07F73-4B3D-451B-D5DE-9232D3751180}"/>
              </a:ext>
            </a:extLst>
          </p:cNvPr>
          <p:cNvSpPr txBox="1"/>
          <p:nvPr/>
        </p:nvSpPr>
        <p:spPr>
          <a:xfrm>
            <a:off x="4686925" y="3759379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OFF-state</a:t>
            </a:r>
          </a:p>
        </p:txBody>
      </p:sp>
    </p:spTree>
    <p:extLst>
      <p:ext uri="{BB962C8B-B14F-4D97-AF65-F5344CB8AC3E}">
        <p14:creationId xmlns:p14="http://schemas.microsoft.com/office/powerpoint/2010/main" val="10826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C5FA-F2DD-3B85-052D-B73F972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A4725-2C53-617C-98A8-D591912B4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378730" y="2471978"/>
            <a:ext cx="4148666" cy="3111500"/>
          </a:xfrm>
          <a:ln>
            <a:noFill/>
            <a:prstDash val="sysDot"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3CA217-C9BA-D8A0-8CBF-F72788DE70F8}"/>
              </a:ext>
            </a:extLst>
          </p:cNvPr>
          <p:cNvSpPr txBox="1"/>
          <p:nvPr/>
        </p:nvSpPr>
        <p:spPr>
          <a:xfrm>
            <a:off x="1757363" y="420052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0.27408/0.378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2E6CC4-DCB6-D635-FED8-AF49B4145643}"/>
              </a:ext>
            </a:extLst>
          </p:cNvPr>
          <p:cNvCxnSpPr/>
          <p:nvPr/>
        </p:nvCxnSpPr>
        <p:spPr>
          <a:xfrm>
            <a:off x="4329113" y="3941329"/>
            <a:ext cx="0" cy="172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E75E15-433D-DD3F-5061-727C2FD44BDD}"/>
              </a:ext>
            </a:extLst>
          </p:cNvPr>
          <p:cNvSpPr txBox="1"/>
          <p:nvPr/>
        </p:nvSpPr>
        <p:spPr>
          <a:xfrm>
            <a:off x="4300537" y="38826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-27.5%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93DE2-0F5B-046D-749A-ED47C8DAC068}"/>
              </a:ext>
            </a:extLst>
          </p:cNvPr>
          <p:cNvSpPr txBox="1"/>
          <p:nvPr/>
        </p:nvSpPr>
        <p:spPr>
          <a:xfrm>
            <a:off x="2270760" y="534924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0.12112/0.1510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B35E7-38B8-3554-4577-EF01CC9B6464}"/>
              </a:ext>
            </a:extLst>
          </p:cNvPr>
          <p:cNvSpPr txBox="1"/>
          <p:nvPr/>
        </p:nvSpPr>
        <p:spPr>
          <a:xfrm>
            <a:off x="4311016" y="4347244"/>
            <a:ext cx="585417" cy="261610"/>
          </a:xfrm>
          <a:prstGeom prst="rect">
            <a:avLst/>
          </a:prstGeom>
          <a:noFill/>
          <a:effectLst>
            <a:glow rad="228600">
              <a:srgbClr val="FFFFFF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>
                  <a:glow rad="755625">
                    <a:srgbClr val="FDFAFF">
                      <a:alpha val="80531"/>
                    </a:srgbClr>
                  </a:glow>
                </a:effectLst>
              </a:rPr>
              <a:t>-19.8%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990C19-E545-B95B-3E71-53AB488596F5}"/>
              </a:ext>
            </a:extLst>
          </p:cNvPr>
          <p:cNvCxnSpPr>
            <a:cxnSpLocks/>
          </p:cNvCxnSpPr>
          <p:nvPr/>
        </p:nvCxnSpPr>
        <p:spPr>
          <a:xfrm>
            <a:off x="4329113" y="4412019"/>
            <a:ext cx="0" cy="157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7507D6-B61C-D366-D577-9FF2B232254B}"/>
              </a:ext>
            </a:extLst>
          </p:cNvPr>
          <p:cNvSpPr txBox="1"/>
          <p:nvPr/>
        </p:nvSpPr>
        <p:spPr>
          <a:xfrm>
            <a:off x="4311016" y="4634632"/>
            <a:ext cx="585417" cy="261610"/>
          </a:xfrm>
          <a:prstGeom prst="rect">
            <a:avLst/>
          </a:prstGeom>
          <a:noFill/>
          <a:effectLst>
            <a:glow rad="228600">
              <a:srgbClr val="FFFFFF"/>
            </a:glow>
          </a:effectLst>
        </p:spPr>
        <p:txBody>
          <a:bodyPr wrap="none" rtlCol="0">
            <a:spAutoFit/>
          </a:bodyPr>
          <a:lstStyle/>
          <a:p>
            <a:r>
              <a:rPr lang="en-US" sz="1100" b="1" dirty="0">
                <a:effectLst>
                  <a:glow rad="755625">
                    <a:srgbClr val="FDFAFF">
                      <a:alpha val="80531"/>
                    </a:srgbClr>
                  </a:glow>
                </a:effectLst>
              </a:rPr>
              <a:t>-17.7%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D3C0DA-4378-A9B2-3973-71E2F15D5D08}"/>
              </a:ext>
            </a:extLst>
          </p:cNvPr>
          <p:cNvCxnSpPr>
            <a:cxnSpLocks/>
          </p:cNvCxnSpPr>
          <p:nvPr/>
        </p:nvCxnSpPr>
        <p:spPr>
          <a:xfrm>
            <a:off x="4329113" y="4699407"/>
            <a:ext cx="0" cy="157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EEA766-799E-2FEA-728B-3BE878407315}"/>
              </a:ext>
            </a:extLst>
          </p:cNvPr>
          <p:cNvSpPr txBox="1"/>
          <p:nvPr/>
        </p:nvSpPr>
        <p:spPr>
          <a:xfrm>
            <a:off x="2781300" y="629412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0.07296/0.0886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C6E0E-5605-D78D-7244-F01938951112}"/>
              </a:ext>
            </a:extLst>
          </p:cNvPr>
          <p:cNvSpPr txBox="1"/>
          <p:nvPr/>
        </p:nvSpPr>
        <p:spPr>
          <a:xfrm>
            <a:off x="2712378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ADE-3558-89B9-FD21-404D2F1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917ED-AC66-2F9C-0608-F235D721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67464"/>
            <a:ext cx="6400800" cy="3111500"/>
          </a:xfrm>
        </p:spPr>
      </p:pic>
    </p:spTree>
    <p:extLst>
      <p:ext uri="{BB962C8B-B14F-4D97-AF65-F5344CB8AC3E}">
        <p14:creationId xmlns:p14="http://schemas.microsoft.com/office/powerpoint/2010/main" val="5894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7D39-61EB-0EFA-8FAD-A78BE146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273250"/>
              </p:ext>
            </p:extLst>
          </p:nvPr>
        </p:nvGraphicFramePr>
        <p:xfrm>
          <a:off x="5108574" y="2434975"/>
          <a:ext cx="2333625" cy="196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C17E9-35B0-76A2-9E60-3FB91E391CD2}"/>
              </a:ext>
            </a:extLst>
          </p:cNvPr>
          <p:cNvCxnSpPr>
            <a:cxnSpLocks/>
          </p:cNvCxnSpPr>
          <p:nvPr/>
        </p:nvCxnSpPr>
        <p:spPr>
          <a:xfrm>
            <a:off x="5702999" y="3414981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C8B8C-F866-DCA3-C2E1-4E453B8518EE}"/>
              </a:ext>
            </a:extLst>
          </p:cNvPr>
          <p:cNvCxnSpPr>
            <a:cxnSpLocks/>
          </p:cNvCxnSpPr>
          <p:nvPr/>
        </p:nvCxnSpPr>
        <p:spPr>
          <a:xfrm>
            <a:off x="6323103" y="3257159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221E5-D68B-B64D-7F59-B69DD5A4FD25}"/>
              </a:ext>
            </a:extLst>
          </p:cNvPr>
          <p:cNvCxnSpPr>
            <a:cxnSpLocks/>
          </p:cNvCxnSpPr>
          <p:nvPr/>
        </p:nvCxnSpPr>
        <p:spPr>
          <a:xfrm>
            <a:off x="6959072" y="2720280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314C9-50D4-BBA2-2F14-2765F662E198}"/>
              </a:ext>
            </a:extLst>
          </p:cNvPr>
          <p:cNvSpPr txBox="1"/>
          <p:nvPr/>
        </p:nvSpPr>
        <p:spPr>
          <a:xfrm>
            <a:off x="5453450" y="323924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DFAFF"/>
                  </a:glow>
                </a:effectLst>
              </a:rPr>
              <a:t>27.7x lower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8F530-3A18-FD5C-4730-AD82F60E718B}"/>
              </a:ext>
            </a:extLst>
          </p:cNvPr>
          <p:cNvSpPr txBox="1"/>
          <p:nvPr/>
        </p:nvSpPr>
        <p:spPr>
          <a:xfrm>
            <a:off x="6006965" y="3080845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7.5x lower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461F-FE2F-DEA5-653E-B094FB791529}"/>
              </a:ext>
            </a:extLst>
          </p:cNvPr>
          <p:cNvSpPr txBox="1"/>
          <p:nvPr/>
        </p:nvSpPr>
        <p:spPr>
          <a:xfrm>
            <a:off x="6658809" y="2536586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FFFFF"/>
                  </a:glow>
                </a:effectLst>
              </a:rPr>
              <a:t>5.76x lower</a:t>
            </a:r>
          </a:p>
        </p:txBody>
      </p:sp>
    </p:spTree>
    <p:extLst>
      <p:ext uri="{BB962C8B-B14F-4D97-AF65-F5344CB8AC3E}">
        <p14:creationId xmlns:p14="http://schemas.microsoft.com/office/powerpoint/2010/main" val="8294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4F8F-3A2E-A4C3-8E31-BB8B2D78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7A41EDE0-00AF-CF76-B211-62456CDE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517" y="1825625"/>
            <a:ext cx="844496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2352D-0ECE-F98C-CD96-EA80F516B03C}"/>
              </a:ext>
            </a:extLst>
          </p:cNvPr>
          <p:cNvSpPr txBox="1"/>
          <p:nvPr/>
        </p:nvSpPr>
        <p:spPr>
          <a:xfrm>
            <a:off x="2524855" y="3883518"/>
            <a:ext cx="7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1.1V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DFEC7-A12F-5991-037A-D930523EA235}"/>
              </a:ext>
            </a:extLst>
          </p:cNvPr>
          <p:cNvSpPr txBox="1"/>
          <p:nvPr/>
        </p:nvSpPr>
        <p:spPr>
          <a:xfrm>
            <a:off x="1410790" y="1752827"/>
            <a:ext cx="211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FF"/>
                </a:highlight>
              </a:rPr>
              <a:t>200 MHz 2.5V CLK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47321-FF8E-F124-A743-89876802B7EF}"/>
              </a:ext>
            </a:extLst>
          </p:cNvPr>
          <p:cNvSpPr txBox="1"/>
          <p:nvPr/>
        </p:nvSpPr>
        <p:spPr>
          <a:xfrm>
            <a:off x="4764424" y="2651254"/>
            <a:ext cx="7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1pF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0057D-B046-F8EA-D1B2-C030F3FAC891}"/>
              </a:ext>
            </a:extLst>
          </p:cNvPr>
          <p:cNvSpPr txBox="1"/>
          <p:nvPr/>
        </p:nvSpPr>
        <p:spPr>
          <a:xfrm>
            <a:off x="7201693" y="2662202"/>
            <a:ext cx="7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1pF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40575-620B-6849-DD07-19AD22C6F122}"/>
              </a:ext>
            </a:extLst>
          </p:cNvPr>
          <p:cNvSpPr txBox="1"/>
          <p:nvPr/>
        </p:nvSpPr>
        <p:spPr>
          <a:xfrm>
            <a:off x="4755672" y="5076591"/>
            <a:ext cx="7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1pF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7D4D3-B873-C909-D188-78D98EEF34EB}"/>
              </a:ext>
            </a:extLst>
          </p:cNvPr>
          <p:cNvSpPr txBox="1"/>
          <p:nvPr/>
        </p:nvSpPr>
        <p:spPr>
          <a:xfrm>
            <a:off x="7192941" y="5087539"/>
            <a:ext cx="7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1pF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28830-13FC-1DA4-C4FD-FB004F99E8FE}"/>
              </a:ext>
            </a:extLst>
          </p:cNvPr>
          <p:cNvSpPr txBox="1"/>
          <p:nvPr/>
        </p:nvSpPr>
        <p:spPr>
          <a:xfrm>
            <a:off x="8817808" y="3888028"/>
            <a:ext cx="211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FF"/>
                </a:highlight>
              </a:rPr>
              <a:t>OUT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FB125-5BDC-B8C3-1986-FCB8555AE6F8}"/>
              </a:ext>
            </a:extLst>
          </p:cNvPr>
          <p:cNvSpPr txBox="1"/>
          <p:nvPr/>
        </p:nvSpPr>
        <p:spPr>
          <a:xfrm>
            <a:off x="8728546" y="4946920"/>
            <a:ext cx="1467015" cy="91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FF"/>
                </a:highlight>
              </a:rPr>
              <a:t>NEM relay load cap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3DB5A-46DD-C800-FFF6-A1EA0B75DE4A}"/>
              </a:ext>
            </a:extLst>
          </p:cNvPr>
          <p:cNvSpPr txBox="1"/>
          <p:nvPr/>
        </p:nvSpPr>
        <p:spPr>
          <a:xfrm>
            <a:off x="8902520" y="4614544"/>
            <a:ext cx="106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 100pF</a:t>
            </a:r>
          </a:p>
        </p:txBody>
      </p:sp>
      <p:sp>
        <p:nvSpPr>
          <p:cNvPr id="21" name="Extract 20">
            <a:extLst>
              <a:ext uri="{FF2B5EF4-FFF2-40B4-BE49-F238E27FC236}">
                <a16:creationId xmlns:a16="http://schemas.microsoft.com/office/drawing/2014/main" id="{3C476D25-B426-094A-01C0-9669A2FDD87D}"/>
              </a:ext>
            </a:extLst>
          </p:cNvPr>
          <p:cNvSpPr/>
          <p:nvPr/>
        </p:nvSpPr>
        <p:spPr>
          <a:xfrm rot="5400000">
            <a:off x="3328956" y="5402815"/>
            <a:ext cx="353504" cy="334546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47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xs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Levy</dc:creator>
  <cp:lastModifiedBy>Akash Levy</cp:lastModifiedBy>
  <cp:revision>6</cp:revision>
  <dcterms:created xsi:type="dcterms:W3CDTF">2022-05-27T17:44:31Z</dcterms:created>
  <dcterms:modified xsi:type="dcterms:W3CDTF">2022-06-08T14:29:13Z</dcterms:modified>
</cp:coreProperties>
</file>