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 showGuides="1">
      <p:cViewPr varScale="1">
        <p:scale>
          <a:sx n="88" d="100"/>
          <a:sy n="88" d="100"/>
        </p:scale>
        <p:origin x="184" y="7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855DC-8E1D-2CA9-EC98-83F6C43EC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737AD-D070-4D13-5F6F-09A95162F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81C55-9460-728B-3519-DD27D8969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7E5A-7D61-5648-87E3-1FDC0165F5DF}" type="datetimeFigureOut">
              <a:rPr lang="en-US" smtClean="0"/>
              <a:t>5/27/22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EEC2D-61F2-4544-D838-246930CBA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3FE4F-F256-EED2-72FE-AABD25821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5B71-3F52-5D4C-9952-94452DD9A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5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FDC7F-AFD8-EFCF-376B-CD360E26B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05E6C-AA1B-7693-8276-7A6952F3A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991D1-9295-6387-275F-211FB80F3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7E5A-7D61-5648-87E3-1FDC0165F5DF}" type="datetimeFigureOut">
              <a:rPr lang="en-US" smtClean="0"/>
              <a:t>5/27/22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30B9E-5BBC-9C8D-3148-35FDB656B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78065-D8AA-AA12-E0B2-4DC310CB6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5B71-3F52-5D4C-9952-94452DD9A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34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E6E851-6B59-80D0-142A-72D663E73F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8D5BDE-E0E8-1685-06A9-6164C09A4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18F77-9412-A914-2508-81513270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7E5A-7D61-5648-87E3-1FDC0165F5DF}" type="datetimeFigureOut">
              <a:rPr lang="en-US" smtClean="0"/>
              <a:t>5/27/22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94B0E-DCA5-D580-12ED-C095EE13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A5721-1072-F7A1-BDCA-0FEC0799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5B71-3F52-5D4C-9952-94452DD9A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95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CD8E7-EC76-8682-B56C-1DC9E2F9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955FE-5F2D-6B23-4A47-4C7CD9ED6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B43D5-6A3A-15E6-FACE-AB036032B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7E5A-7D61-5648-87E3-1FDC0165F5DF}" type="datetimeFigureOut">
              <a:rPr lang="en-US" smtClean="0"/>
              <a:t>5/27/22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E3E40-10BC-0C17-2671-169D8ADD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EA850-755D-DF10-3D27-6A88B9F55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5B71-3F52-5D4C-9952-94452DD9A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7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64C20-2532-12B3-5942-96CD4C620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93C8E-7983-13DD-0E11-708C7CA9C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340D9-7697-7100-7A8C-AA0D184C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7E5A-7D61-5648-87E3-1FDC0165F5DF}" type="datetimeFigureOut">
              <a:rPr lang="en-US" smtClean="0"/>
              <a:t>5/27/22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1AD5F-C2DA-F720-B088-78AF92FA1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07F5F-A1E9-260E-6F91-F6065E49F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5B71-3F52-5D4C-9952-94452DD9A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22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583F6-A903-B512-990F-285D603C4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2E38F-7B51-F670-9F31-0501E78807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C8D03-8496-F514-3626-844198B16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EF323-682C-C87D-5A56-06F4ABC24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7E5A-7D61-5648-87E3-1FDC0165F5DF}" type="datetimeFigureOut">
              <a:rPr lang="en-US" smtClean="0"/>
              <a:t>5/27/22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5BF9C-BB30-22A0-04DD-75593941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41687-19CB-8202-DCCD-46F978724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5B71-3F52-5D4C-9952-94452DD9A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04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6FDF4-592A-5B58-2421-73B92C4DB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95651-32CC-11D3-E45E-7B514FDFB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CA8C24-A545-C421-9DDE-06D720379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A07DB5-A5F9-6DF8-1A71-2A69764EA3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B92DC4-6204-2866-FD17-5B36993A9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A2D616-9227-EE1C-BAFD-FD0C53626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7E5A-7D61-5648-87E3-1FDC0165F5DF}" type="datetimeFigureOut">
              <a:rPr lang="en-US" smtClean="0"/>
              <a:t>5/27/22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7AFB00-9202-6619-7F40-784268366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307140-D966-4C49-2EC5-2E1C35A3A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5B71-3F52-5D4C-9952-94452DD9A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4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E369E-2577-56D7-6039-28AE0CE8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25E18B-AFC8-72E4-8008-5C17CD922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7E5A-7D61-5648-87E3-1FDC0165F5DF}" type="datetimeFigureOut">
              <a:rPr lang="en-US" smtClean="0"/>
              <a:t>5/27/22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2AEF54-CF2D-1E30-5F3A-12086C51F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F7B565-9505-9553-C1A3-3ADC3D47E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5B71-3F52-5D4C-9952-94452DD9A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2AE756-12E2-9FBB-E93A-C41C53339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7E5A-7D61-5648-87E3-1FDC0165F5DF}" type="datetimeFigureOut">
              <a:rPr lang="en-US" smtClean="0"/>
              <a:t>5/27/22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359AA8-0C09-83F0-31C4-89A4E3F4D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53C9B-F485-9699-AAF7-2D71BEF2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5B71-3F52-5D4C-9952-94452DD9A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4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8FD69-469E-6A51-5A2F-31BC1037D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7F874-0AAB-0AF2-3216-F746A6F0D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B907A-7577-B678-A9E8-D2F48E560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4F618-2681-9A16-EEF7-821293A59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7E5A-7D61-5648-87E3-1FDC0165F5DF}" type="datetimeFigureOut">
              <a:rPr lang="en-US" smtClean="0"/>
              <a:t>5/27/22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CDB21-991C-8A57-585A-46F154222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CAEA7-BB9B-6CD7-1634-00A2DAD5E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5B71-3F52-5D4C-9952-94452DD9A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40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8317D-1B43-951A-0ADB-0D0BB6A51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DEBC9F-59BC-BFBE-BF26-2019902E8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48900-FA3D-98C6-C924-2756DA143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6CED6-4FD3-8398-F991-596B32A0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7E5A-7D61-5648-87E3-1FDC0165F5DF}" type="datetimeFigureOut">
              <a:rPr lang="en-US" smtClean="0"/>
              <a:t>5/27/22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F3680-2922-4067-F7C7-B6EEE487E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10B85-D093-D969-D35E-E33FA9F7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5B71-3F52-5D4C-9952-94452DD9A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1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F3B9F8-3476-CE24-7EAF-2EF41BF2B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06490-D221-20D8-D7F4-F25C4988C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EAF00-A13E-0964-B90C-7552278CF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E7E5A-7D61-5648-87E3-1FDC0165F5DF}" type="datetimeFigureOut">
              <a:rPr lang="en-US" smtClean="0"/>
              <a:t>5/27/22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C08ED-9EFF-2D67-3817-0AFB9FA3F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5DA2F-DAD0-417F-8806-77FFBDAFC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95B71-3F52-5D4C-9952-94452DD9A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9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FF68EEF-D00F-793C-D09F-C22B8F07C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2057400"/>
            <a:ext cx="4572000" cy="27432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215A57-29E1-6D56-CDBA-E96F9AC909A9}"/>
              </a:ext>
            </a:extLst>
          </p:cNvPr>
          <p:cNvCxnSpPr>
            <a:cxnSpLocks/>
          </p:cNvCxnSpPr>
          <p:nvPr/>
        </p:nvCxnSpPr>
        <p:spPr>
          <a:xfrm>
            <a:off x="4572000" y="2485934"/>
            <a:ext cx="3483429" cy="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1927A53-CD86-4792-1847-95BEC7871E99}"/>
              </a:ext>
            </a:extLst>
          </p:cNvPr>
          <p:cNvSpPr txBox="1"/>
          <p:nvPr/>
        </p:nvSpPr>
        <p:spPr>
          <a:xfrm>
            <a:off x="4702628" y="2471420"/>
            <a:ext cx="1034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ON-state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F07F73-4B3D-451B-D5DE-9232D3751180}"/>
              </a:ext>
            </a:extLst>
          </p:cNvPr>
          <p:cNvSpPr txBox="1"/>
          <p:nvPr/>
        </p:nvSpPr>
        <p:spPr>
          <a:xfrm>
            <a:off x="4686925" y="3759379"/>
            <a:ext cx="109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OFF-state</a:t>
            </a:r>
          </a:p>
        </p:txBody>
      </p:sp>
    </p:spTree>
    <p:extLst>
      <p:ext uri="{BB962C8B-B14F-4D97-AF65-F5344CB8AC3E}">
        <p14:creationId xmlns:p14="http://schemas.microsoft.com/office/powerpoint/2010/main" val="1082656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Levy</dc:creator>
  <cp:lastModifiedBy>Akash Levy</cp:lastModifiedBy>
  <cp:revision>1</cp:revision>
  <dcterms:created xsi:type="dcterms:W3CDTF">2022-05-27T17:44:31Z</dcterms:created>
  <dcterms:modified xsi:type="dcterms:W3CDTF">2022-05-27T17:49:48Z</dcterms:modified>
</cp:coreProperties>
</file>