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 showGuides="1">
      <p:cViewPr>
        <p:scale>
          <a:sx n="200" d="100"/>
          <a:sy n="200" d="100"/>
        </p:scale>
        <p:origin x="-4144" y="-1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kashlevy/Documents/NEM-Relay-CAD/bench/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'Area Plot'!$B$10</c:f>
              <c:strCache>
                <c:ptCount val="1"/>
                <c:pt idx="0">
                  <c:v>CMOS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'Area Plot'!$A$11:$A$13</c:f>
              <c:strCache>
                <c:ptCount val="3"/>
                <c:pt idx="0">
                  <c:v>2-input 8b Mux</c:v>
                </c:pt>
                <c:pt idx="1">
                  <c:v>4-input 8b Mux</c:v>
                </c:pt>
                <c:pt idx="2">
                  <c:v>10-input 8b Mux</c:v>
                </c:pt>
              </c:strCache>
            </c:strRef>
          </c:cat>
          <c:val>
            <c:numRef>
              <c:f>'Area Plot'!$B$11:$B$13</c:f>
              <c:numCache>
                <c:formatCode>General</c:formatCode>
                <c:ptCount val="3"/>
                <c:pt idx="0">
                  <c:v>14.6412</c:v>
                </c:pt>
                <c:pt idx="1">
                  <c:v>29.282399999999999</c:v>
                </c:pt>
                <c:pt idx="2">
                  <c:v>80.262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8A-E247-991C-12F0ACB18721}"/>
            </c:ext>
          </c:extLst>
        </c:ser>
        <c:ser>
          <c:idx val="1"/>
          <c:order val="1"/>
          <c:tx>
            <c:strRef>
              <c:f>'Area Plot'!$C$10</c:f>
              <c:strCache>
                <c:ptCount val="1"/>
                <c:pt idx="0">
                  <c:v>NEMS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'Area Plot'!$A$11:$A$13</c:f>
              <c:strCache>
                <c:ptCount val="3"/>
                <c:pt idx="0">
                  <c:v>2-input 8b Mux</c:v>
                </c:pt>
                <c:pt idx="1">
                  <c:v>4-input 8b Mux</c:v>
                </c:pt>
                <c:pt idx="2">
                  <c:v>10-input 8b Mux</c:v>
                </c:pt>
              </c:strCache>
            </c:strRef>
          </c:cat>
          <c:val>
            <c:numRef>
              <c:f>'Area Plot'!$C$11:$C$13</c:f>
              <c:numCache>
                <c:formatCode>General</c:formatCode>
                <c:ptCount val="3"/>
                <c:pt idx="0">
                  <c:v>0.5292</c:v>
                </c:pt>
                <c:pt idx="1">
                  <c:v>3.8807999999999998</c:v>
                </c:pt>
                <c:pt idx="2">
                  <c:v>13.935600000000001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8A-E247-991C-12F0ACB18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2804960"/>
        <c:axId val="1342806608"/>
      </c:barChart>
      <c:catAx>
        <c:axId val="134280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806608"/>
        <c:crosses val="autoZero"/>
        <c:auto val="1"/>
        <c:lblAlgn val="ctr"/>
        <c:lblOffset val="100"/>
        <c:noMultiLvlLbl val="0"/>
      </c:catAx>
      <c:valAx>
        <c:axId val="1342806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FEOL Area (</a:t>
                </a:r>
                <a:r>
                  <a:rPr lang="en-US" dirty="0" err="1"/>
                  <a:t>a.u</a:t>
                </a:r>
                <a:r>
                  <a:rPr lang="en-US" dirty="0"/>
                  <a:t>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4280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55DC-8E1D-2CA9-EC98-83F6C43EC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737AD-D070-4D13-5F6F-09A95162F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81C55-9460-728B-3519-DD27D896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EC2D-61F2-4544-D838-246930CB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FE4F-F256-EED2-72FE-AABD2582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DC7F-AFD8-EFCF-376B-CD360E26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05E6C-AA1B-7693-8276-7A6952F3A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91D1-9295-6387-275F-211FB80F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0B9E-5BBC-9C8D-3148-35FDB656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8065-D8AA-AA12-E0B2-4DC310CB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6E851-6B59-80D0-142A-72D663E73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D5BDE-E0E8-1685-06A9-6164C09A4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8F77-9412-A914-2508-81513270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4B0E-DCA5-D580-12ED-C095EE13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5721-1072-F7A1-BDCA-0FEC0799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D8E7-EC76-8682-B56C-1DC9E2F9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55FE-5F2D-6B23-4A47-4C7CD9ED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43D5-6A3A-15E6-FACE-AB036032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3E40-10BC-0C17-2671-169D8ADD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A850-755D-DF10-3D27-6A88B9F5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7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4C20-2532-12B3-5942-96CD4C62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93C8E-7983-13DD-0E11-708C7CA9C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40D9-7697-7100-7A8C-AA0D184C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AD5F-C2DA-F720-B088-78AF92FA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7F5F-A1E9-260E-6F91-F6065E49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83F6-A903-B512-990F-285D603C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E38F-7B51-F670-9F31-0501E788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C8D03-8496-F514-3626-844198B16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EF323-682C-C87D-5A56-06F4ABC2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5BF9C-BB30-22A0-04DD-75593941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41687-19CB-8202-DCCD-46F97872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FDF4-592A-5B58-2421-73B92C4D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5651-32CC-11D3-E45E-7B514FDFB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A8C24-A545-C421-9DDE-06D720379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07DB5-A5F9-6DF8-1A71-2A69764EA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92DC4-6204-2866-FD17-5B36993A9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2D616-9227-EE1C-BAFD-FD0C5362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AFB00-9202-6619-7F40-78426836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07140-D966-4C49-2EC5-2E1C35A3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369E-2577-56D7-6039-28AE0CE8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5E18B-AFC8-72E4-8008-5C17CD92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AEF54-CF2D-1E30-5F3A-12086C51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7B565-9505-9553-C1A3-3ADC3D47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AE756-12E2-9FBB-E93A-C41C5333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59AA8-0C09-83F0-31C4-89A4E3F4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53C9B-F485-9699-AAF7-2D71BEF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FD69-469E-6A51-5A2F-31BC1037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F874-0AAB-0AF2-3216-F746A6F0D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B907A-7577-B678-A9E8-D2F48E56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4F618-2681-9A16-EEF7-821293A5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DB21-991C-8A57-585A-46F15422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CAEA7-BB9B-6CD7-1634-00A2DAD5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4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317D-1B43-951A-0ADB-0D0BB6A5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EBC9F-59BC-BFBE-BF26-2019902E8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48900-FA3D-98C6-C924-2756DA14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CED6-4FD3-8398-F991-596B32A0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E5A-7D61-5648-87E3-1FDC0165F5DF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F3680-2922-4067-F7C7-B6EEE487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10B85-D093-D969-D35E-E33FA9F7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1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B9F8-3476-CE24-7EAF-2EF41BF2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06490-D221-20D8-D7F4-F25C4988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AF00-A13E-0964-B90C-7552278CF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7E5A-7D61-5648-87E3-1FDC0165F5DF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08ED-9EFF-2D67-3817-0AFB9FA3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5DA2F-DAD0-417F-8806-77FFBDAFC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5B71-3F52-5D4C-9952-94452DD9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F68EEF-D00F-793C-D09F-C22B8F07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057400"/>
            <a:ext cx="4572000" cy="2743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215A57-29E1-6D56-CDBA-E96F9AC909A9}"/>
              </a:ext>
            </a:extLst>
          </p:cNvPr>
          <p:cNvCxnSpPr>
            <a:cxnSpLocks/>
          </p:cNvCxnSpPr>
          <p:nvPr/>
        </p:nvCxnSpPr>
        <p:spPr>
          <a:xfrm>
            <a:off x="4572000" y="2485934"/>
            <a:ext cx="3483429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927A53-CD86-4792-1847-95BEC7871E99}"/>
              </a:ext>
            </a:extLst>
          </p:cNvPr>
          <p:cNvSpPr txBox="1"/>
          <p:nvPr/>
        </p:nvSpPr>
        <p:spPr>
          <a:xfrm>
            <a:off x="4702628" y="2471420"/>
            <a:ext cx="103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ON-state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07F73-4B3D-451B-D5DE-9232D3751180}"/>
              </a:ext>
            </a:extLst>
          </p:cNvPr>
          <p:cNvSpPr txBox="1"/>
          <p:nvPr/>
        </p:nvSpPr>
        <p:spPr>
          <a:xfrm>
            <a:off x="4686925" y="3759379"/>
            <a:ext cx="10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OFF-state</a:t>
            </a:r>
          </a:p>
        </p:txBody>
      </p:sp>
    </p:spTree>
    <p:extLst>
      <p:ext uri="{BB962C8B-B14F-4D97-AF65-F5344CB8AC3E}">
        <p14:creationId xmlns:p14="http://schemas.microsoft.com/office/powerpoint/2010/main" val="10826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247D39-61EB-0EFA-8FAD-A78BE146A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292614"/>
              </p:ext>
            </p:extLst>
          </p:nvPr>
        </p:nvGraphicFramePr>
        <p:xfrm>
          <a:off x="5108574" y="2679700"/>
          <a:ext cx="2333625" cy="1724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EC17E9-35B0-76A2-9E60-3FB91E391CD2}"/>
              </a:ext>
            </a:extLst>
          </p:cNvPr>
          <p:cNvCxnSpPr>
            <a:cxnSpLocks/>
          </p:cNvCxnSpPr>
          <p:nvPr/>
        </p:nvCxnSpPr>
        <p:spPr>
          <a:xfrm>
            <a:off x="5713273" y="3476625"/>
            <a:ext cx="146050" cy="158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7C8B8C-F866-DCA3-C2E1-4E453B8518EE}"/>
              </a:ext>
            </a:extLst>
          </p:cNvPr>
          <p:cNvCxnSpPr/>
          <p:nvPr/>
        </p:nvCxnSpPr>
        <p:spPr>
          <a:xfrm>
            <a:off x="6343651" y="3349625"/>
            <a:ext cx="146050" cy="158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9221E5-D68B-B64D-7F59-B69DD5A4FD25}"/>
              </a:ext>
            </a:extLst>
          </p:cNvPr>
          <p:cNvCxnSpPr>
            <a:cxnSpLocks/>
          </p:cNvCxnSpPr>
          <p:nvPr/>
        </p:nvCxnSpPr>
        <p:spPr>
          <a:xfrm>
            <a:off x="6946856" y="2894941"/>
            <a:ext cx="146050" cy="158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6314C9-50D4-BBA2-2F14-2765F662E198}"/>
              </a:ext>
            </a:extLst>
          </p:cNvPr>
          <p:cNvSpPr txBox="1"/>
          <p:nvPr/>
        </p:nvSpPr>
        <p:spPr>
          <a:xfrm>
            <a:off x="5463724" y="3300884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effectLst>
                  <a:glow rad="228600">
                    <a:srgbClr val="FDFAFF"/>
                  </a:glow>
                </a:effectLst>
              </a:rPr>
              <a:t>27.7x lower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8F530-3A18-FD5C-4730-AD82F60E718B}"/>
              </a:ext>
            </a:extLst>
          </p:cNvPr>
          <p:cNvSpPr txBox="1"/>
          <p:nvPr/>
        </p:nvSpPr>
        <p:spPr>
          <a:xfrm>
            <a:off x="6027513" y="3173311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7.5x lower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86461F-FE2F-DEA5-653E-B094FB791529}"/>
              </a:ext>
            </a:extLst>
          </p:cNvPr>
          <p:cNvSpPr txBox="1"/>
          <p:nvPr/>
        </p:nvSpPr>
        <p:spPr>
          <a:xfrm>
            <a:off x="6646593" y="2711247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effectLst>
                  <a:glow rad="228600">
                    <a:srgbClr val="FFFFFF"/>
                  </a:glow>
                </a:effectLst>
              </a:rPr>
              <a:t>5.76x lower</a:t>
            </a:r>
          </a:p>
        </p:txBody>
      </p:sp>
    </p:spTree>
    <p:extLst>
      <p:ext uri="{BB962C8B-B14F-4D97-AF65-F5344CB8AC3E}">
        <p14:creationId xmlns:p14="http://schemas.microsoft.com/office/powerpoint/2010/main" val="82947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Levy</dc:creator>
  <cp:lastModifiedBy>Akash Levy</cp:lastModifiedBy>
  <cp:revision>3</cp:revision>
  <dcterms:created xsi:type="dcterms:W3CDTF">2022-05-27T17:44:31Z</dcterms:created>
  <dcterms:modified xsi:type="dcterms:W3CDTF">2022-06-04T11:51:09Z</dcterms:modified>
</cp:coreProperties>
</file>