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3"/>
  </p:notesMasterIdLst>
  <p:handoutMasterIdLst>
    <p:handoutMasterId r:id="rId14"/>
  </p:handoutMasterIdLst>
  <p:sldIdLst>
    <p:sldId id="304" r:id="rId3"/>
    <p:sldId id="313" r:id="rId4"/>
    <p:sldId id="305" r:id="rId5"/>
    <p:sldId id="314" r:id="rId6"/>
    <p:sldId id="315" r:id="rId7"/>
    <p:sldId id="317" r:id="rId8"/>
    <p:sldId id="318" r:id="rId9"/>
    <p:sldId id="319" r:id="rId10"/>
    <p:sldId id="321" r:id="rId11"/>
    <p:sldId id="320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>
        <p:scale>
          <a:sx n="137" d="100"/>
          <a:sy n="137" d="100"/>
        </p:scale>
        <p:origin x="92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29A90-2E88-D842-A054-C9677D64D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01D8-9E89-DE4E-945C-FD23CAA3E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EEA7BB-0D9D-B148-9337-7918A8C6DC6E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3CC5-97FB-2A49-B560-AA6B61AAB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95DD-3AB4-ED47-9C1B-19F5F27B5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D6264B-AF89-F24F-8CF4-CCD9DB3EB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4DE19-750D-0241-8CD9-62B5AF764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A5F9-A68D-D647-B835-7D5774BDEF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1EFF4B-FAA1-DB47-A80A-71ABC23ADBD4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705E5-253A-1144-95E2-FB938A13E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256AC9-E83C-F542-AB63-E05E16D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7EA-C2D6-034A-A872-04EAE1797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5866-7754-0248-8A0D-6CEDD52F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068D74-791F-F94D-8617-0FCCCEF49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16C23A-51CA-7C42-895E-D1F39554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846FF53-0762-624A-AF56-D423D3B1C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1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A14454-E61B-5A4D-A86F-CBA4CCC3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3AC26869-5545-E74F-9056-7D18F9E7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834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6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2074A05-8001-9345-9E3D-46640AB34C44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5F1CFF9-4F64-F943-867E-1D7770A37C0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38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601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2958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4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AECB2-82F0-2C41-A3CC-CD6995A1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21B56E2D-761D-4641-970E-69CC61A0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686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9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4971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DA840B8-3A31-C542-81BD-24A93FECDA88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70AC760D-49A7-3046-AAA7-6C01D5F0CF2E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0073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2906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03036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1285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A790B9D0-D4BA-544F-9F66-409A7854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B405B-E8D0-7444-9443-19CF056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815F2525-55C6-8541-AB66-E172A64F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294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BCFEC951-3841-344F-8486-43D048478A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542-2939-5A49-AB56-87BD4825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31EBC2-D5BC-5941-97F4-0A529678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116528C-CD39-8F49-A97B-224E2AED4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CEA86-839B-2649-ABEE-A3D4B7D1FDA2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489B2E-F1CE-364E-AFDF-B65839261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92674AA-4555-B842-A6B9-576BC97B7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B2C4-665E-D44B-B7AA-70039D12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17D5A6-0B83-1147-9EF9-90605CC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54035A6-9870-CC4D-B912-FC0AA2707C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1EF0-0F7A-264A-96D8-AB24BAF18A9B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F25F4BA9-12DA-9348-A047-BB626E289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584BD020-79FF-8344-89B2-F1978983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dirty="0"/>
              <a:t>Updates 2-4-21</a:t>
            </a: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74B8D624-0B1E-DA4E-981F-B45D8CC41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</a:t>
            </a:r>
          </a:p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2/4/21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D0746-456A-B940-96AC-9DAC2B5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RRAM Programming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D5FC9-8A95-C14D-9702-A42E5E0E95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1014412" y="1416050"/>
            <a:ext cx="36576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958568A-297A-364A-B6C5-68BB4314A8E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/>
          <a:stretch/>
        </p:blipFill>
        <p:spPr>
          <a:xfrm>
            <a:off x="4937919" y="1416050"/>
            <a:ext cx="3657600" cy="2743200"/>
          </a:xfrm>
        </p:spPr>
      </p:pic>
    </p:spTree>
    <p:extLst>
      <p:ext uri="{BB962C8B-B14F-4D97-AF65-F5344CB8AC3E}">
        <p14:creationId xmlns:p14="http://schemas.microsoft.com/office/powerpoint/2010/main" val="386954442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FB403-40C0-2E4F-8177-972CD1F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0C3D3-E4D9-3245-B7D2-71DED824C4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FORM, SET, RESET, Target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checkerboard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bitstream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+ yield optimizations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yield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programming of one array (first iteration)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progress: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Tail distribution reprogramming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Process more arrays with different LRS/HRS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Finalize figures</a:t>
            </a:r>
          </a:p>
        </p:txBody>
      </p:sp>
    </p:spTree>
    <p:extLst>
      <p:ext uri="{BB962C8B-B14F-4D97-AF65-F5344CB8AC3E}">
        <p14:creationId xmlns:p14="http://schemas.microsoft.com/office/powerpoint/2010/main" val="25169237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36869931"/>
              </p:ext>
            </p:extLst>
          </p:nvPr>
        </p:nvGraphicFramePr>
        <p:xfrm>
          <a:off x="955675" y="908050"/>
          <a:ext cx="5722939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50kΩ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Below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9-11kΩ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70-90kΩ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outer/</a:t>
                      </a:r>
                    </a:p>
                    <a:p>
                      <a:r>
                        <a:rPr lang="en-US" sz="1400" dirty="0"/>
                        <a:t>BL 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514A3F-50F2-4849-B1FC-9BC8408EDE29}"/>
              </a:ext>
            </a:extLst>
          </p:cNvPr>
          <p:cNvSpPr txBox="1"/>
          <p:nvPr/>
        </p:nvSpPr>
        <p:spPr>
          <a:xfrm>
            <a:off x="7308687" y="1339909"/>
            <a:ext cx="1347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FORM Time:</a:t>
            </a:r>
          </a:p>
          <a:p>
            <a:r>
              <a:rPr lang="en-US" dirty="0"/>
              <a:t>3 cells/s</a:t>
            </a:r>
          </a:p>
          <a:p>
            <a:r>
              <a:rPr lang="en-US" dirty="0"/>
              <a:t>= </a:t>
            </a:r>
          </a:p>
          <a:p>
            <a:r>
              <a:rPr lang="en-US" dirty="0"/>
              <a:t>7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  <a:p>
            <a:endParaRPr lang="en-US" dirty="0"/>
          </a:p>
          <a:p>
            <a:r>
              <a:rPr lang="en-US" b="1" dirty="0"/>
              <a:t>Total Prog Time:</a:t>
            </a:r>
          </a:p>
          <a:p>
            <a:r>
              <a:rPr lang="en-US" dirty="0"/>
              <a:t>4 cells/s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6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7F4562-9A5A-834B-A330-D831C079495B}"/>
              </a:ext>
            </a:extLst>
          </p:cNvPr>
          <p:cNvCxnSpPr/>
          <p:nvPr/>
        </p:nvCxnSpPr>
        <p:spPr>
          <a:xfrm flipH="1">
            <a:off x="5754697" y="761087"/>
            <a:ext cx="1231976" cy="68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0716BE-7814-3642-AF5C-EBB709427B2C}"/>
              </a:ext>
            </a:extLst>
          </p:cNvPr>
          <p:cNvSpPr txBox="1"/>
          <p:nvPr/>
        </p:nvSpPr>
        <p:spPr>
          <a:xfrm>
            <a:off x="6158124" y="48408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Switched to analog driver</a:t>
            </a:r>
          </a:p>
        </p:txBody>
      </p:sp>
    </p:spTree>
    <p:extLst>
      <p:ext uri="{BB962C8B-B14F-4D97-AF65-F5344CB8AC3E}">
        <p14:creationId xmlns:p14="http://schemas.microsoft.com/office/powerpoint/2010/main" val="71169547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283-3480-3447-88B4-698FF4E1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E9D2-F202-594D-9D24-26721746B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560Ω shunt resistor and reading voltage across it</a:t>
            </a:r>
          </a:p>
          <a:p>
            <a:r>
              <a:rPr lang="en-US" dirty="0"/>
              <a:t>Collecting 100 samples</a:t>
            </a:r>
          </a:p>
          <a:p>
            <a:r>
              <a:rPr lang="en-US" dirty="0"/>
              <a:t>2ms for BL voltage to ramp up to 200mV, then read current at 1MHz</a:t>
            </a:r>
          </a:p>
          <a:p>
            <a:r>
              <a:rPr lang="en-US" dirty="0"/>
              <a:t>Includes the transistor voltage drop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959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CCC-BA9E-5A40-9065-8A047A3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Yield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E5D6B-919D-5C49-98EF-34FADFCFA1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940CC-9C60-1448-A2FF-943891CC0AD8}"/>
              </a:ext>
            </a:extLst>
          </p:cNvPr>
          <p:cNvSpPr txBox="1"/>
          <p:nvPr/>
        </p:nvSpPr>
        <p:spPr>
          <a:xfrm>
            <a:off x="1619800" y="1724767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Initial:</a:t>
            </a:r>
          </a:p>
          <a:p>
            <a:r>
              <a:rPr lang="en-US" dirty="0">
                <a:solidFill>
                  <a:srgbClr val="FF0000"/>
                </a:solidFill>
              </a:rPr>
              <a:t>39 Failures…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F97A3-3E99-BF45-A442-D27DB3A054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 number of FORM failures due to 1.5V VWL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Failures happen further down the BL/WL, probably due to IR drop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not to over-SET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Cannot increase limit!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FORM for failed cells successfully FORMed 38/39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a second time on the final failed cell FORMed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Result: 100% FORM yield!</a:t>
            </a:r>
          </a:p>
        </p:txBody>
      </p:sp>
    </p:spTree>
    <p:extLst>
      <p:ext uri="{BB962C8B-B14F-4D97-AF65-F5344CB8AC3E}">
        <p14:creationId xmlns:p14="http://schemas.microsoft.com/office/powerpoint/2010/main" val="403883025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BFB45-7D9F-D64B-92BA-F5FDB0ED28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7DA8BB-2CDF-0D43-81DF-F6FB88C839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87119" y="908050"/>
            <a:ext cx="3759200" cy="375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07D35-F83D-8042-B255-A4E914E389A1}"/>
              </a:ext>
            </a:extLst>
          </p:cNvPr>
          <p:cNvSpPr txBox="1"/>
          <p:nvPr/>
        </p:nvSpPr>
        <p:spPr>
          <a:xfrm>
            <a:off x="2888815" y="4522349"/>
            <a:ext cx="3996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Certain BLs seem to have higher VWL and hence lower resistance</a:t>
            </a:r>
          </a:p>
        </p:txBody>
      </p:sp>
    </p:spTree>
    <p:extLst>
      <p:ext uri="{BB962C8B-B14F-4D97-AF65-F5344CB8AC3E}">
        <p14:creationId xmlns:p14="http://schemas.microsoft.com/office/powerpoint/2010/main" val="144885347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0613F-C886-6E4C-A15E-EBCC0932032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9325" y="1366207"/>
            <a:ext cx="3787775" cy="284288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A945AB-44BA-9649-B5D0-C63337EFC1F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76800" y="1369186"/>
            <a:ext cx="3779838" cy="2836928"/>
          </a:xfrm>
        </p:spPr>
      </p:pic>
    </p:spTree>
    <p:extLst>
      <p:ext uri="{BB962C8B-B14F-4D97-AF65-F5344CB8AC3E}">
        <p14:creationId xmlns:p14="http://schemas.microsoft.com/office/powerpoint/2010/main" val="21651315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5BE75-8C74-9A45-BA4E-A1C8E5EE7F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963612" y="908050"/>
            <a:ext cx="3759200" cy="3759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CBFB8-A9EB-5E4C-8AAA-D5A2BE26145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/>
          <a:stretch/>
        </p:blipFill>
        <p:spPr>
          <a:xfrm>
            <a:off x="4887119" y="908050"/>
            <a:ext cx="3759200" cy="3759200"/>
          </a:xfrm>
        </p:spPr>
      </p:pic>
    </p:spTree>
    <p:extLst>
      <p:ext uri="{BB962C8B-B14F-4D97-AF65-F5344CB8AC3E}">
        <p14:creationId xmlns:p14="http://schemas.microsoft.com/office/powerpoint/2010/main" val="411855265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5BE75-8C74-9A45-BA4E-A1C8E5EE7F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963612" y="908050"/>
            <a:ext cx="3759200" cy="3759200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A3F8BF-8475-6448-9C7D-32CA13EFBBF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/>
          <a:stretch/>
        </p:blipFill>
        <p:spPr>
          <a:xfrm>
            <a:off x="4887119" y="908050"/>
            <a:ext cx="3759200" cy="3759200"/>
          </a:xfrm>
        </p:spPr>
      </p:pic>
    </p:spTree>
    <p:extLst>
      <p:ext uri="{BB962C8B-B14F-4D97-AF65-F5344CB8AC3E}">
        <p14:creationId xmlns:p14="http://schemas.microsoft.com/office/powerpoint/2010/main" val="378825779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0675807D-4E5A-074D-B931-2D3DAF483B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5DAB60E4-3B89-8F4D-8C98-126F7A74C7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2943</TotalTime>
  <Words>346</Words>
  <Application>Microsoft Macintosh PowerPoint</Application>
  <PresentationFormat>On-screen Show (16:9)</PresentationFormat>
  <Paragraphs>103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Updates 2-4-21</vt:lpstr>
      <vt:lpstr>Status</vt:lpstr>
      <vt:lpstr>Operation conditions</vt:lpstr>
      <vt:lpstr>Notes on READ</vt:lpstr>
      <vt:lpstr>Full-Array FORMing Yield</vt:lpstr>
      <vt:lpstr>Full-Array FORMing Statistics</vt:lpstr>
      <vt:lpstr>Full-Array FORMing Statistics</vt:lpstr>
      <vt:lpstr>Full-Array Programming</vt:lpstr>
      <vt:lpstr>Full-Array Programming</vt:lpstr>
      <vt:lpstr>Full-Array Programming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2-2-21</dc:title>
  <dc:creator>Akash Levy</dc:creator>
  <dc:description>2012 PowerPoint template redesign</dc:description>
  <cp:lastModifiedBy>Akash Levy</cp:lastModifiedBy>
  <cp:revision>47</cp:revision>
  <dcterms:created xsi:type="dcterms:W3CDTF">2021-02-02T18:10:05Z</dcterms:created>
  <dcterms:modified xsi:type="dcterms:W3CDTF">2021-02-04T19:14:02Z</dcterms:modified>
</cp:coreProperties>
</file>