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3" r:id="rId4"/>
    <p:sldId id="305" r:id="rId5"/>
    <p:sldId id="314" r:id="rId6"/>
    <p:sldId id="310" r:id="rId7"/>
    <p:sldId id="306" r:id="rId8"/>
    <p:sldId id="309" r:id="rId9"/>
    <p:sldId id="311" r:id="rId10"/>
    <p:sldId id="312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Sheet1!$B$1:$B$257</cx:f>
        <cx:lvl ptCount="257" formatCode="General">
          <cx:pt idx="0">1.1000000000000001</cx:pt>
          <cx:pt idx="1">1.3</cx:pt>
          <cx:pt idx="2">1.3</cx:pt>
          <cx:pt idx="3">1.1000000000000001</cx:pt>
          <cx:pt idx="4">1</cx:pt>
          <cx:pt idx="5">1.1000000000000001</cx:pt>
          <cx:pt idx="6">1.1000000000000001</cx:pt>
          <cx:pt idx="7">1.2</cx:pt>
          <cx:pt idx="8">1</cx:pt>
          <cx:pt idx="9">1</cx:pt>
          <cx:pt idx="10">1.1000000000000001</cx:pt>
          <cx:pt idx="11">1.1000000000000001</cx:pt>
          <cx:pt idx="12">1.1000000000000001</cx:pt>
          <cx:pt idx="13">1.1000000000000001</cx:pt>
          <cx:pt idx="14">1</cx:pt>
          <cx:pt idx="15">1.1000000000000001</cx:pt>
          <cx:pt idx="16">1.1000000000000001</cx:pt>
          <cx:pt idx="17">1</cx:pt>
          <cx:pt idx="18">1.2</cx:pt>
          <cx:pt idx="19">1.2</cx:pt>
          <cx:pt idx="20">1.1000000000000001</cx:pt>
          <cx:pt idx="21">1.3999999999999999</cx:pt>
          <cx:pt idx="22">1.2</cx:pt>
          <cx:pt idx="23">1</cx:pt>
          <cx:pt idx="24">1.1000000000000001</cx:pt>
          <cx:pt idx="25">1.2</cx:pt>
          <cx:pt idx="26">1.3</cx:pt>
          <cx:pt idx="27">1.5</cx:pt>
          <cx:pt idx="28">1.1000000000000001</cx:pt>
          <cx:pt idx="29">1.1000000000000001</cx:pt>
          <cx:pt idx="30">1.1000000000000001</cx:pt>
          <cx:pt idx="31">1.1000000000000001</cx:pt>
          <cx:pt idx="32">1.1000000000000001</cx:pt>
          <cx:pt idx="33">1.1000000000000001</cx:pt>
          <cx:pt idx="34">1</cx:pt>
          <cx:pt idx="35">1.1000000000000001</cx:pt>
          <cx:pt idx="36">1.2</cx:pt>
          <cx:pt idx="37">1</cx:pt>
          <cx:pt idx="38">1</cx:pt>
          <cx:pt idx="39">1.3</cx:pt>
          <cx:pt idx="40">1</cx:pt>
          <cx:pt idx="41">1.1000000000000001</cx:pt>
          <cx:pt idx="42">1</cx:pt>
          <cx:pt idx="43">1</cx:pt>
          <cx:pt idx="44">1.5</cx:pt>
          <cx:pt idx="45">1.2</cx:pt>
          <cx:pt idx="46">1.1000000000000001</cx:pt>
          <cx:pt idx="47">1.3</cx:pt>
          <cx:pt idx="48">1.1000000000000001</cx:pt>
          <cx:pt idx="49">1</cx:pt>
          <cx:pt idx="50">1.1000000000000001</cx:pt>
          <cx:pt idx="51">1</cx:pt>
          <cx:pt idx="52">1.2</cx:pt>
          <cx:pt idx="53">1.1000000000000001</cx:pt>
          <cx:pt idx="54">1.1000000000000001</cx:pt>
          <cx:pt idx="55">1</cx:pt>
          <cx:pt idx="56">1.1000000000000001</cx:pt>
          <cx:pt idx="57">1.1000000000000001</cx:pt>
          <cx:pt idx="58">1.1000000000000001</cx:pt>
          <cx:pt idx="59">1.1000000000000001</cx:pt>
          <cx:pt idx="60">1.1000000000000001</cx:pt>
          <cx:pt idx="61">1.2</cx:pt>
          <cx:pt idx="62">1.2</cx:pt>
          <cx:pt idx="63">1</cx:pt>
          <cx:pt idx="64">1</cx:pt>
          <cx:pt idx="65">1</cx:pt>
          <cx:pt idx="66">1.1000000000000001</cx:pt>
          <cx:pt idx="67">1.3</cx:pt>
          <cx:pt idx="68">1.1000000000000001</cx:pt>
          <cx:pt idx="69">1</cx:pt>
          <cx:pt idx="70">1</cx:pt>
          <cx:pt idx="71">1</cx:pt>
          <cx:pt idx="72">1</cx:pt>
          <cx:pt idx="73">1</cx:pt>
          <cx:pt idx="74">1.3</cx:pt>
          <cx:pt idx="75">1.1000000000000001</cx:pt>
          <cx:pt idx="76">1.1000000000000001</cx:pt>
          <cx:pt idx="77">1.1000000000000001</cx:pt>
          <cx:pt idx="78">1.1000000000000001</cx:pt>
          <cx:pt idx="79">1</cx:pt>
          <cx:pt idx="80">1.2</cx:pt>
          <cx:pt idx="81">1.1000000000000001</cx:pt>
          <cx:pt idx="82">1</cx:pt>
          <cx:pt idx="83">1.3</cx:pt>
          <cx:pt idx="84">1</cx:pt>
          <cx:pt idx="85">1.1000000000000001</cx:pt>
          <cx:pt idx="86">1</cx:pt>
          <cx:pt idx="87">1</cx:pt>
          <cx:pt idx="88">1.1000000000000001</cx:pt>
          <cx:pt idx="89">1</cx:pt>
          <cx:pt idx="90">1.1000000000000001</cx:pt>
          <cx:pt idx="91">1.2</cx:pt>
          <cx:pt idx="92">1</cx:pt>
          <cx:pt idx="93">1.1000000000000001</cx:pt>
          <cx:pt idx="94">1.1000000000000001</cx:pt>
          <cx:pt idx="95">1</cx:pt>
          <cx:pt idx="96">1.1000000000000001</cx:pt>
          <cx:pt idx="97">1</cx:pt>
          <cx:pt idx="98">1</cx:pt>
          <cx:pt idx="99">1.3</cx:pt>
          <cx:pt idx="100">1.2</cx:pt>
          <cx:pt idx="101">1.1000000000000001</cx:pt>
          <cx:pt idx="102">1.1000000000000001</cx:pt>
          <cx:pt idx="103">1</cx:pt>
          <cx:pt idx="104">1.1000000000000001</cx:pt>
          <cx:pt idx="105">1.1000000000000001</cx:pt>
          <cx:pt idx="106">1.1000000000000001</cx:pt>
          <cx:pt idx="107">1.1000000000000001</cx:pt>
          <cx:pt idx="108">1</cx:pt>
          <cx:pt idx="109">1.1000000000000001</cx:pt>
          <cx:pt idx="110">1</cx:pt>
          <cx:pt idx="111">1.1000000000000001</cx:pt>
          <cx:pt idx="112">1.1000000000000001</cx:pt>
          <cx:pt idx="113">1.1000000000000001</cx:pt>
          <cx:pt idx="114">1.1000000000000001</cx:pt>
          <cx:pt idx="115">1.1000000000000001</cx:pt>
          <cx:pt idx="116">1</cx:pt>
          <cx:pt idx="117">1</cx:pt>
          <cx:pt idx="118">1</cx:pt>
          <cx:pt idx="119">1</cx:pt>
          <cx:pt idx="120">1</cx:pt>
          <cx:pt idx="121">1.1000000000000001</cx:pt>
          <cx:pt idx="122">1.1000000000000001</cx:pt>
          <cx:pt idx="123">1.3</cx:pt>
          <cx:pt idx="124">1.1000000000000001</cx:pt>
          <cx:pt idx="125">1.1000000000000001</cx:pt>
          <cx:pt idx="126">1.3</cx:pt>
          <cx:pt idx="127">1.1000000000000001</cx:pt>
          <cx:pt idx="128">1.1000000000000001</cx:pt>
          <cx:pt idx="129">1.1000000000000001</cx:pt>
          <cx:pt idx="130">1</cx:pt>
          <cx:pt idx="131">1.5</cx:pt>
          <cx:pt idx="132">1.1000000000000001</cx:pt>
          <cx:pt idx="133">1.1000000000000001</cx:pt>
          <cx:pt idx="134">1.2</cx:pt>
          <cx:pt idx="135">1</cx:pt>
          <cx:pt idx="136">1.2</cx:pt>
          <cx:pt idx="137">1</cx:pt>
          <cx:pt idx="138">1.1000000000000001</cx:pt>
          <cx:pt idx="139">1.3</cx:pt>
          <cx:pt idx="140">1</cx:pt>
          <cx:pt idx="141">1</cx:pt>
          <cx:pt idx="142">1.1000000000000001</cx:pt>
          <cx:pt idx="143">1</cx:pt>
          <cx:pt idx="144">1</cx:pt>
          <cx:pt idx="145">1.1000000000000001</cx:pt>
          <cx:pt idx="146">1.1000000000000001</cx:pt>
          <cx:pt idx="147">1.3</cx:pt>
          <cx:pt idx="148">1</cx:pt>
          <cx:pt idx="149">1.1000000000000001</cx:pt>
          <cx:pt idx="150">1.1000000000000001</cx:pt>
          <cx:pt idx="151">1.1000000000000001</cx:pt>
          <cx:pt idx="152">1.3999999999999999</cx:pt>
          <cx:pt idx="153">1.3</cx:pt>
          <cx:pt idx="154">1</cx:pt>
          <cx:pt idx="155">1.1000000000000001</cx:pt>
          <cx:pt idx="156">1.2</cx:pt>
          <cx:pt idx="157">1.1000000000000001</cx:pt>
          <cx:pt idx="158">1.1000000000000001</cx:pt>
          <cx:pt idx="159">1.1000000000000001</cx:pt>
          <cx:pt idx="160">1.1000000000000001</cx:pt>
          <cx:pt idx="161">1</cx:pt>
          <cx:pt idx="162">1.2</cx:pt>
          <cx:pt idx="163">1.3</cx:pt>
          <cx:pt idx="164">1.2</cx:pt>
          <cx:pt idx="165">1.1000000000000001</cx:pt>
          <cx:pt idx="166">1.1000000000000001</cx:pt>
          <cx:pt idx="167">1</cx:pt>
          <cx:pt idx="168">1</cx:pt>
          <cx:pt idx="169">1</cx:pt>
          <cx:pt idx="170">1.1000000000000001</cx:pt>
          <cx:pt idx="171">1</cx:pt>
          <cx:pt idx="172">1</cx:pt>
          <cx:pt idx="173">1.1000000000000001</cx:pt>
          <cx:pt idx="174">1</cx:pt>
          <cx:pt idx="175">1</cx:pt>
          <cx:pt idx="176">1</cx:pt>
          <cx:pt idx="177">1</cx:pt>
          <cx:pt idx="178">1.1000000000000001</cx:pt>
          <cx:pt idx="179">1.2</cx:pt>
          <cx:pt idx="180">1.1000000000000001</cx:pt>
          <cx:pt idx="181">1</cx:pt>
          <cx:pt idx="182">1</cx:pt>
          <cx:pt idx="183">1</cx:pt>
          <cx:pt idx="184">1</cx:pt>
          <cx:pt idx="185">1</cx:pt>
          <cx:pt idx="186">1.2</cx:pt>
          <cx:pt idx="187">1.1000000000000001</cx:pt>
          <cx:pt idx="188">1</cx:pt>
          <cx:pt idx="189">1.2</cx:pt>
          <cx:pt idx="190">1</cx:pt>
          <cx:pt idx="191">1.1000000000000001</cx:pt>
          <cx:pt idx="192">1.2</cx:pt>
          <cx:pt idx="193">1</cx:pt>
          <cx:pt idx="194">1</cx:pt>
          <cx:pt idx="195">1.2</cx:pt>
          <cx:pt idx="196">1</cx:pt>
          <cx:pt idx="197">1.1000000000000001</cx:pt>
          <cx:pt idx="198">1</cx:pt>
          <cx:pt idx="199">1.3</cx:pt>
          <cx:pt idx="200">1.1000000000000001</cx:pt>
          <cx:pt idx="201">1.3999999999999999</cx:pt>
          <cx:pt idx="202">1</cx:pt>
          <cx:pt idx="203">1</cx:pt>
          <cx:pt idx="204">1</cx:pt>
          <cx:pt idx="205">1.3</cx:pt>
          <cx:pt idx="206">1</cx:pt>
          <cx:pt idx="207">1.1000000000000001</cx:pt>
          <cx:pt idx="208">1.5</cx:pt>
          <cx:pt idx="209">1.1000000000000001</cx:pt>
          <cx:pt idx="210">1.5</cx:pt>
          <cx:pt idx="211">1.6000000000000001</cx:pt>
          <cx:pt idx="212">1.3</cx:pt>
          <cx:pt idx="213">1.2</cx:pt>
          <cx:pt idx="214">1.2</cx:pt>
          <cx:pt idx="215">1</cx:pt>
          <cx:pt idx="216">1.1000000000000001</cx:pt>
          <cx:pt idx="217">1.1000000000000001</cx:pt>
          <cx:pt idx="218">1.1000000000000001</cx:pt>
          <cx:pt idx="219">1.1000000000000001</cx:pt>
          <cx:pt idx="220">1.1000000000000001</cx:pt>
          <cx:pt idx="221">1.1000000000000001</cx:pt>
          <cx:pt idx="222">1.2</cx:pt>
          <cx:pt idx="223">1.1000000000000001</cx:pt>
          <cx:pt idx="224">1.1000000000000001</cx:pt>
          <cx:pt idx="225">1.3</cx:pt>
          <cx:pt idx="226">1</cx:pt>
          <cx:pt idx="227">1.7</cx:pt>
          <cx:pt idx="228">1.2</cx:pt>
          <cx:pt idx="229">1.2</cx:pt>
          <cx:pt idx="230">1.1000000000000001</cx:pt>
          <cx:pt idx="231">1</cx:pt>
          <cx:pt idx="232">1.1000000000000001</cx:pt>
          <cx:pt idx="233">1.1000000000000001</cx:pt>
          <cx:pt idx="234">1.1000000000000001</cx:pt>
          <cx:pt idx="235">1.3</cx:pt>
          <cx:pt idx="236">1</cx:pt>
          <cx:pt idx="237">1</cx:pt>
          <cx:pt idx="238">1</cx:pt>
          <cx:pt idx="239">1</cx:pt>
          <cx:pt idx="240">1</cx:pt>
          <cx:pt idx="241">1</cx:pt>
          <cx:pt idx="242">1.1000000000000001</cx:pt>
          <cx:pt idx="243">1.2</cx:pt>
          <cx:pt idx="244">1</cx:pt>
          <cx:pt idx="245">1.2</cx:pt>
          <cx:pt idx="246">1.1000000000000001</cx:pt>
          <cx:pt idx="247">1</cx:pt>
          <cx:pt idx="248">1.1000000000000001</cx:pt>
          <cx:pt idx="249">1.2</cx:pt>
          <cx:pt idx="250">1.1000000000000001</cx:pt>
          <cx:pt idx="251">1.1000000000000001</cx:pt>
          <cx:pt idx="252">1.2</cx:pt>
          <cx:pt idx="253">1.2</cx:pt>
          <cx:pt idx="254">1.1000000000000001</cx:pt>
          <cx:pt idx="255">1.2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r>
              <a:rPr lang="en-US" sz="1400" b="1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FORMing</a:t>
            </a:r>
            <a:r>
              <a:rPr lang="en-US" sz="14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VWL for 256 Cells</a:t>
            </a:r>
          </a:p>
        </cx:rich>
      </cx:tx>
    </cx:title>
    <cx:plotArea>
      <cx:plotAreaRegion>
        <cx:series layoutId="clusteredColumn" uniqueId="{460C7DEB-F1D1-2A4D-8AF0-54AD01972B73}">
          <cx:dataPt idx="0"/>
          <cx:dataLabels pos="outEnd">
            <cx:visibility seriesName="0" categoryName="0" value="1"/>
            <cx:separator>, </cx:separator>
          </cx:dataLabels>
          <cx:dataId val="0"/>
          <cx:layoutPr>
            <cx:binning intervalClosed="r">
              <cx:binSize val="0.099999990000000025"/>
            </cx:binning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VWL Range (V)</a:t>
                </a:r>
              </a:p>
            </cx:rich>
          </cx:tx>
        </cx:title>
        <cx:tickLabels/>
        <cx:numFmt formatCode="#,##0.00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Sheet1!$F$1:$F$257</cx:f>
        <cx:lvl ptCount="257" formatCode="General">
          <cx:pt idx="0">20.575989</cx:pt>
          <cx:pt idx="1">12.26385</cx:pt>
          <cx:pt idx="2">12.460611999999999</cx:pt>
          <cx:pt idx="3">16.718582999999999</cx:pt>
          <cx:pt idx="4">16.633200000000002</cx:pt>
          <cx:pt idx="5">20.646844000000002</cx:pt>
          <cx:pt idx="6">13.625890999999999</cx:pt>
          <cx:pt idx="7">16.078223000000001</cx:pt>
          <cx:pt idx="8">17.419492999999999</cx:pt>
          <cx:pt idx="9">19.946887</cx:pt>
          <cx:pt idx="10">15.424665000000001</cx:pt>
          <cx:pt idx="11">18.539724999999997</cx:pt>
          <cx:pt idx="12">17.979958999999997</cx:pt>
          <cx:pt idx="13">15.20735</cx:pt>
          <cx:pt idx="14">15.967573</cx:pt>
          <cx:pt idx="15">19.702068000000001</cx:pt>
          <cx:pt idx="16">18.044398000000001</cx:pt>
          <cx:pt idx="17">20.391439999999999</cx:pt>
          <cx:pt idx="18">14.051857999999999</cx:pt>
          <cx:pt idx="19">16.909444000000001</cx:pt>
          <cx:pt idx="20">17.033112000000003</cx:pt>
          <cx:pt idx="21">13.289899999999999</cx:pt>
          <cx:pt idx="22">11.233649</cx:pt>
          <cx:pt idx="23">26.544734999999999</cx:pt>
          <cx:pt idx="24">16.552864000000003</cx:pt>
          <cx:pt idx="25">15.561688</cx:pt>
          <cx:pt idx="26">14.005979</cx:pt>
          <cx:pt idx="27">10.796726000000001</cx:pt>
          <cx:pt idx="28">18.054351</cx:pt>
          <cx:pt idx="29">19.725694999999998</cx:pt>
          <cx:pt idx="30">13.666494</cx:pt>
          <cx:pt idx="31">20.955015</cx:pt>
          <cx:pt idx="32">16.078223000000001</cx:pt>
          <cx:pt idx="33">23.599289000000002</cx:pt>
          <cx:pt idx="34">20.031844</cx:pt>
          <cx:pt idx="35">22.978207999999999</cx:pt>
          <cx:pt idx="36">15.150392999999999</cx:pt>
          <cx:pt idx="37">17.798977000000001</cx:pt>
          <cx:pt idx="38">16.477444999999999</cx:pt>
          <cx:pt idx="39">12.86764</cx:pt>
          <cx:pt idx="40">22.104238000000002</cx:pt>
          <cx:pt idx="41">18.719646000000001</cx:pt>
          <cx:pt idx="42">18.843292000000002</cx:pt>
          <cx:pt idx="43">23.227647000000001</cx:pt>
          <cx:pt idx="44">11.304024999999999</cx:pt>
          <cx:pt idx="45">16.658725999999998</cx:pt>
          <cx:pt idx="46">17.113541000000001</cx:pt>
          <cx:pt idx="47">13.262388999999999</cx:pt>
          <cx:pt idx="48">14.070290000000002</cx:pt>
          <cx:pt idx="49">19.573097000000001</cx:pt>
          <cx:pt idx="50">25.382657999999999</cx:pt>
          <cx:pt idx="51">23.457533999999999</cx:pt>
          <cx:pt idx="52">11.779486</cx:pt>
          <cx:pt idx="53">15.932319</cx:pt>
          <cx:pt idx="54">18.477022000000002</cx:pt>
          <cx:pt idx="55">31.517610000000001</cx:pt>
          <cx:pt idx="56">15.250339</cx:pt>
          <cx:pt idx="57">12.990534</cx:pt>
          <cx:pt idx="58">13.513995000000001</cx:pt>
          <cx:pt idx="59">18.409557</cx:pt>
          <cx:pt idx="60">15.157489999999999</cx:pt>
          <cx:pt idx="61">15.118536000000001</cx:pt>
          <cx:pt idx="62">12.645940000000001</cx:pt>
          <cx:pt idx="63">21.798387999999999</cx:pt>
          <cx:pt idx="64">16.452453000000002</cx:pt>
          <cx:pt idx="65">21.272276000000002</cx:pt>
          <cx:pt idx="66">16.406825000000001</cx:pt>
          <cx:pt idx="67">11.445255999999999</cx:pt>
          <cx:pt idx="68">18.194825000000002</cx:pt>
          <cx:pt idx="69">15.697281</cx:pt>
          <cx:pt idx="70">19.229558000000001</cx:pt>
          <cx:pt idx="71">17.650042000000003</cx:pt>
          <cx:pt idx="72">14.178747999999999</cx:pt>
          <cx:pt idx="73">24.298355999999998</cx:pt>
          <cx:pt idx="74">12.339924000000002</cx:pt>
          <cx:pt idx="75">14.985438</cx:pt>
          <cx:pt idx="76">15.107944999999999</cx:pt>
          <cx:pt idx="77">16.692879000000001</cx:pt>
          <cx:pt idx="78">13.669404</cx:pt>
          <cx:pt idx="79">18.240428999999999</cx:pt>
          <cx:pt idx="80">14.091854</cx:pt>
          <cx:pt idx="81">17.109054</cx:pt>
          <cx:pt idx="82">23.162770999999999</cx:pt>
          <cx:pt idx="83">12.015870000000001</cx:pt>
          <cx:pt idx="84">20.575989</cx:pt>
          <cx:pt idx="85">12.368684999999999</cx:pt>
          <cx:pt idx="86">23.301058000000001</cx:pt>
          <cx:pt idx="87">21.769689</cx:pt>
          <cx:pt idx="88">14.178747999999999</cx:pt>
          <cx:pt idx="89">19.023492999999998</cx:pt>
          <cx:pt idx="90">12.880606999999999</cx:pt>
          <cx:pt idx="91">11.777298</cx:pt>
          <cx:pt idx="92">16.210549</cx:pt>
          <cx:pt idx="93">16.770221000000003</cx:pt>
          <cx:pt idx="94">14.452199</cx:pt>
          <cx:pt idx="95">18.322053</cx:pt>
          <cx:pt idx="96">15.708684</cx:pt>
          <cx:pt idx="97">19.012475999999999</cx:pt>
          <cx:pt idx="98">22.163446</cx:pt>
          <cx:pt idx="99">12.061489999999999</cx:pt>
          <cx:pt idx="100">14.589467000000001</cx:pt>
          <cx:pt idx="101">17.322464</cx:pt>
          <cx:pt idx="102">15.358843999999999</cx:pt>
          <cx:pt idx="103">28.491047999999999</cx:pt>
          <cx:pt idx="104">17.249238000000002</cx:pt>
          <cx:pt idx="105">15.446727000000001</cx:pt>
          <cx:pt idx="106">16.839554</cx:pt>
          <cx:pt idx="107">12.588547</cx:pt>
          <cx:pt idx="108">21.048549999999999</cx:pt>
          <cx:pt idx="109">16.817828000000002</cx:pt>
          <cx:pt idx="110">15.936228</cx:pt>
          <cx:pt idx="111">20.378830999999998</cx:pt>
          <cx:pt idx="112">17.033112000000003</cx:pt>
          <cx:pt idx="113">18.843292000000002</cx:pt>
          <cx:pt idx="114">15.275523999999999</cx:pt>
          <cx:pt idx="115">15.862260000000001</cx:pt>
          <cx:pt idx="116">17.774791</cx:pt>
          <cx:pt idx="117">18.419905999999997</cx:pt>
          <cx:pt idx="118">18.692974999999997</cx:pt>
          <cx:pt idx="119">16.202469000000001</cx:pt>
          <cx:pt idx="120">19.808826</cx:pt>
          <cx:pt idx="121">18.179672999999998</cx:pt>
          <cx:pt idx="122">19.713875000000002</cx:pt>
          <cx:pt idx="123">10.366946</cx:pt>
          <cx:pt idx="124">13.359159</cx:pt>
          <cx:pt idx="125">19.491875</cx:pt>
          <cx:pt idx="126">16.006921000000002</cx:pt>
          <cx:pt idx="127">20.770354999999999</cx:pt>
          <cx:pt idx="128">18.881239000000001</cx:pt>
          <cx:pt idx="129">30.158211999999999</cx:pt>
          <cx:pt idx="130">17.203775</cx:pt>
          <cx:pt idx="131">10.564337</cx:pt>
          <cx:pt idx="132">18.94117</cx:pt>
          <cx:pt idx="133">14.830716000000001</cx:pt>
          <cx:pt idx="134">11.526579</cx:pt>
          <cx:pt idx="135">17.678678999999999</cx:pt>
          <cx:pt idx="136">14.320577999999999</cx:pt>
          <cx:pt idx="137">17.750668000000001</cx:pt>
          <cx:pt idx="138">22.074749000000001</cx:pt>
          <cx:pt idx="139">11.505621999999999</cx:pt>
          <cx:pt idx="140">16.034576999999999</cx:pt>
          <cx:pt idx="141">21.203992999999997</cx:pt>
          <cx:pt idx="142">12.399986999999999</cx:pt>
          <cx:pt idx="143">19.269031999999999</cx:pt>
          <cx:pt idx="144">22.037996</cx:pt>
          <cx:pt idx="145">14.272999</cx:pt>
          <cx:pt idx="146">13.599911000000001</cx:pt>
          <cx:pt idx="147">12.581098000000001</cx:pt>
          <cx:pt idx="148">14.786591</cx:pt>
          <cx:pt idx="149">21.320330000000002</cx:pt>
          <cx:pt idx="150">12.985258</cx:pt>
          <cx:pt idx="151">18.044398000000001</cx:pt>
          <cx:pt idx="152">9.6969270000000005</cx:pt>
          <cx:pt idx="153">12.849527</cx:pt>
          <cx:pt idx="154">19.274684000000001</cx:pt>
          <cx:pt idx="155">18.291361000000002</cx:pt>
          <cx:pt idx="156">12.311290999999999</cx:pt>
          <cx:pt idx="157">18.029488000000001</cx:pt>
          <cx:pt idx="158">21.210802000000001</cx:pt>
          <cx:pt idx="159">16.230781999999998</cx:pt>
          <cx:pt idx="160">14.665707000000001</cx:pt>
          <cx:pt idx="161">21.313452000000002</cx:pt>
          <cx:pt idx="162">12.708893</cx:pt>
          <cx:pt idx="163">13.158837</cx:pt>
          <cx:pt idx="164">13.088874000000001</cx:pt>
          <cx:pt idx="165">15.037706</cx:pt>
          <cx:pt idx="166">16.086183000000002</cx:pt>
          <cx:pt idx="167">20.705169999999999</cx:pt>
          <cx:pt idx="168">18.757110000000001</cx:pt>
          <cx:pt idx="169">32.857832999999999</cx:pt>
          <cx:pt idx="170">13.757234</cx:pt>
          <cx:pt idx="171">31.755960999999999</cx:pt>
          <cx:pt idx="172">21.299709</cx:pt>
          <cx:pt idx="173">20.921806</cx:pt>
          <cx:pt idx="174">19.684383999999998</cx:pt>
          <cx:pt idx="175">17.104568</cx:pt>
          <cx:pt idx="176">21.641452000000001</cx:pt>
          <cx:pt idx="177">20.981656999999998</cx:pt>
          <cx:pt idx="178">14.530332</cx:pt>
          <cx:pt idx="179">15.373424000000002</cx:pt>
          <cx:pt idx="180">15.125603999999999</cx:pt>
          <cx:pt idx="181">21.913923999999998</cx:pt>
          <cx:pt idx="182">21.258585</cx:pt>
          <cx:pt idx="183">23.845008</cx:pt>
          <cx:pt idx="184">18.534483999999999</cx:pt>
          <cx:pt idx="185">18.069300999999999</cx:pt>
          <cx:pt idx="186">11.683954</cx:pt>
          <cx:pt idx="187">13.912068999999999</cx:pt>
          <cx:pt idx="188">22.780826000000001</cx:pt>
          <cx:pt idx="189">13.876042</cx:pt>
          <cx:pt idx="190">14.365262000000001</cx:pt>
          <cx:pt idx="191">17.212848999999999</cx:pt>
          <cx:pt idx="192">12.494811</cx:pt>
          <cx:pt idx="193">21.613154999999999</cx:pt>
          <cx:pt idx="194">26.38729</cx:pt>
          <cx:pt idx="195">11.424579</cx:pt>
          <cx:pt idx="196">20.228701000000001</cx:pt>
          <cx:pt idx="197">16.800485999999999</cx:pt>
          <cx:pt idx="198">16.628953000000003</cx:pt>
          <cx:pt idx="199">13.675225000000001</cx:pt>
          <cx:pt idx="200">15.115004000000001</cx:pt>
          <cx:pt idx="201">10.809715000000001</cx:pt>
          <cx:pt idx="202">17.158543000000002</cx:pt>
          <cx:pt idx="203">28.921834</cx:pt>
          <cx:pt idx="204">29.262985</cx:pt>
          <cx:pt idx="205">11.630330000000001</cx:pt>
          <cx:pt idx="206">17.382406</cx:pt>
          <cx:pt idx="207">22.796495</cx:pt>
          <cx:pt idx="208">11.211701999999999</cx:pt>
          <cx:pt idx="209">13.879037</cx:pt>
          <cx:pt idx="210">10.905254000000001</cx:pt>
          <cx:pt idx="211">8.8039170000000002</cx:pt>
          <cx:pt idx="212">13.336921</cx:pt>
          <cx:pt idx="213">14.387703999999999</cx:pt>
          <cx:pt idx="214">12.455741</cx:pt>
          <cx:pt idx="215">18.735684000000003</cx:pt>
          <cx:pt idx="216">15.417325</cx:pt>
          <cx:pt idx="217">18.404387999999997</cx:pt>
          <cx:pt idx="218">20.737711999999998</cx:pt>
          <cx:pt idx="219">16.178277000000001</cx:pt>
          <cx:pt idx="220">18.645152</cx:pt>
          <cx:pt idx="221">14.985438</cx:pt>
          <cx:pt idx="222">17.765134</cx:pt>
          <cx:pt idx="223">15.999037</cx:pt>
          <cx:pt idx="224">12.613439</cx:pt>
          <cx:pt idx="225">12.792916999999999</cx:pt>
          <cx:pt idx="226">19.526603999999999</cx:pt>
          <cx:pt idx="227">9.4649339999999995</cx:pt>
          <cx:pt idx="228">14.806925</cx:pt>
          <cx:pt idx="229">16.452453000000002</cx:pt>
          <cx:pt idx="230">13.951302999999999</cx:pt>
          <cx:pt idx="231">22.320349999999998</cx:pt>
          <cx:pt idx="232">19.850647000000002</cx:pt>
          <cx:pt idx="233">19.608108000000001</cx:pt>
          <cx:pt idx="234">13.840192999999999</cx:pt>
          <cx:pt idx="235">12.800608</cx:pt>
          <cx:pt idx="236">19.584752999999999</cx:pt>
          <cx:pt idx="237">23.549067000000001</cx:pt>
          <cx:pt idx="238">22.906766999999999</cx:pt>
          <cx:pt idx="239">19.123202000000003</cx:pt>
          <cx:pt idx="240">27.394036</cx:pt>
          <cx:pt idx="241">24.183448000000002</cx:pt>
          <cx:pt idx="242">12.951067999999999</cx:pt>
          <cx:pt idx="243">12.586062999999999</cx:pt>
          <cx:pt idx="244">23.366692999999998</cx:pt>
          <cx:pt idx="245">15.535584999999999</cx:pt>
          <cx:pt idx="246">13.640366</cx:pt>
          <cx:pt idx="247">22.859380000000002</cx:pt>
          <cx:pt idx="248">17.073235</cx:pt>
          <cx:pt idx="249">17.285776000000002</cx:pt>
          <cx:pt idx="250">20.080707999999998</cx:pt>
          <cx:pt idx="251">13.477086999999999</cx:pt>
          <cx:pt idx="252">14.487909999999999</cx:pt>
          <cx:pt idx="253">12.919661</cx:pt>
          <cx:pt idx="254">16.727168000000002</cx:pt>
          <cx:pt idx="255">12.943202999999999</cx:pt>
        </cx:lvl>
      </cx:numDim>
    </cx:data>
  </cx:chartData>
  <cx:chart>
    <cx:title pos="t" align="ctr" overlay="0">
      <cx:tx>
        <cx:txData>
          <cx:v>FORMed Resistance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FORMed Resistance Distribution</a:t>
          </a:r>
        </a:p>
      </cx:txPr>
    </cx:title>
    <cx:plotArea>
      <cx:plotAreaRegion>
        <cx:series layoutId="clusteredColumn" uniqueId="{C2FA5041-9193-7641-9781-2D664506EE5B}"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Resistance Range (kOhm)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Resistance Range (kOhm)</a:t>
              </a:r>
            </a:p>
          </cx:txPr>
        </cx:title>
        <cx:tickLabels/>
        <cx:numFmt formatCode="0.0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929A90-2E88-D842-A054-C9677D64D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01D8-9E89-DE4E-945C-FD23CAA3E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1EEA7BB-0D9D-B148-9337-7918A8C6DC6E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D3CC5-97FB-2A49-B560-AA6B61AAB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95DD-3AB4-ED47-9C1B-19F5F27B5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D6264B-AF89-F24F-8CF4-CCD9DB3EB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C4DE19-750D-0241-8CD9-62B5AF764C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A5F9-A68D-D647-B835-7D5774BDEF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1EFF4B-FAA1-DB47-A80A-71ABC23ADBD4}" type="datetimeFigureOut">
              <a:rPr lang="en-US" altLang="en-US"/>
              <a:pPr/>
              <a:t>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705E5-253A-1144-95E2-FB938A13E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256AC9-E83C-F542-AB63-E05E16D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7EA-C2D6-034A-A872-04EAE1797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5866-7754-0248-8A0D-6CEDD52F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068D74-791F-F94D-8617-0FCCCEF49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16C23A-51CA-7C42-895E-D1F39554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1846FF53-0762-624A-AF56-D423D3B1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014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A14454-E61B-5A4D-A86F-CBA4CCC3F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3AC26869-5545-E74F-9056-7D18F9E7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834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16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2074A05-8001-9345-9E3D-46640AB34C44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5F1CFF9-4F64-F943-867E-1D7770A37C08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387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60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2958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42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3AECB2-82F0-2C41-A3CC-CD6995A1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1B56E2D-761D-4641-970E-69CC61A0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686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4907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4971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DA840B8-3A31-C542-81BD-24A93FECDA88}"/>
              </a:ext>
            </a:extLst>
          </p:cNvPr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70AC760D-49A7-3046-AAA7-6C01D5F0CF2E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0736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29060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0303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1285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A790B9D0-D4BA-544F-9F66-409A78549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B405B-E8D0-7444-9443-19CF056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815F2525-55C6-8541-AB66-E172A64F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29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BCFEC951-3841-344F-8486-43D048478A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42-2939-5A49-AB56-87BD4825C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31EBC2-D5BC-5941-97F4-0A529678C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116528C-CD39-8F49-A97B-224E2AED49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CEA86-839B-2649-ABEE-A3D4B7D1FDA2}"/>
              </a:ext>
            </a:extLst>
          </p:cNvPr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53489B2E-F1CE-364E-AFDF-B65839261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92674AA-4555-B842-A6B9-576BC97B7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B2C4-665E-D44B-B7AA-70039D1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17D5A6-0B83-1147-9EF9-90605CC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54035A6-9870-CC4D-B912-FC0AA2707C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1EF0-0F7A-264A-96D8-AB24BAF18A9B}"/>
              </a:ext>
            </a:extLst>
          </p:cNvPr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F25F4BA9-12DA-9348-A047-BB626E289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84BD020-79FF-8344-89B2-F1978983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dirty="0"/>
              <a:t>Updates 2-2-21</a:t>
            </a: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6" name="Text Placeholder 2">
            <a:extLst>
              <a:ext uri="{FF2B5EF4-FFF2-40B4-BE49-F238E27FC236}">
                <a16:creationId xmlns:a16="http://schemas.microsoft.com/office/drawing/2014/main" id="{74B8D624-0B1E-DA4E-981F-B45D8CC4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Stanford University</a:t>
            </a:r>
          </a:p>
          <a:p>
            <a:pPr marL="0" indent="0" eaLnBrk="1" hangingPunct="1"/>
            <a:r>
              <a:rPr lang="en-US" altLang="en-US" dirty="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2/2/21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D0746-456A-B940-96AC-9DAC2B54F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Initial RRAM Characteristics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FB403-40C0-2E4F-8177-972CD1F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0C3D3-E4D9-3245-B7D2-71DED824C4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FORM, SET, RESET, Target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checkerboard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Done with bitstream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optimizations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yield optimizations</a:t>
            </a:r>
          </a:p>
          <a:p>
            <a:endParaRPr lang="en-US" dirty="0"/>
          </a:p>
          <a:p>
            <a:r>
              <a:rPr lang="en-US" b="1" dirty="0"/>
              <a:t>TODO: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Array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Array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Array yield analysis</a:t>
            </a:r>
          </a:p>
        </p:txBody>
      </p:sp>
    </p:spTree>
    <p:extLst>
      <p:ext uri="{BB962C8B-B14F-4D97-AF65-F5344CB8AC3E}">
        <p14:creationId xmlns:p14="http://schemas.microsoft.com/office/powerpoint/2010/main" val="251692378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AA7F9-12F2-5C46-ACF7-21B66DE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conditions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81FB22-1FAB-9F4F-9AD5-DB0A689C15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99857304"/>
              </p:ext>
            </p:extLst>
          </p:nvPr>
        </p:nvGraphicFramePr>
        <p:xfrm>
          <a:off x="955675" y="908050"/>
          <a:ext cx="5722939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543">
                  <a:extLst>
                    <a:ext uri="{9D8B030D-6E8A-4147-A177-3AD203B41FA5}">
                      <a16:colId xmlns:a16="http://schemas.microsoft.com/office/drawing/2014/main" val="38405501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4419358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528114186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993626583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351391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0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 (BL)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0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BL/SL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2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Start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Stop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Step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WL Pulse Width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Stop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50kΩ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Below target</a:t>
                      </a:r>
                    </a:p>
                    <a:p>
                      <a:r>
                        <a:rPr lang="en-US" sz="1400" dirty="0"/>
                        <a:t>(10-11kΩ)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Above target</a:t>
                      </a:r>
                    </a:p>
                    <a:p>
                      <a:r>
                        <a:rPr lang="en-US" sz="1400" dirty="0"/>
                        <a:t>(&gt;70kΩ)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0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outer/</a:t>
                      </a:r>
                    </a:p>
                    <a:p>
                      <a:r>
                        <a:rPr lang="en-US" sz="1400" dirty="0"/>
                        <a:t>BL 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808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514A3F-50F2-4849-B1FC-9BC8408EDE29}"/>
              </a:ext>
            </a:extLst>
          </p:cNvPr>
          <p:cNvSpPr txBox="1"/>
          <p:nvPr/>
        </p:nvSpPr>
        <p:spPr>
          <a:xfrm>
            <a:off x="7308687" y="1339909"/>
            <a:ext cx="1347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FORM Time:</a:t>
            </a:r>
          </a:p>
          <a:p>
            <a:r>
              <a:rPr lang="en-US" dirty="0"/>
              <a:t>0.05s/cell</a:t>
            </a:r>
          </a:p>
          <a:p>
            <a:r>
              <a:rPr lang="en-US" dirty="0"/>
              <a:t>= </a:t>
            </a:r>
          </a:p>
          <a:p>
            <a:r>
              <a:rPr lang="en-US" dirty="0"/>
              <a:t>1 </a:t>
            </a:r>
            <a:r>
              <a:rPr lang="en-US" dirty="0" err="1"/>
              <a:t>hr</a:t>
            </a:r>
            <a:r>
              <a:rPr lang="en-US" dirty="0"/>
              <a:t>/array</a:t>
            </a:r>
          </a:p>
          <a:p>
            <a:endParaRPr lang="en-US" dirty="0"/>
          </a:p>
          <a:p>
            <a:r>
              <a:rPr lang="en-US" b="1" dirty="0"/>
              <a:t>Total Prog Time: </a:t>
            </a:r>
            <a:r>
              <a:rPr lang="en-US" dirty="0"/>
              <a:t>0.4s/cell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7 </a:t>
            </a:r>
            <a:r>
              <a:rPr lang="en-US" dirty="0" err="1"/>
              <a:t>hrs</a:t>
            </a:r>
            <a:r>
              <a:rPr lang="en-US" dirty="0"/>
              <a:t>/array</a:t>
            </a:r>
          </a:p>
        </p:txBody>
      </p:sp>
    </p:spTree>
    <p:extLst>
      <p:ext uri="{BB962C8B-B14F-4D97-AF65-F5344CB8AC3E}">
        <p14:creationId xmlns:p14="http://schemas.microsoft.com/office/powerpoint/2010/main" val="71169547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283-3480-3447-88B4-698FF4E1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E9D2-F202-594D-9D24-26721746B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560Ω shunt resistor and reading voltage across it</a:t>
            </a:r>
          </a:p>
          <a:p>
            <a:r>
              <a:rPr lang="en-US" dirty="0"/>
              <a:t>Collecting 100 samples</a:t>
            </a:r>
          </a:p>
          <a:p>
            <a:r>
              <a:rPr lang="en-US" dirty="0"/>
              <a:t>2ms for BL voltage to ramp up to 200mV, then read current at 1MHz</a:t>
            </a:r>
          </a:p>
          <a:p>
            <a:r>
              <a:rPr lang="en-US" dirty="0"/>
              <a:t>Includes the transistor voltage drop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0959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85B9-DBF8-3E48-8209-E16DD44A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FORMing</a:t>
            </a:r>
            <a:r>
              <a:rPr lang="en-US" dirty="0"/>
              <a:t> Distributions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CBB4E6C3-8FBF-F842-842E-17C8618C5835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644236488"/>
                  </p:ext>
                </p:extLst>
              </p:nvPr>
            </p:nvGraphicFramePr>
            <p:xfrm>
              <a:off x="949325" y="908050"/>
              <a:ext cx="3787775" cy="3759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CBB4E6C3-8FBF-F842-842E-17C8618C58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5" y="908050"/>
                <a:ext cx="3787775" cy="37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ontent Placeholder 14">
                <a:extLst>
                  <a:ext uri="{FF2B5EF4-FFF2-40B4-BE49-F238E27FC236}">
                    <a16:creationId xmlns:a16="http://schemas.microsoft.com/office/drawing/2014/main" id="{FEEF0915-983F-8945-9964-6486C0F06283}"/>
                  </a:ext>
                </a:extLst>
              </p:cNvPr>
              <p:cNvGraphicFramePr>
                <a:graphicFrameLocks noGrp="1"/>
              </p:cNvGraphicFramePr>
              <p:nvPr>
                <p:ph sz="quarter" idx="11"/>
                <p:extLst>
                  <p:ext uri="{D42A27DB-BD31-4B8C-83A1-F6EECF244321}">
                    <p14:modId xmlns:p14="http://schemas.microsoft.com/office/powerpoint/2010/main" val="1292885951"/>
                  </p:ext>
                </p:extLst>
              </p:nvPr>
            </p:nvGraphicFramePr>
            <p:xfrm>
              <a:off x="4876800" y="908050"/>
              <a:ext cx="3779838" cy="3759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5" name="Content Placeholder 14">
                <a:extLst>
                  <a:ext uri="{FF2B5EF4-FFF2-40B4-BE49-F238E27FC236}">
                    <a16:creationId xmlns:a16="http://schemas.microsoft.com/office/drawing/2014/main" id="{FEEF0915-983F-8945-9964-6486C0F06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6800" y="908050"/>
                <a:ext cx="3779838" cy="37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81416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F060A-99B4-CA4A-9D03-43F3509A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Problem: Over-FORM/Over-SET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0F253-38C1-5F4C-9E19-1BB2B20C8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Resistance below 10kΩ is near impossible to RESET</a:t>
            </a:r>
          </a:p>
          <a:p>
            <a:r>
              <a:rPr lang="en-US" dirty="0"/>
              <a:t>Need to do </a:t>
            </a:r>
            <a:r>
              <a:rPr lang="en-US" dirty="0" err="1"/>
              <a:t>FORMing</a:t>
            </a:r>
            <a:r>
              <a:rPr lang="en-US" dirty="0"/>
              <a:t> carefully to ensure that RESET is possible</a:t>
            </a:r>
          </a:p>
          <a:p>
            <a:r>
              <a:rPr lang="en-US" dirty="0"/>
              <a:t>Pick correct voltages and step slowly</a:t>
            </a:r>
          </a:p>
        </p:txBody>
      </p:sp>
    </p:spTree>
    <p:extLst>
      <p:ext uri="{BB962C8B-B14F-4D97-AF65-F5344CB8AC3E}">
        <p14:creationId xmlns:p14="http://schemas.microsoft.com/office/powerpoint/2010/main" val="126543873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BEF-90F4-3F49-99F7-EB84727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16x16 checkerboard test pattern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8B23A-0552-0746-B999-728CCBD406E2}"/>
              </a:ext>
            </a:extLst>
          </p:cNvPr>
          <p:cNvGrpSpPr/>
          <p:nvPr/>
        </p:nvGrpSpPr>
        <p:grpSpPr>
          <a:xfrm>
            <a:off x="1564410" y="1788769"/>
            <a:ext cx="6485081" cy="2691763"/>
            <a:chOff x="1714182" y="1780886"/>
            <a:chExt cx="6485081" cy="2691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AA8A72-E274-C34C-88A1-BB0C98A3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1036" y="1780886"/>
              <a:ext cx="1701800" cy="685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D1E228-C91E-E449-934D-4F68D215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036" y="2530764"/>
              <a:ext cx="1168400" cy="9271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7979D1-57FF-1F42-B3C3-332F075F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209" y="1786135"/>
              <a:ext cx="1524000" cy="16383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E1E3F-9C22-9241-AF45-E2939710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5663" y="1780886"/>
              <a:ext cx="863600" cy="1739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4A0B7C-7822-B040-A63D-137B8C39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4182" y="1869786"/>
              <a:ext cx="1727200" cy="16510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FA06777-5DD8-CB4F-9448-50CFE601B1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813" y="3215254"/>
              <a:ext cx="382396" cy="61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C8DAF-439D-D64C-98DF-80C5B3B5AC01}"/>
                </a:ext>
              </a:extLst>
            </p:cNvPr>
            <p:cNvSpPr txBox="1"/>
            <p:nvPr/>
          </p:nvSpPr>
          <p:spPr>
            <a:xfrm>
              <a:off x="2314893" y="3826318"/>
              <a:ext cx="4629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 with single cell </a:t>
              </a:r>
              <a:r>
                <a:rPr lang="en-US" dirty="0" err="1"/>
                <a:t>FORMed</a:t>
              </a:r>
              <a:r>
                <a:rPr lang="en-US" dirty="0"/>
                <a:t> at VWL=1.7V</a:t>
              </a:r>
            </a:p>
            <a:p>
              <a:r>
                <a:rPr lang="en-US" dirty="0"/>
                <a:t>Cell cannot be fully RESET, only up to 20kOhm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70382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D536AE-C8E7-5848-98EA-7B0B6D27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10" y="1877669"/>
            <a:ext cx="1727200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BD70C-E90D-984E-BE71-252EE7C4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437" y="1788769"/>
            <a:ext cx="1524000" cy="163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CEBEF-90F4-3F49-99F7-EB847279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16x16 anti-checkerboard test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8A72-E274-C34C-88A1-BB0C98A3C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264" y="1788769"/>
            <a:ext cx="1701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1E228-C91E-E449-934D-4F68D2153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264" y="2538647"/>
            <a:ext cx="1168400" cy="927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06777-5DD8-CB4F-9448-50CFE601B16E}"/>
              </a:ext>
            </a:extLst>
          </p:cNvPr>
          <p:cNvCxnSpPr>
            <a:cxnSpLocks/>
          </p:cNvCxnSpPr>
          <p:nvPr/>
        </p:nvCxnSpPr>
        <p:spPr>
          <a:xfrm flipH="1" flipV="1">
            <a:off x="3742660" y="3136605"/>
            <a:ext cx="533777" cy="69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6C8DAF-439D-D64C-98DF-80C5B3B5AC01}"/>
              </a:ext>
            </a:extLst>
          </p:cNvPr>
          <p:cNvSpPr txBox="1"/>
          <p:nvPr/>
        </p:nvSpPr>
        <p:spPr>
          <a:xfrm>
            <a:off x="2165121" y="3834201"/>
            <a:ext cx="5075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errors when trying to flip</a:t>
            </a:r>
          </a:p>
          <a:p>
            <a:r>
              <a:rPr lang="en-US" dirty="0"/>
              <a:t>Cells cannot be fully RESET, only up to 20-40 </a:t>
            </a:r>
            <a:r>
              <a:rPr lang="en-US" dirty="0" err="1"/>
              <a:t>kOhm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E349E-8BC6-4C4F-988D-9975A3DA8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891" y="1798982"/>
            <a:ext cx="863600" cy="1739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119D30-8527-A54B-9D64-640AAAE62D16}"/>
              </a:ext>
            </a:extLst>
          </p:cNvPr>
          <p:cNvCxnSpPr>
            <a:cxnSpLocks/>
          </p:cNvCxnSpPr>
          <p:nvPr/>
        </p:nvCxnSpPr>
        <p:spPr>
          <a:xfrm flipH="1" flipV="1">
            <a:off x="3614250" y="3052639"/>
            <a:ext cx="662187" cy="78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C08488-6B4E-BC4D-A8DD-AD5256F48F00}"/>
              </a:ext>
            </a:extLst>
          </p:cNvPr>
          <p:cNvCxnSpPr>
            <a:cxnSpLocks/>
          </p:cNvCxnSpPr>
          <p:nvPr/>
        </p:nvCxnSpPr>
        <p:spPr>
          <a:xfrm flipH="1" flipV="1">
            <a:off x="3965944" y="2179674"/>
            <a:ext cx="310495" cy="1654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083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AED0-4B59-9145-BCA1-31A81B9C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requests for data to be collected?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8834-BC0E-CC4C-AF41-1362805C97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I-V sweep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Resistance tunability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VWL/VBL/VSL tuning curves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Endurance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7745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0675807D-4E5A-074D-B931-2D3DAF483B7D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_Preso_16x9_v7  -  Compatibility Mode" id="{47E48296-56F2-1643-BC5B-9D6FF7C46AD7}" vid="{5DAB60E4-3B89-8F4D-8C98-126F7A74C7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SU_Preso_16x9_v6</Template>
  <TotalTime>353</TotalTime>
  <Words>346</Words>
  <Application>Microsoft Macintosh PowerPoint</Application>
  <PresentationFormat>On-screen Show (16:9)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Updates 2-2-21</vt:lpstr>
      <vt:lpstr>Status</vt:lpstr>
      <vt:lpstr>Operation conditions</vt:lpstr>
      <vt:lpstr>Notes on READ</vt:lpstr>
      <vt:lpstr>FORMing Distributions</vt:lpstr>
      <vt:lpstr>Yield Problem: Over-FORM/Over-SET Problem</vt:lpstr>
      <vt:lpstr>16x16 checkerboard test pattern</vt:lpstr>
      <vt:lpstr>16x16 anti-checkerboard test pattern</vt:lpstr>
      <vt:lpstr>Any more requests for data to be collected?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2-2-21</dc:title>
  <dc:creator>Akash Levy</dc:creator>
  <dc:description>2012 PowerPoint template redesign</dc:description>
  <cp:lastModifiedBy>Akash Levy</cp:lastModifiedBy>
  <cp:revision>19</cp:revision>
  <dcterms:created xsi:type="dcterms:W3CDTF">2021-02-02T18:10:05Z</dcterms:created>
  <dcterms:modified xsi:type="dcterms:W3CDTF">2021-02-03T00:03:37Z</dcterms:modified>
</cp:coreProperties>
</file>