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5" r:id="rId4"/>
    <p:sldId id="258" r:id="rId5"/>
    <p:sldId id="266" r:id="rId6"/>
    <p:sldId id="267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016F44-512C-5341-99A4-0515FCFC0FB3}" v="668" dt="2019-10-27T02:31:57.5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067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 Levy" userId="0f662538-7453-45f3-952a-fc9f1a7c515e" providerId="ADAL" clId="{EF5EF3DA-E2BB-584B-8B5D-9E684A9D10F6}"/>
    <pc:docChg chg="custSel mod addSld modSld">
      <pc:chgData name="Akash Levy" userId="0f662538-7453-45f3-952a-fc9f1a7c515e" providerId="ADAL" clId="{EF5EF3DA-E2BB-584B-8B5D-9E684A9D10F6}" dt="2019-10-11T16:04:56.872" v="44" actId="20577"/>
      <pc:docMkLst>
        <pc:docMk/>
      </pc:docMkLst>
      <pc:sldChg chg="addSp delSp modSp add mod setBg">
        <pc:chgData name="Akash Levy" userId="0f662538-7453-45f3-952a-fc9f1a7c515e" providerId="ADAL" clId="{EF5EF3DA-E2BB-584B-8B5D-9E684A9D10F6}" dt="2019-10-11T16:04:56.872" v="44" actId="20577"/>
        <pc:sldMkLst>
          <pc:docMk/>
          <pc:sldMk cId="3215211350" sldId="264"/>
        </pc:sldMkLst>
        <pc:spChg chg="mod">
          <ac:chgData name="Akash Levy" userId="0f662538-7453-45f3-952a-fc9f1a7c515e" providerId="ADAL" clId="{EF5EF3DA-E2BB-584B-8B5D-9E684A9D10F6}" dt="2019-10-11T16:04:56.872" v="44" actId="20577"/>
          <ac:spMkLst>
            <pc:docMk/>
            <pc:sldMk cId="3215211350" sldId="264"/>
            <ac:spMk id="2" creationId="{E81F0008-107E-C946-AC8E-F52574396D36}"/>
          </ac:spMkLst>
        </pc:spChg>
        <pc:spChg chg="del">
          <ac:chgData name="Akash Levy" userId="0f662538-7453-45f3-952a-fc9f1a7c515e" providerId="ADAL" clId="{EF5EF3DA-E2BB-584B-8B5D-9E684A9D10F6}" dt="2019-10-11T16:03:35.267" v="9"/>
          <ac:spMkLst>
            <pc:docMk/>
            <pc:sldMk cId="3215211350" sldId="264"/>
            <ac:spMk id="3" creationId="{22DCCABA-C703-3647-8605-54E01E06B8F5}"/>
          </ac:spMkLst>
        </pc:spChg>
        <pc:spChg chg="del">
          <ac:chgData name="Akash Levy" userId="0f662538-7453-45f3-952a-fc9f1a7c515e" providerId="ADAL" clId="{EF5EF3DA-E2BB-584B-8B5D-9E684A9D10F6}" dt="2019-10-11T16:03:35.267" v="9"/>
          <ac:spMkLst>
            <pc:docMk/>
            <pc:sldMk cId="3215211350" sldId="264"/>
            <ac:spMk id="4" creationId="{6A506354-2F41-5642-98B4-14F8F0F75D51}"/>
          </ac:spMkLst>
        </pc:spChg>
        <pc:spChg chg="add del mod">
          <ac:chgData name="Akash Levy" userId="0f662538-7453-45f3-952a-fc9f1a7c515e" providerId="ADAL" clId="{EF5EF3DA-E2BB-584B-8B5D-9E684A9D10F6}" dt="2019-10-11T16:04:08.258" v="10" actId="931"/>
          <ac:spMkLst>
            <pc:docMk/>
            <pc:sldMk cId="3215211350" sldId="264"/>
            <ac:spMk id="5" creationId="{AF3BDDB1-3352-E14F-9734-310C4E59B1FE}"/>
          </ac:spMkLst>
        </pc:spChg>
        <pc:spChg chg="add">
          <ac:chgData name="Akash Levy" userId="0f662538-7453-45f3-952a-fc9f1a7c515e" providerId="ADAL" clId="{EF5EF3DA-E2BB-584B-8B5D-9E684A9D10F6}" dt="2019-10-11T16:04:30.177" v="11" actId="26606"/>
          <ac:spMkLst>
            <pc:docMk/>
            <pc:sldMk cId="3215211350" sldId="264"/>
            <ac:spMk id="12" creationId="{6AA24DE7-C336-4994-8C52-D9B3F3D0FA4D}"/>
          </ac:spMkLst>
        </pc:spChg>
        <pc:picChg chg="add mod">
          <ac:chgData name="Akash Levy" userId="0f662538-7453-45f3-952a-fc9f1a7c515e" providerId="ADAL" clId="{EF5EF3DA-E2BB-584B-8B5D-9E684A9D10F6}" dt="2019-10-11T16:04:30.177" v="11" actId="26606"/>
          <ac:picMkLst>
            <pc:docMk/>
            <pc:sldMk cId="3215211350" sldId="264"/>
            <ac:picMk id="7" creationId="{D23DC611-A89A-F04C-A568-63380BF96AAF}"/>
          </ac:picMkLst>
        </pc:picChg>
      </pc:sldChg>
    </pc:docChg>
  </pc:docChgLst>
  <pc:docChgLst>
    <pc:chgData name="Akash Levy" userId="0f662538-7453-45f3-952a-fc9f1a7c515e" providerId="ADAL" clId="{75016F44-512C-5341-99A4-0515FCFC0FB3}"/>
    <pc:docChg chg="undo custSel mod addSld delSld modSld">
      <pc:chgData name="Akash Levy" userId="0f662538-7453-45f3-952a-fc9f1a7c515e" providerId="ADAL" clId="{75016F44-512C-5341-99A4-0515FCFC0FB3}" dt="2019-10-27T02:32:31.610" v="1345" actId="1036"/>
      <pc:docMkLst>
        <pc:docMk/>
      </pc:docMkLst>
      <pc:sldChg chg="addSp delSp modSp delDesignElem">
        <pc:chgData name="Akash Levy" userId="0f662538-7453-45f3-952a-fc9f1a7c515e" providerId="ADAL" clId="{75016F44-512C-5341-99A4-0515FCFC0FB3}" dt="2019-10-26T04:34:48.337" v="544"/>
        <pc:sldMkLst>
          <pc:docMk/>
          <pc:sldMk cId="2326974022" sldId="256"/>
        </pc:sldMkLst>
        <pc:spChg chg="mod">
          <ac:chgData name="Akash Levy" userId="0f662538-7453-45f3-952a-fc9f1a7c515e" providerId="ADAL" clId="{75016F44-512C-5341-99A4-0515FCFC0FB3}" dt="2019-10-26T04:34:45.761" v="543"/>
          <ac:spMkLst>
            <pc:docMk/>
            <pc:sldMk cId="2326974022" sldId="256"/>
            <ac:spMk id="2" creationId="{DD50CF50-7C7B-624A-BE6C-996ECE343F28}"/>
          </ac:spMkLst>
        </pc:spChg>
        <pc:spChg chg="add del">
          <ac:chgData name="Akash Levy" userId="0f662538-7453-45f3-952a-fc9f1a7c515e" providerId="ADAL" clId="{75016F44-512C-5341-99A4-0515FCFC0FB3}" dt="2019-10-26T04:34:48.337" v="544"/>
          <ac:spMkLst>
            <pc:docMk/>
            <pc:sldMk cId="2326974022" sldId="256"/>
            <ac:spMk id="13" creationId="{053FB2EE-284F-4C87-AB3D-BBF87A9FAB97}"/>
          </ac:spMkLst>
        </pc:spChg>
        <pc:grpChg chg="add del">
          <ac:chgData name="Akash Levy" userId="0f662538-7453-45f3-952a-fc9f1a7c515e" providerId="ADAL" clId="{75016F44-512C-5341-99A4-0515FCFC0FB3}" dt="2019-10-26T04:34:48.337" v="544"/>
          <ac:grpSpMkLst>
            <pc:docMk/>
            <pc:sldMk cId="2326974022" sldId="256"/>
            <ac:grpSpMk id="8" creationId="{D2C4BFA1-2075-4901-9E24-E41D1FDD51FD}"/>
          </ac:grpSpMkLst>
        </pc:grpChg>
      </pc:sldChg>
      <pc:sldChg chg="del">
        <pc:chgData name="Akash Levy" userId="0f662538-7453-45f3-952a-fc9f1a7c515e" providerId="ADAL" clId="{75016F44-512C-5341-99A4-0515FCFC0FB3}" dt="2019-10-26T04:10:54.145" v="10" actId="2696"/>
        <pc:sldMkLst>
          <pc:docMk/>
          <pc:sldMk cId="3346210731" sldId="257"/>
        </pc:sldMkLst>
      </pc:sldChg>
      <pc:sldChg chg="addSp delSp modSp delDesignElem">
        <pc:chgData name="Akash Levy" userId="0f662538-7453-45f3-952a-fc9f1a7c515e" providerId="ADAL" clId="{75016F44-512C-5341-99A4-0515FCFC0FB3}" dt="2019-10-26T08:20:35.755" v="1248" actId="207"/>
        <pc:sldMkLst>
          <pc:docMk/>
          <pc:sldMk cId="735790947" sldId="258"/>
        </pc:sldMkLst>
        <pc:spChg chg="mod">
          <ac:chgData name="Akash Levy" userId="0f662538-7453-45f3-952a-fc9f1a7c515e" providerId="ADAL" clId="{75016F44-512C-5341-99A4-0515FCFC0FB3}" dt="2019-10-26T07:07:49.864" v="873" actId="20577"/>
          <ac:spMkLst>
            <pc:docMk/>
            <pc:sldMk cId="735790947" sldId="258"/>
            <ac:spMk id="2" creationId="{55329EC8-933E-624B-B08D-8BFE6BE35105}"/>
          </ac:spMkLst>
        </pc:spChg>
        <pc:spChg chg="mod">
          <ac:chgData name="Akash Levy" userId="0f662538-7453-45f3-952a-fc9f1a7c515e" providerId="ADAL" clId="{75016F44-512C-5341-99A4-0515FCFC0FB3}" dt="2019-10-26T08:20:35.755" v="1248" actId="207"/>
          <ac:spMkLst>
            <pc:docMk/>
            <pc:sldMk cId="735790947" sldId="258"/>
            <ac:spMk id="4" creationId="{5D52133E-5C50-D348-8EBE-B2EEAF3D3B79}"/>
          </ac:spMkLst>
        </pc:spChg>
        <pc:spChg chg="add del mod">
          <ac:chgData name="Akash Levy" userId="0f662538-7453-45f3-952a-fc9f1a7c515e" providerId="ADAL" clId="{75016F44-512C-5341-99A4-0515FCFC0FB3}" dt="2019-10-26T08:02:58.946" v="1065" actId="931"/>
          <ac:spMkLst>
            <pc:docMk/>
            <pc:sldMk cId="735790947" sldId="258"/>
            <ac:spMk id="5" creationId="{34680ABB-E5DC-3D4E-9EE7-83515412219E}"/>
          </ac:spMkLst>
        </pc:spChg>
        <pc:spChg chg="add del mod">
          <ac:chgData name="Akash Levy" userId="0f662538-7453-45f3-952a-fc9f1a7c515e" providerId="ADAL" clId="{75016F44-512C-5341-99A4-0515FCFC0FB3}" dt="2019-10-26T04:13:15.032" v="14" actId="931"/>
          <ac:spMkLst>
            <pc:docMk/>
            <pc:sldMk cId="735790947" sldId="258"/>
            <ac:spMk id="5" creationId="{DFEAEC22-C30E-C549-8F64-EE4532AEEF74}"/>
          </ac:spMkLst>
        </pc:spChg>
        <pc:spChg chg="add del">
          <ac:chgData name="Akash Levy" userId="0f662538-7453-45f3-952a-fc9f1a7c515e" providerId="ADAL" clId="{75016F44-512C-5341-99A4-0515FCFC0FB3}" dt="2019-10-26T04:34:48.337" v="544"/>
          <ac:spMkLst>
            <pc:docMk/>
            <pc:sldMk cId="735790947" sldId="258"/>
            <ac:spMk id="20" creationId="{867D4867-5BA7-4462-B2F6-A23F4A622AA7}"/>
          </ac:spMkLst>
        </pc:spChg>
        <pc:picChg chg="add del mod">
          <ac:chgData name="Akash Levy" userId="0f662538-7453-45f3-952a-fc9f1a7c515e" providerId="ADAL" clId="{75016F44-512C-5341-99A4-0515FCFC0FB3}" dt="2019-10-26T07:07:51.132" v="874" actId="478"/>
          <ac:picMkLst>
            <pc:docMk/>
            <pc:sldMk cId="735790947" sldId="258"/>
            <ac:picMk id="7" creationId="{C6E5C1BF-54AF-DB49-BDE5-63EB3AE9BA94}"/>
          </ac:picMkLst>
        </pc:picChg>
        <pc:picChg chg="add mod">
          <ac:chgData name="Akash Levy" userId="0f662538-7453-45f3-952a-fc9f1a7c515e" providerId="ADAL" clId="{75016F44-512C-5341-99A4-0515FCFC0FB3}" dt="2019-10-26T08:02:58.946" v="1065" actId="931"/>
          <ac:picMkLst>
            <pc:docMk/>
            <pc:sldMk cId="735790947" sldId="258"/>
            <ac:picMk id="8" creationId="{10A2B782-7309-BC44-9ECB-2F20E63C15F2}"/>
          </ac:picMkLst>
        </pc:picChg>
        <pc:picChg chg="del">
          <ac:chgData name="Akash Levy" userId="0f662538-7453-45f3-952a-fc9f1a7c515e" providerId="ADAL" clId="{75016F44-512C-5341-99A4-0515FCFC0FB3}" dt="2019-10-26T04:11:57.416" v="13" actId="478"/>
          <ac:picMkLst>
            <pc:docMk/>
            <pc:sldMk cId="735790947" sldId="258"/>
            <ac:picMk id="8" creationId="{B8C593D6-11E5-4640-947F-3E3B261C2DB1}"/>
          </ac:picMkLst>
        </pc:picChg>
      </pc:sldChg>
      <pc:sldChg chg="del">
        <pc:chgData name="Akash Levy" userId="0f662538-7453-45f3-952a-fc9f1a7c515e" providerId="ADAL" clId="{75016F44-512C-5341-99A4-0515FCFC0FB3}" dt="2019-10-26T04:10:53.707" v="8" actId="2696"/>
        <pc:sldMkLst>
          <pc:docMk/>
          <pc:sldMk cId="411634171" sldId="259"/>
        </pc:sldMkLst>
      </pc:sldChg>
      <pc:sldChg chg="del">
        <pc:chgData name="Akash Levy" userId="0f662538-7453-45f3-952a-fc9f1a7c515e" providerId="ADAL" clId="{75016F44-512C-5341-99A4-0515FCFC0FB3}" dt="2019-10-26T04:10:53.979" v="9" actId="2696"/>
        <pc:sldMkLst>
          <pc:docMk/>
          <pc:sldMk cId="556682634" sldId="260"/>
        </pc:sldMkLst>
      </pc:sldChg>
      <pc:sldChg chg="del">
        <pc:chgData name="Akash Levy" userId="0f662538-7453-45f3-952a-fc9f1a7c515e" providerId="ADAL" clId="{75016F44-512C-5341-99A4-0515FCFC0FB3}" dt="2019-10-26T04:10:54.186" v="11" actId="2696"/>
        <pc:sldMkLst>
          <pc:docMk/>
          <pc:sldMk cId="2615179977" sldId="261"/>
        </pc:sldMkLst>
      </pc:sldChg>
      <pc:sldChg chg="del">
        <pc:chgData name="Akash Levy" userId="0f662538-7453-45f3-952a-fc9f1a7c515e" providerId="ADAL" clId="{75016F44-512C-5341-99A4-0515FCFC0FB3}" dt="2019-10-26T04:10:54.214" v="12" actId="2696"/>
        <pc:sldMkLst>
          <pc:docMk/>
          <pc:sldMk cId="1499818300" sldId="262"/>
        </pc:sldMkLst>
      </pc:sldChg>
      <pc:sldChg chg="addSp delSp delDesignElem">
        <pc:chgData name="Akash Levy" userId="0f662538-7453-45f3-952a-fc9f1a7c515e" providerId="ADAL" clId="{75016F44-512C-5341-99A4-0515FCFC0FB3}" dt="2019-10-26T04:34:48.337" v="544"/>
        <pc:sldMkLst>
          <pc:docMk/>
          <pc:sldMk cId="574269164" sldId="263"/>
        </pc:sldMkLst>
        <pc:spChg chg="add del">
          <ac:chgData name="Akash Levy" userId="0f662538-7453-45f3-952a-fc9f1a7c515e" providerId="ADAL" clId="{75016F44-512C-5341-99A4-0515FCFC0FB3}" dt="2019-10-26T04:34:48.337" v="544"/>
          <ac:spMkLst>
            <pc:docMk/>
            <pc:sldMk cId="574269164" sldId="263"/>
            <ac:spMk id="10" creationId="{4913D8DA-B72B-46FB-9E5D-656A0EB0A476}"/>
          </ac:spMkLst>
        </pc:spChg>
        <pc:spChg chg="add del">
          <ac:chgData name="Akash Levy" userId="0f662538-7453-45f3-952a-fc9f1a7c515e" providerId="ADAL" clId="{75016F44-512C-5341-99A4-0515FCFC0FB3}" dt="2019-10-26T04:34:48.337" v="544"/>
          <ac:spMkLst>
            <pc:docMk/>
            <pc:sldMk cId="574269164" sldId="263"/>
            <ac:spMk id="12" creationId="{63CDDC8E-3FD0-4545-A664-7661835B4586}"/>
          </ac:spMkLst>
        </pc:spChg>
      </pc:sldChg>
      <pc:sldChg chg="addSp delSp modSp add del delDesignElem">
        <pc:chgData name="Akash Levy" userId="0f662538-7453-45f3-952a-fc9f1a7c515e" providerId="ADAL" clId="{75016F44-512C-5341-99A4-0515FCFC0FB3}" dt="2019-10-27T02:32:31.610" v="1345" actId="1036"/>
        <pc:sldMkLst>
          <pc:docMk/>
          <pc:sldMk cId="3215211350" sldId="264"/>
        </pc:sldMkLst>
        <pc:spChg chg="mod">
          <ac:chgData name="Akash Levy" userId="0f662538-7453-45f3-952a-fc9f1a7c515e" providerId="ADAL" clId="{75016F44-512C-5341-99A4-0515FCFC0FB3}" dt="2019-10-26T06:09:15.945" v="650" actId="6549"/>
          <ac:spMkLst>
            <pc:docMk/>
            <pc:sldMk cId="3215211350" sldId="264"/>
            <ac:spMk id="2" creationId="{E81F0008-107E-C946-AC8E-F52574396D36}"/>
          </ac:spMkLst>
        </pc:spChg>
        <pc:spChg chg="add del mod">
          <ac:chgData name="Akash Levy" userId="0f662538-7453-45f3-952a-fc9f1a7c515e" providerId="ADAL" clId="{75016F44-512C-5341-99A4-0515FCFC0FB3}" dt="2019-10-27T02:32:19.837" v="1342" actId="478"/>
          <ac:spMkLst>
            <pc:docMk/>
            <pc:sldMk cId="3215211350" sldId="264"/>
            <ac:spMk id="4" creationId="{EEE49527-C43F-B644-A157-C6B7D6A3E287}"/>
          </ac:spMkLst>
        </pc:spChg>
        <pc:spChg chg="add del">
          <ac:chgData name="Akash Levy" userId="0f662538-7453-45f3-952a-fc9f1a7c515e" providerId="ADAL" clId="{75016F44-512C-5341-99A4-0515FCFC0FB3}" dt="2019-10-26T04:34:48.337" v="544"/>
          <ac:spMkLst>
            <pc:docMk/>
            <pc:sldMk cId="3215211350" sldId="264"/>
            <ac:spMk id="12" creationId="{6AA24DE7-C336-4994-8C52-D9B3F3D0FA4D}"/>
          </ac:spMkLst>
        </pc:spChg>
        <pc:picChg chg="add mod">
          <ac:chgData name="Akash Levy" userId="0f662538-7453-45f3-952a-fc9f1a7c515e" providerId="ADAL" clId="{75016F44-512C-5341-99A4-0515FCFC0FB3}" dt="2019-10-27T02:32:31.610" v="1345" actId="1036"/>
          <ac:picMkLst>
            <pc:docMk/>
            <pc:sldMk cId="3215211350" sldId="264"/>
            <ac:picMk id="6" creationId="{36DF5CDA-5596-E44F-9424-3C1CFD64292E}"/>
          </ac:picMkLst>
        </pc:picChg>
        <pc:picChg chg="del">
          <ac:chgData name="Akash Levy" userId="0f662538-7453-45f3-952a-fc9f1a7c515e" providerId="ADAL" clId="{75016F44-512C-5341-99A4-0515FCFC0FB3}" dt="2019-10-27T02:30:25.786" v="1282" actId="478"/>
          <ac:picMkLst>
            <pc:docMk/>
            <pc:sldMk cId="3215211350" sldId="264"/>
            <ac:picMk id="7" creationId="{D23DC611-A89A-F04C-A568-63380BF96AAF}"/>
          </ac:picMkLst>
        </pc:picChg>
      </pc:sldChg>
      <pc:sldChg chg="addSp delSp modSp add mod setBg setClrOvrMap delDesignElem">
        <pc:chgData name="Akash Levy" userId="0f662538-7453-45f3-952a-fc9f1a7c515e" providerId="ADAL" clId="{75016F44-512C-5341-99A4-0515FCFC0FB3}" dt="2019-10-26T07:46:48.557" v="1064" actId="20577"/>
        <pc:sldMkLst>
          <pc:docMk/>
          <pc:sldMk cId="1023224936" sldId="265"/>
        </pc:sldMkLst>
        <pc:spChg chg="del">
          <ac:chgData name="Akash Levy" userId="0f662538-7453-45f3-952a-fc9f1a7c515e" providerId="ADAL" clId="{75016F44-512C-5341-99A4-0515FCFC0FB3}" dt="2019-10-26T04:29:15.228" v="432"/>
          <ac:spMkLst>
            <pc:docMk/>
            <pc:sldMk cId="1023224936" sldId="265"/>
            <ac:spMk id="2" creationId="{4A78A875-8ABC-834B-9B15-D0577BC564A3}"/>
          </ac:spMkLst>
        </pc:spChg>
        <pc:spChg chg="add mod">
          <ac:chgData name="Akash Levy" userId="0f662538-7453-45f3-952a-fc9f1a7c515e" providerId="ADAL" clId="{75016F44-512C-5341-99A4-0515FCFC0FB3}" dt="2019-10-26T07:16:31.876" v="1009" actId="403"/>
          <ac:spMkLst>
            <pc:docMk/>
            <pc:sldMk cId="1023224936" sldId="265"/>
            <ac:spMk id="2" creationId="{79FBFEF2-579F-8C48-AECC-32D27510943E}"/>
          </ac:spMkLst>
        </pc:spChg>
        <pc:spChg chg="del">
          <ac:chgData name="Akash Levy" userId="0f662538-7453-45f3-952a-fc9f1a7c515e" providerId="ADAL" clId="{75016F44-512C-5341-99A4-0515FCFC0FB3}" dt="2019-10-26T04:29:15.228" v="432"/>
          <ac:spMkLst>
            <pc:docMk/>
            <pc:sldMk cId="1023224936" sldId="265"/>
            <ac:spMk id="3" creationId="{57E312A8-1C4A-4C4D-8063-F5B74618B380}"/>
          </ac:spMkLst>
        </pc:spChg>
        <pc:spChg chg="add mod">
          <ac:chgData name="Akash Levy" userId="0f662538-7453-45f3-952a-fc9f1a7c515e" providerId="ADAL" clId="{75016F44-512C-5341-99A4-0515FCFC0FB3}" dt="2019-10-26T07:46:48.557" v="1064" actId="20577"/>
          <ac:spMkLst>
            <pc:docMk/>
            <pc:sldMk cId="1023224936" sldId="265"/>
            <ac:spMk id="4" creationId="{6740B5F2-884F-1745-BC8C-A82A3B88BE73}"/>
          </ac:spMkLst>
        </pc:spChg>
        <pc:spChg chg="add del mod">
          <ac:chgData name="Akash Levy" userId="0f662538-7453-45f3-952a-fc9f1a7c515e" providerId="ADAL" clId="{75016F44-512C-5341-99A4-0515FCFC0FB3}" dt="2019-10-26T07:17:29.711" v="1018" actId="20577"/>
          <ac:spMkLst>
            <pc:docMk/>
            <pc:sldMk cId="1023224936" sldId="265"/>
            <ac:spMk id="5" creationId="{9A2ECE38-327F-6741-8984-03FBD90FE4B3}"/>
          </ac:spMkLst>
        </pc:spChg>
        <pc:spChg chg="add del mod">
          <ac:chgData name="Akash Levy" userId="0f662538-7453-45f3-952a-fc9f1a7c515e" providerId="ADAL" clId="{75016F44-512C-5341-99A4-0515FCFC0FB3}" dt="2019-10-26T04:30:46.854" v="487" actId="478"/>
          <ac:spMkLst>
            <pc:docMk/>
            <pc:sldMk cId="1023224936" sldId="265"/>
            <ac:spMk id="7" creationId="{3ACAEE7B-ED4A-994C-997E-C27A9CE65220}"/>
          </ac:spMkLst>
        </pc:spChg>
        <pc:spChg chg="add">
          <ac:chgData name="Akash Levy" userId="0f662538-7453-45f3-952a-fc9f1a7c515e" providerId="ADAL" clId="{75016F44-512C-5341-99A4-0515FCFC0FB3}" dt="2019-10-26T06:16:46.461" v="754" actId="26606"/>
          <ac:spMkLst>
            <pc:docMk/>
            <pc:sldMk cId="1023224936" sldId="265"/>
            <ac:spMk id="8" creationId="{1E214AA7-F028-4A0D-8698-61AEC754D1BC}"/>
          </ac:spMkLst>
        </pc:spChg>
        <pc:spChg chg="add del">
          <ac:chgData name="Akash Levy" userId="0f662538-7453-45f3-952a-fc9f1a7c515e" providerId="ADAL" clId="{75016F44-512C-5341-99A4-0515FCFC0FB3}" dt="2019-10-26T06:15:55.258" v="722"/>
          <ac:spMkLst>
            <pc:docMk/>
            <pc:sldMk cId="1023224936" sldId="265"/>
            <ac:spMk id="10" creationId="{4351DFE5-F63D-4BE0-BDA9-E3EB88F01AA5}"/>
          </ac:spMkLst>
        </pc:spChg>
        <pc:picChg chg="add del mod">
          <ac:chgData name="Akash Levy" userId="0f662538-7453-45f3-952a-fc9f1a7c515e" providerId="ADAL" clId="{75016F44-512C-5341-99A4-0515FCFC0FB3}" dt="2019-10-26T04:34:36.384" v="534" actId="478"/>
          <ac:picMkLst>
            <pc:docMk/>
            <pc:sldMk cId="1023224936" sldId="265"/>
            <ac:picMk id="9" creationId="{EDFB1820-5C94-F845-A66E-5A49A57BF29C}"/>
          </ac:picMkLst>
        </pc:picChg>
        <pc:picChg chg="add del">
          <ac:chgData name="Akash Levy" userId="0f662538-7453-45f3-952a-fc9f1a7c515e" providerId="ADAL" clId="{75016F44-512C-5341-99A4-0515FCFC0FB3}" dt="2019-10-26T06:15:55.258" v="722"/>
          <ac:picMkLst>
            <pc:docMk/>
            <pc:sldMk cId="1023224936" sldId="265"/>
            <ac:picMk id="12" creationId="{3AA16612-ACD2-4A16-8F2B-4514FD6BF28F}"/>
          </ac:picMkLst>
        </pc:picChg>
        <pc:cxnChg chg="add">
          <ac:chgData name="Akash Levy" userId="0f662538-7453-45f3-952a-fc9f1a7c515e" providerId="ADAL" clId="{75016F44-512C-5341-99A4-0515FCFC0FB3}" dt="2019-10-26T06:16:46.461" v="754" actId="26606"/>
          <ac:cxnSpMkLst>
            <pc:docMk/>
            <pc:sldMk cId="1023224936" sldId="265"/>
            <ac:cxnSpMk id="11" creationId="{D6206FDC-2777-4D7F-AF9C-73413DA664C9}"/>
          </ac:cxnSpMkLst>
        </pc:cxnChg>
      </pc:sldChg>
      <pc:sldChg chg="add del">
        <pc:chgData name="Akash Levy" userId="0f662538-7453-45f3-952a-fc9f1a7c515e" providerId="ADAL" clId="{75016F44-512C-5341-99A4-0515FCFC0FB3}" dt="2019-10-26T04:18:57.438" v="165" actId="2696"/>
        <pc:sldMkLst>
          <pc:docMk/>
          <pc:sldMk cId="1265719907" sldId="265"/>
        </pc:sldMkLst>
      </pc:sldChg>
      <pc:sldChg chg="addSp delSp add del setBg delDesignElem">
        <pc:chgData name="Akash Levy" userId="0f662538-7453-45f3-952a-fc9f1a7c515e" providerId="ADAL" clId="{75016F44-512C-5341-99A4-0515FCFC0FB3}" dt="2019-10-26T07:07:41.666" v="867"/>
        <pc:sldMkLst>
          <pc:docMk/>
          <pc:sldMk cId="1229445692" sldId="266"/>
        </pc:sldMkLst>
        <pc:spChg chg="add del">
          <ac:chgData name="Akash Levy" userId="0f662538-7453-45f3-952a-fc9f1a7c515e" providerId="ADAL" clId="{75016F44-512C-5341-99A4-0515FCFC0FB3}" dt="2019-10-26T07:07:41.666" v="867"/>
          <ac:spMkLst>
            <pc:docMk/>
            <pc:sldMk cId="1229445692" sldId="266"/>
            <ac:spMk id="20" creationId="{867D4867-5BA7-4462-B2F6-A23F4A622AA7}"/>
          </ac:spMkLst>
        </pc:spChg>
      </pc:sldChg>
      <pc:sldChg chg="modSp add">
        <pc:chgData name="Akash Levy" userId="0f662538-7453-45f3-952a-fc9f1a7c515e" providerId="ADAL" clId="{75016F44-512C-5341-99A4-0515FCFC0FB3}" dt="2019-10-26T08:12:42.706" v="1166" actId="20577"/>
        <pc:sldMkLst>
          <pc:docMk/>
          <pc:sldMk cId="2823028506" sldId="266"/>
        </pc:sldMkLst>
        <pc:spChg chg="mod">
          <ac:chgData name="Akash Levy" userId="0f662538-7453-45f3-952a-fc9f1a7c515e" providerId="ADAL" clId="{75016F44-512C-5341-99A4-0515FCFC0FB3}" dt="2019-10-26T08:12:42.706" v="1166" actId="20577"/>
          <ac:spMkLst>
            <pc:docMk/>
            <pc:sldMk cId="2823028506" sldId="266"/>
            <ac:spMk id="4" creationId="{5D52133E-5C50-D348-8EBE-B2EEAF3D3B79}"/>
          </ac:spMkLst>
        </pc:spChg>
      </pc:sldChg>
      <pc:sldChg chg="delSp add del setBg delDesignElem">
        <pc:chgData name="Akash Levy" userId="0f662538-7453-45f3-952a-fc9f1a7c515e" providerId="ADAL" clId="{75016F44-512C-5341-99A4-0515FCFC0FB3}" dt="2019-10-26T04:31:51.215" v="512" actId="2696"/>
        <pc:sldMkLst>
          <pc:docMk/>
          <pc:sldMk cId="3964817657" sldId="266"/>
        </pc:sldMkLst>
        <pc:spChg chg="del">
          <ac:chgData name="Akash Levy" userId="0f662538-7453-45f3-952a-fc9f1a7c515e" providerId="ADAL" clId="{75016F44-512C-5341-99A4-0515FCFC0FB3}" dt="2019-10-26T04:29:38.948" v="466"/>
          <ac:spMkLst>
            <pc:docMk/>
            <pc:sldMk cId="3964817657" sldId="266"/>
            <ac:spMk id="20" creationId="{867D4867-5BA7-4462-B2F6-A23F4A622AA7}"/>
          </ac:spMkLst>
        </pc:spChg>
      </pc:sldChg>
      <pc:sldChg chg="addSp delSp modSp add">
        <pc:chgData name="Akash Levy" userId="0f662538-7453-45f3-952a-fc9f1a7c515e" providerId="ADAL" clId="{75016F44-512C-5341-99A4-0515FCFC0FB3}" dt="2019-10-26T08:22:38.430" v="1281" actId="207"/>
        <pc:sldMkLst>
          <pc:docMk/>
          <pc:sldMk cId="3428824198" sldId="267"/>
        </pc:sldMkLst>
        <pc:spChg chg="mod">
          <ac:chgData name="Akash Levy" userId="0f662538-7453-45f3-952a-fc9f1a7c515e" providerId="ADAL" clId="{75016F44-512C-5341-99A4-0515FCFC0FB3}" dt="2019-10-26T07:07:57.431" v="876" actId="20577"/>
          <ac:spMkLst>
            <pc:docMk/>
            <pc:sldMk cId="3428824198" sldId="267"/>
            <ac:spMk id="2" creationId="{55329EC8-933E-624B-B08D-8BFE6BE35105}"/>
          </ac:spMkLst>
        </pc:spChg>
        <pc:spChg chg="mod">
          <ac:chgData name="Akash Levy" userId="0f662538-7453-45f3-952a-fc9f1a7c515e" providerId="ADAL" clId="{75016F44-512C-5341-99A4-0515FCFC0FB3}" dt="2019-10-26T08:22:38.430" v="1281" actId="207"/>
          <ac:spMkLst>
            <pc:docMk/>
            <pc:sldMk cId="3428824198" sldId="267"/>
            <ac:spMk id="4" creationId="{5D52133E-5C50-D348-8EBE-B2EEAF3D3B79}"/>
          </ac:spMkLst>
        </pc:spChg>
        <pc:spChg chg="add del mod">
          <ac:chgData name="Akash Levy" userId="0f662538-7453-45f3-952a-fc9f1a7c515e" providerId="ADAL" clId="{75016F44-512C-5341-99A4-0515FCFC0FB3}" dt="2019-10-26T08:14:53.640" v="1210" actId="931"/>
          <ac:spMkLst>
            <pc:docMk/>
            <pc:sldMk cId="3428824198" sldId="267"/>
            <ac:spMk id="5" creationId="{B6E45A92-9D41-814A-BC6B-45D4231CD4F2}"/>
          </ac:spMkLst>
        </pc:spChg>
        <pc:picChg chg="del">
          <ac:chgData name="Akash Levy" userId="0f662538-7453-45f3-952a-fc9f1a7c515e" providerId="ADAL" clId="{75016F44-512C-5341-99A4-0515FCFC0FB3}" dt="2019-10-26T07:07:58.533" v="877" actId="478"/>
          <ac:picMkLst>
            <pc:docMk/>
            <pc:sldMk cId="3428824198" sldId="267"/>
            <ac:picMk id="7" creationId="{C6E5C1BF-54AF-DB49-BDE5-63EB3AE9BA94}"/>
          </ac:picMkLst>
        </pc:picChg>
        <pc:picChg chg="add mod">
          <ac:chgData name="Akash Levy" userId="0f662538-7453-45f3-952a-fc9f1a7c515e" providerId="ADAL" clId="{75016F44-512C-5341-99A4-0515FCFC0FB3}" dt="2019-10-26T08:14:53.640" v="1210" actId="931"/>
          <ac:picMkLst>
            <pc:docMk/>
            <pc:sldMk cId="3428824198" sldId="267"/>
            <ac:picMk id="8" creationId="{F0244056-6F4A-004E-B621-98EC62D2D3A0}"/>
          </ac:picMkLst>
        </pc:picChg>
      </pc:sldChg>
      <pc:sldChg chg="addSp delSp modSp add del">
        <pc:chgData name="Akash Levy" userId="0f662538-7453-45f3-952a-fc9f1a7c515e" providerId="ADAL" clId="{75016F44-512C-5341-99A4-0515FCFC0FB3}" dt="2019-10-27T02:31:57.491" v="1335"/>
        <pc:sldMkLst>
          <pc:docMk/>
          <pc:sldMk cId="4041717701" sldId="268"/>
        </pc:sldMkLst>
        <pc:spChg chg="add del">
          <ac:chgData name="Akash Levy" userId="0f662538-7453-45f3-952a-fc9f1a7c515e" providerId="ADAL" clId="{75016F44-512C-5341-99A4-0515FCFC0FB3}" dt="2019-10-27T02:31:57.356" v="1334"/>
          <ac:spMkLst>
            <pc:docMk/>
            <pc:sldMk cId="4041717701" sldId="268"/>
            <ac:spMk id="2" creationId="{E77297E2-0BC5-124C-A6F6-BEF264D3B6B9}"/>
          </ac:spMkLst>
        </pc:spChg>
        <pc:spChg chg="add del">
          <ac:chgData name="Akash Levy" userId="0f662538-7453-45f3-952a-fc9f1a7c515e" providerId="ADAL" clId="{75016F44-512C-5341-99A4-0515FCFC0FB3}" dt="2019-10-27T02:31:57.356" v="1334"/>
          <ac:spMkLst>
            <pc:docMk/>
            <pc:sldMk cId="4041717701" sldId="268"/>
            <ac:spMk id="3" creationId="{2B458CDA-3BD1-FA4A-8C4F-D91B652196C6}"/>
          </ac:spMkLst>
        </pc:spChg>
        <pc:spChg chg="add del">
          <ac:chgData name="Akash Levy" userId="0f662538-7453-45f3-952a-fc9f1a7c515e" providerId="ADAL" clId="{75016F44-512C-5341-99A4-0515FCFC0FB3}" dt="2019-10-27T02:31:57.356" v="1334"/>
          <ac:spMkLst>
            <pc:docMk/>
            <pc:sldMk cId="4041717701" sldId="268"/>
            <ac:spMk id="4" creationId="{5405F5AC-0DD5-1245-80B4-3E9FC1963918}"/>
          </ac:spMkLst>
        </pc:spChg>
        <pc:spChg chg="add del mod">
          <ac:chgData name="Akash Levy" userId="0f662538-7453-45f3-952a-fc9f1a7c515e" providerId="ADAL" clId="{75016F44-512C-5341-99A4-0515FCFC0FB3}" dt="2019-10-27T02:31:57.356" v="1334"/>
          <ac:spMkLst>
            <pc:docMk/>
            <pc:sldMk cId="4041717701" sldId="268"/>
            <ac:spMk id="5" creationId="{B5A05CFD-EDF1-174A-BD18-7FE42A25B3A3}"/>
          </ac:spMkLst>
        </pc:spChg>
        <pc:spChg chg="add del mod">
          <ac:chgData name="Akash Levy" userId="0f662538-7453-45f3-952a-fc9f1a7c515e" providerId="ADAL" clId="{75016F44-512C-5341-99A4-0515FCFC0FB3}" dt="2019-10-27T02:31:57.356" v="1334"/>
          <ac:spMkLst>
            <pc:docMk/>
            <pc:sldMk cId="4041717701" sldId="268"/>
            <ac:spMk id="6" creationId="{D0807756-9670-3043-9941-EC37C26B38BD}"/>
          </ac:spMkLst>
        </pc:spChg>
        <pc:picChg chg="add del mod">
          <ac:chgData name="Akash Levy" userId="0f662538-7453-45f3-952a-fc9f1a7c515e" providerId="ADAL" clId="{75016F44-512C-5341-99A4-0515FCFC0FB3}" dt="2019-10-27T02:31:55.839" v="1328" actId="931"/>
          <ac:picMkLst>
            <pc:docMk/>
            <pc:sldMk cId="4041717701" sldId="268"/>
            <ac:picMk id="8" creationId="{940E1D6B-16AD-3C43-895F-7E31E9F42BB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2A5C6-C27D-0948-9997-1949C7131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6C03B-273E-AE4F-B73F-0E9EE23BD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33F9C-7184-8F4E-A6C5-E906A2601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D8489-717D-7C45-B581-57D525623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00B5C-5699-4C4C-8260-711E35F9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8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F265-C565-E642-BD9F-9D24351E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B734C-0571-B04A-8441-F8E857297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92851-D39B-B841-9C8C-D69C64A3F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9FFFB-8F23-8C43-AD0B-47C5259C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73790-95EC-564E-ADEB-FC83C510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0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CC14DC-FFD3-AF47-BC04-B583154F5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F467D-E853-7A4E-A4B8-9C07D87D0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09ACC-495C-CF4E-8BEE-D53EF7A0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E2643-CDCE-EB4C-B9BE-117E3E3E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8E54C-7295-DF47-A224-85F4A6E8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0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1CBC2-B821-9E4D-89E7-423E57D85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39E04-68BA-3D42-9444-A27266FDA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70CDA-BB95-DA45-8DDF-72C134A56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B4AD3-E576-FA45-A1A5-BF11FC85B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F1B75-EB1D-8647-AA30-B9E5F3D0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3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80878-DD64-F042-A05D-FDD5855E5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5E1C0-743E-4548-BD2B-8CCE06A2A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3EBF3-A459-F548-B6A3-6B0DC322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EA6A3-C47C-5943-B038-69415046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9F162-3BCF-E74B-A670-E96110EE2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9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BD69-7479-514B-A885-7031EED1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DA7CF-D58B-F449-81C1-A6860E6DB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A830E-D74F-584B-BCC1-B90135565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B76AE-DED5-8C43-B0AC-89753348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8479C-B036-314A-8396-001FD19F9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1B2AA-9E43-2A4D-8806-5B3244149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3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01A5-63F1-8944-A737-7FC7BED5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B395C-C105-024F-ABE1-DAD462D59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0C420-FB4C-AF45-BDCA-EDDF9C930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459ED-EEDE-CE46-A26C-474A10BA0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CC5132-68DF-6849-9314-4DEAF1D03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817621-C8ED-F94E-B365-8FBF2AC12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6DD868-CD98-7842-995B-56495F860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AF42B1-A5FD-0E48-9F41-3D534CE99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6647-FA8F-2341-BAA2-1095FE15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EC8836-B42F-2D49-968B-A0EC97F6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21A9F-ECF9-B14F-8710-9DE7F8DED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D01F2-2DB8-0446-B4DD-56F980E9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1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99C7E-3474-3645-862E-372777B0C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4196B-0F56-D64E-9A01-5D2F00112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0F6DF-67C4-F648-8096-734CF031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C329-0619-6E4A-A601-1D819F97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8CDCA-601A-134F-A7BD-5AA07FD9F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04118-5175-B046-A913-F3172D5E5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775C3-0EC2-4249-BA7A-88944B7EA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D3BD6-E973-C04E-A35F-8853FE78B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1F6CD-2478-B34A-AE95-FDBAB82FE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3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70A95-C993-2B41-AEBB-D2F2E9C29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E63D1-FA13-A945-B99E-6912E45654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D043A-7897-F648-B705-A9DB8FF37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0402B-A249-C349-82E0-6CEE51D5B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17E30-7D38-6E42-9625-32ED26CDF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9B7CE-B907-1F4B-ADCD-904D1AB5C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14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F7315-88A2-CE48-AB6C-5883F173D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EF1F8-B14E-3344-BFF1-4A5C01AAD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FC9AD-8E3A-2D4F-A606-AA0BCC6F1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6AED-37DB-E944-856A-02B353512187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4F771-37B0-8540-8DE0-3FFA3352B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4C22A-6FC6-0C41-9A35-C4E6AA9AF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2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81C39DE-D7B6-6141-83E4-58D00C394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Akash Levy, Dylan Woodhead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50CF50-7C7B-624A-BE6C-996ECE343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ENGR 240: Lab 2</a:t>
            </a:r>
            <a:br>
              <a:rPr lang="en-US" sz="4000" dirty="0">
                <a:solidFill>
                  <a:schemeClr val="bg2"/>
                </a:solidFill>
              </a:rPr>
            </a:br>
            <a:r>
              <a:rPr lang="en-US" sz="4000" dirty="0">
                <a:solidFill>
                  <a:schemeClr val="bg2"/>
                </a:solidFill>
              </a:rPr>
              <a:t>PCB OMEMS Design</a:t>
            </a:r>
          </a:p>
        </p:txBody>
      </p:sp>
    </p:spTree>
    <p:extLst>
      <p:ext uri="{BB962C8B-B14F-4D97-AF65-F5344CB8AC3E}">
        <p14:creationId xmlns:p14="http://schemas.microsoft.com/office/powerpoint/2010/main" val="2326974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2E2CE-08A5-B549-8C6A-C3989209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111" y="640081"/>
            <a:ext cx="5138808" cy="335247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 of Designs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E6DE2-99C1-474F-81EE-44CBFB24B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13110" y="4157147"/>
            <a:ext cx="5138809" cy="2060774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cantilever formulas discussed in class and FEM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13D8DA-B72B-46FB-9E5D-656A0EB0A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6107584" cy="6861717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63CDDC8E-3FD0-4545-A664-7661835B4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480917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cientist">
            <a:extLst>
              <a:ext uri="{FF2B5EF4-FFF2-40B4-BE49-F238E27FC236}">
                <a16:creationId xmlns:a16="http://schemas.microsoft.com/office/drawing/2014/main" id="{8AE3E200-CB98-4A59-8545-CC192223F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500" y="1344157"/>
            <a:ext cx="4169664" cy="41696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7426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40B5F2-884F-1745-BC8C-A82A3B88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3F3F3F"/>
                </a:solidFill>
              </a:rPr>
              <a:t>Proof Masses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A2ECE38-327F-6741-8984-03FBD90FE4B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476915" y="2888250"/>
                <a:ext cx="4297351" cy="2959777"/>
              </a:xfrm>
            </p:spPr>
            <p:txBody>
              <a:bodyPr numCol="1" anchor="t">
                <a:normAutofit fontScale="92500" lnSpcReduction="10000"/>
              </a:bodyPr>
              <a:lstStyle/>
              <a:p>
                <a:pPr marL="0"/>
                <a:r>
                  <a:rPr lang="en-US" sz="2100" b="1" dirty="0"/>
                  <a:t>Parameters</a:t>
                </a:r>
              </a:p>
              <a:p>
                <a:pPr marL="457200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𝑃𝐶𝐵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=2078</m:t>
                    </m:r>
                    <m:f>
                      <m:fPr>
                        <m:ctrlPr>
                          <a:rPr lang="en-US" sz="210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100">
                            <a:latin typeface="Cambria Math" panose="02040503050406030204" pitchFamily="18" charset="0"/>
                          </a:rPr>
                          <m:t>kg</m:t>
                        </m:r>
                      </m:num>
                      <m:den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10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1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=7500</m:t>
                    </m:r>
                    <m:f>
                      <m:f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100">
                            <a:latin typeface="Cambria Math" panose="02040503050406030204" pitchFamily="18" charset="0"/>
                          </a:rPr>
                          <m:t>kg</m:t>
                        </m:r>
                      </m:num>
                      <m:den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10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sz="2100" b="1" dirty="0"/>
              </a:p>
              <a:p>
                <a:pPr marL="457200" lvl="1"/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(30</m:t>
                        </m:r>
                        <m:r>
                          <a:rPr lang="en-US" sz="21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100">
                            <a:latin typeface="Cambria Math" panose="02040503050406030204" pitchFamily="18" charset="0"/>
                          </a:rPr>
                          <m:t>mm</m:t>
                        </m:r>
                        <m:r>
                          <a:rPr lang="en-US" sz="21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100" dirty="0"/>
                  <a:t>,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=0.5334 </m:t>
                    </m:r>
                    <m:r>
                      <m:rPr>
                        <m:sty m:val="p"/>
                      </m:rPr>
                      <a:rPr lang="en-US" sz="210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endParaRPr lang="en-US" sz="2100" b="1" dirty="0"/>
              </a:p>
              <a:p>
                <a:pPr marL="457200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1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10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r>
                  <a:rPr lang="en-US" sz="21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</a:rPr>
                      <m:t>=3 </m:t>
                    </m:r>
                    <m:r>
                      <m:rPr>
                        <m:sty m:val="p"/>
                      </m:rPr>
                      <a:rPr lang="en-US" sz="210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endParaRPr lang="en-US" sz="2100" dirty="0"/>
              </a:p>
              <a:p>
                <a:pPr marL="457200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Sup>
                      <m:sSubSupPr>
                        <m:ctrlP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1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636.2 </m:t>
                    </m:r>
                    <m:r>
                      <m:rPr>
                        <m:sty m:val="p"/>
                      </m:rPr>
                      <a:rPr lang="en-US" sz="21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mg</m:t>
                    </m:r>
                  </m:oMath>
                </a14:m>
                <a:endParaRPr lang="en-US" sz="2100" dirty="0"/>
              </a:p>
              <a:p>
                <a:pPr marL="457200" lvl="1"/>
                <a:endParaRPr lang="en-US" sz="2000" dirty="0"/>
              </a:p>
              <a:p>
                <a:pPr marL="0" indent="0">
                  <a:buNone/>
                </a:pPr>
                <a:r>
                  <a:rPr lang="en-US" sz="2400" b="1" dirty="0"/>
                  <a:t>NOTE: </a:t>
                </a:r>
                <a:r>
                  <a:rPr lang="en-US" sz="2400" dirty="0"/>
                  <a:t>FEA with magnet did not work in FreeCAD so eigenfrequency estimates are used here instead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A2ECE38-327F-6741-8984-03FBD90FE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476915" y="2888250"/>
                <a:ext cx="4297351" cy="2959777"/>
              </a:xfrm>
              <a:blipFill>
                <a:blip r:embed="rId2"/>
                <a:stretch>
                  <a:fillRect l="-1471" t="-2564" r="-1176"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1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9FBFEF2-579F-8C48-AECC-32D27510943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417731" y="2888250"/>
                <a:ext cx="4292594" cy="2959778"/>
              </a:xfrm>
            </p:spPr>
            <p:txBody>
              <a:bodyPr anchor="t">
                <a:normAutofit fontScale="92500" lnSpcReduction="10000"/>
              </a:bodyPr>
              <a:lstStyle/>
              <a:p>
                <a:r>
                  <a:rPr lang="en-US" sz="2000" b="1" dirty="0"/>
                  <a:t>Proof mass</a:t>
                </a:r>
              </a:p>
              <a:p>
                <a:pPr marL="457200" lvl="1"/>
                <a:r>
                  <a:rPr lang="en-US" sz="2000" dirty="0"/>
                  <a:t>Without magnet:</a:t>
                </a:r>
              </a:p>
              <a:p>
                <a:pPr marL="914400"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𝑃𝐶𝐵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𝐴𝐻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=997.56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mg</m:t>
                    </m:r>
                  </m:oMath>
                </a14:m>
                <a:endParaRPr lang="en-US" dirty="0"/>
              </a:p>
              <a:p>
                <a:pPr marL="457200" lvl="1"/>
                <a:r>
                  <a:rPr lang="en-US" sz="2000" dirty="0"/>
                  <a:t>With magnet:</a:t>
                </a:r>
              </a:p>
              <a:p>
                <a:pPr marL="914400"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=1.634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9FBFEF2-579F-8C48-AECC-32D2751094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17731" y="2888250"/>
                <a:ext cx="4292594" cy="2959778"/>
              </a:xfrm>
              <a:blipFill>
                <a:blip r:embed="rId3"/>
                <a:stretch>
                  <a:fillRect l="-885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224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329EC8-933E-624B-B08D-8BFE6BE35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</a:t>
            </a:r>
            <a:r>
              <a:rPr lang="en-US" sz="2800" dirty="0"/>
              <a:t>1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D52133E-5C50-D348-8EBE-B2EEAF3D3B7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3468" y="2638043"/>
                <a:ext cx="3363974" cy="3415623"/>
              </a:xfrm>
            </p:spPr>
            <p:txBody>
              <a:bodyPr vert="horz" lIns="91440" tIns="45720" rIns="91440" bIns="45720" rtlCol="0">
                <a:normAutofit fontScale="62500" lnSpcReduction="20000"/>
              </a:bodyPr>
              <a:lstStyle/>
              <a:p>
                <a:pPr marL="0"/>
                <a:r>
                  <a:rPr lang="en-US" sz="2000" b="1" dirty="0"/>
                  <a:t>X Scanning:</a:t>
                </a:r>
              </a:p>
              <a:p>
                <a:pPr marL="457200" lvl="1"/>
                <a:r>
                  <a:rPr lang="en-US" sz="1600" dirty="0"/>
                  <a:t>1</a:t>
                </a:r>
                <a:r>
                  <a:rPr lang="en-US" sz="1600" baseline="30000" dirty="0"/>
                  <a:t>st</a:t>
                </a:r>
                <a:r>
                  <a:rPr lang="en-US" sz="1600" dirty="0"/>
                  <a:t> eigenmode</a:t>
                </a:r>
              </a:p>
              <a:p>
                <a:pPr marL="457200" lvl="1"/>
                <a:r>
                  <a:rPr lang="en-US" sz="1600" dirty="0"/>
                  <a:t>Resonance frequency (no magnet)</a:t>
                </a:r>
              </a:p>
              <a:p>
                <a:pPr marL="914400"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176.46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200" dirty="0">
                  <a:solidFill>
                    <a:srgbClr val="00B050"/>
                  </a:solidFill>
                </a:endParaRPr>
              </a:p>
              <a:p>
                <a:pPr marL="457200" lvl="1"/>
                <a:r>
                  <a:rPr lang="en-US" sz="1600" dirty="0"/>
                  <a:t>Est. resonance frequency (with magnet)</a:t>
                </a:r>
              </a:p>
              <a:p>
                <a:pPr marL="914400"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rad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137.88 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r>
                  <a:rPr lang="en-US" sz="1200" dirty="0">
                    <a:solidFill>
                      <a:srgbClr val="00B050"/>
                    </a:solidFill>
                  </a:rPr>
                  <a:t> </a:t>
                </a:r>
                <a:endParaRPr lang="en-US" sz="1200" dirty="0"/>
              </a:p>
              <a:p>
                <a:pPr marL="0"/>
                <a:r>
                  <a:rPr lang="en-US" sz="2000" b="1" dirty="0"/>
                  <a:t>Bounce:</a:t>
                </a:r>
              </a:p>
              <a:p>
                <a:pPr marL="457200" lvl="1"/>
                <a:r>
                  <a:rPr lang="en-US" sz="1600" dirty="0"/>
                  <a:t>2</a:t>
                </a:r>
                <a:r>
                  <a:rPr lang="en-US" sz="1600" baseline="30000" dirty="0"/>
                  <a:t>nd</a:t>
                </a:r>
                <a:r>
                  <a:rPr lang="en-US" sz="1600" dirty="0"/>
                  <a:t> eigenmode</a:t>
                </a:r>
              </a:p>
              <a:p>
                <a:pPr marL="457200" lvl="1"/>
                <a:r>
                  <a:rPr lang="en-US" sz="1600" dirty="0"/>
                  <a:t>Resonance frequency (no magnet)</a:t>
                </a:r>
              </a:p>
              <a:p>
                <a:pPr marL="914400"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189.14</m:t>
                    </m:r>
                    <m:r>
                      <a:rPr lang="en-US" sz="1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200" dirty="0">
                  <a:solidFill>
                    <a:srgbClr val="00B050"/>
                  </a:solidFill>
                </a:endParaRPr>
              </a:p>
              <a:p>
                <a:pPr marL="457200" lvl="1"/>
                <a:r>
                  <a:rPr lang="en-US" sz="1600" dirty="0"/>
                  <a:t>Est. resonance frequency (with magnet)</a:t>
                </a:r>
              </a:p>
              <a:p>
                <a:pPr marL="914400"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ra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147.78 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/>
                <a:r>
                  <a:rPr lang="en-US" sz="2000" b="1" dirty="0"/>
                  <a:t>Y Scanning:</a:t>
                </a:r>
              </a:p>
              <a:p>
                <a:pPr marL="457200" lvl="1"/>
                <a:r>
                  <a:rPr lang="en-US" sz="1600" dirty="0"/>
                  <a:t>3</a:t>
                </a:r>
                <a:r>
                  <a:rPr lang="en-US" sz="1600" baseline="30000" dirty="0"/>
                  <a:t>rd</a:t>
                </a:r>
                <a:r>
                  <a:rPr lang="en-US" sz="1600" dirty="0"/>
                  <a:t> eigenmode</a:t>
                </a:r>
              </a:p>
              <a:p>
                <a:pPr marL="457200" lvl="1"/>
                <a:r>
                  <a:rPr lang="en-US" sz="1600" dirty="0"/>
                  <a:t>Resonance frequency (no magnet)</a:t>
                </a:r>
              </a:p>
              <a:p>
                <a:pPr marL="914400"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555.74</m:t>
                    </m:r>
                    <m:r>
                      <a:rPr lang="en-US" sz="1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200" dirty="0">
                  <a:solidFill>
                    <a:srgbClr val="00B050"/>
                  </a:solidFill>
                </a:endParaRPr>
              </a:p>
              <a:p>
                <a:pPr marL="457200" lvl="1"/>
                <a:r>
                  <a:rPr lang="en-US" sz="1600" dirty="0"/>
                  <a:t>Est. resonance frequency (with magnet)</a:t>
                </a:r>
              </a:p>
              <a:p>
                <a:pPr marL="914400"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ra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434.23 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200" dirty="0"/>
              </a:p>
              <a:p>
                <a:pPr marL="0"/>
                <a:endParaRPr lang="en-US" sz="20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D52133E-5C50-D348-8EBE-B2EEAF3D3B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3468" y="2638043"/>
                <a:ext cx="3363974" cy="3415623"/>
              </a:xfrm>
              <a:blipFill>
                <a:blip r:embed="rId2"/>
                <a:stretch>
                  <a:fillRect l="-376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0A2B782-7309-BC44-9ECB-2F20E63C15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343182"/>
            <a:ext cx="5181600" cy="3316224"/>
          </a:xfrm>
        </p:spPr>
      </p:pic>
    </p:spTree>
    <p:extLst>
      <p:ext uri="{BB962C8B-B14F-4D97-AF65-F5344CB8AC3E}">
        <p14:creationId xmlns:p14="http://schemas.microsoft.com/office/powerpoint/2010/main" val="735790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329EC8-933E-624B-B08D-8BFE6BE35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</a:t>
            </a:r>
            <a:r>
              <a:rPr lang="en-US" sz="2800" dirty="0"/>
              <a:t>2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D52133E-5C50-D348-8EBE-B2EEAF3D3B7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3468" y="2638043"/>
                <a:ext cx="3363974" cy="3415623"/>
              </a:xfrm>
            </p:spPr>
            <p:txBody>
              <a:bodyPr vert="horz" lIns="91440" tIns="45720" rIns="91440" bIns="45720" rtlCol="0">
                <a:normAutofit fontScale="62500" lnSpcReduction="20000"/>
              </a:bodyPr>
              <a:lstStyle/>
              <a:p>
                <a:pPr marL="0"/>
                <a:r>
                  <a:rPr lang="en-US" sz="2000" b="1" dirty="0"/>
                  <a:t>X Scanning:</a:t>
                </a:r>
              </a:p>
              <a:p>
                <a:pPr marL="457200" lvl="1"/>
                <a:r>
                  <a:rPr lang="en-US" sz="1600" dirty="0"/>
                  <a:t>1</a:t>
                </a:r>
                <a:r>
                  <a:rPr lang="en-US" sz="1600" baseline="30000" dirty="0"/>
                  <a:t>st</a:t>
                </a:r>
                <a:r>
                  <a:rPr lang="en-US" sz="1600" dirty="0"/>
                  <a:t> eigenmode</a:t>
                </a:r>
              </a:p>
              <a:p>
                <a:pPr marL="457200" lvl="1"/>
                <a:r>
                  <a:rPr lang="en-US" sz="1600" dirty="0"/>
                  <a:t>Resonance frequency (no magnet)</a:t>
                </a:r>
              </a:p>
              <a:p>
                <a:pPr marL="914400"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92.34 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200" dirty="0">
                  <a:solidFill>
                    <a:srgbClr val="00B050"/>
                  </a:solidFill>
                </a:endParaRPr>
              </a:p>
              <a:p>
                <a:pPr marL="457200" lvl="1"/>
                <a:r>
                  <a:rPr lang="en-US" sz="1600" dirty="0"/>
                  <a:t>Est. resonance frequency (with magnet)</a:t>
                </a:r>
              </a:p>
              <a:p>
                <a:pPr marL="914400"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rad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72.15 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200" dirty="0"/>
              </a:p>
              <a:p>
                <a:pPr marL="0"/>
                <a:r>
                  <a:rPr lang="en-US" sz="2000" b="1" dirty="0"/>
                  <a:t>Bounce:</a:t>
                </a:r>
              </a:p>
              <a:p>
                <a:pPr marL="457200" lvl="1"/>
                <a:r>
                  <a:rPr lang="en-US" sz="1600" dirty="0"/>
                  <a:t>2</a:t>
                </a:r>
                <a:r>
                  <a:rPr lang="en-US" sz="1600" baseline="30000" dirty="0"/>
                  <a:t>nd</a:t>
                </a:r>
                <a:r>
                  <a:rPr lang="en-US" sz="1600" dirty="0"/>
                  <a:t> eigenmode</a:t>
                </a:r>
              </a:p>
              <a:p>
                <a:pPr marL="457200" lvl="1"/>
                <a:r>
                  <a:rPr lang="en-US" sz="1600" dirty="0"/>
                  <a:t>Resonance frequency (no magnet)</a:t>
                </a:r>
              </a:p>
              <a:p>
                <a:pPr marL="914400"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126.25</m:t>
                    </m:r>
                    <m:r>
                      <a:rPr lang="en-US" sz="1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200" dirty="0">
                  <a:solidFill>
                    <a:srgbClr val="00B050"/>
                  </a:solidFill>
                </a:endParaRPr>
              </a:p>
              <a:p>
                <a:pPr marL="457200" lvl="1"/>
                <a:r>
                  <a:rPr lang="en-US" sz="1600" dirty="0"/>
                  <a:t>Est. resonance frequency (with magnet)</a:t>
                </a:r>
              </a:p>
              <a:p>
                <a:pPr marL="914400"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ra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98.65 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2000" b="1" dirty="0"/>
              </a:p>
              <a:p>
                <a:pPr marL="0"/>
                <a:r>
                  <a:rPr lang="en-US" sz="2000" b="1" dirty="0"/>
                  <a:t>Y Scanning:</a:t>
                </a:r>
              </a:p>
              <a:p>
                <a:pPr marL="457200" lvl="1"/>
                <a:r>
                  <a:rPr lang="en-US" sz="1600" dirty="0"/>
                  <a:t>3</a:t>
                </a:r>
                <a:r>
                  <a:rPr lang="en-US" sz="1600" baseline="30000" dirty="0"/>
                  <a:t>rd</a:t>
                </a:r>
                <a:r>
                  <a:rPr lang="en-US" sz="1600" dirty="0"/>
                  <a:t> eigenmode</a:t>
                </a:r>
              </a:p>
              <a:p>
                <a:pPr marL="457200" lvl="1"/>
                <a:r>
                  <a:rPr lang="en-US" sz="1600" dirty="0"/>
                  <a:t>Resonance frequency (no magnet)</a:t>
                </a:r>
              </a:p>
              <a:p>
                <a:pPr marL="914400"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338.18</m:t>
                    </m:r>
                    <m:r>
                      <a:rPr lang="en-US" sz="1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200" dirty="0">
                  <a:solidFill>
                    <a:srgbClr val="00B050"/>
                  </a:solidFill>
                </a:endParaRPr>
              </a:p>
              <a:p>
                <a:pPr marL="457200" lvl="1"/>
                <a:r>
                  <a:rPr lang="en-US" sz="1600" dirty="0"/>
                  <a:t>Est. resonance frequency (with magnet)</a:t>
                </a:r>
              </a:p>
              <a:p>
                <a:pPr marL="914400"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ra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264.2 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200" dirty="0"/>
              </a:p>
              <a:p>
                <a:pPr marL="0"/>
                <a:endParaRPr lang="en-US" sz="20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D52133E-5C50-D348-8EBE-B2EEAF3D3B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3468" y="2638043"/>
                <a:ext cx="3363974" cy="3415623"/>
              </a:xfrm>
              <a:blipFill>
                <a:blip r:embed="rId2"/>
                <a:stretch>
                  <a:fillRect l="-376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6E5C1BF-54AF-DB49-BDE5-63EB3AE9BA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733752"/>
            <a:ext cx="5181600" cy="2535083"/>
          </a:xfrm>
        </p:spPr>
      </p:pic>
    </p:spTree>
    <p:extLst>
      <p:ext uri="{BB962C8B-B14F-4D97-AF65-F5344CB8AC3E}">
        <p14:creationId xmlns:p14="http://schemas.microsoft.com/office/powerpoint/2010/main" val="2823028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329EC8-933E-624B-B08D-8BFE6BE35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D52133E-5C50-D348-8EBE-B2EEAF3D3B7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3468" y="2638043"/>
                <a:ext cx="3363974" cy="3415623"/>
              </a:xfrm>
            </p:spPr>
            <p:txBody>
              <a:bodyPr vert="horz" lIns="91440" tIns="45720" rIns="91440" bIns="45720" rtlCol="0">
                <a:normAutofit fontScale="62500" lnSpcReduction="20000"/>
              </a:bodyPr>
              <a:lstStyle/>
              <a:p>
                <a:pPr marL="0"/>
                <a:r>
                  <a:rPr lang="en-US" sz="2000" b="1" dirty="0"/>
                  <a:t>X Scanning:</a:t>
                </a:r>
              </a:p>
              <a:p>
                <a:pPr marL="457200" lvl="1"/>
                <a:r>
                  <a:rPr lang="en-US" sz="1600" dirty="0"/>
                  <a:t>1</a:t>
                </a:r>
                <a:r>
                  <a:rPr lang="en-US" sz="1600" baseline="30000" dirty="0"/>
                  <a:t>st</a:t>
                </a:r>
                <a:r>
                  <a:rPr lang="en-US" sz="1600" dirty="0"/>
                  <a:t> eigenmode</a:t>
                </a:r>
              </a:p>
              <a:p>
                <a:pPr marL="457200" lvl="1"/>
                <a:r>
                  <a:rPr lang="en-US" sz="1600" dirty="0"/>
                  <a:t>Resonance frequency (no magnet)</a:t>
                </a:r>
              </a:p>
              <a:p>
                <a:pPr marL="914400"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74.23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200" dirty="0">
                  <a:solidFill>
                    <a:srgbClr val="00B050"/>
                  </a:solidFill>
                </a:endParaRPr>
              </a:p>
              <a:p>
                <a:pPr marL="457200" lvl="1"/>
                <a:r>
                  <a:rPr lang="en-US" sz="1600" dirty="0"/>
                  <a:t>Est. resonance frequency (with magnet)</a:t>
                </a:r>
              </a:p>
              <a:p>
                <a:pPr marL="914400"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rad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58 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200" dirty="0"/>
              </a:p>
              <a:p>
                <a:pPr marL="0"/>
                <a:r>
                  <a:rPr lang="en-US" sz="2000" b="1" dirty="0"/>
                  <a:t>Bounce:</a:t>
                </a:r>
              </a:p>
              <a:p>
                <a:pPr marL="457200" lvl="1"/>
                <a:r>
                  <a:rPr lang="en-US" sz="1600" dirty="0"/>
                  <a:t>2</a:t>
                </a:r>
                <a:r>
                  <a:rPr lang="en-US" sz="1600" baseline="30000" dirty="0"/>
                  <a:t>nd</a:t>
                </a:r>
                <a:r>
                  <a:rPr lang="en-US" sz="1600" dirty="0"/>
                  <a:t> eigenmode</a:t>
                </a:r>
              </a:p>
              <a:p>
                <a:pPr marL="457200" lvl="1"/>
                <a:r>
                  <a:rPr lang="en-US" sz="1600" dirty="0"/>
                  <a:t>Resonance frequency (no magnet)</a:t>
                </a:r>
              </a:p>
              <a:p>
                <a:pPr marL="914400"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87.74</m:t>
                    </m:r>
                    <m:r>
                      <a:rPr lang="en-US" sz="1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200" dirty="0">
                  <a:solidFill>
                    <a:srgbClr val="00B050"/>
                  </a:solidFill>
                </a:endParaRPr>
              </a:p>
              <a:p>
                <a:pPr marL="457200" lvl="1"/>
                <a:r>
                  <a:rPr lang="en-US" sz="1600" dirty="0"/>
                  <a:t>Est. resonance frequency (with magnet)</a:t>
                </a:r>
              </a:p>
              <a:p>
                <a:pPr marL="914400"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ra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68.56 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2000" b="1" dirty="0"/>
              </a:p>
              <a:p>
                <a:pPr marL="0"/>
                <a:r>
                  <a:rPr lang="en-US" sz="2000" b="1" dirty="0"/>
                  <a:t>Y Scanning:</a:t>
                </a:r>
              </a:p>
              <a:p>
                <a:pPr marL="457200" lvl="1"/>
                <a:r>
                  <a:rPr lang="en-US" sz="1600" dirty="0"/>
                  <a:t>3</a:t>
                </a:r>
                <a:r>
                  <a:rPr lang="en-US" sz="1600" baseline="30000" dirty="0"/>
                  <a:t>rd</a:t>
                </a:r>
                <a:r>
                  <a:rPr lang="en-US" sz="1600" dirty="0"/>
                  <a:t> eigenmode</a:t>
                </a:r>
              </a:p>
              <a:p>
                <a:pPr marL="457200" lvl="1"/>
                <a:r>
                  <a:rPr lang="en-US" sz="1600" dirty="0"/>
                  <a:t>Resonance frequency (no magnet)</a:t>
                </a:r>
              </a:p>
              <a:p>
                <a:pPr marL="914400"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213.34 </m:t>
                    </m:r>
                    <m:r>
                      <m:rPr>
                        <m:sty m:val="p"/>
                      </m:rPr>
                      <a:rPr lang="en-US" sz="12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200" dirty="0">
                  <a:solidFill>
                    <a:srgbClr val="00B050"/>
                  </a:solidFill>
                </a:endParaRPr>
              </a:p>
              <a:p>
                <a:pPr marL="457200" lvl="1"/>
                <a:r>
                  <a:rPr lang="en-US" sz="1600" dirty="0"/>
                  <a:t>Est. resonance frequency (with magnet)</a:t>
                </a:r>
              </a:p>
              <a:p>
                <a:pPr marL="914400"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rad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166.69</m:t>
                    </m:r>
                    <m: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</a:p>
              <a:p>
                <a:pPr marL="914400" lvl="2"/>
                <a:endParaRPr lang="en-US" sz="1200" dirty="0"/>
              </a:p>
              <a:p>
                <a:pPr marL="0"/>
                <a:endParaRPr lang="en-US" sz="20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D52133E-5C50-D348-8EBE-B2EEAF3D3B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3468" y="2638043"/>
                <a:ext cx="3363974" cy="3415623"/>
              </a:xfrm>
              <a:blipFill>
                <a:blip r:embed="rId2"/>
                <a:stretch>
                  <a:fillRect l="-376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0244056-6F4A-004E-B621-98EC62D2D3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419602"/>
            <a:ext cx="5181600" cy="3163383"/>
          </a:xfrm>
        </p:spPr>
      </p:pic>
    </p:spTree>
    <p:extLst>
      <p:ext uri="{BB962C8B-B14F-4D97-AF65-F5344CB8AC3E}">
        <p14:creationId xmlns:p14="http://schemas.microsoft.com/office/powerpoint/2010/main" val="3428824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A24DE7-C336-4994-8C52-D9B3F3D0F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F0008-107E-C946-AC8E-F52574396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rect">
            <a:avLst/>
          </a:prstGeom>
          <a:solidFill>
            <a:srgbClr val="4E3915"/>
          </a:solidFill>
          <a:ln>
            <a:solidFill>
              <a:srgbClr val="4E3915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Layout with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Panelization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F5CDA-5596-E44F-9424-3C1CFD642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918" y="985585"/>
            <a:ext cx="6795058" cy="519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11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380</Words>
  <Application>Microsoft Macintosh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ENGR 240: Lab 2 PCB OMEMS Design</vt:lpstr>
      <vt:lpstr>Analysis of Designs</vt:lpstr>
      <vt:lpstr>Proof Masses</vt:lpstr>
      <vt:lpstr>Design 1</vt:lpstr>
      <vt:lpstr>Design 2</vt:lpstr>
      <vt:lpstr>Design 3</vt:lpstr>
      <vt:lpstr>Layout with Panelization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240: Lab 2 PCB OMEMS Design</dc:title>
  <dc:creator>Akash Levy</dc:creator>
  <cp:lastModifiedBy>Akash Levy</cp:lastModifiedBy>
  <cp:revision>1</cp:revision>
  <dcterms:created xsi:type="dcterms:W3CDTF">2019-10-26T06:16:46Z</dcterms:created>
  <dcterms:modified xsi:type="dcterms:W3CDTF">2019-10-27T02:32:37Z</dcterms:modified>
</cp:coreProperties>
</file>