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5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EF3DA-E2BB-584B-8B5D-9E684A9D10F6}" v="967" dt="2019-10-22T23:31:54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1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Accelerometer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Design: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(22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=0.53647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=194.3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95.78 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42.51 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169.76 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C593D6-11E5-4640-947F-3E3B261C2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481150"/>
            <a:ext cx="6250769" cy="37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+22 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=48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17 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=0.32033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long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=108.5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92.627 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33.108 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114.238 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/>
              </a:p>
              <a:p>
                <a:pPr marL="914400" lvl="2"/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8E61D4-8762-BA42-9053-6E5F9E901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630944"/>
            <a:ext cx="6250769" cy="3435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6654C1-981F-1D44-BD19-AF06D6362DD1}"/>
              </a:ext>
            </a:extLst>
          </p:cNvPr>
          <p:cNvSpPr txBox="1"/>
          <p:nvPr/>
        </p:nvSpPr>
        <p:spPr>
          <a:xfrm>
            <a:off x="3459636" y="4743023"/>
            <a:ext cx="11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be a bad design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C2857-E1E6-BF48-85B0-4CD27DC89C42}"/>
              </a:ext>
            </a:extLst>
          </p:cNvPr>
          <p:cNvCxnSpPr>
            <a:cxnSpLocks/>
          </p:cNvCxnSpPr>
          <p:nvPr/>
        </p:nvCxnSpPr>
        <p:spPr>
          <a:xfrm flipH="1">
            <a:off x="3172119" y="5056761"/>
            <a:ext cx="329937" cy="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(22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h𝑜𝑙𝑒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 (minus holes!)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l-G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h𝑜𝑙𝑒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5051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=194.3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98.712 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42.757 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174.49 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916A69-80BD-D642-8A00-BEB1CEA386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625598"/>
            <a:ext cx="6250769" cy="34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+22 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=48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17 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h𝑜𝑙𝑒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 (minus holes!)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l-G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h𝑜𝑙𝑒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289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long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=108.5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7.52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317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118.75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marL="914400" lvl="2"/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EEFD21-CA9D-3F41-A879-E8B63F584C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2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5F0B32D-36D2-D94C-840B-F131A73F4C9A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/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054A2-B0CE-AD42-BAD3-DD56158532B1}"/>
              </a:ext>
            </a:extLst>
          </p:cNvPr>
          <p:cNvSpPr txBox="1"/>
          <p:nvPr/>
        </p:nvSpPr>
        <p:spPr>
          <a:xfrm>
            <a:off x="3459636" y="4743023"/>
            <a:ext cx="11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be a bad design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0585EE-F5B1-334A-8A26-EDB7348AFB52}"/>
              </a:ext>
            </a:extLst>
          </p:cNvPr>
          <p:cNvCxnSpPr>
            <a:cxnSpLocks/>
          </p:cNvCxnSpPr>
          <p:nvPr/>
        </p:nvCxnSpPr>
        <p:spPr>
          <a:xfrm flipH="1">
            <a:off x="3172119" y="5056761"/>
            <a:ext cx="329937" cy="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1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88AA-AB96-E140-A2A9-4A12C19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No hand calculations done…</a:t>
                </a:r>
              </a:p>
              <a:p>
                <a:r>
                  <a:rPr lang="en-US" sz="2000" dirty="0"/>
                  <a:t>FEA results (unloaded):</a:t>
                </a:r>
              </a:p>
              <a:p>
                <a:pPr lvl="1"/>
                <a:r>
                  <a:rPr lang="en-US" sz="2000" b="1" dirty="0"/>
                  <a:t>Resonance frequency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200.64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504" t="-1852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2FCB44-9171-F74B-9416-20D602B77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89244"/>
            <a:ext cx="6250769" cy="35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88AA-AB96-E140-A2A9-4A12C19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No hand calculations done…</a:t>
                </a:r>
              </a:p>
              <a:p>
                <a:r>
                  <a:rPr lang="en-US" sz="2000" dirty="0"/>
                  <a:t>FEA results (unloaded):</a:t>
                </a:r>
              </a:p>
              <a:p>
                <a:pPr lvl="1"/>
                <a:r>
                  <a:rPr lang="en-US" sz="2000" b="1" dirty="0"/>
                  <a:t>Resonance frequency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596.79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504" t="-1852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081547-B448-2C4B-85E5-C37CD5704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29695"/>
            <a:ext cx="6250769" cy="36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1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DC611-A89A-F04C-A568-63380BF9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6" y="1596707"/>
            <a:ext cx="651967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ENGR 240: Lab 1 PCB Accelerometer Design</vt:lpstr>
      <vt:lpstr>Analysis of Designs</vt:lpstr>
      <vt:lpstr>Main Design: Design 1</vt:lpstr>
      <vt:lpstr>Design 2</vt:lpstr>
      <vt:lpstr>Design 3</vt:lpstr>
      <vt:lpstr>Design 4</vt:lpstr>
      <vt:lpstr>Design 5</vt:lpstr>
      <vt:lpstr>Design 6</vt:lpstr>
      <vt:lpstr>Design 1 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1 PCB Accelerometer Design</dc:title>
  <dc:creator>Akash Levy</dc:creator>
  <cp:lastModifiedBy>Akash Levy</cp:lastModifiedBy>
  <cp:revision>1</cp:revision>
  <dcterms:created xsi:type="dcterms:W3CDTF">2019-10-11T16:04:30Z</dcterms:created>
  <dcterms:modified xsi:type="dcterms:W3CDTF">2019-10-22T23:31:57Z</dcterms:modified>
</cp:coreProperties>
</file>