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10/10/2022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929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10/10/2022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31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10/10/2022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0507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10/10/2022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693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10/10/2022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8397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10/10/2022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2824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10/10/2022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8941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10/10/2022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1254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10/10/2022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860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10/10/2022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748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10/10/2022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058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10/10/2022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569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10/10/2022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79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10/10/2022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045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10/10/2022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90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10/10/2022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92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8223-A13E-4233-8485-9B6C90D92798}" type="datetimeFigureOut">
              <a:rPr lang="en-NZ" smtClean="0"/>
              <a:t>10/10/2022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198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CA8223-A13E-4233-8485-9B6C90D92798}" type="datetimeFigureOut">
              <a:rPr lang="en-NZ" smtClean="0"/>
              <a:t>10/10/2022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1B15-EDF6-4CFC-A1C2-2C7DD9C627B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5722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09E0B-AA76-F80F-EB12-206FB0F9C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/>
              <a:t>MiniProject</a:t>
            </a:r>
            <a:r>
              <a:rPr lang="en-US" sz="8000" dirty="0"/>
              <a:t> 1</a:t>
            </a:r>
            <a:endParaRPr lang="en-NZ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FDA33-DA52-26C2-E8F9-9FD980911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Akash Dalzell</a:t>
            </a:r>
            <a:endParaRPr lang="en-NZ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2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A52054-4742-63BF-398D-41C0B5FC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7" y="242404"/>
            <a:ext cx="6579974" cy="637319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63D2E60-BA51-FAB6-629F-272D2EBD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977" y="1443794"/>
            <a:ext cx="3494070" cy="5061790"/>
          </a:xfrm>
        </p:spPr>
        <p:txBody>
          <a:bodyPr/>
          <a:lstStyle/>
          <a:p>
            <a:r>
              <a:rPr lang="en-US" dirty="0"/>
              <a:t>Lockdown for COVID resulting in less employment</a:t>
            </a:r>
          </a:p>
          <a:p>
            <a:r>
              <a:rPr lang="en-US" dirty="0"/>
              <a:t>Possible bounce back with COVID restrictions gone</a:t>
            </a:r>
          </a:p>
          <a:p>
            <a:r>
              <a:rPr lang="en-US" dirty="0"/>
              <a:t>Uneven number of months per year in dataset</a:t>
            </a:r>
          </a:p>
          <a:p>
            <a:r>
              <a:rPr lang="en-US" dirty="0"/>
              <a:t>2022 doesn’t contain the middle months that historically has the lowest employment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3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1415677-EA69-B411-A496-BC861DBE3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9" y="897918"/>
            <a:ext cx="7125614" cy="506216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09619-FBD6-F40D-1B5C-60586821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1068" y="1163385"/>
            <a:ext cx="3332136" cy="5399647"/>
          </a:xfrm>
        </p:spPr>
        <p:txBody>
          <a:bodyPr/>
          <a:lstStyle/>
          <a:p>
            <a:r>
              <a:rPr lang="en-US" dirty="0"/>
              <a:t>Large spread of the distribution between the sectors </a:t>
            </a:r>
          </a:p>
          <a:p>
            <a:r>
              <a:rPr lang="en-US" dirty="0"/>
              <a:t>Most employed sector: Health Care</a:t>
            </a:r>
          </a:p>
          <a:p>
            <a:r>
              <a:rPr lang="en-US" dirty="0"/>
              <a:t>Possibly due to COVID</a:t>
            </a:r>
          </a:p>
          <a:p>
            <a:r>
              <a:rPr lang="en-US" dirty="0"/>
              <a:t>Least employed sector: Mining</a:t>
            </a:r>
          </a:p>
          <a:p>
            <a:r>
              <a:rPr lang="en-US" dirty="0"/>
              <a:t>Agriculture being the biggest contributor towards GDP</a:t>
            </a:r>
          </a:p>
          <a:p>
            <a:r>
              <a:rPr lang="en-US" dirty="0"/>
              <a:t>Not the most employed, meaning money is distributed against less people.</a:t>
            </a:r>
          </a:p>
        </p:txBody>
      </p:sp>
    </p:spTree>
    <p:extLst>
      <p:ext uri="{BB962C8B-B14F-4D97-AF65-F5344CB8AC3E}">
        <p14:creationId xmlns:p14="http://schemas.microsoft.com/office/powerpoint/2010/main" val="212533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CBAC-38BF-415D-4C1A-BA94C0AE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99" y="305080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Age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0D668-0D34-9499-CF3D-30BDD5E2A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59" y="1005345"/>
            <a:ext cx="6367118" cy="57237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B306-A613-D1DF-FCB4-B07B7595B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385" y="2667912"/>
            <a:ext cx="3332136" cy="5399647"/>
          </a:xfrm>
        </p:spPr>
        <p:txBody>
          <a:bodyPr/>
          <a:lstStyle/>
          <a:p>
            <a:r>
              <a:rPr lang="en-US" dirty="0"/>
              <a:t>Great distribution between the ages</a:t>
            </a:r>
          </a:p>
          <a:p>
            <a:r>
              <a:rPr lang="en-US" dirty="0"/>
              <a:t>No disparities</a:t>
            </a:r>
          </a:p>
          <a:p>
            <a:r>
              <a:rPr lang="en-US" dirty="0"/>
              <a:t>No aging workforce</a:t>
            </a:r>
          </a:p>
        </p:txBody>
      </p:sp>
    </p:spTree>
    <p:extLst>
      <p:ext uri="{BB962C8B-B14F-4D97-AF65-F5344CB8AC3E}">
        <p14:creationId xmlns:p14="http://schemas.microsoft.com/office/powerpoint/2010/main" val="72740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1165-3CD2-6302-8A2E-B0FD891B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86" y="24316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Gender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4E341-D5F2-C9B8-54E3-2D09C169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6" y="989828"/>
            <a:ext cx="5316648" cy="56250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D6CA8-79AF-503D-DFBF-669E5924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424" y="2756402"/>
            <a:ext cx="3332136" cy="5399647"/>
          </a:xfrm>
        </p:spPr>
        <p:txBody>
          <a:bodyPr/>
          <a:lstStyle/>
          <a:p>
            <a:r>
              <a:rPr lang="en-US" dirty="0"/>
              <a:t>Great distribution between the genders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CA7A10-A20E-AEC0-8B94-BCDE5EA7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07" y="364267"/>
            <a:ext cx="7734198" cy="6129466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818218-C437-F010-4CF2-FD0ED0B11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657" y="1635525"/>
            <a:ext cx="3332136" cy="5399647"/>
          </a:xfrm>
        </p:spPr>
        <p:txBody>
          <a:bodyPr/>
          <a:lstStyle/>
          <a:p>
            <a:r>
              <a:rPr lang="en-US" dirty="0"/>
              <a:t>Auckland by far employees the most people </a:t>
            </a:r>
          </a:p>
          <a:p>
            <a:r>
              <a:rPr lang="en-US" dirty="0"/>
              <a:t>Christchurch is second, closely followed by Wellington and Waikato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2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DC1D-185A-A376-7AB7-36A00628C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370" y="1556330"/>
            <a:ext cx="3494070" cy="5061790"/>
          </a:xfrm>
        </p:spPr>
        <p:txBody>
          <a:bodyPr/>
          <a:lstStyle/>
          <a:p>
            <a:r>
              <a:rPr lang="en-US" dirty="0"/>
              <a:t>Higher the age, less seasonal employment</a:t>
            </a:r>
          </a:p>
          <a:p>
            <a:r>
              <a:rPr lang="en-US" dirty="0"/>
              <a:t>Very well proportioned age groups working</a:t>
            </a:r>
          </a:p>
          <a:p>
            <a:r>
              <a:rPr lang="en-US" dirty="0"/>
              <a:t>Highest age group (25-29)</a:t>
            </a:r>
          </a:p>
          <a:p>
            <a:r>
              <a:rPr lang="en-US" dirty="0"/>
              <a:t>Lowest age group (65+) </a:t>
            </a:r>
          </a:p>
          <a:p>
            <a:r>
              <a:rPr lang="en-US" dirty="0"/>
              <a:t> Most trending upwards</a:t>
            </a:r>
          </a:p>
          <a:p>
            <a:r>
              <a:rPr lang="en-US" dirty="0"/>
              <a:t>Uneven records per month</a:t>
            </a:r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A28B3-91CA-77BD-ED3B-7A5A1471D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98" y="869202"/>
            <a:ext cx="7544607" cy="46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4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06C5-6CDF-2502-7DFE-CC3D745B9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8553" y="1458353"/>
            <a:ext cx="3332136" cy="5399647"/>
          </a:xfrm>
        </p:spPr>
        <p:txBody>
          <a:bodyPr/>
          <a:lstStyle/>
          <a:p>
            <a:r>
              <a:rPr lang="en-US" dirty="0"/>
              <a:t>Start off equal</a:t>
            </a:r>
          </a:p>
          <a:p>
            <a:r>
              <a:rPr lang="en-US" dirty="0"/>
              <a:t>Females don’t increase as much as men</a:t>
            </a:r>
          </a:p>
          <a:p>
            <a:r>
              <a:rPr lang="en-US" dirty="0"/>
              <a:t>Possible reason for difference is pregnancy</a:t>
            </a:r>
          </a:p>
          <a:p>
            <a:r>
              <a:rPr lang="en-US" dirty="0"/>
              <a:t>45 women start to go back to work presumably after children</a:t>
            </a:r>
          </a:p>
          <a:p>
            <a:r>
              <a:rPr lang="en-US" dirty="0"/>
              <a:t>Most retired 60~65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03DA5-31B7-C28A-C217-3F0A78C1B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1" y="1258817"/>
            <a:ext cx="7980329" cy="43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9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461-7E0D-D2FD-3E69-60196AED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400331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39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8D83-0D18-0718-BE82-F1BB1965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6" y="505106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Data</a:t>
            </a:r>
            <a:endParaRPr lang="en-NZ" dirty="0"/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A1795C-A60A-A839-F151-13A6F866E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14" y="2328302"/>
            <a:ext cx="6722372" cy="2477622"/>
          </a:xfrm>
        </p:spPr>
      </p:pic>
    </p:spTree>
    <p:extLst>
      <p:ext uri="{BB962C8B-B14F-4D97-AF65-F5344CB8AC3E}">
        <p14:creationId xmlns:p14="http://schemas.microsoft.com/office/powerpoint/2010/main" val="17909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18CF-B93A-C40F-2938-8BA9D0C7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0985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Data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D6AE-5B53-DE63-2C09-D020DFE06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 and Region</a:t>
            </a:r>
          </a:p>
          <a:p>
            <a:r>
              <a:rPr lang="en-US" sz="3600" dirty="0"/>
              <a:t>Age and Gender</a:t>
            </a:r>
          </a:p>
          <a:p>
            <a:r>
              <a:rPr lang="en-US" sz="3600" dirty="0"/>
              <a:t>Gender and Region</a:t>
            </a:r>
          </a:p>
          <a:p>
            <a:r>
              <a:rPr lang="en-US" sz="3600" dirty="0"/>
              <a:t>Industries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30659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9DEB9-1315-556A-5F87-76AC488D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37" y="616299"/>
            <a:ext cx="6050236" cy="5625402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3024222-29CB-4D8C-C6C4-97F84A76E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157" y="2564673"/>
            <a:ext cx="3494070" cy="5061790"/>
          </a:xfrm>
        </p:spPr>
        <p:txBody>
          <a:bodyPr/>
          <a:lstStyle/>
          <a:p>
            <a:r>
              <a:rPr lang="en-US" dirty="0"/>
              <a:t>General Uptrend</a:t>
            </a:r>
          </a:p>
          <a:p>
            <a:r>
              <a:rPr lang="en-US" dirty="0"/>
              <a:t>Seasonal highs and lows</a:t>
            </a:r>
          </a:p>
          <a:p>
            <a:r>
              <a:rPr lang="en-US" dirty="0"/>
              <a:t>Possibly due to winter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430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A19A27-AC77-38DF-6A0E-38E2E0088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1" y="563730"/>
            <a:ext cx="5774339" cy="5730539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892DBF9-E22E-EE4E-4225-623854BC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977" y="1399550"/>
            <a:ext cx="3494070" cy="5061790"/>
          </a:xfrm>
        </p:spPr>
        <p:txBody>
          <a:bodyPr/>
          <a:lstStyle/>
          <a:p>
            <a:r>
              <a:rPr lang="en-US" dirty="0"/>
              <a:t>Sudden drop in the middle</a:t>
            </a:r>
          </a:p>
          <a:p>
            <a:r>
              <a:rPr lang="en-US" dirty="0"/>
              <a:t>Return back to general uptrend</a:t>
            </a:r>
          </a:p>
          <a:p>
            <a:pPr marL="0" indent="0">
              <a:buNone/>
            </a:pPr>
            <a:r>
              <a:rPr lang="en-US" dirty="0"/>
              <a:t>Possible reasons:</a:t>
            </a:r>
          </a:p>
          <a:p>
            <a:r>
              <a:rPr lang="en-US" dirty="0" err="1"/>
              <a:t>Kiwisavers</a:t>
            </a:r>
            <a:r>
              <a:rPr lang="en-US" dirty="0"/>
              <a:t> cease investments into mining</a:t>
            </a:r>
          </a:p>
          <a:p>
            <a:r>
              <a:rPr lang="en-US" dirty="0"/>
              <a:t>Closer of </a:t>
            </a:r>
            <a:r>
              <a:rPr lang="en-US" dirty="0" err="1"/>
              <a:t>Canteburry</a:t>
            </a:r>
            <a:r>
              <a:rPr lang="en-US" dirty="0"/>
              <a:t> Mine</a:t>
            </a:r>
          </a:p>
          <a:p>
            <a:r>
              <a:rPr lang="en-US" dirty="0"/>
              <a:t>Tougher regulations </a:t>
            </a:r>
          </a:p>
          <a:p>
            <a:pPr>
              <a:buFont typeface="Wingdings" panose="05000000000000000000" pitchFamily="2" charset="2"/>
              <a:buChar char="Ø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2879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13905C-9C4B-9E5A-9BC4-5F76BA89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53" y="661410"/>
            <a:ext cx="5868449" cy="553517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4FC57B-0BAE-D790-610D-79AD1C5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713" y="2063227"/>
            <a:ext cx="3494070" cy="5061790"/>
          </a:xfrm>
        </p:spPr>
        <p:txBody>
          <a:bodyPr/>
          <a:lstStyle/>
          <a:p>
            <a:r>
              <a:rPr lang="en-US" dirty="0"/>
              <a:t>General downtrend</a:t>
            </a:r>
          </a:p>
          <a:p>
            <a:r>
              <a:rPr lang="en-US" dirty="0"/>
              <a:t>Giant spike</a:t>
            </a:r>
          </a:p>
          <a:p>
            <a:pPr marL="0" indent="0">
              <a:buNone/>
            </a:pPr>
            <a:r>
              <a:rPr lang="en-US" dirty="0"/>
              <a:t>Possible reason:</a:t>
            </a:r>
          </a:p>
          <a:p>
            <a:r>
              <a:rPr lang="en-US" dirty="0"/>
              <a:t>Introduction to 5g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1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0AFD33-1735-CA89-0CCB-345C86AE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07" y="683334"/>
            <a:ext cx="5725204" cy="5491332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44E83EB-C808-BF2E-C122-150EDCBE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720" y="1796210"/>
            <a:ext cx="3494070" cy="5061790"/>
          </a:xfrm>
        </p:spPr>
        <p:txBody>
          <a:bodyPr/>
          <a:lstStyle/>
          <a:p>
            <a:r>
              <a:rPr lang="en-US" dirty="0"/>
              <a:t>General uptrend</a:t>
            </a:r>
          </a:p>
          <a:p>
            <a:r>
              <a:rPr lang="en-US" dirty="0"/>
              <a:t>Giant spike</a:t>
            </a:r>
          </a:p>
          <a:p>
            <a:pPr marL="0" indent="0">
              <a:buNone/>
            </a:pPr>
            <a:r>
              <a:rPr lang="en-US" dirty="0"/>
              <a:t>Possible reason:</a:t>
            </a:r>
          </a:p>
          <a:p>
            <a:r>
              <a:rPr lang="en-US" dirty="0"/>
              <a:t>General Election Oct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2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86DE-9DF7-0028-AD78-3854A344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62206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Emerging Industries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256D9-6BAA-7FB7-51B2-49C21C01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51" y="1095477"/>
            <a:ext cx="5665306" cy="54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5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3001-7E8A-1FB8-574A-4F6BE129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586" y="33365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Seasonal Effects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65657-1CF3-E0C4-23E3-08F8DC8F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57" y="1153902"/>
            <a:ext cx="5370443" cy="53704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1E9E-B717-5AAB-C357-B5A778C3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526" y="2193132"/>
            <a:ext cx="3494070" cy="5061790"/>
          </a:xfrm>
        </p:spPr>
        <p:txBody>
          <a:bodyPr/>
          <a:lstStyle/>
          <a:p>
            <a:r>
              <a:rPr lang="en-US" dirty="0"/>
              <a:t>Goes through a lull during the middle of the year</a:t>
            </a:r>
          </a:p>
          <a:p>
            <a:r>
              <a:rPr lang="en-US" dirty="0"/>
              <a:t>Highest month is December</a:t>
            </a:r>
          </a:p>
          <a:p>
            <a:r>
              <a:rPr lang="en-US" dirty="0"/>
              <a:t>Lowest month is July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70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355</TotalTime>
  <Words>268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MiniProject 1</vt:lpstr>
      <vt:lpstr>Data</vt:lpstr>
      <vt:lpstr>Data</vt:lpstr>
      <vt:lpstr>PowerPoint Presentation</vt:lpstr>
      <vt:lpstr>PowerPoint Presentation</vt:lpstr>
      <vt:lpstr>PowerPoint Presentation</vt:lpstr>
      <vt:lpstr>PowerPoint Presentation</vt:lpstr>
      <vt:lpstr>Emerging Industries</vt:lpstr>
      <vt:lpstr>Seasonal Effects</vt:lpstr>
      <vt:lpstr>PowerPoint Presentation</vt:lpstr>
      <vt:lpstr>PowerPoint Presentation</vt:lpstr>
      <vt:lpstr>Age</vt:lpstr>
      <vt:lpstr>Gender</vt:lpstr>
      <vt:lpstr>PowerPoint Presentation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Dalzell</dc:creator>
  <cp:lastModifiedBy>Akash Dalzell</cp:lastModifiedBy>
  <cp:revision>5</cp:revision>
  <dcterms:created xsi:type="dcterms:W3CDTF">2022-06-28T07:47:03Z</dcterms:created>
  <dcterms:modified xsi:type="dcterms:W3CDTF">2022-10-10T01:24:41Z</dcterms:modified>
</cp:coreProperties>
</file>