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18"/>
  </p:handoutMasterIdLst>
  <p:sldIdLst>
    <p:sldId id="256" r:id="rId3"/>
    <p:sldId id="273" r:id="rId5"/>
    <p:sldId id="276" r:id="rId6"/>
    <p:sldId id="278" r:id="rId7"/>
    <p:sldId id="281" r:id="rId8"/>
    <p:sldId id="290" r:id="rId9"/>
    <p:sldId id="292" r:id="rId10"/>
    <p:sldId id="294" r:id="rId11"/>
    <p:sldId id="293" r:id="rId12"/>
    <p:sldId id="295" r:id="rId13"/>
    <p:sldId id="296" r:id="rId14"/>
    <p:sldId id="297" r:id="rId15"/>
    <p:sldId id="280" r:id="rId16"/>
    <p:sldId id="26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5" autoAdjust="0"/>
  </p:normalViewPr>
  <p:slideViewPr>
    <p:cSldViewPr snapToGrid="0">
      <p:cViewPr varScale="1">
        <p:scale>
          <a:sx n="68" d="100"/>
          <a:sy n="68" d="100"/>
        </p:scale>
        <p:origin x="77" y="442"/>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D963B1-226B-4B24-8975-7DD28730789D}"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FA9CF0-FE85-40E5-A3E4-9D8D4A205BC2}"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C0BE83-1F76-412F-817F-6B87541A62B7}"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B54AA9-D1C5-4A71-8BC1-393246244DDE}"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B54AA9-D1C5-4A71-8BC1-393246244DDE}" type="slidenum">
              <a:rPr lang="en-US" smtClean="0"/>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B54AA9-D1C5-4A71-8BC1-393246244DDE}" type="slidenum">
              <a:rPr lang="en-US" smtClean="0"/>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B54AA9-D1C5-4A71-8BC1-393246244DDE}" type="slidenum">
              <a:rPr lang="en-US" smtClean="0"/>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B54AA9-D1C5-4A71-8BC1-393246244DDE}" type="slidenum">
              <a:rPr lang="en-US" smtClean="0"/>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B54AA9-D1C5-4A71-8BC1-393246244DDE}" type="slidenum">
              <a:rPr lang="en-US" smtClean="0"/>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B54AA9-D1C5-4A71-8BC1-393246244DDE}"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B54AA9-D1C5-4A71-8BC1-393246244DDE}"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B54AA9-D1C5-4A71-8BC1-393246244DDE}" type="slidenum">
              <a:rPr lang="en-US" smtClean="0"/>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B54AA9-D1C5-4A71-8BC1-393246244DDE}" type="slidenum">
              <a:rPr lang="en-US" smtClean="0"/>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B54AA9-D1C5-4A71-8BC1-393246244DDE}" type="slidenum">
              <a:rPr lang="en-US" smtClean="0"/>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B54AA9-D1C5-4A71-8BC1-393246244DDE}" type="slidenum">
              <a:rPr lang="en-US" smtClean="0"/>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B54AA9-D1C5-4A71-8BC1-393246244DDE}" type="slidenum">
              <a:rPr lang="en-US" smtClean="0"/>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B54AA9-D1C5-4A71-8BC1-393246244DDE}" type="slidenum">
              <a:rPr lang="en-US" smtClean="0"/>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B54AA9-D1C5-4A71-8BC1-393246244DDE}"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5000"/>
              <a:duotone>
                <a:schemeClr val="accent2">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11" name="Rectangle 10"/>
          <p:cNvSpPr/>
          <p:nvPr/>
        </p:nvSpPr>
        <p:spPr>
          <a:xfrm>
            <a:off x="1447801" y="1411615"/>
            <a:ext cx="9296400" cy="4034770"/>
          </a:xfrm>
          <a:prstGeom prst="rect">
            <a:avLst/>
          </a:prstGeom>
          <a:solidFill>
            <a:schemeClr val="bg2"/>
          </a:solidFill>
          <a:ln w="9525" cap="sq" cmpd="sng" algn="ctr">
            <a:no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03FCE02C-6EC6-4E09-BC2C-9FDED4DE236E}" type="datetimeFigureOut">
              <a:rPr lang="en-US" dirty="0"/>
            </a:fld>
            <a:endParaRPr lang="en-US" dirty="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2"/>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2"/>
                </a:solidFill>
              </a:defRPr>
            </a:lvl1pPr>
          </a:lstStyle>
          <a:p>
            <a:fld id="{4FAB73BC-B049-4115-A692-8D63A059BFB8}"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FB075A7A-4A9A-410F-B848-AB998ACC9419}" type="datetimeFigureOut">
              <a:rPr lang="en-US" dirty="0"/>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AA5F3E88-2D66-4D17-B0FA-EA13CB20B2FF}" type="datetimeFigureOut">
              <a:rPr lang="en-US" dirty="0"/>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7205CAA-4E5A-4223-BD55-C5D2841AC9EF}"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1800"/>
            </a:lvl1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4D8F36E1-9596-4E98-8786-4A17C5D29C65}" type="datetimeFigureOut">
              <a:rPr lang="en-US" dirty="0"/>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19" name="Rectangle 18"/>
          <p:cNvSpPr/>
          <p:nvPr/>
        </p:nvSpPr>
        <p:spPr>
          <a:xfrm>
            <a:off x="0" y="0"/>
            <a:ext cx="12192000" cy="6858000"/>
          </a:xfrm>
          <a:prstGeom prst="rect">
            <a:avLst/>
          </a:prstGeom>
          <a:blipFill dpi="0" rotWithShape="1">
            <a:blip r:embed="rId2">
              <a:alphaModFix amt="40000"/>
              <a:duotone>
                <a:schemeClr val="accent3">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24" name="Rectangle 23"/>
          <p:cNvSpPr/>
          <p:nvPr/>
        </p:nvSpPr>
        <p:spPr>
          <a:xfrm>
            <a:off x="1447801" y="1411615"/>
            <a:ext cx="9296400" cy="4034770"/>
          </a:xfrm>
          <a:prstGeom prst="rect">
            <a:avLst/>
          </a:prstGeom>
          <a:solidFill>
            <a:schemeClr val="bg2"/>
          </a:solidFill>
          <a:ln w="9525" cap="sq" cmpd="sng" algn="ctr">
            <a:noFill/>
            <a:prstDash val="solid"/>
            <a:miter lim="800000"/>
          </a:ln>
          <a:effectLst/>
        </p:spPr>
      </p:sp>
      <p:sp>
        <p:nvSpPr>
          <p:cNvPr id="30" name="Rectangle 29"/>
          <p:cNvSpPr/>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b="0" kern="1200" cap="all" spc="-100"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345"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EE4D1A55-63BC-4BA2-9538-7DDEADA10621}" type="datetimeFigureOut">
              <a:rPr lang="en-US" dirty="0"/>
            </a:fld>
            <a:endParaRPr lang="en-US" dirty="0"/>
          </a:p>
        </p:txBody>
      </p:sp>
      <p:sp>
        <p:nvSpPr>
          <p:cNvPr id="5" name="Footer Placeholder 4"/>
          <p:cNvSpPr>
            <a:spLocks noGrp="1"/>
          </p:cNvSpPr>
          <p:nvPr>
            <p:ph type="ftr" sz="quarter" idx="11"/>
          </p:nvPr>
        </p:nvSpPr>
        <p:spPr>
          <a:xfrm>
            <a:off x="1453896" y="5212080"/>
            <a:ext cx="5907024" cy="228600"/>
          </a:xfrm>
        </p:spPr>
        <p:txBody>
          <a:bodyPr/>
          <a:lstStyle>
            <a:lvl1pPr algn="l">
              <a:defRPr>
                <a:solidFill>
                  <a:schemeClr val="tx2"/>
                </a:solidFill>
              </a:defRPr>
            </a:lvl1pPr>
          </a:lstStyle>
          <a:p>
            <a:endParaRPr lang="en-US" dirty="0"/>
          </a:p>
        </p:txBody>
      </p:sp>
      <p:sp>
        <p:nvSpPr>
          <p:cNvPr id="6" name="Slide Number Placeholder 5"/>
          <p:cNvSpPr>
            <a:spLocks noGrp="1"/>
          </p:cNvSpPr>
          <p:nvPr>
            <p:ph type="sldNum" sz="quarter" idx="12"/>
          </p:nvPr>
        </p:nvSpPr>
        <p:spPr>
          <a:xfrm>
            <a:off x="8604504" y="5212080"/>
            <a:ext cx="2112264" cy="228600"/>
          </a:xfrm>
        </p:spPr>
        <p:txBody>
          <a:bodyPr/>
          <a:lstStyle>
            <a:lvl1pPr>
              <a:defRPr>
                <a:solidFill>
                  <a:schemeClr val="tx2"/>
                </a:solidFill>
              </a:defRPr>
            </a:lvl1pPr>
          </a:lstStyle>
          <a:p>
            <a:fld id="{4FAB73BC-B049-4115-A692-8D63A059BFB8}"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lvl1pPr>
              <a:defRPr>
                <a:solidFill>
                  <a:schemeClr val="tx2"/>
                </a:solidFill>
              </a:defRPr>
            </a:lvl1pPr>
          </a:lstStyle>
          <a:p>
            <a:fld id="{66D01ABB-8821-4BF5-97A9-E1A66ACAEAA9}" type="datetimeFigureOut">
              <a:rPr lang="en-US" dirty="0"/>
            </a:fld>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lvl1pPr>
              <a:defRPr>
                <a:solidFill>
                  <a:schemeClr val="tx2"/>
                </a:solidFill>
              </a:defRPr>
            </a:lvl1pPr>
          </a:lstStyle>
          <a:p>
            <a:fld id="{20C37B1C-D4A1-4A4F-A470-80868146AFC5}" type="datetimeFigureOut">
              <a:rPr lang="en-US" dirty="0"/>
            </a:fld>
            <a:endParaRPr lang="en-US" dirty="0"/>
          </a:p>
        </p:txBody>
      </p:sp>
      <p:sp>
        <p:nvSpPr>
          <p:cNvPr id="8" name="Footer Placeholder 7"/>
          <p:cNvSpPr>
            <a:spLocks noGrp="1"/>
          </p:cNvSpPr>
          <p:nvPr>
            <p:ph type="ftr" sz="quarter" idx="11"/>
          </p:nvPr>
        </p:nvSpPr>
        <p:spPr/>
        <p:txBody>
          <a:bodyPr/>
          <a:lstStyle>
            <a:lvl1pPr>
              <a:defRPr>
                <a:solidFill>
                  <a:schemeClr val="tx2"/>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tx2"/>
                </a:solidFill>
              </a:defRPr>
            </a:lvl1pPr>
          </a:lstStyle>
          <a:p>
            <a:fld id="{6D31D1B9-F39E-471E-80A9-595CAA5664AD}" type="datetimeFigureOut">
              <a:rPr lang="en-US" dirty="0"/>
            </a:fld>
            <a:endParaRPr lang="en-US" dirty="0"/>
          </a:p>
        </p:txBody>
      </p:sp>
      <p:sp>
        <p:nvSpPr>
          <p:cNvPr id="4" name="Footer Placeholder 3"/>
          <p:cNvSpPr>
            <a:spLocks noGrp="1"/>
          </p:cNvSpPr>
          <p:nvPr>
            <p:ph type="ftr" sz="quarter" idx="11"/>
          </p:nvPr>
        </p:nvSpPr>
        <p:spPr/>
        <p:txBody>
          <a:bodyPr/>
          <a:lstStyle>
            <a:lvl1pPr>
              <a:defRPr>
                <a:solidFill>
                  <a:schemeClr val="tx2"/>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lstStyle>
          <a:p>
            <a:fld id="{33FCEABC-E2B9-4606-A74F-CB06AF596887}" type="datetimeFigureOut">
              <a:rPr lang="en-US" dirty="0"/>
            </a:fld>
            <a:endParaRPr lang="en-US" dirty="0"/>
          </a:p>
        </p:txBody>
      </p:sp>
      <p:sp>
        <p:nvSpPr>
          <p:cNvPr id="3" name="Footer Placeholder 2"/>
          <p:cNvSpPr>
            <a:spLocks noGrp="1"/>
          </p:cNvSpPr>
          <p:nvPr>
            <p:ph type="ftr" sz="quarter" idx="11"/>
          </p:nvPr>
        </p:nvSpPr>
        <p:spPr/>
        <p:txBody>
          <a:bodyPr/>
          <a:lstStyle>
            <a:lvl1pPr>
              <a:defRPr>
                <a:solidFill>
                  <a:schemeClr val="tx2"/>
                </a:solidFill>
              </a:defRPr>
            </a:lvl1pPr>
          </a:lstStyle>
          <a:p>
            <a:endParaRPr lang="en-US" dirty="0"/>
          </a:p>
        </p:txBody>
      </p:sp>
      <p:sp>
        <p:nvSpPr>
          <p:cNvPr id="4" name="Slide Number Placeholder 3"/>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14" name="Rectangle 13"/>
          <p:cNvSpPr/>
          <p:nvPr/>
        </p:nvSpPr>
        <p:spPr>
          <a:xfrm>
            <a:off x="234693" y="237744"/>
            <a:ext cx="8633081" cy="6382512"/>
          </a:xfrm>
          <a:prstGeom prst="rect">
            <a:avLst/>
          </a:prstGeom>
          <a:solidFill>
            <a:schemeClr val="tx1"/>
          </a:solidFill>
          <a:ln w="6350" cap="flat" cmpd="sng" algn="ctr">
            <a:solidFill>
              <a:schemeClr val="tx1">
                <a:lumMod val="75000"/>
              </a:schemeClr>
            </a:solidFill>
            <a:prstDash val="solid"/>
          </a:ln>
          <a:effectLst>
            <a:softEdge rad="0"/>
          </a:effectLst>
        </p:spPr>
      </p:sp>
      <p:sp>
        <p:nvSpPr>
          <p:cNvPr id="16" name="Rectangle 15"/>
          <p:cNvSpPr/>
          <p:nvPr/>
        </p:nvSpPr>
        <p:spPr>
          <a:xfrm>
            <a:off x="371856" y="374904"/>
            <a:ext cx="8353044" cy="6108192"/>
          </a:xfrm>
          <a:prstGeom prst="rect">
            <a:avLst/>
          </a:prstGeom>
          <a:solidFill>
            <a:schemeClr val="bg2"/>
          </a:solidFill>
          <a:ln w="6350" cap="sq" cmpd="sng" algn="ctr">
            <a:noFill/>
            <a:prstDash val="solid"/>
            <a:miter lim="800000"/>
          </a:ln>
          <a:effectLst/>
        </p:spPr>
      </p:sp>
      <p:sp>
        <p:nvSpPr>
          <p:cNvPr id="15" name="Rectangle 14"/>
          <p:cNvSpPr/>
          <p:nvPr/>
        </p:nvSpPr>
        <p:spPr>
          <a:xfrm>
            <a:off x="9020386" y="237744"/>
            <a:ext cx="2926080" cy="63825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790575" y="704850"/>
            <a:ext cx="7562850" cy="51435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lvl1pPr>
              <a:defRPr>
                <a:solidFill>
                  <a:schemeClr val="tx2"/>
                </a:solidFill>
              </a:defRPr>
            </a:lvl1pPr>
          </a:lstStyle>
          <a:p>
            <a:fld id="{FA8850A0-01A3-4F4E-AA52-F716A9BFD4EB}" type="datetimeFigureOut">
              <a:rPr lang="en-US" dirty="0"/>
            </a:fld>
            <a:endParaRPr lang="en-US" dirty="0"/>
          </a:p>
        </p:txBody>
      </p:sp>
      <p:sp>
        <p:nvSpPr>
          <p:cNvPr id="6" name="Footer Placeholder 5"/>
          <p:cNvSpPr>
            <a:spLocks noGrp="1"/>
          </p:cNvSpPr>
          <p:nvPr>
            <p:ph type="ftr" sz="quarter" idx="11"/>
          </p:nvPr>
        </p:nvSpPr>
        <p:spPr>
          <a:xfrm>
            <a:off x="3439158" y="6214535"/>
            <a:ext cx="5184648" cy="256032"/>
          </a:xfrm>
        </p:spPr>
        <p:txBody>
          <a:bodyPr/>
          <a:lstStyle>
            <a:lvl1pPr algn="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2"/>
                </a:solidFill>
              </a:defRPr>
            </a:lvl1pPr>
          </a:lstStyle>
          <a:p>
            <a:fld id="{4FAB73BC-B049-4115-A692-8D63A059BFB8}" type="slidenum">
              <a:rPr lang="en-US" dirty="0"/>
            </a:fld>
            <a:endParaRPr lang="en-US" dirty="0"/>
          </a:p>
        </p:txBody>
      </p:sp>
      <p:sp>
        <p:nvSpPr>
          <p:cNvPr id="11" name="Rectangle 10"/>
          <p:cNvSpPr/>
          <p:nvPr/>
        </p:nvSpPr>
        <p:spPr>
          <a:xfrm>
            <a:off x="9157546" y="374904"/>
            <a:ext cx="2651760"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tx1"/>
          </a:solidFill>
          <a:ln w="6350" cap="sq">
            <a:solidFill>
              <a:schemeClr val="tx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157546" y="374904"/>
            <a:ext cx="2651760" cy="6108192"/>
          </a:xfrm>
          <a:prstGeom prst="rect">
            <a:avLst/>
          </a:prstGeom>
          <a:solidFill>
            <a:schemeClr val="bg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601076" cy="6382512"/>
          </a:xfrm>
          <a:solidFill>
            <a:srgbClr val="808080"/>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E5811CCA-BB49-46C7-A0E2-F42339750F9A}" type="datetimeFigureOut">
              <a:rPr lang="en-US" dirty="0"/>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tx1"/>
          </a:solidFill>
          <a:ln w="6350" cap="flat" cmpd="sng" algn="ctr">
            <a:solidFill>
              <a:schemeClr val="tx1">
                <a:lumMod val="75000"/>
              </a:schemeClr>
            </a:solidFill>
            <a:prstDash val="solid"/>
          </a:ln>
          <a:effectLst>
            <a:softEdge rad="0"/>
          </a:effectLst>
        </p:spPr>
      </p:sp>
      <p:sp>
        <p:nvSpPr>
          <p:cNvPr id="8" name="Rectangle 7"/>
          <p:cNvSpPr/>
          <p:nvPr/>
        </p:nvSpPr>
        <p:spPr>
          <a:xfrm>
            <a:off x="371856" y="374904"/>
            <a:ext cx="11448288" cy="6108192"/>
          </a:xfrm>
          <a:prstGeom prst="rect">
            <a:avLst/>
          </a:prstGeom>
          <a:solidFill>
            <a:schemeClr val="bg2"/>
          </a:solidFill>
          <a:ln w="6350" cap="sq" cmpd="sng" algn="ctr">
            <a:no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bg2"/>
                </a:solidFill>
              </a:defRPr>
            </a:lvl1pPr>
          </a:lstStyle>
          <a:p>
            <a:fld id="{17205CAA-4E5A-4223-BD55-C5D2841AC9EF}" type="datetimeFigureOut">
              <a:rPr lang="en-US" dirty="0"/>
            </a:fld>
            <a:endParaRPr lang="en-US" dirty="0"/>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bg2"/>
                </a:solidFill>
              </a:defRPr>
            </a:lvl1pPr>
          </a:lstStyle>
          <a:p>
            <a:endParaRPr lang="en-US" dirty="0"/>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bg2"/>
                </a:solidFill>
              </a:defRPr>
            </a:lvl1pPr>
          </a:lstStyle>
          <a:p>
            <a:fld id="{4FAB73BC-B049-4115-A692-8D63A059BFB8}" type="slidenum">
              <a:rPr lang="en-US" dirty="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2">
            <a:lumMod val="60000"/>
            <a:lumOff val="40000"/>
          </a:schemeClr>
        </a:buClr>
        <a:buFont typeface="Arial" panose="020B0604020202020204"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lumMod val="60000"/>
            <a:lumOff val="40000"/>
          </a:schemeClr>
        </a:buClr>
        <a:buFont typeface="Arial" panose="020B0604020202020204"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lumMod val="60000"/>
            <a:lumOff val="40000"/>
          </a:schemeClr>
        </a:buClr>
        <a:buFont typeface="Arial" panose="020B0604020202020204"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lumMod val="60000"/>
            <a:lumOff val="40000"/>
          </a:schemeClr>
        </a:buClr>
        <a:buFont typeface="Arial" panose="020B0604020202020204"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lumMod val="60000"/>
            <a:lumOff val="40000"/>
          </a:schemeClr>
        </a:buClr>
        <a:buFont typeface="Arial" panose="020B0604020202020204" pitchFamily="34"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2">
            <a:lumMod val="60000"/>
            <a:lumOff val="40000"/>
          </a:schemeClr>
        </a:buClr>
        <a:buFont typeface="Arial" panose="020B0604020202020204" pitchFamily="34" charset="0"/>
        <a:buChar char="•"/>
        <a:defRPr sz="1400" kern="1200">
          <a:solidFill>
            <a:schemeClr val="bg1"/>
          </a:solidFill>
          <a:latin typeface="+mn-lt"/>
          <a:ea typeface="+mn-ea"/>
          <a:cs typeface="+mn-cs"/>
        </a:defRPr>
      </a:lvl6pPr>
      <a:lvl7pPr marL="1899920" indent="-228600" algn="l" defTabSz="914400" rtl="0" eaLnBrk="1" latinLnBrk="0" hangingPunct="1">
        <a:lnSpc>
          <a:spcPct val="100000"/>
        </a:lnSpc>
        <a:spcBef>
          <a:spcPts val="500"/>
        </a:spcBef>
        <a:buClr>
          <a:schemeClr val="tx2">
            <a:lumMod val="60000"/>
            <a:lumOff val="40000"/>
          </a:schemeClr>
        </a:buClr>
        <a:buFont typeface="Arial" panose="020B0604020202020204" pitchFamily="34" charset="0"/>
        <a:buChar char="•"/>
        <a:defRPr sz="1400" kern="1200">
          <a:solidFill>
            <a:schemeClr val="bg1"/>
          </a:solidFill>
          <a:latin typeface="+mn-lt"/>
          <a:ea typeface="+mn-ea"/>
          <a:cs typeface="+mn-cs"/>
        </a:defRPr>
      </a:lvl7pPr>
      <a:lvl8pPr marL="2200275" indent="-228600" algn="l" defTabSz="914400" rtl="0" eaLnBrk="1" latinLnBrk="0" hangingPunct="1">
        <a:lnSpc>
          <a:spcPct val="100000"/>
        </a:lnSpc>
        <a:spcBef>
          <a:spcPts val="500"/>
        </a:spcBef>
        <a:buClr>
          <a:schemeClr val="tx2">
            <a:lumMod val="60000"/>
            <a:lumOff val="40000"/>
          </a:schemeClr>
        </a:buClr>
        <a:buFont typeface="Arial" panose="020B0604020202020204" pitchFamily="34" charset="0"/>
        <a:buChar char="•"/>
        <a:defRPr sz="1400" kern="1200">
          <a:solidFill>
            <a:schemeClr val="bg1"/>
          </a:solidFill>
          <a:latin typeface="+mn-lt"/>
          <a:ea typeface="+mn-ea"/>
          <a:cs typeface="+mn-cs"/>
        </a:defRPr>
      </a:lvl8pPr>
      <a:lvl9pPr marL="2499995" indent="-228600" algn="l" defTabSz="914400" rtl="0" eaLnBrk="1" latinLnBrk="0" hangingPunct="1">
        <a:lnSpc>
          <a:spcPct val="100000"/>
        </a:lnSpc>
        <a:spcBef>
          <a:spcPts val="500"/>
        </a:spcBef>
        <a:buClr>
          <a:schemeClr val="tx2">
            <a:lumMod val="60000"/>
            <a:lumOff val="40000"/>
          </a:schemeClr>
        </a:buClr>
        <a:buFont typeface="Arial" panose="020B0604020202020204" pitchFamily="34" charset="0"/>
        <a:buChar char="•"/>
        <a:defRPr sz="1400" kern="1200">
          <a:solidFill>
            <a:schemeClr val="bg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9.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3.xml"/><Relationship Id="rId2" Type="http://schemas.openxmlformats.org/officeDocument/2006/relationships/image" Target="../media/image10.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4" name="Rectangle 23"/>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dirty="0"/>
          </a:p>
        </p:txBody>
      </p:sp>
      <p:sp>
        <p:nvSpPr>
          <p:cNvPr id="26" name="Rectangle 25"/>
          <p:cNvSpPr>
            <a:spLocks noGrp="1" noRot="1" noChangeAspect="1" noMove="1" noResize="1" noEditPoints="1" noAdjustHandles="1" noChangeArrowheads="1" noChangeShapeType="1" noTextEdit="1"/>
          </p:cNvSpPr>
          <p:nvPr/>
        </p:nvSpPr>
        <p:spPr>
          <a:xfrm>
            <a:off x="-1905" y="0"/>
            <a:ext cx="848296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a:spLocks noGrp="1" noRot="1" noChangeAspect="1" noMove="1" noResize="1" noEditPoints="1" noAdjustHandles="1" noChangeArrowheads="1" noChangeShapeType="1" noTextEdit="1"/>
          </p:cNvSpPr>
          <p:nvPr/>
        </p:nvSpPr>
        <p:spPr>
          <a:xfrm>
            <a:off x="198755" y="377190"/>
            <a:ext cx="7950200" cy="6200140"/>
          </a:xfrm>
          <a:prstGeom prst="rect">
            <a:avLst/>
          </a:prstGeom>
          <a:solidFill>
            <a:schemeClr val="tx1"/>
          </a:solidFill>
          <a:ln w="6350" cap="flat" cmpd="sng" algn="ctr">
            <a:solidFill>
              <a:schemeClr val="tx1"/>
            </a:solidFill>
            <a:prstDash val="solid"/>
          </a:ln>
          <a:effectLst>
            <a:outerShdw blurRad="63500" algn="ctr" rotWithShape="0">
              <a:prstClr val="black">
                <a:alpha val="40000"/>
              </a:prstClr>
            </a:outerShdw>
            <a:softEdge rad="0"/>
          </a:effectLst>
        </p:spPr>
      </p:sp>
      <p:sp>
        <p:nvSpPr>
          <p:cNvPr id="30" name="Rectangle 29"/>
          <p:cNvSpPr>
            <a:spLocks noGrp="1" noRot="1" noChangeAspect="1" noMove="1" noResize="1" noEditPoints="1" noAdjustHandles="1" noChangeArrowheads="1" noChangeShapeType="1" noTextEdit="1"/>
          </p:cNvSpPr>
          <p:nvPr/>
        </p:nvSpPr>
        <p:spPr>
          <a:xfrm>
            <a:off x="812800" y="806450"/>
            <a:ext cx="7098030" cy="2553970"/>
          </a:xfrm>
          <a:prstGeom prst="rect">
            <a:avLst/>
          </a:prstGeom>
          <a:solidFill>
            <a:schemeClr val="tx1"/>
          </a:solidFill>
          <a:ln w="6350" cap="sq" cmpd="sng" algn="ctr">
            <a:solidFill>
              <a:schemeClr val="bg2"/>
            </a:solidFill>
            <a:prstDash val="solid"/>
            <a:miter lim="800000"/>
          </a:ln>
          <a:effectLst/>
        </p:spPr>
      </p:sp>
      <p:sp>
        <p:nvSpPr>
          <p:cNvPr id="32" name="Rectangle 31"/>
          <p:cNvSpPr>
            <a:spLocks noGrp="1" noRot="1" noChangeAspect="1" noMove="1" noResize="1" noEditPoints="1" noAdjustHandles="1" noChangeArrowheads="1" noChangeShapeType="1" noTextEdit="1"/>
          </p:cNvSpPr>
          <p:nvPr/>
        </p:nvSpPr>
        <p:spPr>
          <a:xfrm>
            <a:off x="3137837" y="640856"/>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cxnSp>
        <p:nvCxnSpPr>
          <p:cNvPr id="34" name="Straight Connector 33"/>
          <p:cNvCxnSpPr>
            <a:cxnSpLocks noGrp="1" noRot="1" noChangeAspect="1" noMove="1" noResize="1" noEditPoints="1" noAdjustHandles="1" noChangeArrowheads="1" noChangeShapeType="1"/>
          </p:cNvCxnSpPr>
          <p:nvPr/>
        </p:nvCxnSpPr>
        <p:spPr>
          <a:xfrm>
            <a:off x="3252137" y="640855"/>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cxnSpLocks noGrp="1" noRot="1" noChangeAspect="1" noMove="1" noResize="1" noEditPoints="1" noAdjustHandles="1" noChangeArrowheads="1" noChangeShapeType="1"/>
          </p:cNvCxnSpPr>
          <p:nvPr/>
        </p:nvCxnSpPr>
        <p:spPr>
          <a:xfrm>
            <a:off x="4943777" y="640855"/>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cxnSpLocks noGrp="1" noRot="1" noChangeAspect="1" noMove="1" noResize="1" noEditPoints="1" noAdjustHandles="1" noChangeArrowheads="1" noChangeShapeType="1"/>
          </p:cNvCxnSpPr>
          <p:nvPr/>
        </p:nvCxnSpPr>
        <p:spPr>
          <a:xfrm>
            <a:off x="3252137" y="1286150"/>
            <a:ext cx="1691640"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8236585" y="1372235"/>
            <a:ext cx="4210050" cy="5389880"/>
          </a:xfrm>
        </p:spPr>
        <p:txBody>
          <a:bodyPr>
            <a:normAutofit fontScale="90000"/>
          </a:bodyPr>
          <a:lstStyle/>
          <a:p>
            <a:r>
              <a:rPr lang="en-IN" altLang="en-US" sz="2200">
                <a:sym typeface="+mn-ea"/>
              </a:rPr>
              <a:t>project guide:</a:t>
            </a:r>
            <a:br>
              <a:rPr lang="en-IN" altLang="en-US" sz="2700">
                <a:sym typeface="+mn-ea"/>
              </a:rPr>
            </a:br>
            <a:r>
              <a:rPr lang="en-IN" altLang="en-US" sz="2700" b="1">
                <a:sym typeface="+mn-ea"/>
              </a:rPr>
              <a:t>prof. gajanan tarte</a:t>
            </a:r>
            <a:br>
              <a:rPr lang="en-IN" altLang="en-US" sz="2700">
                <a:sym typeface="+mn-ea"/>
              </a:rPr>
            </a:br>
            <a:br>
              <a:rPr lang="en-IN" altLang="en-US" sz="2700">
                <a:sym typeface="+mn-ea"/>
              </a:rPr>
            </a:br>
            <a:r>
              <a:rPr lang="en-IN" altLang="en-US" sz="2000">
                <a:sym typeface="+mn-ea"/>
              </a:rPr>
              <a:t>electronics department</a:t>
            </a:r>
            <a:br>
              <a:rPr lang="en-IN" altLang="en-US" sz="2000">
                <a:sym typeface="+mn-ea"/>
              </a:rPr>
            </a:br>
            <a:r>
              <a:rPr lang="en-IN" altLang="en-US" sz="2000">
                <a:sym typeface="+mn-ea"/>
              </a:rPr>
              <a:t>modern college of arts</a:t>
            </a:r>
            <a:br>
              <a:rPr lang="en-IN" altLang="en-US" sz="2000">
                <a:sym typeface="+mn-ea"/>
              </a:rPr>
            </a:br>
            <a:r>
              <a:rPr lang="en-IN" altLang="en-US" sz="2000">
                <a:sym typeface="+mn-ea"/>
              </a:rPr>
              <a:t> science and commerce shivajinagar PUNE</a:t>
            </a:r>
            <a:br>
              <a:rPr lang="en-IN" altLang="en-US" sz="2000">
                <a:sym typeface="+mn-ea"/>
              </a:rPr>
            </a:br>
            <a:br>
              <a:rPr lang="en-IN" altLang="en-US" sz="2000">
                <a:sym typeface="+mn-ea"/>
              </a:rPr>
            </a:br>
            <a:br>
              <a:rPr lang="en-IN" altLang="en-US" sz="2000">
                <a:sym typeface="+mn-ea"/>
              </a:rPr>
            </a:br>
            <a:br>
              <a:rPr lang="en-IN" altLang="en-US" sz="2000">
                <a:sym typeface="+mn-ea"/>
              </a:rPr>
            </a:br>
            <a:br>
              <a:rPr lang="en-IN" altLang="en-US" sz="2000">
                <a:sym typeface="+mn-ea"/>
              </a:rPr>
            </a:br>
            <a:br>
              <a:rPr lang="en-IN" altLang="en-US" sz="2700">
                <a:sym typeface="+mn-ea"/>
              </a:rPr>
            </a:br>
            <a:r>
              <a:rPr lang="en-IN" altLang="en-US" sz="2200">
                <a:sym typeface="+mn-ea"/>
              </a:rPr>
              <a:t>presented by:</a:t>
            </a:r>
            <a:br>
              <a:rPr lang="en-IN" altLang="en-US" sz="2700">
                <a:sym typeface="+mn-ea"/>
              </a:rPr>
            </a:br>
            <a:r>
              <a:rPr lang="en-IN" altLang="en-US" sz="2700" b="1">
                <a:sym typeface="+mn-ea"/>
              </a:rPr>
              <a:t>LIMKAR AKASH APPASAHEB</a:t>
            </a:r>
            <a:br>
              <a:rPr lang="en-IN" altLang="en-US" sz="2700"/>
            </a:br>
            <a:r>
              <a:rPr lang="en-IN" altLang="en-US" sz="2000">
                <a:sym typeface="+mn-ea"/>
              </a:rPr>
              <a:t>M.Sc II </a:t>
            </a:r>
            <a:br>
              <a:rPr lang="en-IN" altLang="en-US" sz="2000">
                <a:sym typeface="+mn-ea"/>
              </a:rPr>
            </a:br>
            <a:r>
              <a:rPr lang="en-IN" altLang="en-US" sz="2000">
                <a:sym typeface="+mn-ea"/>
              </a:rPr>
              <a:t>Roll No. 2103609</a:t>
            </a:r>
            <a:br>
              <a:rPr lang="en-IN" altLang="en-US" sz="4800"/>
            </a:br>
            <a:br>
              <a:rPr lang="en-IN" altLang="en-US" sz="4800"/>
            </a:br>
            <a:endParaRPr lang="en-US" sz="4800" dirty="0">
              <a:solidFill>
                <a:srgbClr val="FFFFFF"/>
              </a:solidFill>
            </a:endParaRPr>
          </a:p>
        </p:txBody>
      </p:sp>
      <p:sp>
        <p:nvSpPr>
          <p:cNvPr id="7" name="Subtitle 6"/>
          <p:cNvSpPr>
            <a:spLocks noGrp="1"/>
          </p:cNvSpPr>
          <p:nvPr>
            <p:ph type="subTitle" idx="1"/>
          </p:nvPr>
        </p:nvSpPr>
        <p:spPr>
          <a:xfrm>
            <a:off x="615950" y="1413510"/>
            <a:ext cx="7533005" cy="1946275"/>
          </a:xfrm>
        </p:spPr>
        <p:txBody>
          <a:bodyPr>
            <a:normAutofit/>
          </a:bodyPr>
          <a:lstStyle/>
          <a:p>
            <a:r>
              <a:rPr lang="en-IN" altLang="en-US" sz="4000" b="1" dirty="0">
                <a:solidFill>
                  <a:schemeClr val="bg1"/>
                </a:solidFill>
                <a:sym typeface="+mn-ea"/>
              </a:rPr>
              <a:t>PROJECT</a:t>
            </a:r>
            <a:br>
              <a:rPr lang="en-IN" altLang="en-US" sz="4000" b="1" dirty="0">
                <a:solidFill>
                  <a:schemeClr val="bg1"/>
                </a:solidFill>
                <a:sym typeface="+mn-ea"/>
              </a:rPr>
            </a:br>
            <a:r>
              <a:rPr lang="en-IN" altLang="en-US" sz="4000" b="1" dirty="0">
                <a:solidFill>
                  <a:schemeClr val="bg1"/>
                </a:solidFill>
                <a:sym typeface="+mn-ea"/>
              </a:rPr>
              <a:t>IoT Based Plant Monitoring System</a:t>
            </a:r>
            <a:endParaRPr lang="en-IN" altLang="en-US" sz="4000" b="1" dirty="0">
              <a:solidFill>
                <a:schemeClr val="bg1"/>
              </a:solidFill>
            </a:endParaRPr>
          </a:p>
          <a:p>
            <a:endParaRPr lang="en-IN" altLang="en-US" sz="4000" b="1" dirty="0">
              <a:solidFill>
                <a:schemeClr val="bg1"/>
              </a:solidFill>
            </a:endParaRPr>
          </a:p>
        </p:txBody>
      </p:sp>
      <p:pic>
        <p:nvPicPr>
          <p:cNvPr id="3" name="Picture 2"/>
          <p:cNvPicPr>
            <a:picLocks noChangeAspect="1"/>
          </p:cNvPicPr>
          <p:nvPr/>
        </p:nvPicPr>
        <p:blipFill>
          <a:blip r:embed="rId1"/>
          <a:stretch>
            <a:fillRect/>
          </a:stretch>
        </p:blipFill>
        <p:spPr>
          <a:xfrm>
            <a:off x="1386205" y="4178300"/>
            <a:ext cx="5993130" cy="201739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4" name="Rectangle 23"/>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dirty="0"/>
          </a:p>
        </p:txBody>
      </p:sp>
      <p:sp>
        <p:nvSpPr>
          <p:cNvPr id="26" name="Rectangle 25"/>
          <p:cNvSpPr>
            <a:spLocks noGrp="1" noRot="1" noChangeAspect="1" noMove="1" noResize="1" noEditPoints="1" noAdjustHandles="1" noChangeArrowheads="1" noChangeShapeType="1" noTextEdit="1"/>
          </p:cNvSpPr>
          <p:nvPr/>
        </p:nvSpPr>
        <p:spPr>
          <a:xfrm>
            <a:off x="-1905" y="0"/>
            <a:ext cx="962088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a:spLocks noGrp="1" noRot="1" noChangeAspect="1" noMove="1" noResize="1" noEditPoints="1" noAdjustHandles="1" noChangeArrowheads="1" noChangeShapeType="1" noTextEdit="1"/>
          </p:cNvSpPr>
          <p:nvPr/>
        </p:nvSpPr>
        <p:spPr>
          <a:xfrm>
            <a:off x="198755" y="377190"/>
            <a:ext cx="9176385" cy="6200140"/>
          </a:xfrm>
          <a:prstGeom prst="rect">
            <a:avLst/>
          </a:prstGeom>
          <a:solidFill>
            <a:schemeClr val="tx1"/>
          </a:solidFill>
          <a:ln w="6350" cap="flat" cmpd="sng" algn="ctr">
            <a:solidFill>
              <a:schemeClr val="tx1"/>
            </a:solidFill>
            <a:prstDash val="solid"/>
          </a:ln>
          <a:effectLst>
            <a:outerShdw blurRad="63500" algn="ctr" rotWithShape="0">
              <a:prstClr val="black">
                <a:alpha val="40000"/>
              </a:prstClr>
            </a:outerShdw>
            <a:softEdge rad="0"/>
          </a:effectLst>
        </p:spPr>
      </p:sp>
      <p:sp>
        <p:nvSpPr>
          <p:cNvPr id="30" name="Rectangle 29"/>
          <p:cNvSpPr>
            <a:spLocks noGrp="1" noRot="1" noChangeAspect="1" noMove="1" noResize="1" noEditPoints="1" noAdjustHandles="1" noChangeArrowheads="1" noChangeShapeType="1" noTextEdit="1"/>
          </p:cNvSpPr>
          <p:nvPr/>
        </p:nvSpPr>
        <p:spPr>
          <a:xfrm>
            <a:off x="812800" y="806450"/>
            <a:ext cx="7077710" cy="872490"/>
          </a:xfrm>
          <a:prstGeom prst="rect">
            <a:avLst/>
          </a:prstGeom>
          <a:solidFill>
            <a:schemeClr val="tx1"/>
          </a:solidFill>
          <a:ln w="6350" cap="sq" cmpd="sng" algn="ctr">
            <a:solidFill>
              <a:schemeClr val="bg2"/>
            </a:solidFill>
            <a:prstDash val="solid"/>
            <a:miter lim="800000"/>
          </a:ln>
          <a:effectLst/>
        </p:spPr>
      </p:sp>
      <p:cxnSp>
        <p:nvCxnSpPr>
          <p:cNvPr id="34" name="Straight Connector 33"/>
          <p:cNvCxnSpPr>
            <a:cxnSpLocks noGrp="1" noRot="1" noChangeAspect="1" noMove="1" noResize="1" noEditPoints="1" noAdjustHandles="1" noChangeArrowheads="1" noChangeShapeType="1"/>
          </p:cNvCxnSpPr>
          <p:nvPr/>
        </p:nvCxnSpPr>
        <p:spPr>
          <a:xfrm>
            <a:off x="3252137" y="640855"/>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cxnSpLocks noGrp="1" noRot="1" noChangeAspect="1" noMove="1" noResize="1" noEditPoints="1" noAdjustHandles="1" noChangeArrowheads="1" noChangeShapeType="1"/>
          </p:cNvCxnSpPr>
          <p:nvPr/>
        </p:nvCxnSpPr>
        <p:spPr>
          <a:xfrm>
            <a:off x="4943777" y="640855"/>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cxnSpLocks noGrp="1" noRot="1" noChangeAspect="1" noMove="1" noResize="1" noEditPoints="1" noAdjustHandles="1" noChangeArrowheads="1" noChangeShapeType="1"/>
          </p:cNvCxnSpPr>
          <p:nvPr/>
        </p:nvCxnSpPr>
        <p:spPr>
          <a:xfrm>
            <a:off x="3252137" y="1286150"/>
            <a:ext cx="1691640"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7" name="Subtitle 6"/>
          <p:cNvSpPr>
            <a:spLocks noGrp="1"/>
          </p:cNvSpPr>
          <p:nvPr>
            <p:ph type="subTitle" idx="1"/>
          </p:nvPr>
        </p:nvSpPr>
        <p:spPr>
          <a:xfrm>
            <a:off x="1524635" y="831215"/>
            <a:ext cx="5471160" cy="909955"/>
          </a:xfrm>
        </p:spPr>
        <p:txBody>
          <a:bodyPr>
            <a:normAutofit/>
          </a:bodyPr>
          <a:lstStyle/>
          <a:p>
            <a:r>
              <a:rPr lang="en-IN" altLang="en-US" sz="4000" b="1" dirty="0">
                <a:solidFill>
                  <a:schemeClr val="bg1"/>
                </a:solidFill>
              </a:rPr>
              <a:t>Circuit Diagram</a:t>
            </a:r>
            <a:endParaRPr lang="en-IN" altLang="en-US" sz="4000" b="1" dirty="0">
              <a:solidFill>
                <a:schemeClr val="bg1"/>
              </a:solidFill>
            </a:endParaRPr>
          </a:p>
        </p:txBody>
      </p:sp>
      <p:sp>
        <p:nvSpPr>
          <p:cNvPr id="2" name="Title 7"/>
          <p:cNvSpPr>
            <a:spLocks noGrp="1"/>
          </p:cNvSpPr>
          <p:nvPr/>
        </p:nvSpPr>
        <p:spPr>
          <a:xfrm>
            <a:off x="404495" y="1510665"/>
            <a:ext cx="8540750" cy="40093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solidFill>
                <a:effectLst/>
                <a:latin typeface="+mj-lt"/>
                <a:ea typeface="+mn-ea"/>
                <a:cs typeface="+mn-cs"/>
              </a:defRPr>
            </a:lvl1pPr>
          </a:lstStyle>
          <a:p>
            <a:pPr indent="0">
              <a:buFont typeface="Wingdings" panose="05000000000000000000" charset="0"/>
            </a:pPr>
            <a:endParaRPr lang="en-IN" altLang="en-US" sz="2200">
              <a:solidFill>
                <a:schemeClr val="bg1"/>
              </a:solidFill>
            </a:endParaRPr>
          </a:p>
        </p:txBody>
      </p:sp>
      <p:pic>
        <p:nvPicPr>
          <p:cNvPr id="9" name="Picture 9" descr="IMG_20230404_172326_132"/>
          <p:cNvPicPr>
            <a:picLocks noChangeAspect="1"/>
          </p:cNvPicPr>
          <p:nvPr/>
        </p:nvPicPr>
        <p:blipFill>
          <a:blip r:embed="rId1"/>
          <a:srcRect b="11096"/>
          <a:stretch>
            <a:fillRect/>
          </a:stretch>
        </p:blipFill>
        <p:spPr>
          <a:xfrm>
            <a:off x="433070" y="1816100"/>
            <a:ext cx="8750935" cy="423291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4" name="Rectangle 23"/>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dirty="0"/>
          </a:p>
        </p:txBody>
      </p:sp>
      <p:sp>
        <p:nvSpPr>
          <p:cNvPr id="26" name="Rectangle 25"/>
          <p:cNvSpPr>
            <a:spLocks noGrp="1" noRot="1" noChangeAspect="1" noMove="1" noResize="1" noEditPoints="1" noAdjustHandles="1" noChangeArrowheads="1" noChangeShapeType="1" noTextEdit="1"/>
          </p:cNvSpPr>
          <p:nvPr/>
        </p:nvSpPr>
        <p:spPr>
          <a:xfrm>
            <a:off x="-1905" y="0"/>
            <a:ext cx="962088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a:spLocks noGrp="1" noRot="1" noChangeAspect="1" noMove="1" noResize="1" noEditPoints="1" noAdjustHandles="1" noChangeArrowheads="1" noChangeShapeType="1" noTextEdit="1"/>
          </p:cNvSpPr>
          <p:nvPr/>
        </p:nvSpPr>
        <p:spPr>
          <a:xfrm>
            <a:off x="198755" y="377190"/>
            <a:ext cx="9176385" cy="6200140"/>
          </a:xfrm>
          <a:prstGeom prst="rect">
            <a:avLst/>
          </a:prstGeom>
          <a:solidFill>
            <a:schemeClr val="tx1"/>
          </a:solidFill>
          <a:ln w="6350" cap="flat" cmpd="sng" algn="ctr">
            <a:solidFill>
              <a:schemeClr val="tx1"/>
            </a:solidFill>
            <a:prstDash val="solid"/>
          </a:ln>
          <a:effectLst>
            <a:outerShdw blurRad="63500" algn="ctr" rotWithShape="0">
              <a:prstClr val="black">
                <a:alpha val="40000"/>
              </a:prstClr>
            </a:outerShdw>
            <a:softEdge rad="0"/>
          </a:effectLst>
        </p:spPr>
      </p:sp>
      <p:sp>
        <p:nvSpPr>
          <p:cNvPr id="30" name="Rectangle 29"/>
          <p:cNvSpPr>
            <a:spLocks noGrp="1" noRot="1" noChangeAspect="1" noMove="1" noResize="1" noEditPoints="1" noAdjustHandles="1" noChangeArrowheads="1" noChangeShapeType="1" noTextEdit="1"/>
          </p:cNvSpPr>
          <p:nvPr/>
        </p:nvSpPr>
        <p:spPr>
          <a:xfrm>
            <a:off x="812800" y="806450"/>
            <a:ext cx="7077710" cy="872490"/>
          </a:xfrm>
          <a:prstGeom prst="rect">
            <a:avLst/>
          </a:prstGeom>
          <a:solidFill>
            <a:schemeClr val="tx1"/>
          </a:solidFill>
          <a:ln w="6350" cap="sq" cmpd="sng" algn="ctr">
            <a:solidFill>
              <a:schemeClr val="bg2"/>
            </a:solidFill>
            <a:prstDash val="solid"/>
            <a:miter lim="800000"/>
          </a:ln>
          <a:effectLst/>
        </p:spPr>
      </p:sp>
      <p:cxnSp>
        <p:nvCxnSpPr>
          <p:cNvPr id="34" name="Straight Connector 33"/>
          <p:cNvCxnSpPr>
            <a:cxnSpLocks noGrp="1" noRot="1" noChangeAspect="1" noMove="1" noResize="1" noEditPoints="1" noAdjustHandles="1" noChangeArrowheads="1" noChangeShapeType="1"/>
          </p:cNvCxnSpPr>
          <p:nvPr/>
        </p:nvCxnSpPr>
        <p:spPr>
          <a:xfrm>
            <a:off x="3252137" y="640855"/>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cxnSpLocks noGrp="1" noRot="1" noChangeAspect="1" noMove="1" noResize="1" noEditPoints="1" noAdjustHandles="1" noChangeArrowheads="1" noChangeShapeType="1"/>
          </p:cNvCxnSpPr>
          <p:nvPr/>
        </p:nvCxnSpPr>
        <p:spPr>
          <a:xfrm>
            <a:off x="4943777" y="640855"/>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cxnSpLocks noGrp="1" noRot="1" noChangeAspect="1" noMove="1" noResize="1" noEditPoints="1" noAdjustHandles="1" noChangeArrowheads="1" noChangeShapeType="1"/>
          </p:cNvCxnSpPr>
          <p:nvPr/>
        </p:nvCxnSpPr>
        <p:spPr>
          <a:xfrm>
            <a:off x="3252137" y="1286150"/>
            <a:ext cx="1691640"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7" name="Subtitle 6"/>
          <p:cNvSpPr>
            <a:spLocks noGrp="1"/>
          </p:cNvSpPr>
          <p:nvPr>
            <p:ph type="subTitle" idx="1"/>
          </p:nvPr>
        </p:nvSpPr>
        <p:spPr>
          <a:xfrm>
            <a:off x="1524635" y="831215"/>
            <a:ext cx="5471160" cy="909955"/>
          </a:xfrm>
        </p:spPr>
        <p:txBody>
          <a:bodyPr>
            <a:normAutofit/>
          </a:bodyPr>
          <a:lstStyle/>
          <a:p>
            <a:r>
              <a:rPr lang="en-IN" altLang="en-US" sz="4000" b="1" dirty="0">
                <a:solidFill>
                  <a:schemeClr val="bg1"/>
                </a:solidFill>
              </a:rPr>
              <a:t>Working</a:t>
            </a:r>
            <a:endParaRPr lang="en-IN" altLang="en-US" sz="4000" b="1" dirty="0">
              <a:solidFill>
                <a:schemeClr val="bg1"/>
              </a:solidFill>
            </a:endParaRPr>
          </a:p>
        </p:txBody>
      </p:sp>
      <p:sp>
        <p:nvSpPr>
          <p:cNvPr id="2" name="Title 7"/>
          <p:cNvSpPr>
            <a:spLocks noGrp="1"/>
          </p:cNvSpPr>
          <p:nvPr/>
        </p:nvSpPr>
        <p:spPr>
          <a:xfrm>
            <a:off x="538480" y="2233295"/>
            <a:ext cx="8540750" cy="40093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solidFill>
                <a:effectLst/>
                <a:latin typeface="+mj-lt"/>
                <a:ea typeface="+mn-ea"/>
                <a:cs typeface="+mn-cs"/>
              </a:defRPr>
            </a:lvl1pPr>
          </a:lstStyle>
          <a:p>
            <a:pPr indent="0" algn="just">
              <a:buFont typeface="Wingdings" panose="05000000000000000000" charset="0"/>
            </a:pPr>
            <a:r>
              <a:rPr lang="en-IN" altLang="en-US" sz="2200" b="1">
                <a:solidFill>
                  <a:schemeClr val="bg1"/>
                </a:solidFill>
              </a:rPr>
              <a:t>1.</a:t>
            </a:r>
            <a:r>
              <a:rPr lang="en-IN" altLang="en-US" sz="2200">
                <a:solidFill>
                  <a:schemeClr val="bg1"/>
                </a:solidFill>
              </a:rPr>
              <a:t> The soil moisture sensor measures the moisture content of the soil and sends the data to the ESP32 microcontroller.</a:t>
            </a:r>
            <a:endParaRPr lang="en-IN" altLang="en-US" sz="2200">
              <a:solidFill>
                <a:schemeClr val="bg1"/>
              </a:solidFill>
            </a:endParaRPr>
          </a:p>
          <a:p>
            <a:pPr marL="457200" indent="-457200" algn="just">
              <a:buFont typeface="Wingdings" panose="05000000000000000000" charset="0"/>
              <a:buAutoNum type="arabicPeriod"/>
            </a:pPr>
            <a:endParaRPr lang="en-IN" altLang="en-US" sz="2200">
              <a:solidFill>
                <a:schemeClr val="bg1"/>
              </a:solidFill>
            </a:endParaRPr>
          </a:p>
          <a:p>
            <a:pPr indent="0" algn="just">
              <a:buFont typeface="Wingdings" panose="05000000000000000000" charset="0"/>
            </a:pPr>
            <a:r>
              <a:rPr lang="en-IN" altLang="en-US" sz="2200" b="1">
                <a:solidFill>
                  <a:schemeClr val="bg1"/>
                </a:solidFill>
              </a:rPr>
              <a:t>2.</a:t>
            </a:r>
            <a:r>
              <a:rPr lang="en-IN" altLang="en-US" sz="2200">
                <a:solidFill>
                  <a:schemeClr val="bg1"/>
                </a:solidFill>
              </a:rPr>
              <a:t> The DHT11 sensor measures the temperature and humidity of the surrounding environment and sends the data to the ESP32 microcontroller.</a:t>
            </a:r>
            <a:endParaRPr lang="en-IN" altLang="en-US" sz="2200">
              <a:solidFill>
                <a:schemeClr val="bg1"/>
              </a:solidFill>
            </a:endParaRPr>
          </a:p>
          <a:p>
            <a:pPr marL="457200" indent="-457200" algn="just">
              <a:buFont typeface="Wingdings" panose="05000000000000000000" charset="0"/>
              <a:buAutoNum type="arabicPeriod"/>
            </a:pPr>
            <a:endParaRPr lang="en-IN" altLang="en-US" sz="2200">
              <a:solidFill>
                <a:schemeClr val="bg1"/>
              </a:solidFill>
            </a:endParaRPr>
          </a:p>
          <a:p>
            <a:pPr indent="0" algn="just">
              <a:buFont typeface="Wingdings" panose="05000000000000000000" charset="0"/>
            </a:pPr>
            <a:r>
              <a:rPr lang="en-IN" altLang="en-US" sz="2200" b="1">
                <a:solidFill>
                  <a:schemeClr val="bg1"/>
                </a:solidFill>
              </a:rPr>
              <a:t>3.</a:t>
            </a:r>
            <a:r>
              <a:rPr lang="en-IN" altLang="en-US" sz="2200">
                <a:solidFill>
                  <a:schemeClr val="bg1"/>
                </a:solidFill>
              </a:rPr>
              <a:t> The ESP32 microcontroller processes the data from both sensors and determines whether or not to turn on the water valve.</a:t>
            </a:r>
            <a:endParaRPr lang="en-IN" altLang="en-US" sz="2200">
              <a:solidFill>
                <a:schemeClr val="bg1"/>
              </a:solidFill>
            </a:endParaRPr>
          </a:p>
          <a:p>
            <a:pPr marL="342900" indent="-342900" algn="just">
              <a:buFont typeface="Wingdings" panose="05000000000000000000" charset="0"/>
              <a:buAutoNum type="arabicPeriod"/>
            </a:pPr>
            <a:endParaRPr lang="en-IN" altLang="en-US" sz="2200">
              <a:solidFill>
                <a:schemeClr val="bg1"/>
              </a:solidFill>
            </a:endParaRPr>
          </a:p>
          <a:p>
            <a:pPr marL="457200" indent="-457200" algn="just">
              <a:buFont typeface="Wingdings" panose="05000000000000000000" charset="0"/>
              <a:buAutoNum type="arabicPeriod"/>
            </a:pPr>
            <a:endParaRPr lang="en-IN" altLang="en-US" sz="220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4" name="Rectangle 23"/>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dirty="0"/>
          </a:p>
        </p:txBody>
      </p:sp>
      <p:sp>
        <p:nvSpPr>
          <p:cNvPr id="26" name="Rectangle 25"/>
          <p:cNvSpPr>
            <a:spLocks noGrp="1" noRot="1" noChangeAspect="1" noMove="1" noResize="1" noEditPoints="1" noAdjustHandles="1" noChangeArrowheads="1" noChangeShapeType="1" noTextEdit="1"/>
          </p:cNvSpPr>
          <p:nvPr/>
        </p:nvSpPr>
        <p:spPr>
          <a:xfrm>
            <a:off x="-1905" y="0"/>
            <a:ext cx="962088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a:spLocks noGrp="1" noRot="1" noChangeAspect="1" noMove="1" noResize="1" noEditPoints="1" noAdjustHandles="1" noChangeArrowheads="1" noChangeShapeType="1" noTextEdit="1"/>
          </p:cNvSpPr>
          <p:nvPr/>
        </p:nvSpPr>
        <p:spPr>
          <a:xfrm>
            <a:off x="198755" y="377190"/>
            <a:ext cx="9176385" cy="6200140"/>
          </a:xfrm>
          <a:prstGeom prst="rect">
            <a:avLst/>
          </a:prstGeom>
          <a:solidFill>
            <a:schemeClr val="tx1"/>
          </a:solidFill>
          <a:ln w="6350" cap="flat" cmpd="sng" algn="ctr">
            <a:solidFill>
              <a:schemeClr val="tx1"/>
            </a:solidFill>
            <a:prstDash val="solid"/>
          </a:ln>
          <a:effectLst>
            <a:outerShdw blurRad="63500" algn="ctr" rotWithShape="0">
              <a:prstClr val="black">
                <a:alpha val="40000"/>
              </a:prstClr>
            </a:outerShdw>
            <a:softEdge rad="0"/>
          </a:effectLst>
        </p:spPr>
      </p:sp>
      <p:cxnSp>
        <p:nvCxnSpPr>
          <p:cNvPr id="34" name="Straight Connector 33"/>
          <p:cNvCxnSpPr>
            <a:cxnSpLocks noGrp="1" noRot="1" noChangeAspect="1" noMove="1" noResize="1" noEditPoints="1" noAdjustHandles="1" noChangeArrowheads="1" noChangeShapeType="1"/>
          </p:cNvCxnSpPr>
          <p:nvPr/>
        </p:nvCxnSpPr>
        <p:spPr>
          <a:xfrm>
            <a:off x="3252137" y="640855"/>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cxnSpLocks noGrp="1" noRot="1" noChangeAspect="1" noMove="1" noResize="1" noEditPoints="1" noAdjustHandles="1" noChangeArrowheads="1" noChangeShapeType="1"/>
          </p:cNvCxnSpPr>
          <p:nvPr/>
        </p:nvCxnSpPr>
        <p:spPr>
          <a:xfrm>
            <a:off x="4943777" y="640855"/>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cxnSpLocks noGrp="1" noRot="1" noChangeAspect="1" noMove="1" noResize="1" noEditPoints="1" noAdjustHandles="1" noChangeArrowheads="1" noChangeShapeType="1"/>
          </p:cNvCxnSpPr>
          <p:nvPr/>
        </p:nvCxnSpPr>
        <p:spPr>
          <a:xfrm>
            <a:off x="3252137" y="1286150"/>
            <a:ext cx="1691640"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2" name="Title 7"/>
          <p:cNvSpPr>
            <a:spLocks noGrp="1"/>
          </p:cNvSpPr>
          <p:nvPr/>
        </p:nvSpPr>
        <p:spPr>
          <a:xfrm>
            <a:off x="516255" y="907415"/>
            <a:ext cx="8540750" cy="5269230"/>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lang="en-US" sz="4800" kern="1200" cap="none" spc="0" baseline="0" dirty="0">
                <a:solidFill>
                  <a:schemeClr val="tx1"/>
                </a:solidFill>
                <a:effectLst/>
                <a:latin typeface="+mj-lt"/>
                <a:ea typeface="+mn-ea"/>
                <a:cs typeface="+mn-cs"/>
              </a:defRPr>
            </a:lvl1pPr>
          </a:lstStyle>
          <a:p>
            <a:pPr indent="0" algn="just">
              <a:buFont typeface="Wingdings" panose="05000000000000000000" charset="0"/>
            </a:pPr>
            <a:r>
              <a:rPr lang="en-IN" altLang="en-US" sz="2200" b="1">
                <a:solidFill>
                  <a:schemeClr val="bg1"/>
                </a:solidFill>
                <a:sym typeface="+mn-ea"/>
              </a:rPr>
              <a:t>4.</a:t>
            </a:r>
            <a:r>
              <a:rPr lang="en-IN" altLang="en-US" sz="2200">
                <a:solidFill>
                  <a:schemeClr val="bg1"/>
                </a:solidFill>
                <a:sym typeface="+mn-ea"/>
              </a:rPr>
              <a:t> If the moisture level is too low and the temperature and          humidity are within acceptable limits, the ESP32 turn offs the valve</a:t>
            </a:r>
            <a:endParaRPr lang="en-IN" altLang="en-US" sz="2200">
              <a:solidFill>
                <a:schemeClr val="bg1"/>
              </a:solidFill>
              <a:sym typeface="+mn-ea"/>
            </a:endParaRPr>
          </a:p>
          <a:p>
            <a:pPr marL="342900" indent="-342900" algn="just">
              <a:buFont typeface="Wingdings" panose="05000000000000000000" charset="0"/>
              <a:buAutoNum type="arabicPeriod"/>
            </a:pPr>
            <a:endParaRPr lang="en-IN" altLang="en-US" sz="2200">
              <a:solidFill>
                <a:schemeClr val="bg1"/>
              </a:solidFill>
            </a:endParaRPr>
          </a:p>
          <a:p>
            <a:pPr indent="0" algn="just">
              <a:buFont typeface="Wingdings" panose="05000000000000000000" charset="0"/>
            </a:pPr>
            <a:r>
              <a:rPr lang="en-IN" altLang="en-US" sz="2200" b="1">
                <a:solidFill>
                  <a:schemeClr val="bg1"/>
                </a:solidFill>
                <a:sym typeface="+mn-ea"/>
              </a:rPr>
              <a:t>5.</a:t>
            </a:r>
            <a:r>
              <a:rPr lang="en-IN" altLang="en-US" sz="2200">
                <a:solidFill>
                  <a:schemeClr val="bg1"/>
                </a:solidFill>
                <a:sym typeface="+mn-ea"/>
              </a:rPr>
              <a:t> The water valve opens and water flows to the plant.</a:t>
            </a:r>
            <a:endParaRPr lang="en-IN" altLang="en-US" sz="2200">
              <a:solidFill>
                <a:schemeClr val="bg1"/>
              </a:solidFill>
              <a:sym typeface="+mn-ea"/>
            </a:endParaRPr>
          </a:p>
          <a:p>
            <a:pPr marL="342900" indent="-342900" algn="just">
              <a:buFont typeface="Wingdings" panose="05000000000000000000" charset="0"/>
              <a:buAutoNum type="arabicPeriod"/>
            </a:pPr>
            <a:endParaRPr lang="en-IN" altLang="en-US" sz="2200">
              <a:solidFill>
                <a:schemeClr val="bg1"/>
              </a:solidFill>
            </a:endParaRPr>
          </a:p>
          <a:p>
            <a:pPr indent="0" algn="just">
              <a:buFont typeface="Wingdings" panose="05000000000000000000" charset="0"/>
            </a:pPr>
            <a:r>
              <a:rPr lang="en-IN" altLang="en-US" sz="2200" b="1">
                <a:solidFill>
                  <a:schemeClr val="bg1"/>
                </a:solidFill>
                <a:sym typeface="+mn-ea"/>
              </a:rPr>
              <a:t>6.</a:t>
            </a:r>
            <a:r>
              <a:rPr lang="en-IN" altLang="en-US" sz="2200">
                <a:solidFill>
                  <a:schemeClr val="bg1"/>
                </a:solidFill>
                <a:sym typeface="+mn-ea"/>
              </a:rPr>
              <a:t> The ESP32 also sends the data from both sensors to the LCD display.</a:t>
            </a:r>
            <a:endParaRPr lang="en-IN" altLang="en-US" sz="2200">
              <a:solidFill>
                <a:schemeClr val="bg1"/>
              </a:solidFill>
              <a:sym typeface="+mn-ea"/>
            </a:endParaRPr>
          </a:p>
          <a:p>
            <a:pPr marL="342900" indent="-342900" algn="just">
              <a:buFont typeface="Wingdings" panose="05000000000000000000" charset="0"/>
              <a:buAutoNum type="arabicPeriod"/>
            </a:pPr>
            <a:endParaRPr lang="en-IN" altLang="en-US" sz="2200">
              <a:solidFill>
                <a:schemeClr val="bg1"/>
              </a:solidFill>
            </a:endParaRPr>
          </a:p>
          <a:p>
            <a:pPr indent="0" algn="just">
              <a:buFont typeface="Wingdings" panose="05000000000000000000" charset="0"/>
            </a:pPr>
            <a:r>
              <a:rPr lang="en-IN" altLang="en-US" sz="2200" b="1">
                <a:solidFill>
                  <a:schemeClr val="bg1"/>
                </a:solidFill>
                <a:sym typeface="+mn-ea"/>
              </a:rPr>
              <a:t>7.</a:t>
            </a:r>
            <a:r>
              <a:rPr lang="en-IN" altLang="en-US" sz="2200">
                <a:solidFill>
                  <a:schemeClr val="bg1"/>
                </a:solidFill>
                <a:sym typeface="+mn-ea"/>
              </a:rPr>
              <a:t> Once the moisture level is sufficient, the ESP32 sends a signal to the relay module to turn off the water valve.</a:t>
            </a:r>
            <a:endParaRPr lang="en-IN" altLang="en-US" sz="2200">
              <a:solidFill>
                <a:schemeClr val="bg1"/>
              </a:solidFill>
              <a:sym typeface="+mn-ea"/>
            </a:endParaRPr>
          </a:p>
          <a:p>
            <a:pPr marL="342900" indent="-342900" algn="just">
              <a:buFont typeface="Wingdings" panose="05000000000000000000" charset="0"/>
              <a:buAutoNum type="arabicPeriod"/>
            </a:pPr>
            <a:endParaRPr lang="en-IN" altLang="en-US" sz="2200">
              <a:solidFill>
                <a:schemeClr val="bg1"/>
              </a:solidFill>
            </a:endParaRPr>
          </a:p>
          <a:p>
            <a:pPr indent="0" algn="just">
              <a:buFont typeface="Wingdings" panose="05000000000000000000" charset="0"/>
            </a:pPr>
            <a:r>
              <a:rPr lang="en-IN" altLang="en-US" sz="2200" b="1">
                <a:solidFill>
                  <a:schemeClr val="bg1"/>
                </a:solidFill>
                <a:sym typeface="+mn-ea"/>
              </a:rPr>
              <a:t>8.</a:t>
            </a:r>
            <a:r>
              <a:rPr lang="en-IN" altLang="en-US" sz="2200">
                <a:solidFill>
                  <a:schemeClr val="bg1"/>
                </a:solidFill>
                <a:sym typeface="+mn-ea"/>
              </a:rPr>
              <a:t> ESP32 is powered by a 5V DC power supply and Valve by 12V DC power supply</a:t>
            </a:r>
            <a:endParaRPr lang="en-IN" altLang="en-US" sz="2200">
              <a:solidFill>
                <a:schemeClr val="bg1"/>
              </a:solidFill>
            </a:endParaRPr>
          </a:p>
          <a:p>
            <a:pPr marL="457200" indent="-457200" algn="just">
              <a:buFont typeface="Wingdings" panose="05000000000000000000" charset="0"/>
              <a:buAutoNum type="arabicPeriod"/>
            </a:pPr>
            <a:endParaRPr lang="en-IN" altLang="en-US" sz="2200">
              <a:solidFill>
                <a:schemeClr val="bg1"/>
              </a:solidFill>
            </a:endParaRPr>
          </a:p>
        </p:txBody>
      </p:sp>
      <p:sp>
        <p:nvSpPr>
          <p:cNvPr id="3" name="Subtitle 2"/>
          <p:cNvSpPr/>
          <p:nvPr>
            <p:ph type="subTitle" idx="1"/>
          </p:nvPr>
        </p:nvSpPr>
        <p:spPr/>
        <p:txBody>
          <a:bodyPr/>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4" name="Rectangle 23"/>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dirty="0"/>
          </a:p>
        </p:txBody>
      </p:sp>
      <p:sp>
        <p:nvSpPr>
          <p:cNvPr id="26" name="Rectangle 25"/>
          <p:cNvSpPr>
            <a:spLocks noGrp="1" noRot="1" noChangeAspect="1" noMove="1" noResize="1" noEditPoints="1" noAdjustHandles="1" noChangeArrowheads="1" noChangeShapeType="1" noTextEdit="1"/>
          </p:cNvSpPr>
          <p:nvPr/>
        </p:nvSpPr>
        <p:spPr>
          <a:xfrm>
            <a:off x="-1905" y="0"/>
            <a:ext cx="962088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a:spLocks noGrp="1" noRot="1" noChangeAspect="1" noMove="1" noResize="1" noEditPoints="1" noAdjustHandles="1" noChangeArrowheads="1" noChangeShapeType="1" noTextEdit="1"/>
          </p:cNvSpPr>
          <p:nvPr/>
        </p:nvSpPr>
        <p:spPr>
          <a:xfrm>
            <a:off x="198755" y="377190"/>
            <a:ext cx="9176385" cy="6200140"/>
          </a:xfrm>
          <a:prstGeom prst="rect">
            <a:avLst/>
          </a:prstGeom>
          <a:solidFill>
            <a:schemeClr val="tx1"/>
          </a:solidFill>
          <a:ln w="6350" cap="flat" cmpd="sng" algn="ctr">
            <a:solidFill>
              <a:schemeClr val="tx1"/>
            </a:solidFill>
            <a:prstDash val="solid"/>
          </a:ln>
          <a:effectLst>
            <a:outerShdw blurRad="63500" algn="ctr" rotWithShape="0">
              <a:prstClr val="black">
                <a:alpha val="40000"/>
              </a:prstClr>
            </a:outerShdw>
            <a:softEdge rad="0"/>
          </a:effectLst>
        </p:spPr>
      </p:sp>
      <p:sp>
        <p:nvSpPr>
          <p:cNvPr id="30" name="Rectangle 29"/>
          <p:cNvSpPr>
            <a:spLocks noGrp="1" noRot="1" noChangeAspect="1" noMove="1" noResize="1" noEditPoints="1" noAdjustHandles="1" noChangeArrowheads="1" noChangeShapeType="1" noTextEdit="1"/>
          </p:cNvSpPr>
          <p:nvPr/>
        </p:nvSpPr>
        <p:spPr>
          <a:xfrm>
            <a:off x="812800" y="806450"/>
            <a:ext cx="7077710" cy="872490"/>
          </a:xfrm>
          <a:prstGeom prst="rect">
            <a:avLst/>
          </a:prstGeom>
          <a:solidFill>
            <a:schemeClr val="tx1"/>
          </a:solidFill>
          <a:ln w="6350" cap="sq" cmpd="sng" algn="ctr">
            <a:solidFill>
              <a:schemeClr val="bg2"/>
            </a:solidFill>
            <a:prstDash val="solid"/>
            <a:miter lim="800000"/>
          </a:ln>
          <a:effectLst/>
        </p:spPr>
      </p:sp>
      <p:cxnSp>
        <p:nvCxnSpPr>
          <p:cNvPr id="34" name="Straight Connector 33"/>
          <p:cNvCxnSpPr>
            <a:cxnSpLocks noGrp="1" noRot="1" noChangeAspect="1" noMove="1" noResize="1" noEditPoints="1" noAdjustHandles="1" noChangeArrowheads="1" noChangeShapeType="1"/>
          </p:cNvCxnSpPr>
          <p:nvPr/>
        </p:nvCxnSpPr>
        <p:spPr>
          <a:xfrm>
            <a:off x="3252137" y="640855"/>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cxnSpLocks noGrp="1" noRot="1" noChangeAspect="1" noMove="1" noResize="1" noEditPoints="1" noAdjustHandles="1" noChangeArrowheads="1" noChangeShapeType="1"/>
          </p:cNvCxnSpPr>
          <p:nvPr/>
        </p:nvCxnSpPr>
        <p:spPr>
          <a:xfrm>
            <a:off x="4943777" y="640855"/>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cxnSpLocks noGrp="1" noRot="1" noChangeAspect="1" noMove="1" noResize="1" noEditPoints="1" noAdjustHandles="1" noChangeArrowheads="1" noChangeShapeType="1"/>
          </p:cNvCxnSpPr>
          <p:nvPr/>
        </p:nvCxnSpPr>
        <p:spPr>
          <a:xfrm>
            <a:off x="3252137" y="1286150"/>
            <a:ext cx="1691640"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7" name="Subtitle 6"/>
          <p:cNvSpPr>
            <a:spLocks noGrp="1"/>
          </p:cNvSpPr>
          <p:nvPr>
            <p:ph type="subTitle" idx="1"/>
          </p:nvPr>
        </p:nvSpPr>
        <p:spPr>
          <a:xfrm>
            <a:off x="1524635" y="831215"/>
            <a:ext cx="5471160" cy="909955"/>
          </a:xfrm>
        </p:spPr>
        <p:txBody>
          <a:bodyPr>
            <a:normAutofit/>
          </a:bodyPr>
          <a:lstStyle/>
          <a:p>
            <a:r>
              <a:rPr lang="en-IN" altLang="en-US" sz="4000" b="1" dirty="0">
                <a:solidFill>
                  <a:schemeClr val="bg1"/>
                </a:solidFill>
              </a:rPr>
              <a:t>References</a:t>
            </a:r>
            <a:endParaRPr lang="en-IN" altLang="en-US" sz="4000" b="1" dirty="0">
              <a:solidFill>
                <a:schemeClr val="bg1"/>
              </a:solidFill>
            </a:endParaRPr>
          </a:p>
          <a:p>
            <a:endParaRPr lang="en-IN" altLang="en-US" sz="4000" b="1" dirty="0">
              <a:solidFill>
                <a:schemeClr val="bg1"/>
              </a:solidFill>
            </a:endParaRPr>
          </a:p>
        </p:txBody>
      </p:sp>
      <p:sp>
        <p:nvSpPr>
          <p:cNvPr id="2" name="Title 7"/>
          <p:cNvSpPr>
            <a:spLocks noGrp="1"/>
          </p:cNvSpPr>
          <p:nvPr/>
        </p:nvSpPr>
        <p:spPr>
          <a:xfrm>
            <a:off x="455295" y="2010410"/>
            <a:ext cx="8540750" cy="4566920"/>
          </a:xfrm>
          <a:prstGeom prst="rect">
            <a:avLst/>
          </a:prstGeom>
        </p:spPr>
        <p:txBody>
          <a:bodyPr vert="horz" lIns="91440" tIns="45720" rIns="91440" bIns="45720" rtlCol="0" anchor="ctr">
            <a:normAutofit fontScale="70000"/>
          </a:bodyPr>
          <a:lstStyle>
            <a:lvl1pPr algn="l" defTabSz="914400" rtl="0" eaLnBrk="1" latinLnBrk="0" hangingPunct="1">
              <a:lnSpc>
                <a:spcPct val="90000"/>
              </a:lnSpc>
              <a:spcBef>
                <a:spcPct val="0"/>
              </a:spcBef>
              <a:buNone/>
              <a:defRPr lang="en-US" sz="4800" kern="1200" cap="none" spc="0" baseline="0" dirty="0">
                <a:solidFill>
                  <a:schemeClr val="tx1"/>
                </a:solidFill>
                <a:effectLst/>
                <a:latin typeface="+mj-lt"/>
                <a:ea typeface="+mn-ea"/>
                <a:cs typeface="+mn-cs"/>
              </a:defRPr>
            </a:lvl1pPr>
          </a:lstStyle>
          <a:p>
            <a:pPr marL="571500" indent="-571500">
              <a:buFont typeface="Wingdings" panose="05000000000000000000" charset="0"/>
              <a:buChar char="§"/>
            </a:pPr>
            <a:endParaRPr lang="en-IN" altLang="en-US" sz="2445">
              <a:solidFill>
                <a:schemeClr val="bg1"/>
              </a:solidFill>
            </a:endParaRPr>
          </a:p>
          <a:p>
            <a:pPr marL="571500" indent="-571500">
              <a:buFont typeface="Wingdings" panose="05000000000000000000" charset="0"/>
              <a:buChar char="§"/>
            </a:pPr>
            <a:r>
              <a:rPr lang="en-IN" altLang="en-US" sz="2445">
                <a:solidFill>
                  <a:schemeClr val="bg1"/>
                </a:solidFill>
              </a:rPr>
              <a:t>https://www.w3schools.com/c/</a:t>
            </a:r>
            <a:endParaRPr lang="en-IN" altLang="en-US" sz="2445">
              <a:solidFill>
                <a:schemeClr val="bg1"/>
              </a:solidFill>
            </a:endParaRPr>
          </a:p>
          <a:p>
            <a:pPr indent="0">
              <a:buFont typeface="Wingdings" panose="05000000000000000000" charset="0"/>
            </a:pPr>
            <a:endParaRPr lang="en-IN" altLang="en-US" sz="2445">
              <a:solidFill>
                <a:schemeClr val="bg1"/>
              </a:solidFill>
            </a:endParaRPr>
          </a:p>
          <a:p>
            <a:pPr marL="571500" indent="-571500">
              <a:buFont typeface="Wingdings" panose="05000000000000000000" charset="0"/>
              <a:buChar char="§"/>
            </a:pPr>
            <a:r>
              <a:rPr lang="en-IN" altLang="en-US" sz="2445">
                <a:solidFill>
                  <a:schemeClr val="bg1"/>
                </a:solidFill>
              </a:rPr>
              <a:t>https://www.researchgate.net/publication/342175470_IoT_Based_Plant_Monitoring_System</a:t>
            </a:r>
            <a:endParaRPr lang="en-IN" altLang="en-US" sz="2445">
              <a:solidFill>
                <a:schemeClr val="bg1"/>
              </a:solidFill>
            </a:endParaRPr>
          </a:p>
          <a:p>
            <a:pPr marL="571500" indent="-571500">
              <a:buFont typeface="Wingdings" panose="05000000000000000000" charset="0"/>
              <a:buChar char="§"/>
            </a:pPr>
            <a:endParaRPr lang="en-IN" altLang="en-US" sz="2445">
              <a:solidFill>
                <a:schemeClr val="bg1"/>
              </a:solidFill>
            </a:endParaRPr>
          </a:p>
          <a:p>
            <a:pPr marL="571500" indent="-571500">
              <a:buFont typeface="Wingdings" panose="05000000000000000000" charset="0"/>
              <a:buChar char="§"/>
            </a:pPr>
            <a:r>
              <a:rPr lang="en-IN" altLang="en-US" sz="2445">
                <a:solidFill>
                  <a:schemeClr val="bg1"/>
                </a:solidFill>
              </a:rPr>
              <a:t>https://lastminuteengineers.com/electronics/esp32-projects/</a:t>
            </a:r>
            <a:endParaRPr lang="en-IN" altLang="en-US" sz="2445">
              <a:solidFill>
                <a:schemeClr val="bg1"/>
              </a:solidFill>
            </a:endParaRPr>
          </a:p>
          <a:p>
            <a:pPr marL="571500" indent="-571500">
              <a:buFont typeface="Wingdings" panose="05000000000000000000" charset="0"/>
              <a:buChar char="§"/>
            </a:pPr>
            <a:endParaRPr lang="en-IN" altLang="en-US" sz="2445">
              <a:solidFill>
                <a:schemeClr val="bg1"/>
              </a:solidFill>
            </a:endParaRPr>
          </a:p>
          <a:p>
            <a:pPr marL="571500" indent="-571500">
              <a:buFont typeface="Wingdings" panose="05000000000000000000" charset="0"/>
              <a:buChar char="§"/>
            </a:pPr>
            <a:r>
              <a:rPr lang="en-IN" altLang="en-US" sz="2445">
                <a:solidFill>
                  <a:schemeClr val="bg1"/>
                </a:solidFill>
              </a:rPr>
              <a:t>Neil Kolban,  aKolban’s Book on ESP32,2017</a:t>
            </a:r>
            <a:endParaRPr lang="en-IN" altLang="en-US" sz="2445">
              <a:solidFill>
                <a:schemeClr val="bg1"/>
              </a:solidFill>
            </a:endParaRPr>
          </a:p>
          <a:p>
            <a:pPr marL="571500" indent="-571500">
              <a:buFont typeface="Wingdings" panose="05000000000000000000" charset="0"/>
              <a:buChar char="§"/>
            </a:pPr>
            <a:endParaRPr lang="en-IN" altLang="en-US" sz="2445">
              <a:solidFill>
                <a:schemeClr val="bg1"/>
              </a:solidFill>
            </a:endParaRPr>
          </a:p>
          <a:p>
            <a:pPr marL="571500" indent="-571500">
              <a:buFont typeface="Wingdings" panose="05000000000000000000" charset="0"/>
              <a:buChar char="§"/>
            </a:pPr>
            <a:r>
              <a:rPr lang="en-IN" altLang="en-US" sz="2445">
                <a:solidFill>
                  <a:schemeClr val="bg1"/>
                </a:solidFill>
              </a:rPr>
              <a:t>https://blynk.io/</a:t>
            </a:r>
            <a:endParaRPr lang="en-IN" altLang="en-US" sz="2445">
              <a:solidFill>
                <a:schemeClr val="bg1"/>
              </a:solidFill>
            </a:endParaRPr>
          </a:p>
          <a:p>
            <a:pPr marL="571500" indent="-571500">
              <a:buFont typeface="Wingdings" panose="05000000000000000000" charset="0"/>
              <a:buChar char="§"/>
            </a:pPr>
            <a:endParaRPr lang="en-IN" altLang="en-US" sz="2445">
              <a:solidFill>
                <a:schemeClr val="bg1"/>
              </a:solidFill>
            </a:endParaRPr>
          </a:p>
          <a:p>
            <a:pPr marL="571500" indent="-571500">
              <a:buFont typeface="Wingdings" panose="05000000000000000000" charset="0"/>
              <a:buChar char="§"/>
            </a:pPr>
            <a:r>
              <a:rPr lang="en-IN" altLang="en-US" sz="2445">
                <a:solidFill>
                  <a:schemeClr val="bg1"/>
                </a:solidFill>
              </a:rPr>
              <a:t>https://www.alldatasheet.com/view.jsp?Searchword=Esp32%20datasheet&amp;gclid=Cj0KCQjw27mhBhC9ARIsAIFsETFXdiWjYSWsLeooLskVUYqmCER92js_HJ95KawV9WqTnSkq9WyRezsaArsSEALw_wcB</a:t>
            </a:r>
            <a:endParaRPr lang="en-IN" altLang="en-US" sz="2445">
              <a:solidFill>
                <a:schemeClr val="bg1"/>
              </a:solidFill>
            </a:endParaRPr>
          </a:p>
          <a:p>
            <a:pPr marL="571500" indent="-571500">
              <a:buFont typeface="Wingdings" panose="05000000000000000000" charset="0"/>
              <a:buChar char="§"/>
            </a:pPr>
            <a:endParaRPr lang="en-IN" altLang="en-US" sz="2445">
              <a:solidFill>
                <a:schemeClr val="bg1"/>
              </a:solidFill>
            </a:endParaRPr>
          </a:p>
          <a:p>
            <a:pPr marL="571500" indent="-571500">
              <a:buFont typeface="Wingdings" panose="05000000000000000000" charset="0"/>
              <a:buChar char="§"/>
            </a:pPr>
            <a:r>
              <a:rPr lang="en-IN" altLang="en-US" sz="2445">
                <a:solidFill>
                  <a:schemeClr val="bg1"/>
                </a:solidFill>
              </a:rPr>
              <a:t>https://datasheetspdf.com/datasheet/search.php?sWord=dht11</a:t>
            </a:r>
            <a:endParaRPr lang="en-IN" altLang="en-US" sz="2445">
              <a:solidFill>
                <a:schemeClr val="bg1"/>
              </a:solidFill>
            </a:endParaRPr>
          </a:p>
          <a:p>
            <a:pPr marL="571500" indent="-571500">
              <a:buFont typeface="Wingdings" panose="05000000000000000000" charset="0"/>
              <a:buChar char="§"/>
            </a:pPr>
            <a:endParaRPr lang="en-IN" altLang="en-US" sz="2445">
              <a:solidFill>
                <a:schemeClr val="bg1"/>
              </a:solidFill>
            </a:endParaRPr>
          </a:p>
          <a:p>
            <a:endParaRPr lang="en-IN" altLang="en-US" sz="2445">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13"/>
          <p:cNvSpPr>
            <a:spLocks noGrp="1" noRot="1" noChangeAspect="1" noMove="1" noResize="1" noEditPoints="1" noAdjustHandles="1" noChangeArrowheads="1" noChangeShapeType="1" noTextEdit="1"/>
          </p:cNvSpPr>
          <p:nvPr/>
        </p:nvSpPr>
        <p:spPr>
          <a:xfrm>
            <a:off x="1" y="0"/>
            <a:ext cx="12192000" cy="6858000"/>
          </a:xfrm>
          <a:prstGeom prst="rect">
            <a:avLst/>
          </a:prstGeom>
          <a:blipFill dpi="0" rotWithShape="1">
            <a:blip r:embed="rId1">
              <a:alphaModFix amt="45000"/>
              <a:duotone>
                <a:schemeClr val="accent2">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a:spLocks noGrp="1" noRot="1" noChangeAspect="1" noMove="1" noResize="1" noEditPoints="1" noAdjustHandles="1" noChangeArrowheads="1" noChangeShapeType="1" noTextEdit="1"/>
          </p:cNvSpPr>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18" name="Rectangle 17"/>
          <p:cNvSpPr>
            <a:spLocks noGrp="1" noRot="1" noChangeAspect="1" noMove="1" noResize="1" noEditPoints="1" noAdjustHandles="1" noChangeArrowheads="1" noChangeShapeType="1" noTextEdit="1"/>
          </p:cNvSpPr>
          <p:nvPr/>
        </p:nvSpPr>
        <p:spPr>
          <a:xfrm>
            <a:off x="1447801" y="1411615"/>
            <a:ext cx="9296400" cy="4034770"/>
          </a:xfrm>
          <a:prstGeom prst="rect">
            <a:avLst/>
          </a:prstGeom>
          <a:solidFill>
            <a:schemeClr val="bg2"/>
          </a:solidFill>
          <a:ln w="9525" cap="sq" cmpd="sng" algn="ctr">
            <a:noFill/>
            <a:prstDash val="solid"/>
            <a:miter lim="800000"/>
          </a:ln>
          <a:effectLst/>
        </p:spPr>
      </p:sp>
      <p:grpSp>
        <p:nvGrpSpPr>
          <p:cNvPr id="20" name="Group 19"/>
          <p:cNvGrpSpPr>
            <a:grpSpLocks noGrp="1" noRot="1" noChangeAspect="1" noMove="1" noResize="1" noUngrp="1"/>
          </p:cNvGrpSpPr>
          <p:nvPr/>
        </p:nvGrpSpPr>
        <p:grpSpPr>
          <a:xfrm>
            <a:off x="5135880" y="1267730"/>
            <a:ext cx="1920240" cy="731520"/>
            <a:chOff x="4828372" y="1267730"/>
            <a:chExt cx="2227748" cy="731520"/>
          </a:xfrm>
        </p:grpSpPr>
        <p:sp>
          <p:nvSpPr>
            <p:cNvPr id="21" name="Rectangle 20"/>
            <p:cNvSpPr/>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22" name="Group 21"/>
            <p:cNvGrpSpPr/>
            <p:nvPr/>
          </p:nvGrpSpPr>
          <p:grpSpPr>
            <a:xfrm>
              <a:off x="4828372" y="1267730"/>
              <a:ext cx="1567331" cy="645295"/>
              <a:chOff x="5318306" y="1386268"/>
              <a:chExt cx="1567331" cy="645295"/>
            </a:xfrm>
          </p:grpSpPr>
          <p:cxnSp>
            <p:nvCxnSpPr>
              <p:cNvPr id="23" name="Straight Connector 22"/>
              <p:cNvCxnSpPr/>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grpSp>
      <p:pic>
        <p:nvPicPr>
          <p:cNvPr id="9" name="Picture 8" descr="C:\Users\akash\OneDrive\Desktop\Picture2.pngPicture2"/>
          <p:cNvPicPr>
            <a:picLocks noChangeAspect="1"/>
          </p:cNvPicPr>
          <p:nvPr/>
        </p:nvPicPr>
        <p:blipFill rotWithShape="1">
          <a:blip r:embed="rId2"/>
          <a:srcRect/>
          <a:stretch>
            <a:fillRect/>
          </a:stretch>
        </p:blipFill>
        <p:spPr>
          <a:xfrm>
            <a:off x="0" y="0"/>
            <a:ext cx="12192635" cy="6858000"/>
          </a:xfrm>
          <a:prstGeom prst="rect">
            <a:avLst/>
          </a:prstGeom>
        </p:spPr>
      </p:pic>
      <p:sp>
        <p:nvSpPr>
          <p:cNvPr id="27" name="Rectangle 26"/>
          <p:cNvSpPr>
            <a:spLocks noGrp="1" noRot="1" noChangeAspect="1" noMove="1" noResize="1" noEditPoints="1" noAdjustHandles="1" noChangeArrowheads="1" noChangeShapeType="1" noTextEdit="1"/>
          </p:cNvSpPr>
          <p:nvPr/>
        </p:nvSpPr>
        <p:spPr>
          <a:xfrm>
            <a:off x="2219325" y="1266825"/>
            <a:ext cx="7778750" cy="342392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29" name="Rectangle 28"/>
          <p:cNvSpPr>
            <a:spLocks noGrp="1" noRot="1" noChangeAspect="1" noMove="1" noResize="1" noEditPoints="1" noAdjustHandles="1" noChangeArrowheads="1" noChangeShapeType="1" noTextEdit="1"/>
          </p:cNvSpPr>
          <p:nvPr/>
        </p:nvSpPr>
        <p:spPr>
          <a:xfrm>
            <a:off x="2383155" y="1411605"/>
            <a:ext cx="7416800" cy="3144520"/>
          </a:xfrm>
          <a:prstGeom prst="rect">
            <a:avLst/>
          </a:prstGeom>
          <a:solidFill>
            <a:schemeClr val="bg2"/>
          </a:solidFill>
          <a:ln w="6350" cap="sq" cmpd="sng" algn="ctr">
            <a:noFill/>
            <a:prstDash val="solid"/>
            <a:miter lim="800000"/>
          </a:ln>
          <a:effectLst/>
        </p:spPr>
      </p:sp>
      <p:sp>
        <p:nvSpPr>
          <p:cNvPr id="2" name="Title 1"/>
          <p:cNvSpPr>
            <a:spLocks noGrp="1"/>
          </p:cNvSpPr>
          <p:nvPr>
            <p:ph type="title"/>
          </p:nvPr>
        </p:nvSpPr>
        <p:spPr>
          <a:xfrm>
            <a:off x="1561708" y="2091263"/>
            <a:ext cx="9068586" cy="1883323"/>
          </a:xfrm>
        </p:spPr>
        <p:txBody>
          <a:bodyPr vert="horz" lIns="91440" tIns="45720" rIns="91440" bIns="45720" rtlCol="0" anchor="ctr">
            <a:normAutofit/>
          </a:bodyPr>
          <a:lstStyle/>
          <a:p>
            <a:r>
              <a:rPr lang="en-IN" altLang="en-US" dirty="0"/>
              <a:t>THANK YOU</a:t>
            </a:r>
            <a:endParaRPr lang="en-IN" altLang="en-US" dirty="0"/>
          </a:p>
        </p:txBody>
      </p:sp>
      <p:sp>
        <p:nvSpPr>
          <p:cNvPr id="31" name="Rectangle 30"/>
          <p:cNvSpPr>
            <a:spLocks noGrp="1" noRot="1" noChangeAspect="1" noMove="1" noResize="1" noEditPoints="1" noAdjustHandles="1" noChangeArrowheads="1" noChangeShapeType="1" noTextEdit="1"/>
          </p:cNvSpPr>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cxnSp>
        <p:nvCxnSpPr>
          <p:cNvPr id="33" name="Straight Connector 32"/>
          <p:cNvCxnSpPr>
            <a:cxnSpLocks noGrp="1" noRot="1" noChangeAspect="1" noMove="1" noResize="1" noEditPoints="1" noAdjustHandles="1" noChangeArrowheads="1" noChangeShapeType="1"/>
          </p:cNvCxnSpPr>
          <p:nvPr/>
        </p:nvCxnSpPr>
        <p:spPr>
          <a:xfrm>
            <a:off x="5250180" y="1267730"/>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cxnSpLocks noGrp="1" noRot="1" noChangeAspect="1" noMove="1" noResize="1" noEditPoints="1" noAdjustHandles="1" noChangeArrowheads="1" noChangeShapeType="1"/>
          </p:cNvCxnSpPr>
          <p:nvPr/>
        </p:nvCxnSpPr>
        <p:spPr>
          <a:xfrm>
            <a:off x="6941820" y="1267730"/>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cxnSpLocks noGrp="1" noRot="1" noChangeAspect="1" noMove="1" noResize="1" noEditPoints="1" noAdjustHandles="1" noChangeArrowheads="1" noChangeShapeType="1"/>
          </p:cNvCxnSpPr>
          <p:nvPr/>
        </p:nvCxnSpPr>
        <p:spPr>
          <a:xfrm>
            <a:off x="5250180" y="1913025"/>
            <a:ext cx="1691640"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4" name="Rectangle 23"/>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dirty="0"/>
          </a:p>
        </p:txBody>
      </p:sp>
      <p:sp>
        <p:nvSpPr>
          <p:cNvPr id="26" name="Rectangle 25"/>
          <p:cNvSpPr>
            <a:spLocks noGrp="1" noRot="1" noChangeAspect="1" noMove="1" noResize="1" noEditPoints="1" noAdjustHandles="1" noChangeArrowheads="1" noChangeShapeType="1" noTextEdit="1"/>
          </p:cNvSpPr>
          <p:nvPr/>
        </p:nvSpPr>
        <p:spPr>
          <a:xfrm>
            <a:off x="-1905" y="0"/>
            <a:ext cx="962088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a:spLocks noGrp="1" noRot="1" noChangeAspect="1" noMove="1" noResize="1" noEditPoints="1" noAdjustHandles="1" noChangeArrowheads="1" noChangeShapeType="1" noTextEdit="1"/>
          </p:cNvSpPr>
          <p:nvPr/>
        </p:nvSpPr>
        <p:spPr>
          <a:xfrm>
            <a:off x="198755" y="377190"/>
            <a:ext cx="9176385" cy="6200140"/>
          </a:xfrm>
          <a:prstGeom prst="rect">
            <a:avLst/>
          </a:prstGeom>
          <a:solidFill>
            <a:schemeClr val="tx1"/>
          </a:solidFill>
          <a:ln w="6350" cap="flat" cmpd="sng" algn="ctr">
            <a:solidFill>
              <a:schemeClr val="tx1"/>
            </a:solidFill>
            <a:prstDash val="solid"/>
          </a:ln>
          <a:effectLst>
            <a:outerShdw blurRad="63500" algn="ctr" rotWithShape="0">
              <a:prstClr val="black">
                <a:alpha val="40000"/>
              </a:prstClr>
            </a:outerShdw>
            <a:softEdge rad="0"/>
          </a:effectLst>
        </p:spPr>
      </p:sp>
      <p:sp>
        <p:nvSpPr>
          <p:cNvPr id="30" name="Rectangle 29"/>
          <p:cNvSpPr>
            <a:spLocks noGrp="1" noRot="1" noChangeAspect="1" noMove="1" noResize="1" noEditPoints="1" noAdjustHandles="1" noChangeArrowheads="1" noChangeShapeType="1" noTextEdit="1"/>
          </p:cNvSpPr>
          <p:nvPr/>
        </p:nvSpPr>
        <p:spPr>
          <a:xfrm>
            <a:off x="812800" y="806450"/>
            <a:ext cx="7077710" cy="872490"/>
          </a:xfrm>
          <a:prstGeom prst="rect">
            <a:avLst/>
          </a:prstGeom>
          <a:solidFill>
            <a:schemeClr val="tx1"/>
          </a:solidFill>
          <a:ln w="6350" cap="sq" cmpd="sng" algn="ctr">
            <a:solidFill>
              <a:schemeClr val="bg2"/>
            </a:solidFill>
            <a:prstDash val="solid"/>
            <a:miter lim="800000"/>
          </a:ln>
          <a:effectLst/>
        </p:spPr>
      </p:sp>
      <p:cxnSp>
        <p:nvCxnSpPr>
          <p:cNvPr id="34" name="Straight Connector 33"/>
          <p:cNvCxnSpPr>
            <a:cxnSpLocks noGrp="1" noRot="1" noChangeAspect="1" noMove="1" noResize="1" noEditPoints="1" noAdjustHandles="1" noChangeArrowheads="1" noChangeShapeType="1"/>
          </p:cNvCxnSpPr>
          <p:nvPr/>
        </p:nvCxnSpPr>
        <p:spPr>
          <a:xfrm>
            <a:off x="3252137" y="640855"/>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cxnSpLocks noGrp="1" noRot="1" noChangeAspect="1" noMove="1" noResize="1" noEditPoints="1" noAdjustHandles="1" noChangeArrowheads="1" noChangeShapeType="1"/>
          </p:cNvCxnSpPr>
          <p:nvPr/>
        </p:nvCxnSpPr>
        <p:spPr>
          <a:xfrm>
            <a:off x="4943777" y="640855"/>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cxnSpLocks noGrp="1" noRot="1" noChangeAspect="1" noMove="1" noResize="1" noEditPoints="1" noAdjustHandles="1" noChangeArrowheads="1" noChangeShapeType="1"/>
          </p:cNvCxnSpPr>
          <p:nvPr/>
        </p:nvCxnSpPr>
        <p:spPr>
          <a:xfrm>
            <a:off x="3252137" y="1286150"/>
            <a:ext cx="1691640"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7" name="Subtitle 6"/>
          <p:cNvSpPr>
            <a:spLocks noGrp="1"/>
          </p:cNvSpPr>
          <p:nvPr>
            <p:ph type="subTitle" idx="1"/>
          </p:nvPr>
        </p:nvSpPr>
        <p:spPr>
          <a:xfrm>
            <a:off x="1524635" y="831215"/>
            <a:ext cx="5471160" cy="909955"/>
          </a:xfrm>
        </p:spPr>
        <p:txBody>
          <a:bodyPr>
            <a:normAutofit/>
          </a:bodyPr>
          <a:lstStyle/>
          <a:p>
            <a:r>
              <a:rPr lang="en-IN" altLang="en-US" sz="4000" b="1" dirty="0">
                <a:solidFill>
                  <a:schemeClr val="bg1"/>
                </a:solidFill>
              </a:rPr>
              <a:t>Introduction</a:t>
            </a:r>
            <a:endParaRPr lang="en-IN" altLang="en-US" sz="4000" b="1" dirty="0">
              <a:solidFill>
                <a:schemeClr val="bg1"/>
              </a:solidFill>
            </a:endParaRPr>
          </a:p>
          <a:p>
            <a:endParaRPr lang="en-IN" altLang="en-US" sz="4000" b="1" dirty="0">
              <a:solidFill>
                <a:schemeClr val="bg1"/>
              </a:solidFill>
            </a:endParaRPr>
          </a:p>
        </p:txBody>
      </p:sp>
      <p:sp>
        <p:nvSpPr>
          <p:cNvPr id="2" name="Title 7"/>
          <p:cNvSpPr>
            <a:spLocks noGrp="1"/>
          </p:cNvSpPr>
          <p:nvPr/>
        </p:nvSpPr>
        <p:spPr>
          <a:xfrm>
            <a:off x="282575" y="2055495"/>
            <a:ext cx="8540750" cy="4179570"/>
          </a:xfrm>
          <a:prstGeom prst="rect">
            <a:avLst/>
          </a:prstGeom>
        </p:spPr>
        <p:txBody>
          <a:bodyPr vert="horz" lIns="91440" tIns="45720" rIns="91440" bIns="45720" rtlCol="0" anchor="ctr">
            <a:normAutofit fontScale="70000"/>
          </a:bodyPr>
          <a:lstStyle>
            <a:lvl1pPr algn="l" defTabSz="914400" rtl="0" eaLnBrk="1" latinLnBrk="0" hangingPunct="1">
              <a:lnSpc>
                <a:spcPct val="90000"/>
              </a:lnSpc>
              <a:spcBef>
                <a:spcPct val="0"/>
              </a:spcBef>
              <a:buNone/>
              <a:defRPr lang="en-US" sz="4800" kern="1200" cap="none" spc="0" baseline="0" dirty="0">
                <a:solidFill>
                  <a:schemeClr val="tx1"/>
                </a:solidFill>
                <a:effectLst/>
                <a:latin typeface="+mj-lt"/>
                <a:ea typeface="+mn-ea"/>
                <a:cs typeface="+mn-cs"/>
              </a:defRPr>
            </a:lvl1pPr>
          </a:lstStyle>
          <a:p>
            <a:pPr marL="571500" indent="-571500" algn="just">
              <a:buFont typeface="Wingdings" panose="05000000000000000000" charset="0"/>
              <a:buChar char="§"/>
            </a:pPr>
            <a:r>
              <a:rPr lang="en-IN" altLang="en-US" sz="3200">
                <a:solidFill>
                  <a:schemeClr val="bg1"/>
                </a:solidFill>
              </a:rPr>
              <a:t>IoT (Internet of Things) technology has revolutionized the way we interact with our environment and its applications have extended to various fields, including agriculture.</a:t>
            </a:r>
            <a:endParaRPr lang="en-IN" altLang="en-US" sz="3200">
              <a:solidFill>
                <a:schemeClr val="bg1"/>
              </a:solidFill>
            </a:endParaRPr>
          </a:p>
          <a:p>
            <a:pPr indent="0" algn="just">
              <a:buFont typeface="Wingdings" panose="05000000000000000000" charset="0"/>
            </a:pPr>
            <a:endParaRPr lang="en-IN" altLang="en-US" sz="3200">
              <a:solidFill>
                <a:schemeClr val="bg1"/>
              </a:solidFill>
            </a:endParaRPr>
          </a:p>
          <a:p>
            <a:pPr marL="571500" indent="-571500" algn="just">
              <a:buFont typeface="Wingdings" panose="05000000000000000000" charset="0"/>
              <a:buChar char="§"/>
            </a:pPr>
            <a:r>
              <a:rPr lang="en-IN" altLang="en-US" sz="3200">
                <a:solidFill>
                  <a:schemeClr val="bg1"/>
                </a:solidFill>
              </a:rPr>
              <a:t>Thistechnology uses sensors, microcontrollers, and an IoT platform to collect and analyze data on plant growth and environmental conditions.</a:t>
            </a:r>
            <a:endParaRPr lang="en-IN" altLang="en-US" sz="3200">
              <a:solidFill>
                <a:schemeClr val="bg1"/>
              </a:solidFill>
            </a:endParaRPr>
          </a:p>
          <a:p>
            <a:pPr indent="0" algn="just">
              <a:buFont typeface="Wingdings" panose="05000000000000000000" charset="0"/>
            </a:pPr>
            <a:endParaRPr lang="en-IN" altLang="en-US" sz="3200">
              <a:solidFill>
                <a:schemeClr val="bg1"/>
              </a:solidFill>
            </a:endParaRPr>
          </a:p>
          <a:p>
            <a:pPr marL="571500" indent="-571500" algn="just">
              <a:buFont typeface="Wingdings" panose="05000000000000000000" charset="0"/>
              <a:buChar char="§"/>
            </a:pPr>
            <a:r>
              <a:rPr lang="en-IN" altLang="en-US" sz="3200">
                <a:solidFill>
                  <a:schemeClr val="bg1"/>
                </a:solidFill>
              </a:rPr>
              <a:t>It has the potential to increase efficiency, reduce water usage, and improve crop yields in agriculture.</a:t>
            </a:r>
            <a:endParaRPr lang="en-IN" altLang="en-US" sz="320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4" name="Rectangle 23"/>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dirty="0"/>
          </a:p>
        </p:txBody>
      </p:sp>
      <p:sp>
        <p:nvSpPr>
          <p:cNvPr id="26" name="Rectangle 25"/>
          <p:cNvSpPr>
            <a:spLocks noGrp="1" noRot="1" noChangeAspect="1" noMove="1" noResize="1" noEditPoints="1" noAdjustHandles="1" noChangeArrowheads="1" noChangeShapeType="1" noTextEdit="1"/>
          </p:cNvSpPr>
          <p:nvPr/>
        </p:nvSpPr>
        <p:spPr>
          <a:xfrm>
            <a:off x="-1905" y="0"/>
            <a:ext cx="962088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a:spLocks noGrp="1" noRot="1" noChangeAspect="1" noMove="1" noResize="1" noEditPoints="1" noAdjustHandles="1" noChangeArrowheads="1" noChangeShapeType="1" noTextEdit="1"/>
          </p:cNvSpPr>
          <p:nvPr/>
        </p:nvSpPr>
        <p:spPr>
          <a:xfrm>
            <a:off x="198755" y="377190"/>
            <a:ext cx="9176385" cy="6200140"/>
          </a:xfrm>
          <a:prstGeom prst="rect">
            <a:avLst/>
          </a:prstGeom>
          <a:solidFill>
            <a:schemeClr val="tx1"/>
          </a:solidFill>
          <a:ln w="6350" cap="flat" cmpd="sng" algn="ctr">
            <a:solidFill>
              <a:schemeClr val="tx1"/>
            </a:solidFill>
            <a:prstDash val="solid"/>
          </a:ln>
          <a:effectLst>
            <a:outerShdw blurRad="63500" algn="ctr" rotWithShape="0">
              <a:prstClr val="black">
                <a:alpha val="40000"/>
              </a:prstClr>
            </a:outerShdw>
            <a:softEdge rad="0"/>
          </a:effectLst>
        </p:spPr>
      </p:sp>
      <p:sp>
        <p:nvSpPr>
          <p:cNvPr id="30" name="Rectangle 29"/>
          <p:cNvSpPr>
            <a:spLocks noGrp="1" noRot="1" noChangeAspect="1" noMove="1" noResize="1" noEditPoints="1" noAdjustHandles="1" noChangeArrowheads="1" noChangeShapeType="1" noTextEdit="1"/>
          </p:cNvSpPr>
          <p:nvPr/>
        </p:nvSpPr>
        <p:spPr>
          <a:xfrm>
            <a:off x="812800" y="806450"/>
            <a:ext cx="7077710" cy="872490"/>
          </a:xfrm>
          <a:prstGeom prst="rect">
            <a:avLst/>
          </a:prstGeom>
          <a:solidFill>
            <a:schemeClr val="tx1"/>
          </a:solidFill>
          <a:ln w="6350" cap="sq" cmpd="sng" algn="ctr">
            <a:solidFill>
              <a:schemeClr val="bg2"/>
            </a:solidFill>
            <a:prstDash val="solid"/>
            <a:miter lim="800000"/>
          </a:ln>
          <a:effectLst/>
        </p:spPr>
      </p:sp>
      <p:cxnSp>
        <p:nvCxnSpPr>
          <p:cNvPr id="34" name="Straight Connector 33"/>
          <p:cNvCxnSpPr>
            <a:cxnSpLocks noGrp="1" noRot="1" noChangeAspect="1" noMove="1" noResize="1" noEditPoints="1" noAdjustHandles="1" noChangeArrowheads="1" noChangeShapeType="1"/>
          </p:cNvCxnSpPr>
          <p:nvPr/>
        </p:nvCxnSpPr>
        <p:spPr>
          <a:xfrm>
            <a:off x="3252137" y="640855"/>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cxnSpLocks noGrp="1" noRot="1" noChangeAspect="1" noMove="1" noResize="1" noEditPoints="1" noAdjustHandles="1" noChangeArrowheads="1" noChangeShapeType="1"/>
          </p:cNvCxnSpPr>
          <p:nvPr/>
        </p:nvCxnSpPr>
        <p:spPr>
          <a:xfrm>
            <a:off x="4943777" y="640855"/>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cxnSpLocks noGrp="1" noRot="1" noChangeAspect="1" noMove="1" noResize="1" noEditPoints="1" noAdjustHandles="1" noChangeArrowheads="1" noChangeShapeType="1"/>
          </p:cNvCxnSpPr>
          <p:nvPr/>
        </p:nvCxnSpPr>
        <p:spPr>
          <a:xfrm>
            <a:off x="3252137" y="1286150"/>
            <a:ext cx="1691640"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7" name="Subtitle 6"/>
          <p:cNvSpPr>
            <a:spLocks noGrp="1"/>
          </p:cNvSpPr>
          <p:nvPr>
            <p:ph type="subTitle" idx="1"/>
          </p:nvPr>
        </p:nvSpPr>
        <p:spPr>
          <a:xfrm>
            <a:off x="1524635" y="831215"/>
            <a:ext cx="5471160" cy="909955"/>
          </a:xfrm>
        </p:spPr>
        <p:txBody>
          <a:bodyPr>
            <a:normAutofit/>
          </a:bodyPr>
          <a:lstStyle/>
          <a:p>
            <a:r>
              <a:rPr lang="en-IN" altLang="en-US" sz="4000" b="1" dirty="0">
                <a:solidFill>
                  <a:schemeClr val="bg1"/>
                </a:solidFill>
              </a:rPr>
              <a:t>Components </a:t>
            </a:r>
            <a:endParaRPr lang="en-IN" altLang="en-US" sz="4000" b="1" dirty="0">
              <a:solidFill>
                <a:schemeClr val="bg1"/>
              </a:solidFill>
            </a:endParaRPr>
          </a:p>
          <a:p>
            <a:endParaRPr lang="en-IN" altLang="en-US" sz="4000" b="1" dirty="0">
              <a:solidFill>
                <a:schemeClr val="bg1"/>
              </a:solidFill>
            </a:endParaRPr>
          </a:p>
        </p:txBody>
      </p:sp>
      <p:sp>
        <p:nvSpPr>
          <p:cNvPr id="2" name="Title 7"/>
          <p:cNvSpPr>
            <a:spLocks noGrp="1"/>
          </p:cNvSpPr>
          <p:nvPr/>
        </p:nvSpPr>
        <p:spPr>
          <a:xfrm>
            <a:off x="404495" y="1822450"/>
            <a:ext cx="8540750" cy="45053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solidFill>
                <a:effectLst/>
                <a:latin typeface="+mj-lt"/>
                <a:ea typeface="+mn-ea"/>
                <a:cs typeface="+mn-cs"/>
              </a:defRPr>
            </a:lvl1pPr>
          </a:lstStyle>
          <a:p>
            <a:pPr marL="571500" indent="-571500" algn="just">
              <a:buFont typeface="Wingdings" panose="05000000000000000000" charset="0"/>
              <a:buChar char="§"/>
            </a:pPr>
            <a:r>
              <a:rPr lang="en-IN" altLang="en-US" sz="2200">
                <a:solidFill>
                  <a:schemeClr val="bg1"/>
                </a:solidFill>
              </a:rPr>
              <a:t>ESP 32 Bit microcontroller</a:t>
            </a:r>
            <a:endParaRPr lang="en-IN" altLang="en-US" sz="2200">
              <a:solidFill>
                <a:schemeClr val="bg1"/>
              </a:solidFill>
            </a:endParaRPr>
          </a:p>
          <a:p>
            <a:pPr marL="571500" indent="-571500" algn="just">
              <a:buFont typeface="Wingdings" panose="05000000000000000000" charset="0"/>
              <a:buChar char="§"/>
            </a:pPr>
            <a:r>
              <a:rPr lang="en-IN" altLang="en-US" sz="2200">
                <a:solidFill>
                  <a:schemeClr val="bg1"/>
                </a:solidFill>
              </a:rPr>
              <a:t>Temperature and Humidity sensor</a:t>
            </a:r>
            <a:endParaRPr lang="en-IN" altLang="en-US" sz="2200">
              <a:solidFill>
                <a:schemeClr val="bg1"/>
              </a:solidFill>
            </a:endParaRPr>
          </a:p>
          <a:p>
            <a:pPr marL="571500" indent="-571500" algn="just">
              <a:buFont typeface="Wingdings" panose="05000000000000000000" charset="0"/>
              <a:buChar char="§"/>
            </a:pPr>
            <a:r>
              <a:rPr lang="en-IN" altLang="en-US" sz="2200">
                <a:solidFill>
                  <a:schemeClr val="bg1"/>
                </a:solidFill>
              </a:rPr>
              <a:t>Soil Moisture Sensor</a:t>
            </a:r>
            <a:endParaRPr lang="en-IN" altLang="en-US" sz="2200">
              <a:solidFill>
                <a:schemeClr val="bg1"/>
              </a:solidFill>
            </a:endParaRPr>
          </a:p>
          <a:p>
            <a:pPr marL="571500" indent="-571500" algn="just">
              <a:buFont typeface="Wingdings" panose="05000000000000000000" charset="0"/>
              <a:buChar char="§"/>
            </a:pPr>
            <a:r>
              <a:rPr lang="en-IN" altLang="en-US" sz="2200">
                <a:solidFill>
                  <a:schemeClr val="bg1"/>
                </a:solidFill>
              </a:rPr>
              <a:t>12V DC Solonoid Valve</a:t>
            </a:r>
            <a:endParaRPr lang="en-IN" altLang="en-US" sz="2200">
              <a:solidFill>
                <a:schemeClr val="bg1"/>
              </a:solidFill>
            </a:endParaRPr>
          </a:p>
          <a:p>
            <a:pPr marL="571500" indent="-571500" algn="just">
              <a:buFont typeface="Wingdings" panose="05000000000000000000" charset="0"/>
              <a:buChar char="§"/>
            </a:pPr>
            <a:r>
              <a:rPr lang="en-IN" altLang="en-US" sz="2200">
                <a:solidFill>
                  <a:schemeClr val="bg1"/>
                </a:solidFill>
              </a:rPr>
              <a:t>LCD 16x2</a:t>
            </a:r>
            <a:endParaRPr lang="en-IN" altLang="en-US" sz="2200">
              <a:solidFill>
                <a:schemeClr val="bg1"/>
              </a:solidFill>
            </a:endParaRPr>
          </a:p>
          <a:p>
            <a:pPr marL="571500" indent="-571500" algn="just">
              <a:buFont typeface="Wingdings" panose="05000000000000000000" charset="0"/>
              <a:buChar char="§"/>
            </a:pPr>
            <a:r>
              <a:rPr lang="en-IN" altLang="en-US" sz="2200">
                <a:solidFill>
                  <a:schemeClr val="bg1"/>
                </a:solidFill>
              </a:rPr>
              <a:t>Blynk Application</a:t>
            </a:r>
            <a:endParaRPr lang="en-IN" altLang="en-US" sz="2200">
              <a:solidFill>
                <a:schemeClr val="bg1"/>
              </a:solidFill>
            </a:endParaRPr>
          </a:p>
          <a:p>
            <a:pPr marL="571500" indent="-571500" algn="just">
              <a:buFont typeface="Wingdings" panose="05000000000000000000" charset="0"/>
              <a:buChar char="§"/>
            </a:pPr>
            <a:r>
              <a:rPr lang="en-IN" altLang="en-US" sz="2200">
                <a:solidFill>
                  <a:schemeClr val="bg1"/>
                </a:solidFill>
              </a:rPr>
              <a:t>Arduino IDE</a:t>
            </a:r>
            <a:endParaRPr lang="en-IN" altLang="en-US" sz="2200">
              <a:solidFill>
                <a:schemeClr val="bg1"/>
              </a:solidFill>
            </a:endParaRPr>
          </a:p>
          <a:p>
            <a:pPr marL="571500" indent="-571500">
              <a:buFont typeface="Wingdings" panose="05000000000000000000" charset="0"/>
              <a:buChar char="§"/>
            </a:pPr>
            <a:endParaRPr lang="en-IN" altLang="en-US" sz="3200">
              <a:solidFill>
                <a:schemeClr val="bg1"/>
              </a:solidFill>
            </a:endParaRPr>
          </a:p>
          <a:p>
            <a:endParaRPr lang="en-IN" altLang="en-US" sz="320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4" name="Rectangle 23"/>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dirty="0"/>
          </a:p>
        </p:txBody>
      </p:sp>
      <p:sp>
        <p:nvSpPr>
          <p:cNvPr id="26" name="Rectangle 25"/>
          <p:cNvSpPr>
            <a:spLocks noGrp="1" noRot="1" noChangeAspect="1" noMove="1" noResize="1" noEditPoints="1" noAdjustHandles="1" noChangeArrowheads="1" noChangeShapeType="1" noTextEdit="1"/>
          </p:cNvSpPr>
          <p:nvPr/>
        </p:nvSpPr>
        <p:spPr>
          <a:xfrm>
            <a:off x="-1905" y="0"/>
            <a:ext cx="962088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a:spLocks noGrp="1" noRot="1" noChangeAspect="1" noMove="1" noResize="1" noEditPoints="1" noAdjustHandles="1" noChangeArrowheads="1" noChangeShapeType="1" noTextEdit="1"/>
          </p:cNvSpPr>
          <p:nvPr/>
        </p:nvSpPr>
        <p:spPr>
          <a:xfrm>
            <a:off x="198755" y="377190"/>
            <a:ext cx="9176385" cy="6200140"/>
          </a:xfrm>
          <a:prstGeom prst="rect">
            <a:avLst/>
          </a:prstGeom>
          <a:solidFill>
            <a:schemeClr val="tx1"/>
          </a:solidFill>
          <a:ln w="6350" cap="flat" cmpd="sng" algn="ctr">
            <a:solidFill>
              <a:schemeClr val="tx1"/>
            </a:solidFill>
            <a:prstDash val="solid"/>
          </a:ln>
          <a:effectLst>
            <a:outerShdw blurRad="63500" algn="ctr" rotWithShape="0">
              <a:prstClr val="black">
                <a:alpha val="40000"/>
              </a:prstClr>
            </a:outerShdw>
            <a:softEdge rad="0"/>
          </a:effectLst>
        </p:spPr>
      </p:sp>
      <p:sp>
        <p:nvSpPr>
          <p:cNvPr id="30" name="Rectangle 29"/>
          <p:cNvSpPr>
            <a:spLocks noGrp="1" noRot="1" noChangeAspect="1" noMove="1" noResize="1" noEditPoints="1" noAdjustHandles="1" noChangeArrowheads="1" noChangeShapeType="1" noTextEdit="1"/>
          </p:cNvSpPr>
          <p:nvPr/>
        </p:nvSpPr>
        <p:spPr>
          <a:xfrm>
            <a:off x="812800" y="806450"/>
            <a:ext cx="7077710" cy="872490"/>
          </a:xfrm>
          <a:prstGeom prst="rect">
            <a:avLst/>
          </a:prstGeom>
          <a:solidFill>
            <a:schemeClr val="tx1"/>
          </a:solidFill>
          <a:ln w="6350" cap="sq" cmpd="sng" algn="ctr">
            <a:solidFill>
              <a:schemeClr val="bg2"/>
            </a:solidFill>
            <a:prstDash val="solid"/>
            <a:miter lim="800000"/>
          </a:ln>
          <a:effectLst/>
        </p:spPr>
      </p:sp>
      <p:cxnSp>
        <p:nvCxnSpPr>
          <p:cNvPr id="34" name="Straight Connector 33"/>
          <p:cNvCxnSpPr>
            <a:cxnSpLocks noGrp="1" noRot="1" noChangeAspect="1" noMove="1" noResize="1" noEditPoints="1" noAdjustHandles="1" noChangeArrowheads="1" noChangeShapeType="1"/>
          </p:cNvCxnSpPr>
          <p:nvPr/>
        </p:nvCxnSpPr>
        <p:spPr>
          <a:xfrm>
            <a:off x="3252137" y="640855"/>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cxnSpLocks noGrp="1" noRot="1" noChangeAspect="1" noMove="1" noResize="1" noEditPoints="1" noAdjustHandles="1" noChangeArrowheads="1" noChangeShapeType="1"/>
          </p:cNvCxnSpPr>
          <p:nvPr/>
        </p:nvCxnSpPr>
        <p:spPr>
          <a:xfrm>
            <a:off x="4943777" y="640855"/>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cxnSpLocks noGrp="1" noRot="1" noChangeAspect="1" noMove="1" noResize="1" noEditPoints="1" noAdjustHandles="1" noChangeArrowheads="1" noChangeShapeType="1"/>
          </p:cNvCxnSpPr>
          <p:nvPr/>
        </p:nvCxnSpPr>
        <p:spPr>
          <a:xfrm>
            <a:off x="3252137" y="1286150"/>
            <a:ext cx="1691640"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7" name="Subtitle 6"/>
          <p:cNvSpPr>
            <a:spLocks noGrp="1"/>
          </p:cNvSpPr>
          <p:nvPr>
            <p:ph type="subTitle" idx="1"/>
          </p:nvPr>
        </p:nvSpPr>
        <p:spPr>
          <a:xfrm>
            <a:off x="1524635" y="831215"/>
            <a:ext cx="5471160" cy="909955"/>
          </a:xfrm>
        </p:spPr>
        <p:txBody>
          <a:bodyPr>
            <a:normAutofit/>
          </a:bodyPr>
          <a:lstStyle/>
          <a:p>
            <a:r>
              <a:rPr lang="en-IN" altLang="en-US" sz="4000" b="1" dirty="0">
                <a:solidFill>
                  <a:schemeClr val="bg1"/>
                </a:solidFill>
              </a:rPr>
              <a:t>ESP32</a:t>
            </a:r>
            <a:endParaRPr lang="en-IN" altLang="en-US" sz="4000" b="1" dirty="0">
              <a:solidFill>
                <a:schemeClr val="bg1"/>
              </a:solidFill>
            </a:endParaRPr>
          </a:p>
          <a:p>
            <a:endParaRPr lang="en-IN" altLang="en-US" sz="4000" b="1" dirty="0">
              <a:solidFill>
                <a:schemeClr val="bg1"/>
              </a:solidFill>
            </a:endParaRPr>
          </a:p>
        </p:txBody>
      </p:sp>
      <p:pic>
        <p:nvPicPr>
          <p:cNvPr id="4" name="Picture 3"/>
          <p:cNvPicPr>
            <a:picLocks noChangeAspect="1"/>
          </p:cNvPicPr>
          <p:nvPr/>
        </p:nvPicPr>
        <p:blipFill>
          <a:blip r:embed="rId1"/>
          <a:stretch>
            <a:fillRect/>
          </a:stretch>
        </p:blipFill>
        <p:spPr>
          <a:xfrm>
            <a:off x="656590" y="1950720"/>
            <a:ext cx="8329295" cy="43624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4" name="Rectangle 23"/>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dirty="0"/>
          </a:p>
        </p:txBody>
      </p:sp>
      <p:sp>
        <p:nvSpPr>
          <p:cNvPr id="26" name="Rectangle 25"/>
          <p:cNvSpPr>
            <a:spLocks noGrp="1" noRot="1" noChangeAspect="1" noMove="1" noResize="1" noEditPoints="1" noAdjustHandles="1" noChangeArrowheads="1" noChangeShapeType="1" noTextEdit="1"/>
          </p:cNvSpPr>
          <p:nvPr/>
        </p:nvSpPr>
        <p:spPr>
          <a:xfrm>
            <a:off x="-1905" y="0"/>
            <a:ext cx="962088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a:spLocks noGrp="1" noRot="1" noChangeAspect="1" noMove="1" noResize="1" noEditPoints="1" noAdjustHandles="1" noChangeArrowheads="1" noChangeShapeType="1" noTextEdit="1"/>
          </p:cNvSpPr>
          <p:nvPr/>
        </p:nvSpPr>
        <p:spPr>
          <a:xfrm>
            <a:off x="198755" y="377190"/>
            <a:ext cx="9176385" cy="6200140"/>
          </a:xfrm>
          <a:prstGeom prst="rect">
            <a:avLst/>
          </a:prstGeom>
          <a:solidFill>
            <a:schemeClr val="tx1"/>
          </a:solidFill>
          <a:ln w="6350" cap="flat" cmpd="sng" algn="ctr">
            <a:solidFill>
              <a:schemeClr val="tx1"/>
            </a:solidFill>
            <a:prstDash val="solid"/>
          </a:ln>
          <a:effectLst>
            <a:outerShdw blurRad="63500" algn="ctr" rotWithShape="0">
              <a:prstClr val="black">
                <a:alpha val="40000"/>
              </a:prstClr>
            </a:outerShdw>
            <a:softEdge rad="0"/>
          </a:effectLst>
        </p:spPr>
      </p:sp>
      <p:sp>
        <p:nvSpPr>
          <p:cNvPr id="30" name="Rectangle 29"/>
          <p:cNvSpPr>
            <a:spLocks noGrp="1" noRot="1" noChangeAspect="1" noMove="1" noResize="1" noEditPoints="1" noAdjustHandles="1" noChangeArrowheads="1" noChangeShapeType="1" noTextEdit="1"/>
          </p:cNvSpPr>
          <p:nvPr/>
        </p:nvSpPr>
        <p:spPr>
          <a:xfrm>
            <a:off x="812800" y="806450"/>
            <a:ext cx="7077710" cy="872490"/>
          </a:xfrm>
          <a:prstGeom prst="rect">
            <a:avLst/>
          </a:prstGeom>
          <a:solidFill>
            <a:schemeClr val="tx1"/>
          </a:solidFill>
          <a:ln w="6350" cap="sq" cmpd="sng" algn="ctr">
            <a:solidFill>
              <a:schemeClr val="bg2"/>
            </a:solidFill>
            <a:prstDash val="solid"/>
            <a:miter lim="800000"/>
          </a:ln>
          <a:effectLst/>
        </p:spPr>
      </p:sp>
      <p:cxnSp>
        <p:nvCxnSpPr>
          <p:cNvPr id="34" name="Straight Connector 33"/>
          <p:cNvCxnSpPr>
            <a:cxnSpLocks noGrp="1" noRot="1" noChangeAspect="1" noMove="1" noResize="1" noEditPoints="1" noAdjustHandles="1" noChangeArrowheads="1" noChangeShapeType="1"/>
          </p:cNvCxnSpPr>
          <p:nvPr/>
        </p:nvCxnSpPr>
        <p:spPr>
          <a:xfrm>
            <a:off x="3252137" y="640855"/>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cxnSpLocks noGrp="1" noRot="1" noChangeAspect="1" noMove="1" noResize="1" noEditPoints="1" noAdjustHandles="1" noChangeArrowheads="1" noChangeShapeType="1"/>
          </p:cNvCxnSpPr>
          <p:nvPr/>
        </p:nvCxnSpPr>
        <p:spPr>
          <a:xfrm>
            <a:off x="4943777" y="640855"/>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cxnSpLocks noGrp="1" noRot="1" noChangeAspect="1" noMove="1" noResize="1" noEditPoints="1" noAdjustHandles="1" noChangeArrowheads="1" noChangeShapeType="1"/>
          </p:cNvCxnSpPr>
          <p:nvPr/>
        </p:nvCxnSpPr>
        <p:spPr>
          <a:xfrm>
            <a:off x="3252137" y="1286150"/>
            <a:ext cx="1691640"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7" name="Subtitle 6"/>
          <p:cNvSpPr>
            <a:spLocks noGrp="1"/>
          </p:cNvSpPr>
          <p:nvPr>
            <p:ph type="subTitle" idx="1"/>
          </p:nvPr>
        </p:nvSpPr>
        <p:spPr>
          <a:xfrm>
            <a:off x="1524635" y="831215"/>
            <a:ext cx="5471160" cy="909955"/>
          </a:xfrm>
        </p:spPr>
        <p:txBody>
          <a:bodyPr>
            <a:normAutofit/>
          </a:bodyPr>
          <a:lstStyle/>
          <a:p>
            <a:r>
              <a:rPr lang="en-IN" altLang="en-US" sz="4000" b="1" dirty="0">
                <a:solidFill>
                  <a:schemeClr val="bg1"/>
                </a:solidFill>
              </a:rPr>
              <a:t>Features of ESP32</a:t>
            </a:r>
            <a:endParaRPr lang="en-IN" altLang="en-US" sz="4000" b="1" dirty="0">
              <a:solidFill>
                <a:schemeClr val="bg1"/>
              </a:solidFill>
            </a:endParaRPr>
          </a:p>
          <a:p>
            <a:endParaRPr lang="en-IN" altLang="en-US" sz="4000" b="1" dirty="0">
              <a:solidFill>
                <a:schemeClr val="bg1"/>
              </a:solidFill>
            </a:endParaRPr>
          </a:p>
        </p:txBody>
      </p:sp>
      <p:sp>
        <p:nvSpPr>
          <p:cNvPr id="2" name="Title 7"/>
          <p:cNvSpPr>
            <a:spLocks noGrp="1"/>
          </p:cNvSpPr>
          <p:nvPr/>
        </p:nvSpPr>
        <p:spPr>
          <a:xfrm>
            <a:off x="404495" y="1822450"/>
            <a:ext cx="8540750" cy="45053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solidFill>
                <a:effectLst/>
                <a:latin typeface="+mj-lt"/>
                <a:ea typeface="+mn-ea"/>
                <a:cs typeface="+mn-cs"/>
              </a:defRPr>
            </a:lvl1pPr>
          </a:lstStyle>
          <a:p>
            <a:pPr marL="571500" indent="-571500">
              <a:buFont typeface="Wingdings" panose="05000000000000000000" charset="0"/>
              <a:buChar char="§"/>
            </a:pPr>
            <a:r>
              <a:rPr lang="en-IN" sz="3200">
                <a:sym typeface="+mn-ea"/>
              </a:rPr>
              <a:t>34  programmable pins</a:t>
            </a:r>
            <a:endParaRPr lang="en-IN" sz="3200" dirty="0"/>
          </a:p>
          <a:p>
            <a:pPr marL="571500" indent="-571500">
              <a:buFont typeface="Wingdings" panose="05000000000000000000" charset="0"/>
              <a:buChar char="§"/>
            </a:pPr>
            <a:r>
              <a:rPr lang="en-IN" altLang="en-US" sz="2200">
                <a:solidFill>
                  <a:schemeClr val="bg1"/>
                </a:solidFill>
              </a:rPr>
              <a:t>ADC is 12 Bit and supports 15 channel</a:t>
            </a:r>
            <a:endParaRPr lang="en-IN" altLang="en-US" sz="2200">
              <a:solidFill>
                <a:schemeClr val="bg1"/>
              </a:solidFill>
            </a:endParaRPr>
          </a:p>
          <a:p>
            <a:pPr marL="571500" indent="-571500">
              <a:buFont typeface="Wingdings" panose="05000000000000000000" charset="0"/>
              <a:buChar char="§"/>
            </a:pPr>
            <a:r>
              <a:rPr lang="en-IN" altLang="en-US" sz="2200">
                <a:solidFill>
                  <a:schemeClr val="bg1"/>
                </a:solidFill>
              </a:rPr>
              <a:t>DAC is 8 Bit and supports 2 channels</a:t>
            </a:r>
            <a:endParaRPr lang="en-IN" altLang="en-US" sz="2200">
              <a:solidFill>
                <a:schemeClr val="bg1"/>
              </a:solidFill>
            </a:endParaRPr>
          </a:p>
          <a:p>
            <a:pPr marL="571500" indent="-571500">
              <a:buFont typeface="Wingdings" panose="05000000000000000000" charset="0"/>
              <a:buChar char="§"/>
            </a:pPr>
            <a:r>
              <a:rPr lang="en-IN" altLang="en-US" sz="2200">
                <a:solidFill>
                  <a:schemeClr val="bg1"/>
                </a:solidFill>
              </a:rPr>
              <a:t>Supports 4 SPI channels</a:t>
            </a:r>
            <a:endParaRPr lang="en-IN" altLang="en-US" sz="2200">
              <a:solidFill>
                <a:schemeClr val="bg1"/>
              </a:solidFill>
            </a:endParaRPr>
          </a:p>
          <a:p>
            <a:pPr marL="571500" indent="-571500">
              <a:buFont typeface="Wingdings" panose="05000000000000000000" charset="0"/>
              <a:buChar char="§"/>
            </a:pPr>
            <a:r>
              <a:rPr lang="en-IN" altLang="en-US" sz="2200">
                <a:solidFill>
                  <a:schemeClr val="bg1"/>
                </a:solidFill>
              </a:rPr>
              <a:t>Also supports UART channels</a:t>
            </a:r>
            <a:endParaRPr lang="en-IN" altLang="en-US" sz="2200">
              <a:solidFill>
                <a:schemeClr val="bg1"/>
              </a:solidFill>
            </a:endParaRPr>
          </a:p>
          <a:p>
            <a:pPr marL="571500" indent="-571500">
              <a:buFont typeface="Wingdings" panose="05000000000000000000" charset="0"/>
              <a:buChar char="§"/>
            </a:pPr>
            <a:r>
              <a:rPr lang="en-IN" altLang="en-US" sz="2200">
                <a:solidFill>
                  <a:schemeClr val="bg1"/>
                </a:solidFill>
              </a:rPr>
              <a:t>low power consumption</a:t>
            </a:r>
            <a:endParaRPr lang="en-IN" altLang="en-US" sz="2200">
              <a:solidFill>
                <a:schemeClr val="bg1"/>
              </a:solidFill>
            </a:endParaRPr>
          </a:p>
          <a:p>
            <a:pPr marL="571500" indent="-571500">
              <a:buFont typeface="Wingdings" panose="05000000000000000000" charset="0"/>
              <a:buChar char="§"/>
            </a:pPr>
            <a:r>
              <a:rPr lang="en-IN" altLang="en-US" sz="2200">
                <a:solidFill>
                  <a:schemeClr val="bg1"/>
                </a:solidFill>
              </a:rPr>
              <a:t>Supports Wi-Fi and Bluetooth</a:t>
            </a:r>
            <a:endParaRPr lang="en-IN" altLang="en-US" sz="2200">
              <a:solidFill>
                <a:schemeClr val="bg1"/>
              </a:solidFill>
            </a:endParaRPr>
          </a:p>
          <a:p>
            <a:pPr marL="571500" indent="-571500">
              <a:buFont typeface="Wingdings" panose="05000000000000000000" charset="0"/>
              <a:buChar char="§"/>
            </a:pPr>
            <a:endParaRPr lang="en-IN" altLang="en-US" sz="3200">
              <a:solidFill>
                <a:schemeClr val="bg1"/>
              </a:solidFill>
            </a:endParaRPr>
          </a:p>
          <a:p>
            <a:endParaRPr lang="en-IN" altLang="en-US" sz="320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4" name="Rectangle 23"/>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dirty="0"/>
          </a:p>
        </p:txBody>
      </p:sp>
      <p:sp>
        <p:nvSpPr>
          <p:cNvPr id="26" name="Rectangle 25"/>
          <p:cNvSpPr>
            <a:spLocks noGrp="1" noRot="1" noChangeAspect="1" noMove="1" noResize="1" noEditPoints="1" noAdjustHandles="1" noChangeArrowheads="1" noChangeShapeType="1" noTextEdit="1"/>
          </p:cNvSpPr>
          <p:nvPr/>
        </p:nvSpPr>
        <p:spPr>
          <a:xfrm>
            <a:off x="-1905" y="0"/>
            <a:ext cx="962088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a:spLocks noGrp="1" noRot="1" noChangeAspect="1" noMove="1" noResize="1" noEditPoints="1" noAdjustHandles="1" noChangeArrowheads="1" noChangeShapeType="1" noTextEdit="1"/>
          </p:cNvSpPr>
          <p:nvPr/>
        </p:nvSpPr>
        <p:spPr>
          <a:xfrm>
            <a:off x="198755" y="377190"/>
            <a:ext cx="9176385" cy="6200140"/>
          </a:xfrm>
          <a:prstGeom prst="rect">
            <a:avLst/>
          </a:prstGeom>
          <a:solidFill>
            <a:schemeClr val="tx1"/>
          </a:solidFill>
          <a:ln w="6350" cap="flat" cmpd="sng" algn="ctr">
            <a:solidFill>
              <a:schemeClr val="tx1"/>
            </a:solidFill>
            <a:prstDash val="solid"/>
          </a:ln>
          <a:effectLst>
            <a:outerShdw blurRad="63500" algn="ctr" rotWithShape="0">
              <a:prstClr val="black">
                <a:alpha val="40000"/>
              </a:prstClr>
            </a:outerShdw>
            <a:softEdge rad="0"/>
          </a:effectLst>
        </p:spPr>
      </p:sp>
      <p:sp>
        <p:nvSpPr>
          <p:cNvPr id="30" name="Rectangle 29"/>
          <p:cNvSpPr>
            <a:spLocks noGrp="1" noRot="1" noChangeAspect="1" noMove="1" noResize="1" noEditPoints="1" noAdjustHandles="1" noChangeArrowheads="1" noChangeShapeType="1" noTextEdit="1"/>
          </p:cNvSpPr>
          <p:nvPr/>
        </p:nvSpPr>
        <p:spPr>
          <a:xfrm>
            <a:off x="812800" y="806450"/>
            <a:ext cx="7077710" cy="872490"/>
          </a:xfrm>
          <a:prstGeom prst="rect">
            <a:avLst/>
          </a:prstGeom>
          <a:solidFill>
            <a:schemeClr val="tx1"/>
          </a:solidFill>
          <a:ln w="6350" cap="sq" cmpd="sng" algn="ctr">
            <a:solidFill>
              <a:schemeClr val="bg2"/>
            </a:solidFill>
            <a:prstDash val="solid"/>
            <a:miter lim="800000"/>
          </a:ln>
          <a:effectLst/>
        </p:spPr>
      </p:sp>
      <p:cxnSp>
        <p:nvCxnSpPr>
          <p:cNvPr id="34" name="Straight Connector 33"/>
          <p:cNvCxnSpPr>
            <a:cxnSpLocks noGrp="1" noRot="1" noChangeAspect="1" noMove="1" noResize="1" noEditPoints="1" noAdjustHandles="1" noChangeArrowheads="1" noChangeShapeType="1"/>
          </p:cNvCxnSpPr>
          <p:nvPr/>
        </p:nvCxnSpPr>
        <p:spPr>
          <a:xfrm>
            <a:off x="3252137" y="640855"/>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cxnSpLocks noGrp="1" noRot="1" noChangeAspect="1" noMove="1" noResize="1" noEditPoints="1" noAdjustHandles="1" noChangeArrowheads="1" noChangeShapeType="1"/>
          </p:cNvCxnSpPr>
          <p:nvPr/>
        </p:nvCxnSpPr>
        <p:spPr>
          <a:xfrm>
            <a:off x="4943777" y="640855"/>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cxnSpLocks noGrp="1" noRot="1" noChangeAspect="1" noMove="1" noResize="1" noEditPoints="1" noAdjustHandles="1" noChangeArrowheads="1" noChangeShapeType="1"/>
          </p:cNvCxnSpPr>
          <p:nvPr/>
        </p:nvCxnSpPr>
        <p:spPr>
          <a:xfrm>
            <a:off x="3252137" y="1286150"/>
            <a:ext cx="1691640"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7" name="Subtitle 6"/>
          <p:cNvSpPr>
            <a:spLocks noGrp="1"/>
          </p:cNvSpPr>
          <p:nvPr>
            <p:ph type="subTitle" idx="1"/>
          </p:nvPr>
        </p:nvSpPr>
        <p:spPr>
          <a:xfrm>
            <a:off x="1524635" y="831215"/>
            <a:ext cx="5471160" cy="909955"/>
          </a:xfrm>
        </p:spPr>
        <p:txBody>
          <a:bodyPr>
            <a:normAutofit/>
          </a:bodyPr>
          <a:lstStyle/>
          <a:p>
            <a:r>
              <a:rPr lang="en-IN" altLang="en-US" sz="4000" b="1" dirty="0">
                <a:solidFill>
                  <a:schemeClr val="bg1"/>
                </a:solidFill>
              </a:rPr>
              <a:t>DHT11 Sensor</a:t>
            </a:r>
            <a:endParaRPr lang="en-IN" altLang="en-US" sz="4000" b="1" dirty="0">
              <a:solidFill>
                <a:schemeClr val="bg1"/>
              </a:solidFill>
            </a:endParaRPr>
          </a:p>
        </p:txBody>
      </p:sp>
      <p:sp>
        <p:nvSpPr>
          <p:cNvPr id="2" name="Title 7"/>
          <p:cNvSpPr>
            <a:spLocks noGrp="1"/>
          </p:cNvSpPr>
          <p:nvPr/>
        </p:nvSpPr>
        <p:spPr>
          <a:xfrm>
            <a:off x="404495" y="1822450"/>
            <a:ext cx="8540750" cy="45053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solidFill>
                <a:effectLst/>
                <a:latin typeface="+mj-lt"/>
                <a:ea typeface="+mn-ea"/>
                <a:cs typeface="+mn-cs"/>
              </a:defRPr>
            </a:lvl1pPr>
          </a:lstStyle>
          <a:p>
            <a:pPr indent="0">
              <a:buFont typeface="Wingdings" panose="05000000000000000000" charset="0"/>
            </a:pPr>
            <a:r>
              <a:rPr lang="en-IN" altLang="en-US" sz="2200">
                <a:solidFill>
                  <a:schemeClr val="bg1"/>
                </a:solidFill>
              </a:rPr>
              <a:t>The DHT11 sensor uses a proprietary 1-wire protocol to transmit data, which means that it only requires a single digital pin to communicate with a microcontroller or other devices. It is commonly used in DIY projects and low-cost applications that require basic temperature and humidity sensing.</a:t>
            </a:r>
            <a:endParaRPr lang="en-IN" altLang="en-US" sz="2200">
              <a:solidFill>
                <a:schemeClr val="bg1"/>
              </a:solidFill>
            </a:endParaRPr>
          </a:p>
          <a:p>
            <a:pPr marL="342900" indent="-342900">
              <a:buFont typeface="Wingdings" panose="05000000000000000000" charset="0"/>
              <a:buChar char="§"/>
            </a:pPr>
            <a:r>
              <a:rPr lang="en-IN" altLang="en-US" sz="2200">
                <a:solidFill>
                  <a:schemeClr val="bg1"/>
                </a:solidFill>
              </a:rPr>
              <a:t>Operating voltage: 3.3V to 5V DC</a:t>
            </a:r>
            <a:endParaRPr lang="en-IN" altLang="en-US" sz="2200">
              <a:solidFill>
                <a:schemeClr val="bg1"/>
              </a:solidFill>
            </a:endParaRPr>
          </a:p>
          <a:p>
            <a:pPr marL="342900" indent="-342900">
              <a:buFont typeface="Wingdings" panose="05000000000000000000" charset="0"/>
              <a:buChar char="§"/>
            </a:pPr>
            <a:r>
              <a:rPr lang="en-IN" altLang="en-US" sz="2200">
                <a:solidFill>
                  <a:schemeClr val="bg1"/>
                </a:solidFill>
              </a:rPr>
              <a:t>Temperature measurement range: 0°C to 50°C</a:t>
            </a:r>
            <a:endParaRPr lang="en-IN" altLang="en-US" sz="2200">
              <a:solidFill>
                <a:schemeClr val="bg1"/>
              </a:solidFill>
            </a:endParaRPr>
          </a:p>
          <a:p>
            <a:pPr marL="342900" indent="-342900">
              <a:buFont typeface="Wingdings" panose="05000000000000000000" charset="0"/>
              <a:buChar char="§"/>
            </a:pPr>
            <a:r>
              <a:rPr lang="en-IN" altLang="en-US" sz="2200">
                <a:solidFill>
                  <a:schemeClr val="bg1"/>
                </a:solidFill>
              </a:rPr>
              <a:t>Sampling rate: 1 Hz (1 measurement per second)</a:t>
            </a:r>
            <a:endParaRPr lang="en-IN" altLang="en-US" sz="2200">
              <a:solidFill>
                <a:schemeClr val="bg1"/>
              </a:solidFill>
            </a:endParaRPr>
          </a:p>
          <a:p>
            <a:pPr marL="342900" indent="-342900">
              <a:buFont typeface="Wingdings" panose="05000000000000000000" charset="0"/>
              <a:buChar char="§"/>
            </a:pPr>
            <a:r>
              <a:rPr lang="en-IN" altLang="en-US" sz="2200">
                <a:solidFill>
                  <a:schemeClr val="bg1"/>
                </a:solidFill>
              </a:rPr>
              <a:t>Output signal: Digital signal via a single-wire serial interface</a:t>
            </a:r>
            <a:endParaRPr lang="en-IN" altLang="en-US" sz="2200">
              <a:solidFill>
                <a:schemeClr val="bg1"/>
              </a:solidFill>
            </a:endParaRPr>
          </a:p>
          <a:p>
            <a:pPr marL="342900" indent="-342900">
              <a:buFont typeface="Wingdings" panose="05000000000000000000" charset="0"/>
              <a:buChar char="§"/>
            </a:pPr>
            <a:r>
              <a:rPr lang="en-IN" altLang="en-US" sz="2200">
                <a:solidFill>
                  <a:schemeClr val="bg1"/>
                </a:solidFill>
              </a:rPr>
              <a:t>Dimensions: 12mm x 15.5mm x 5.5mm</a:t>
            </a:r>
            <a:endParaRPr lang="en-IN" altLang="en-US" sz="2200">
              <a:solidFill>
                <a:schemeClr val="bg1"/>
              </a:solidFill>
            </a:endParaRPr>
          </a:p>
          <a:p>
            <a:endParaRPr lang="en-IN" altLang="en-US" sz="2200">
              <a:solidFill>
                <a:schemeClr val="bg1"/>
              </a:solidFill>
            </a:endParaRPr>
          </a:p>
        </p:txBody>
      </p:sp>
      <p:pic>
        <p:nvPicPr>
          <p:cNvPr id="10" name="Picture 5" descr="IMG_256"/>
          <p:cNvPicPr>
            <a:picLocks noChangeAspect="1"/>
          </p:cNvPicPr>
          <p:nvPr/>
        </p:nvPicPr>
        <p:blipFill>
          <a:blip r:embed="rId1"/>
          <a:srcRect t="11905" r="50733" b="9524"/>
          <a:stretch>
            <a:fillRect/>
          </a:stretch>
        </p:blipFill>
        <p:spPr>
          <a:xfrm>
            <a:off x="9618980" y="2271395"/>
            <a:ext cx="2573020" cy="2745740"/>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4" name="Rectangle 23"/>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dirty="0"/>
          </a:p>
        </p:txBody>
      </p:sp>
      <p:sp>
        <p:nvSpPr>
          <p:cNvPr id="26" name="Rectangle 25"/>
          <p:cNvSpPr>
            <a:spLocks noGrp="1" noRot="1" noChangeAspect="1" noMove="1" noResize="1" noEditPoints="1" noAdjustHandles="1" noChangeArrowheads="1" noChangeShapeType="1" noTextEdit="1"/>
          </p:cNvSpPr>
          <p:nvPr/>
        </p:nvSpPr>
        <p:spPr>
          <a:xfrm>
            <a:off x="-1905" y="0"/>
            <a:ext cx="962088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a:spLocks noGrp="1" noRot="1" noChangeAspect="1" noMove="1" noResize="1" noEditPoints="1" noAdjustHandles="1" noChangeArrowheads="1" noChangeShapeType="1" noTextEdit="1"/>
          </p:cNvSpPr>
          <p:nvPr/>
        </p:nvSpPr>
        <p:spPr>
          <a:xfrm>
            <a:off x="198755" y="377190"/>
            <a:ext cx="9176385" cy="6200140"/>
          </a:xfrm>
          <a:prstGeom prst="rect">
            <a:avLst/>
          </a:prstGeom>
          <a:solidFill>
            <a:schemeClr val="tx1"/>
          </a:solidFill>
          <a:ln w="6350" cap="flat" cmpd="sng" algn="ctr">
            <a:solidFill>
              <a:schemeClr val="tx1"/>
            </a:solidFill>
            <a:prstDash val="solid"/>
          </a:ln>
          <a:effectLst>
            <a:outerShdw blurRad="63500" algn="ctr" rotWithShape="0">
              <a:prstClr val="black">
                <a:alpha val="40000"/>
              </a:prstClr>
            </a:outerShdw>
            <a:softEdge rad="0"/>
          </a:effectLst>
        </p:spPr>
      </p:sp>
      <p:sp>
        <p:nvSpPr>
          <p:cNvPr id="30" name="Rectangle 29"/>
          <p:cNvSpPr>
            <a:spLocks noGrp="1" noRot="1" noChangeAspect="1" noMove="1" noResize="1" noEditPoints="1" noAdjustHandles="1" noChangeArrowheads="1" noChangeShapeType="1" noTextEdit="1"/>
          </p:cNvSpPr>
          <p:nvPr/>
        </p:nvSpPr>
        <p:spPr>
          <a:xfrm>
            <a:off x="812800" y="806450"/>
            <a:ext cx="7077710" cy="872490"/>
          </a:xfrm>
          <a:prstGeom prst="rect">
            <a:avLst/>
          </a:prstGeom>
          <a:solidFill>
            <a:schemeClr val="tx1"/>
          </a:solidFill>
          <a:ln w="6350" cap="sq" cmpd="sng" algn="ctr">
            <a:solidFill>
              <a:schemeClr val="bg2"/>
            </a:solidFill>
            <a:prstDash val="solid"/>
            <a:miter lim="800000"/>
          </a:ln>
          <a:effectLst/>
        </p:spPr>
      </p:sp>
      <p:cxnSp>
        <p:nvCxnSpPr>
          <p:cNvPr id="34" name="Straight Connector 33"/>
          <p:cNvCxnSpPr>
            <a:cxnSpLocks noGrp="1" noRot="1" noChangeAspect="1" noMove="1" noResize="1" noEditPoints="1" noAdjustHandles="1" noChangeArrowheads="1" noChangeShapeType="1"/>
          </p:cNvCxnSpPr>
          <p:nvPr/>
        </p:nvCxnSpPr>
        <p:spPr>
          <a:xfrm>
            <a:off x="3252137" y="640855"/>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cxnSpLocks noGrp="1" noRot="1" noChangeAspect="1" noMove="1" noResize="1" noEditPoints="1" noAdjustHandles="1" noChangeArrowheads="1" noChangeShapeType="1"/>
          </p:cNvCxnSpPr>
          <p:nvPr/>
        </p:nvCxnSpPr>
        <p:spPr>
          <a:xfrm>
            <a:off x="4943777" y="640855"/>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cxnSpLocks noGrp="1" noRot="1" noChangeAspect="1" noMove="1" noResize="1" noEditPoints="1" noAdjustHandles="1" noChangeArrowheads="1" noChangeShapeType="1"/>
          </p:cNvCxnSpPr>
          <p:nvPr/>
        </p:nvCxnSpPr>
        <p:spPr>
          <a:xfrm>
            <a:off x="3252137" y="1286150"/>
            <a:ext cx="1691640"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7" name="Subtitle 6"/>
          <p:cNvSpPr>
            <a:spLocks noGrp="1"/>
          </p:cNvSpPr>
          <p:nvPr>
            <p:ph type="subTitle" idx="1"/>
          </p:nvPr>
        </p:nvSpPr>
        <p:spPr>
          <a:xfrm>
            <a:off x="1524635" y="831215"/>
            <a:ext cx="5471160" cy="909955"/>
          </a:xfrm>
        </p:spPr>
        <p:txBody>
          <a:bodyPr>
            <a:normAutofit/>
          </a:bodyPr>
          <a:lstStyle/>
          <a:p>
            <a:r>
              <a:rPr lang="en-IN" altLang="en-US" sz="4000" b="1" dirty="0">
                <a:solidFill>
                  <a:schemeClr val="bg1"/>
                </a:solidFill>
              </a:rPr>
              <a:t>Soil Moisture Sensor</a:t>
            </a:r>
            <a:endParaRPr lang="en-IN" altLang="en-US" sz="4000" b="1" dirty="0">
              <a:solidFill>
                <a:schemeClr val="bg1"/>
              </a:solidFill>
            </a:endParaRPr>
          </a:p>
        </p:txBody>
      </p:sp>
      <p:sp>
        <p:nvSpPr>
          <p:cNvPr id="2" name="Title 7"/>
          <p:cNvSpPr>
            <a:spLocks noGrp="1"/>
          </p:cNvSpPr>
          <p:nvPr/>
        </p:nvSpPr>
        <p:spPr>
          <a:xfrm>
            <a:off x="404495" y="1822450"/>
            <a:ext cx="8540750" cy="45053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solidFill>
                <a:effectLst/>
                <a:latin typeface="+mj-lt"/>
                <a:ea typeface="+mn-ea"/>
                <a:cs typeface="+mn-cs"/>
              </a:defRPr>
            </a:lvl1pPr>
          </a:lstStyle>
          <a:p>
            <a:pPr indent="0">
              <a:buFont typeface="Wingdings" panose="05000000000000000000" charset="0"/>
            </a:pPr>
            <a:r>
              <a:rPr lang="en-IN" altLang="en-US" sz="2200">
                <a:solidFill>
                  <a:schemeClr val="bg1"/>
                </a:solidFill>
              </a:rPr>
              <a:t>Soil moisture sensors are used to measure the amount of water in the soil. The theory behind soil moisture measurement is based on the fact that soil water content affects the electrical conductivity of the soil. </a:t>
            </a:r>
            <a:endParaRPr lang="en-IN" altLang="en-US" sz="2200">
              <a:solidFill>
                <a:schemeClr val="bg1"/>
              </a:solidFill>
            </a:endParaRPr>
          </a:p>
          <a:p>
            <a:pPr indent="0">
              <a:buFont typeface="Wingdings" panose="05000000000000000000" charset="0"/>
            </a:pPr>
            <a:endParaRPr lang="en-IN" altLang="en-US" sz="2200">
              <a:solidFill>
                <a:schemeClr val="bg1"/>
              </a:solidFill>
            </a:endParaRPr>
          </a:p>
          <a:p>
            <a:pPr marL="342900" indent="-342900">
              <a:buFont typeface="Wingdings" panose="05000000000000000000" charset="0"/>
              <a:buChar char="§"/>
            </a:pPr>
            <a:r>
              <a:rPr lang="en-IN" altLang="en-US" sz="2200">
                <a:solidFill>
                  <a:schemeClr val="bg1"/>
                </a:solidFill>
              </a:rPr>
              <a:t>Resistive type of sensor </a:t>
            </a:r>
            <a:endParaRPr lang="en-IN" altLang="en-US" sz="2200">
              <a:solidFill>
                <a:schemeClr val="bg1"/>
              </a:solidFill>
            </a:endParaRPr>
          </a:p>
          <a:p>
            <a:pPr marL="342900" indent="-342900">
              <a:buFont typeface="Wingdings" panose="05000000000000000000" charset="0"/>
              <a:buChar char="§"/>
            </a:pPr>
            <a:r>
              <a:rPr lang="en-IN" altLang="en-US" sz="2200">
                <a:solidFill>
                  <a:schemeClr val="bg1"/>
                </a:solidFill>
              </a:rPr>
              <a:t>Operating voltage: Typically 3.3V to 5V DC</a:t>
            </a:r>
            <a:endParaRPr lang="en-IN" altLang="en-US" sz="2200">
              <a:solidFill>
                <a:schemeClr val="bg1"/>
              </a:solidFill>
            </a:endParaRPr>
          </a:p>
          <a:p>
            <a:pPr marL="342900" indent="-342900">
              <a:buFont typeface="Wingdings" panose="05000000000000000000" charset="0"/>
              <a:buChar char="§"/>
            </a:pPr>
            <a:r>
              <a:rPr lang="en-IN" altLang="en-US" sz="2200">
                <a:solidFill>
                  <a:schemeClr val="bg1"/>
                </a:solidFill>
              </a:rPr>
              <a:t>Soil moisture measurement range: 0 to 100% (Volumetric Water Content)</a:t>
            </a:r>
            <a:endParaRPr lang="en-IN" altLang="en-US" sz="2200">
              <a:solidFill>
                <a:schemeClr val="bg1"/>
              </a:solidFill>
            </a:endParaRPr>
          </a:p>
          <a:p>
            <a:pPr marL="342900" indent="-342900">
              <a:buFont typeface="Wingdings" panose="05000000000000000000" charset="0"/>
              <a:buChar char="§"/>
            </a:pPr>
            <a:r>
              <a:rPr lang="en-IN" altLang="en-US" sz="2200">
                <a:solidFill>
                  <a:schemeClr val="bg1"/>
                </a:solidFill>
              </a:rPr>
              <a:t>Output signal is digital</a:t>
            </a:r>
            <a:endParaRPr lang="en-IN" altLang="en-US" sz="2200">
              <a:solidFill>
                <a:schemeClr val="bg1"/>
              </a:solidFill>
            </a:endParaRPr>
          </a:p>
        </p:txBody>
      </p:sp>
      <p:pic>
        <p:nvPicPr>
          <p:cNvPr id="10" name="Picture 5" descr="C:\Users\akash\OneDrive\Desktop\IOT Based smart Farming\Photos\Soil-Moisture-Sensor-Pinout.pngSoil-Moisture-Sensor-Pinout"/>
          <p:cNvPicPr>
            <a:picLocks noChangeAspect="1"/>
          </p:cNvPicPr>
          <p:nvPr/>
        </p:nvPicPr>
        <p:blipFill>
          <a:blip r:embed="rId1"/>
          <a:srcRect b="12558"/>
          <a:stretch>
            <a:fillRect/>
          </a:stretch>
        </p:blipFill>
        <p:spPr>
          <a:xfrm>
            <a:off x="9618980" y="2098675"/>
            <a:ext cx="2570480" cy="2917825"/>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4" name="Rectangle 23"/>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dirty="0"/>
          </a:p>
        </p:txBody>
      </p:sp>
      <p:sp>
        <p:nvSpPr>
          <p:cNvPr id="26" name="Rectangle 25"/>
          <p:cNvSpPr>
            <a:spLocks noGrp="1" noRot="1" noChangeAspect="1" noMove="1" noResize="1" noEditPoints="1" noAdjustHandles="1" noChangeArrowheads="1" noChangeShapeType="1" noTextEdit="1"/>
          </p:cNvSpPr>
          <p:nvPr/>
        </p:nvSpPr>
        <p:spPr>
          <a:xfrm>
            <a:off x="-1905" y="0"/>
            <a:ext cx="962088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a:spLocks noGrp="1" noRot="1" noChangeAspect="1" noMove="1" noResize="1" noEditPoints="1" noAdjustHandles="1" noChangeArrowheads="1" noChangeShapeType="1" noTextEdit="1"/>
          </p:cNvSpPr>
          <p:nvPr/>
        </p:nvSpPr>
        <p:spPr>
          <a:xfrm>
            <a:off x="198755" y="377190"/>
            <a:ext cx="9176385" cy="6200140"/>
          </a:xfrm>
          <a:prstGeom prst="rect">
            <a:avLst/>
          </a:prstGeom>
          <a:solidFill>
            <a:schemeClr val="tx1"/>
          </a:solidFill>
          <a:ln w="6350" cap="flat" cmpd="sng" algn="ctr">
            <a:solidFill>
              <a:schemeClr val="tx1"/>
            </a:solidFill>
            <a:prstDash val="solid"/>
          </a:ln>
          <a:effectLst>
            <a:outerShdw blurRad="63500" algn="ctr" rotWithShape="0">
              <a:prstClr val="black">
                <a:alpha val="40000"/>
              </a:prstClr>
            </a:outerShdw>
            <a:softEdge rad="0"/>
          </a:effectLst>
        </p:spPr>
      </p:sp>
      <p:sp>
        <p:nvSpPr>
          <p:cNvPr id="30" name="Rectangle 29"/>
          <p:cNvSpPr>
            <a:spLocks noGrp="1" noRot="1" noChangeAspect="1" noMove="1" noResize="1" noEditPoints="1" noAdjustHandles="1" noChangeArrowheads="1" noChangeShapeType="1" noTextEdit="1"/>
          </p:cNvSpPr>
          <p:nvPr/>
        </p:nvSpPr>
        <p:spPr>
          <a:xfrm>
            <a:off x="812800" y="806450"/>
            <a:ext cx="7077710" cy="872490"/>
          </a:xfrm>
          <a:prstGeom prst="rect">
            <a:avLst/>
          </a:prstGeom>
          <a:solidFill>
            <a:schemeClr val="tx1"/>
          </a:solidFill>
          <a:ln w="6350" cap="sq" cmpd="sng" algn="ctr">
            <a:solidFill>
              <a:schemeClr val="bg2"/>
            </a:solidFill>
            <a:prstDash val="solid"/>
            <a:miter lim="800000"/>
          </a:ln>
          <a:effectLst/>
        </p:spPr>
      </p:sp>
      <p:cxnSp>
        <p:nvCxnSpPr>
          <p:cNvPr id="34" name="Straight Connector 33"/>
          <p:cNvCxnSpPr>
            <a:cxnSpLocks noGrp="1" noRot="1" noChangeAspect="1" noMove="1" noResize="1" noEditPoints="1" noAdjustHandles="1" noChangeArrowheads="1" noChangeShapeType="1"/>
          </p:cNvCxnSpPr>
          <p:nvPr/>
        </p:nvCxnSpPr>
        <p:spPr>
          <a:xfrm>
            <a:off x="3252137" y="640855"/>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cxnSpLocks noGrp="1" noRot="1" noChangeAspect="1" noMove="1" noResize="1" noEditPoints="1" noAdjustHandles="1" noChangeArrowheads="1" noChangeShapeType="1"/>
          </p:cNvCxnSpPr>
          <p:nvPr/>
        </p:nvCxnSpPr>
        <p:spPr>
          <a:xfrm>
            <a:off x="4943777" y="640855"/>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cxnSpLocks noGrp="1" noRot="1" noChangeAspect="1" noMove="1" noResize="1" noEditPoints="1" noAdjustHandles="1" noChangeArrowheads="1" noChangeShapeType="1"/>
          </p:cNvCxnSpPr>
          <p:nvPr/>
        </p:nvCxnSpPr>
        <p:spPr>
          <a:xfrm>
            <a:off x="3252137" y="1286150"/>
            <a:ext cx="1691640"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7" name="Subtitle 6"/>
          <p:cNvSpPr>
            <a:spLocks noGrp="1"/>
          </p:cNvSpPr>
          <p:nvPr>
            <p:ph type="subTitle" idx="1"/>
          </p:nvPr>
        </p:nvSpPr>
        <p:spPr>
          <a:xfrm>
            <a:off x="404495" y="912495"/>
            <a:ext cx="7724140" cy="909955"/>
          </a:xfrm>
        </p:spPr>
        <p:txBody>
          <a:bodyPr>
            <a:noAutofit/>
          </a:bodyPr>
          <a:lstStyle/>
          <a:p>
            <a:pPr marL="571500" indent="-571500">
              <a:buFont typeface="Wingdings" panose="05000000000000000000" charset="0"/>
              <a:buChar char="§"/>
            </a:pPr>
            <a:r>
              <a:rPr lang="en-IN" altLang="en-US" sz="4000" b="1">
                <a:solidFill>
                  <a:schemeClr val="bg1"/>
                </a:solidFill>
                <a:sym typeface="+mn-ea"/>
              </a:rPr>
              <a:t>12V DC Solonoid Valve</a:t>
            </a:r>
            <a:endParaRPr lang="en-IN" altLang="en-US" sz="2700" b="1" dirty="0">
              <a:solidFill>
                <a:schemeClr val="bg1"/>
              </a:solidFill>
              <a:sym typeface="+mn-ea"/>
            </a:endParaRPr>
          </a:p>
        </p:txBody>
      </p:sp>
      <p:sp>
        <p:nvSpPr>
          <p:cNvPr id="2" name="Title 7"/>
          <p:cNvSpPr>
            <a:spLocks noGrp="1"/>
          </p:cNvSpPr>
          <p:nvPr/>
        </p:nvSpPr>
        <p:spPr>
          <a:xfrm>
            <a:off x="404495" y="1822450"/>
            <a:ext cx="8540750" cy="45053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solidFill>
                <a:effectLst/>
                <a:latin typeface="+mj-lt"/>
                <a:ea typeface="+mn-ea"/>
                <a:cs typeface="+mn-cs"/>
              </a:defRPr>
            </a:lvl1pPr>
          </a:lstStyle>
          <a:p>
            <a:pPr marL="342900" indent="-342900">
              <a:buFont typeface="Wingdings" panose="05000000000000000000" charset="0"/>
              <a:buChar char="§"/>
            </a:pPr>
            <a:r>
              <a:rPr lang="en-IN" altLang="en-US" sz="2200">
                <a:solidFill>
                  <a:schemeClr val="bg1"/>
                </a:solidFill>
              </a:rPr>
              <a:t>It is commonly used in applications such as irrigation systems, water treatment plants, and automotive systems.</a:t>
            </a:r>
            <a:endParaRPr lang="en-IN" altLang="en-US" sz="2200">
              <a:solidFill>
                <a:schemeClr val="bg1"/>
              </a:solidFill>
            </a:endParaRPr>
          </a:p>
          <a:p>
            <a:pPr marL="342900" indent="-342900">
              <a:buFont typeface="Wingdings" panose="05000000000000000000" charset="0"/>
              <a:buChar char="§"/>
            </a:pPr>
            <a:endParaRPr lang="en-IN" altLang="en-US" sz="2200">
              <a:solidFill>
                <a:schemeClr val="bg1"/>
              </a:solidFill>
            </a:endParaRPr>
          </a:p>
          <a:p>
            <a:pPr marL="342900" indent="-342900">
              <a:buFont typeface="Wingdings" panose="05000000000000000000" charset="0"/>
              <a:buChar char="§"/>
            </a:pPr>
            <a:r>
              <a:rPr lang="en-IN" altLang="en-US" sz="2200">
                <a:solidFill>
                  <a:schemeClr val="bg1"/>
                </a:solidFill>
              </a:rPr>
              <a:t>The valve typically consists of a solenoid, which is an electromechanical device that converts electrical energy into mechanical motion, and a valve body that controls the flow of fluid.</a:t>
            </a:r>
            <a:endParaRPr lang="en-IN" altLang="en-US" sz="2200">
              <a:solidFill>
                <a:schemeClr val="bg1"/>
              </a:solidFill>
            </a:endParaRPr>
          </a:p>
          <a:p>
            <a:pPr marL="342900" indent="-342900">
              <a:buFont typeface="Wingdings" panose="05000000000000000000" charset="0"/>
              <a:buChar char="§"/>
            </a:pPr>
            <a:endParaRPr lang="en-IN" altLang="en-US" sz="2200">
              <a:solidFill>
                <a:schemeClr val="bg1"/>
              </a:solidFill>
            </a:endParaRPr>
          </a:p>
          <a:p>
            <a:pPr marL="342900" indent="-342900">
              <a:buFont typeface="Wingdings" panose="05000000000000000000" charset="0"/>
              <a:buChar char="§"/>
            </a:pPr>
            <a:r>
              <a:rPr lang="en-IN" altLang="en-US" sz="2200">
                <a:solidFill>
                  <a:schemeClr val="bg1"/>
                </a:solidFill>
              </a:rPr>
              <a:t>When a current is applied to the solenoid, it creates a magnetic field that pulls a plunger or armature, which opens or closes the valve.</a:t>
            </a:r>
            <a:endParaRPr lang="en-IN" altLang="en-US" sz="2200">
              <a:solidFill>
                <a:schemeClr val="bg1"/>
              </a:solidFill>
            </a:endParaRPr>
          </a:p>
        </p:txBody>
      </p:sp>
      <p:pic>
        <p:nvPicPr>
          <p:cNvPr id="13" name="Picture 13" descr="download"/>
          <p:cNvPicPr>
            <a:picLocks noChangeAspect="1"/>
          </p:cNvPicPr>
          <p:nvPr/>
        </p:nvPicPr>
        <p:blipFill>
          <a:blip r:embed="rId1"/>
          <a:srcRect l="12605" t="13603" r="16260" b="28961"/>
          <a:stretch>
            <a:fillRect/>
          </a:stretch>
        </p:blipFill>
        <p:spPr>
          <a:xfrm>
            <a:off x="9605010" y="2135505"/>
            <a:ext cx="2586990" cy="26187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4" name="Rectangle 23"/>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dirty="0"/>
          </a:p>
        </p:txBody>
      </p:sp>
      <p:sp>
        <p:nvSpPr>
          <p:cNvPr id="26" name="Rectangle 25"/>
          <p:cNvSpPr>
            <a:spLocks noGrp="1" noRot="1" noChangeAspect="1" noMove="1" noResize="1" noEditPoints="1" noAdjustHandles="1" noChangeArrowheads="1" noChangeShapeType="1" noTextEdit="1"/>
          </p:cNvSpPr>
          <p:nvPr/>
        </p:nvSpPr>
        <p:spPr>
          <a:xfrm>
            <a:off x="-1905" y="0"/>
            <a:ext cx="962088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a:spLocks noGrp="1" noRot="1" noChangeAspect="1" noMove="1" noResize="1" noEditPoints="1" noAdjustHandles="1" noChangeArrowheads="1" noChangeShapeType="1" noTextEdit="1"/>
          </p:cNvSpPr>
          <p:nvPr/>
        </p:nvSpPr>
        <p:spPr>
          <a:xfrm>
            <a:off x="198755" y="377190"/>
            <a:ext cx="9176385" cy="6200140"/>
          </a:xfrm>
          <a:prstGeom prst="rect">
            <a:avLst/>
          </a:prstGeom>
          <a:solidFill>
            <a:schemeClr val="tx1"/>
          </a:solidFill>
          <a:ln w="6350" cap="flat" cmpd="sng" algn="ctr">
            <a:solidFill>
              <a:schemeClr val="tx1"/>
            </a:solidFill>
            <a:prstDash val="solid"/>
          </a:ln>
          <a:effectLst>
            <a:outerShdw blurRad="63500" algn="ctr" rotWithShape="0">
              <a:prstClr val="black">
                <a:alpha val="40000"/>
              </a:prstClr>
            </a:outerShdw>
            <a:softEdge rad="0"/>
          </a:effectLst>
        </p:spPr>
      </p:sp>
      <p:sp>
        <p:nvSpPr>
          <p:cNvPr id="30" name="Rectangle 29"/>
          <p:cNvSpPr>
            <a:spLocks noGrp="1" noRot="1" noChangeAspect="1" noMove="1" noResize="1" noEditPoints="1" noAdjustHandles="1" noChangeArrowheads="1" noChangeShapeType="1" noTextEdit="1"/>
          </p:cNvSpPr>
          <p:nvPr/>
        </p:nvSpPr>
        <p:spPr>
          <a:xfrm>
            <a:off x="812800" y="806450"/>
            <a:ext cx="7077710" cy="872490"/>
          </a:xfrm>
          <a:prstGeom prst="rect">
            <a:avLst/>
          </a:prstGeom>
          <a:solidFill>
            <a:schemeClr val="tx1"/>
          </a:solidFill>
          <a:ln w="6350" cap="sq" cmpd="sng" algn="ctr">
            <a:solidFill>
              <a:schemeClr val="bg2"/>
            </a:solidFill>
            <a:prstDash val="solid"/>
            <a:miter lim="800000"/>
          </a:ln>
          <a:effectLst/>
        </p:spPr>
      </p:sp>
      <p:cxnSp>
        <p:nvCxnSpPr>
          <p:cNvPr id="34" name="Straight Connector 33"/>
          <p:cNvCxnSpPr>
            <a:cxnSpLocks noGrp="1" noRot="1" noChangeAspect="1" noMove="1" noResize="1" noEditPoints="1" noAdjustHandles="1" noChangeArrowheads="1" noChangeShapeType="1"/>
          </p:cNvCxnSpPr>
          <p:nvPr/>
        </p:nvCxnSpPr>
        <p:spPr>
          <a:xfrm>
            <a:off x="3252137" y="640855"/>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cxnSpLocks noGrp="1" noRot="1" noChangeAspect="1" noMove="1" noResize="1" noEditPoints="1" noAdjustHandles="1" noChangeArrowheads="1" noChangeShapeType="1"/>
          </p:cNvCxnSpPr>
          <p:nvPr/>
        </p:nvCxnSpPr>
        <p:spPr>
          <a:xfrm>
            <a:off x="4943777" y="640855"/>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cxnSpLocks noGrp="1" noRot="1" noChangeAspect="1" noMove="1" noResize="1" noEditPoints="1" noAdjustHandles="1" noChangeArrowheads="1" noChangeShapeType="1"/>
          </p:cNvCxnSpPr>
          <p:nvPr/>
        </p:nvCxnSpPr>
        <p:spPr>
          <a:xfrm>
            <a:off x="3252137" y="1286150"/>
            <a:ext cx="1691640"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7" name="Subtitle 6"/>
          <p:cNvSpPr>
            <a:spLocks noGrp="1"/>
          </p:cNvSpPr>
          <p:nvPr>
            <p:ph type="subTitle" idx="1"/>
          </p:nvPr>
        </p:nvSpPr>
        <p:spPr>
          <a:xfrm>
            <a:off x="1524635" y="831215"/>
            <a:ext cx="5471160" cy="909955"/>
          </a:xfrm>
        </p:spPr>
        <p:txBody>
          <a:bodyPr>
            <a:normAutofit/>
          </a:bodyPr>
          <a:lstStyle/>
          <a:p>
            <a:r>
              <a:rPr lang="en-IN" altLang="en-US" sz="4000" b="1" dirty="0">
                <a:solidFill>
                  <a:schemeClr val="bg1"/>
                </a:solidFill>
              </a:rPr>
              <a:t>LCD 16x2</a:t>
            </a:r>
            <a:endParaRPr lang="en-IN" altLang="en-US" sz="4000" b="1" dirty="0">
              <a:solidFill>
                <a:schemeClr val="bg1"/>
              </a:solidFill>
            </a:endParaRPr>
          </a:p>
        </p:txBody>
      </p:sp>
      <p:sp>
        <p:nvSpPr>
          <p:cNvPr id="2" name="Title 7"/>
          <p:cNvSpPr>
            <a:spLocks noGrp="1"/>
          </p:cNvSpPr>
          <p:nvPr/>
        </p:nvSpPr>
        <p:spPr>
          <a:xfrm>
            <a:off x="404495" y="1510665"/>
            <a:ext cx="8540750" cy="40093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solidFill>
                <a:effectLst/>
                <a:latin typeface="+mj-lt"/>
                <a:ea typeface="+mn-ea"/>
                <a:cs typeface="+mn-cs"/>
              </a:defRPr>
            </a:lvl1pPr>
          </a:lstStyle>
          <a:p>
            <a:pPr indent="0">
              <a:buFont typeface="Wingdings" panose="05000000000000000000" charset="0"/>
            </a:pPr>
            <a:r>
              <a:rPr lang="en-IN" altLang="en-US" sz="2200">
                <a:solidFill>
                  <a:schemeClr val="bg1"/>
                </a:solidFill>
              </a:rPr>
              <a:t>LCD module that has 16 character columns and 2 rows. This means that the display can show up to 16 characters horizontally and up to 2 rows vertically.</a:t>
            </a:r>
            <a:endParaRPr lang="en-IN" altLang="en-US" sz="2200">
              <a:solidFill>
                <a:schemeClr val="bg1"/>
              </a:solidFill>
            </a:endParaRPr>
          </a:p>
          <a:p>
            <a:pPr indent="0">
              <a:buFont typeface="Wingdings" panose="05000000000000000000" charset="0"/>
            </a:pPr>
            <a:endParaRPr lang="en-IN" altLang="en-US" sz="2200">
              <a:solidFill>
                <a:schemeClr val="bg1"/>
              </a:solidFill>
            </a:endParaRPr>
          </a:p>
          <a:p>
            <a:pPr marL="342900" indent="-342900">
              <a:buFont typeface="Wingdings" panose="05000000000000000000" charset="0"/>
              <a:buChar char="§"/>
            </a:pPr>
            <a:r>
              <a:rPr lang="en-IN" altLang="en-US" sz="2200">
                <a:solidFill>
                  <a:schemeClr val="bg1"/>
                </a:solidFill>
              </a:rPr>
              <a:t>VCC </a:t>
            </a:r>
            <a:endParaRPr lang="en-IN" altLang="en-US" sz="2200">
              <a:solidFill>
                <a:schemeClr val="bg1"/>
              </a:solidFill>
            </a:endParaRPr>
          </a:p>
          <a:p>
            <a:pPr marL="342900" indent="-342900">
              <a:buFont typeface="Wingdings" panose="05000000000000000000" charset="0"/>
              <a:buChar char="§"/>
            </a:pPr>
            <a:r>
              <a:rPr lang="en-IN" altLang="en-US" sz="2200">
                <a:solidFill>
                  <a:schemeClr val="bg1"/>
                </a:solidFill>
              </a:rPr>
              <a:t>GND </a:t>
            </a:r>
            <a:endParaRPr lang="en-IN" altLang="en-US" sz="2200">
              <a:solidFill>
                <a:schemeClr val="bg1"/>
              </a:solidFill>
            </a:endParaRPr>
          </a:p>
          <a:p>
            <a:pPr marL="342900" indent="-342900">
              <a:buFont typeface="Wingdings" panose="05000000000000000000" charset="0"/>
              <a:buChar char="§"/>
            </a:pPr>
            <a:r>
              <a:rPr lang="en-IN" altLang="en-US" sz="2200">
                <a:solidFill>
                  <a:schemeClr val="bg1"/>
                </a:solidFill>
              </a:rPr>
              <a:t>SDA (Serial Data Pin)</a:t>
            </a:r>
            <a:endParaRPr lang="en-IN" altLang="en-US" sz="2200">
              <a:solidFill>
                <a:schemeClr val="bg1"/>
              </a:solidFill>
            </a:endParaRPr>
          </a:p>
          <a:p>
            <a:pPr marL="342900" indent="-342900">
              <a:buFont typeface="Wingdings" panose="05000000000000000000" charset="0"/>
              <a:buChar char="§"/>
            </a:pPr>
            <a:r>
              <a:rPr lang="en-IN" altLang="en-US" sz="2200">
                <a:solidFill>
                  <a:schemeClr val="bg1"/>
                </a:solidFill>
              </a:rPr>
              <a:t>SCL (Serial Clock Pin)</a:t>
            </a:r>
            <a:endParaRPr lang="en-IN" altLang="en-US" sz="2200">
              <a:solidFill>
                <a:schemeClr val="bg1"/>
              </a:solidFill>
            </a:endParaRPr>
          </a:p>
        </p:txBody>
      </p:sp>
      <p:pic>
        <p:nvPicPr>
          <p:cNvPr id="8" name="Picture 4"/>
          <p:cNvPicPr>
            <a:picLocks noChangeAspect="1"/>
          </p:cNvPicPr>
          <p:nvPr/>
        </p:nvPicPr>
        <p:blipFill>
          <a:blip r:embed="rId1"/>
          <a:srcRect b="5848"/>
          <a:stretch>
            <a:fillRect/>
          </a:stretch>
        </p:blipFill>
        <p:spPr>
          <a:xfrm rot="5400000">
            <a:off x="9070340" y="2228850"/>
            <a:ext cx="3671570" cy="2572385"/>
          </a:xfrm>
          <a:prstGeom prst="rect">
            <a:avLst/>
          </a:prstGeom>
          <a:noFill/>
          <a:ln>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26B02"/>
      </a:folHlink>
    </a:clrScheme>
    <a:fontScheme name="Savon">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Garden design</Template>
  <TotalTime>0</TotalTime>
  <Words>3932</Words>
  <Application>WPS Presentation</Application>
  <PresentationFormat>Widescreen</PresentationFormat>
  <Paragraphs>123</Paragraphs>
  <Slides>14</Slides>
  <Notes>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Arial</vt:lpstr>
      <vt:lpstr>SimSun</vt:lpstr>
      <vt:lpstr>Wingdings</vt:lpstr>
      <vt:lpstr>Wingdings</vt:lpstr>
      <vt:lpstr>Century Gothic</vt:lpstr>
      <vt:lpstr>Microsoft YaHei</vt:lpstr>
      <vt:lpstr>Arial Unicode MS</vt:lpstr>
      <vt:lpstr>Calibri</vt:lpstr>
      <vt:lpstr>Savon</vt:lpstr>
      <vt:lpstr>project guide: prof. gajanan tarte  electronics department modern college of arts  science and commerce shivajinagar PUNE      presented by: LIMKAR AKASH APPASAHEB M.Sc II  Roll No. 2103609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Garden Design</dc:title>
  <dc:creator>Sagar Gaidhani</dc:creator>
  <cp:lastModifiedBy>akash</cp:lastModifiedBy>
  <cp:revision>29</cp:revision>
  <dcterms:created xsi:type="dcterms:W3CDTF">2023-01-08T13:39:00Z</dcterms:created>
  <dcterms:modified xsi:type="dcterms:W3CDTF">2023-04-07T15:02:53Z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DC016E941E4C4ADFA28AB0F9CF8F2CC4</vt:lpwstr>
  </property>
  <property fmtid="{D5CDD505-2E9C-101B-9397-08002B2CF9AE}" pid="4" name="KSOProductBuildVer">
    <vt:lpwstr>1033-11.2.0.11516</vt:lpwstr>
  </property>
</Properties>
</file>