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024724A-8BEA-4529-AE47-7507B422630C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E9D652A-AC89-4E00-8D0A-20F5B918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SPARKS FOUNDATION         GRIP INTERNSHIP JULY 2021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80772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>
                <a:latin typeface="Calibri" pitchFamily="34" charset="0"/>
                <a:cs typeface="Calibri" pitchFamily="34" charset="0"/>
              </a:rPr>
              <a:t>DATA SCIENCE &amp; BUSINESS ANALYTICS</a:t>
            </a:r>
          </a:p>
          <a:p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900" dirty="0" smtClean="0">
                <a:latin typeface="Calibri" pitchFamily="34" charset="0"/>
                <a:cs typeface="Calibri" pitchFamily="34" charset="0"/>
              </a:rPr>
              <a:t>TASK </a:t>
            </a:r>
            <a:r>
              <a:rPr lang="en-US" sz="3900" dirty="0" smtClean="0">
                <a:latin typeface="Calibri" pitchFamily="34" charset="0"/>
                <a:cs typeface="Calibri" pitchFamily="34" charset="0"/>
              </a:rPr>
              <a:t>3 – </a:t>
            </a:r>
            <a:r>
              <a:rPr lang="en-US" sz="3900" dirty="0" smtClean="0">
                <a:latin typeface="Calibri" pitchFamily="34" charset="0"/>
                <a:cs typeface="Calibri" pitchFamily="34" charset="0"/>
              </a:rPr>
              <a:t>Exploratory Data Analysis-Retail</a:t>
            </a:r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pPr algn="r"/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pPr algn="r"/>
            <a:endParaRPr lang="en-US" sz="3900" dirty="0" smtClean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3900" dirty="0" smtClean="0">
                <a:latin typeface="Calibri" pitchFamily="34" charset="0"/>
                <a:cs typeface="Calibri" pitchFamily="34" charset="0"/>
              </a:rPr>
              <a:t>BY: </a:t>
            </a:r>
            <a:r>
              <a:rPr lang="en-US" sz="3900" dirty="0" err="1" smtClean="0">
                <a:latin typeface="Calibri" pitchFamily="34" charset="0"/>
                <a:cs typeface="Calibri" pitchFamily="34" charset="0"/>
              </a:rPr>
              <a:t>Loka</a:t>
            </a:r>
            <a:r>
              <a:rPr lang="en-US" sz="3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900" dirty="0" err="1" smtClean="0">
                <a:latin typeface="Calibri" pitchFamily="34" charset="0"/>
                <a:cs typeface="Calibri" pitchFamily="34" charset="0"/>
              </a:rPr>
              <a:t>Akash</a:t>
            </a:r>
            <a:r>
              <a:rPr lang="en-US" sz="3900" dirty="0" smtClean="0">
                <a:latin typeface="Calibri" pitchFamily="34" charset="0"/>
                <a:cs typeface="Calibri" pitchFamily="34" charset="0"/>
              </a:rPr>
              <a:t> Reddy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THE SPARKS FOUNDATION         GRIP INTERNSHIP JULY 2021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Akash Loka</dc:creator>
  <cp:lastModifiedBy>Akash Loka</cp:lastModifiedBy>
  <cp:revision>5</cp:revision>
  <dcterms:created xsi:type="dcterms:W3CDTF">2021-07-11T09:27:08Z</dcterms:created>
  <dcterms:modified xsi:type="dcterms:W3CDTF">2021-07-11T10:21:03Z</dcterms:modified>
</cp:coreProperties>
</file>