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7ED8-7C44-4CFC-94C1-05B2891B4BA3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3D2F-32B8-4580-9B23-A0CCBCFC6F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7ED8-7C44-4CFC-94C1-05B2891B4BA3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3D2F-32B8-4580-9B23-A0CCBCFC6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7ED8-7C44-4CFC-94C1-05B2891B4BA3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3D2F-32B8-4580-9B23-A0CCBCFC6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7ED8-7C44-4CFC-94C1-05B2891B4BA3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3D2F-32B8-4580-9B23-A0CCBCFC6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7ED8-7C44-4CFC-94C1-05B2891B4BA3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A6D3D2F-32B8-4580-9B23-A0CCBCFC6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7ED8-7C44-4CFC-94C1-05B2891B4BA3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3D2F-32B8-4580-9B23-A0CCBCFC6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7ED8-7C44-4CFC-94C1-05B2891B4BA3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3D2F-32B8-4580-9B23-A0CCBCFC6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7ED8-7C44-4CFC-94C1-05B2891B4BA3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3D2F-32B8-4580-9B23-A0CCBCFC6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7ED8-7C44-4CFC-94C1-05B2891B4BA3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3D2F-32B8-4580-9B23-A0CCBCFC6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7ED8-7C44-4CFC-94C1-05B2891B4BA3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3D2F-32B8-4580-9B23-A0CCBCFC6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7ED8-7C44-4CFC-94C1-05B2891B4BA3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3D2F-32B8-4580-9B23-A0CCBCFC6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3D77ED8-7C44-4CFC-94C1-05B2891B4BA3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A6D3D2F-32B8-4580-9B23-A0CCBCFC6F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SPARKS FOUNDATION- INTERNSHIP JULY 2021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667000"/>
            <a:ext cx="8382000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SCIENCE &amp; BUSINESS ANALYTICS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TASK 1 – PREDICTION USING SUPERVISED MACHINE LEARNING</a:t>
            </a:r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BY: </a:t>
            </a:r>
            <a:r>
              <a:rPr lang="en-US" dirty="0" err="1" smtClean="0"/>
              <a:t>Loka</a:t>
            </a:r>
            <a:r>
              <a:rPr lang="en-US" dirty="0" smtClean="0"/>
              <a:t> </a:t>
            </a:r>
            <a:r>
              <a:rPr lang="en-US" dirty="0" err="1" smtClean="0"/>
              <a:t>Akash</a:t>
            </a:r>
            <a:r>
              <a:rPr lang="en-US" dirty="0" smtClean="0"/>
              <a:t> Reddy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</TotalTime>
  <Words>24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THE SPARKS FOUNDATION- INTERNSHIP JULY 2021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FOUNDATION- INTERNSHIP JULY 2021</dc:title>
  <dc:creator>Akash Loka</dc:creator>
  <cp:lastModifiedBy>Akash Loka</cp:lastModifiedBy>
  <cp:revision>3</cp:revision>
  <dcterms:created xsi:type="dcterms:W3CDTF">2021-07-10T12:00:29Z</dcterms:created>
  <dcterms:modified xsi:type="dcterms:W3CDTF">2021-07-11T07:23:07Z</dcterms:modified>
</cp:coreProperties>
</file>