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e514cd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e514cd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2c84ae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2c84ae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2c84ae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2c84ae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2c84ae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2c84ae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852fc3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852fc3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852fc3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852fc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9f85dba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9f85dba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aafd7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aafd7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8d64813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8d64813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289f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289f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8d64813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8d64813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852fc3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852fc3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2c84ae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2c84ae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2c84ae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2c84ae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2c84ae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2c84ae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4550" y="1631000"/>
            <a:ext cx="8222100" cy="8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TOPIC</a:t>
            </a:r>
            <a:r>
              <a:rPr i="1" lang="en" sz="3000">
                <a:solidFill>
                  <a:srgbClr val="FF9900"/>
                </a:solidFill>
              </a:rPr>
              <a:t>:</a:t>
            </a:r>
            <a:r>
              <a:rPr lang="en" sz="3000">
                <a:solidFill>
                  <a:schemeClr val="lt1"/>
                </a:solidFill>
              </a:rPr>
              <a:t>                           </a:t>
            </a:r>
            <a:r>
              <a:rPr lang="en" sz="4300">
                <a:solidFill>
                  <a:schemeClr val="lt1"/>
                </a:solidFill>
              </a:rPr>
              <a:t>  </a:t>
            </a:r>
            <a:endParaRPr i="1" sz="43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550" y="2601850"/>
            <a:ext cx="8222100" cy="1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GENERATING A DECENTRALIZED ARCHITECTURE FOR DATA PRIVACY AND SHARING USING BLOCKCHAIN TECHNOLOGY</a:t>
            </a:r>
            <a:endParaRPr i="1" sz="2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60900" y="92550"/>
            <a:ext cx="68826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9900"/>
                </a:solidFill>
              </a:rPr>
              <a:t>BE PROJECT PHASE-2</a:t>
            </a:r>
            <a:endParaRPr b="1" sz="4800">
              <a:solidFill>
                <a:srgbClr val="FF99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75" y="144250"/>
            <a:ext cx="1445725" cy="11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Security Drawbacks : (1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1. Intentional Manipulation 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copies of data in the block of a few nodes can be changed.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Becomes difficult to manage multiple nodes.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consensus algorithm will be required to agree so as to maintain the integrity of the chain.</a:t>
            </a:r>
            <a:endParaRPr sz="20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200"/>
              <a:buChar char="●"/>
            </a:pPr>
            <a:r>
              <a:rPr b="1" lang="en" sz="2200">
                <a:solidFill>
                  <a:srgbClr val="FF9900"/>
                </a:solidFill>
              </a:rPr>
              <a:t>Consensus Algorithm :</a:t>
            </a:r>
            <a:endParaRPr b="1"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Agreeing upon the longest valid chain whenever a divergence or anomaly is observed amongst the nodes participating in the chain.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Longest chain shall ensure most of the work is done.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Security Drawbacks : (2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2. Verification od right user and data: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Anyone can change any name and post any data.</a:t>
            </a:r>
            <a:endParaRPr sz="20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200"/>
              <a:buChar char="●"/>
            </a:pPr>
            <a:r>
              <a:rPr b="1" lang="en" sz="2200">
                <a:solidFill>
                  <a:srgbClr val="FF9900"/>
                </a:solidFill>
              </a:rPr>
              <a:t>Solutions:</a:t>
            </a:r>
            <a:endParaRPr b="1" sz="22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Public-Private key cryptography.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Every user will have a public key (Username) and a private key (Biometrics, passwords,etc.) which act as digital signature.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transaction will be verified using public key of the user before adding to the block.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Another solution will  be to maintain databases like BigchainDB, MongoDB, FlureeDB.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84550" y="285450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INTER PLANETARY FILE SYSTEM(IPFS) (1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384550" y="1145313"/>
            <a:ext cx="45183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lt1"/>
                </a:solidFill>
              </a:rPr>
              <a:t>HTTP:</a:t>
            </a:r>
            <a:endParaRPr i="1" sz="2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Location-based addressing.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uses IP-addresses.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Process eats bandwidth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Downloads a file from a single server at a time.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Powerful entities can block access to certain locations.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50" y="1363150"/>
            <a:ext cx="35909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424675" y="171725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INTER PLANETARY FILE SYSTEM(IPFS) (2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84550" y="862925"/>
            <a:ext cx="50403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IPFS</a:t>
            </a:r>
            <a:r>
              <a:rPr i="1" lang="en" sz="2400">
                <a:solidFill>
                  <a:schemeClr val="lt1"/>
                </a:solidFill>
              </a:rPr>
              <a:t>:</a:t>
            </a:r>
            <a:endParaRPr i="1" sz="24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i="1" lang="en" sz="2000">
                <a:solidFill>
                  <a:srgbClr val="FFFFFF"/>
                </a:solidFill>
              </a:rPr>
              <a:t>IPFS doesn’t have a single point of failure.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Peer-to-peer and distributed file system.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Internet censorship will largely be impossible.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Security also increases — DDos attacks, for example, wouldn’t work.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Speed is another factor that increases.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lt1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450" y="1350075"/>
            <a:ext cx="3476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37725" y="621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>
                <a:solidFill>
                  <a:srgbClr val="FF9900"/>
                </a:solidFill>
              </a:rPr>
              <a:t>FURTHER PLANNING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37725" y="1619600"/>
            <a:ext cx="82221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Cloud Setup (AWS OR IBM)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Improving</a:t>
            </a:r>
            <a:r>
              <a:rPr i="1" lang="en" sz="1800">
                <a:solidFill>
                  <a:schemeClr val="lt1"/>
                </a:solidFill>
              </a:rPr>
              <a:t> the Front End GUI making it interactive and easy</a:t>
            </a:r>
            <a:endParaRPr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Biometrics/ Retinal Authentication</a:t>
            </a:r>
            <a:endParaRPr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Database for IPFS hash and Biometr</a:t>
            </a:r>
            <a:r>
              <a:rPr i="1" lang="en" sz="1800">
                <a:solidFill>
                  <a:schemeClr val="lt1"/>
                </a:solidFill>
              </a:rPr>
              <a:t>ics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Implementing Consensus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Public Private Key Cryptography</a:t>
            </a:r>
            <a:endParaRPr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460950" y="1555800"/>
            <a:ext cx="8222100" cy="20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https://github.com/akashmahale237/InterPlanateryKYC.</a:t>
            </a:r>
            <a:endParaRPr sz="3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42" name="Google Shape;142;p27"/>
          <p:cNvSpPr txBox="1"/>
          <p:nvPr/>
        </p:nvSpPr>
        <p:spPr>
          <a:xfrm>
            <a:off x="1314375" y="268250"/>
            <a:ext cx="6249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            </a:t>
            </a:r>
            <a:r>
              <a:rPr lang="en" sz="3600">
                <a:solidFill>
                  <a:srgbClr val="FF9900"/>
                </a:solidFill>
              </a:rPr>
              <a:t>Project Link</a:t>
            </a:r>
            <a:endParaRPr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460950" y="1571800"/>
            <a:ext cx="8222100" cy="10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THANK YOU !!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74750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GROUP 5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252750"/>
            <a:ext cx="81717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 u="sng">
                <a:solidFill>
                  <a:schemeClr val="lt1"/>
                </a:solidFill>
              </a:rPr>
              <a:t>TEAM MEMBERS :</a:t>
            </a:r>
            <a:endParaRPr i="1" sz="3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ANIRVIN VISHWANATHAN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KANISHKA KOTHARI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AKASH MAHALE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 u="sng">
                <a:solidFill>
                  <a:schemeClr val="lt1"/>
                </a:solidFill>
              </a:rPr>
              <a:t>MENTOR:</a:t>
            </a:r>
            <a:endParaRPr i="1" sz="3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Dr. PREETIDA JANI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28" y="773899"/>
            <a:ext cx="8347326" cy="40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10625" y="127100"/>
            <a:ext cx="6273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    PROPOSED ARCHITECTURE:  </a:t>
            </a:r>
            <a:endParaRPr b="1" i="1" sz="3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5" y="274950"/>
            <a:ext cx="8905551" cy="46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424513" y="107025"/>
            <a:ext cx="8222100" cy="6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        </a:t>
            </a:r>
            <a:r>
              <a:rPr b="1" i="1" lang="en" sz="3000">
                <a:solidFill>
                  <a:srgbClr val="FF9900"/>
                </a:solidFill>
              </a:rPr>
              <a:t>SOFTWARE LOGIC DESIGN:</a:t>
            </a:r>
            <a:endParaRPr b="1" i="1" sz="3000">
              <a:solidFill>
                <a:srgbClr val="FF99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769125"/>
            <a:ext cx="8766376" cy="42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84550" y="285450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(1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84550" y="1145325"/>
            <a:ext cx="84771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1.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Store Data into Blocks: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Each Block has a unique ID.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Block will contain data required for KYC process.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2.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Making Blocks Immutable: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Hashlib library of Python is used.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SHA-256 is implemented.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</a:t>
            </a:r>
            <a:r>
              <a:rPr b="1" i="1" lang="en" sz="3000">
                <a:solidFill>
                  <a:srgbClr val="FF9900"/>
                </a:solidFill>
              </a:rPr>
              <a:t>(2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84550" y="811575"/>
            <a:ext cx="8477100" cy="4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3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Chaining of Blocks 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Chaining the blocks using their hashes.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previous hash will be stored in the next block.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If content of previous block changes, mismatch will occur.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4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Creation of Genesis (First) Block </a:t>
            </a:r>
            <a:r>
              <a:rPr b="1" lang="en" sz="2200">
                <a:solidFill>
                  <a:srgbClr val="FF9900"/>
                </a:solidFill>
              </a:rPr>
              <a:t>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Manually generated by some unique logic.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passes index=0, an empty transaction array, previous hash= 0 and initialised the time stamp.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This becomes the logic of further blocks that will be added to the genesis.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</a:t>
            </a:r>
            <a:r>
              <a:rPr b="1" i="1" lang="en" sz="3000">
                <a:solidFill>
                  <a:srgbClr val="FF9900"/>
                </a:solidFill>
              </a:rPr>
              <a:t>(3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5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Implementing Proof of Work </a:t>
            </a:r>
            <a:r>
              <a:rPr b="1" lang="en" sz="2200">
                <a:solidFill>
                  <a:srgbClr val="FF9900"/>
                </a:solidFill>
              </a:rPr>
              <a:t>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Task of computing hash is made purposely difficult.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Constraint of 2 leading zeros has been included.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field called nonce which keeps changing until we get valid hash is added.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6</a:t>
            </a:r>
            <a:r>
              <a:rPr b="1" lang="en" sz="2000">
                <a:solidFill>
                  <a:srgbClr val="FF9900"/>
                </a:solidFill>
              </a:rPr>
              <a:t>.</a:t>
            </a:r>
            <a:r>
              <a:rPr b="1" lang="en" sz="2000">
                <a:solidFill>
                  <a:srgbClr val="FF9900"/>
                </a:solidFill>
              </a:rPr>
              <a:t>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Mining: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Verify POW.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Keep adding the verified blocks to the chain.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</a:t>
            </a:r>
            <a:r>
              <a:rPr b="1" i="1" lang="en" sz="3000">
                <a:solidFill>
                  <a:srgbClr val="FF9900"/>
                </a:solidFill>
              </a:rPr>
              <a:t>(4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7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Creating Interfaces or GUI</a:t>
            </a:r>
            <a:r>
              <a:rPr b="1" lang="en" sz="2200">
                <a:solidFill>
                  <a:srgbClr val="FF9900"/>
                </a:solidFill>
              </a:rPr>
              <a:t>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are using FLASK library to create REST-API.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Interacting with nodes will take place via REST-API.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 endpoint is created to submit or post new data.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Basic HTML-CSS is used to make a simple GUI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8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Decentralization :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application intends to work on multiple nodes.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 Thus an endpoint has been created for interaction of various authorised nodes contributing to the Blockchain.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An endpoint that will announce the nodes after updating is created. 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