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e514cd7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e514cd7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ee3e467c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ee3e467c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9ce5b6b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9ce5b6b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852fc3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852fc3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4852fc3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4852fc3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4852fc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4852fc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9ce5b6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9ce5b6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94577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94577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48d64813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48d64813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8d64813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8d64813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8d64813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8d64813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514cd7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514cd7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852fc3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852fc3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852fc3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852fc3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1325" y="1673250"/>
            <a:ext cx="8222100" cy="8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300">
                <a:solidFill>
                  <a:srgbClr val="FF9900"/>
                </a:solidFill>
              </a:rPr>
              <a:t>TOPIC:</a:t>
            </a:r>
            <a:r>
              <a:rPr lang="en" sz="3000">
                <a:solidFill>
                  <a:schemeClr val="lt1"/>
                </a:solidFill>
              </a:rPr>
              <a:t>                           </a:t>
            </a:r>
            <a:r>
              <a:rPr lang="en" sz="4300">
                <a:solidFill>
                  <a:schemeClr val="lt1"/>
                </a:solidFill>
              </a:rPr>
              <a:t>  </a:t>
            </a:r>
            <a:endParaRPr i="1" sz="43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550" y="2601850"/>
            <a:ext cx="8222100" cy="1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lt1"/>
                </a:solidFill>
              </a:rPr>
              <a:t>GENERATING A DECENTRALIZED ARCHITECTURE FOR DATA PRIVACY AND SHARING USING BLOCKCHAIN TECHNOLOGY</a:t>
            </a:r>
            <a:endParaRPr i="1"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60900" y="92550"/>
            <a:ext cx="68826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9900"/>
                </a:solidFill>
              </a:rPr>
              <a:t>BE PROJECT PHASE-2</a:t>
            </a:r>
            <a:endParaRPr b="1" sz="4800">
              <a:solidFill>
                <a:srgbClr val="FF99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" y="144250"/>
            <a:ext cx="1445725" cy="11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460950" y="303874"/>
            <a:ext cx="8222100" cy="7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800">
                <a:solidFill>
                  <a:srgbClr val="FF9900"/>
                </a:solidFill>
              </a:rPr>
              <a:t>RESULT AND SIMULATION</a:t>
            </a:r>
            <a:endParaRPr b="1" i="1" sz="4800">
              <a:solidFill>
                <a:srgbClr val="FF9900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57575" y="1013075"/>
            <a:ext cx="82440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b="71463" l="0" r="0" t="0"/>
          <a:stretch/>
        </p:blipFill>
        <p:spPr>
          <a:xfrm>
            <a:off x="460952" y="3805800"/>
            <a:ext cx="7940625" cy="1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52" y="959575"/>
            <a:ext cx="7851900" cy="27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460950" y="199526"/>
            <a:ext cx="82221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4800">
                <a:solidFill>
                  <a:srgbClr val="FF9900"/>
                </a:solidFill>
              </a:rPr>
              <a:t>RESULT AND SIMULATION</a:t>
            </a:r>
            <a:endParaRPr i="1" sz="4800">
              <a:solidFill>
                <a:srgbClr val="FF9900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81400" y="3546600"/>
            <a:ext cx="85812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3009" l="-9049" r="9049" t="-3010"/>
          <a:stretch/>
        </p:blipFill>
        <p:spPr>
          <a:xfrm>
            <a:off x="225600" y="1238125"/>
            <a:ext cx="7360224" cy="22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460950" y="199526"/>
            <a:ext cx="82221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4800">
                <a:solidFill>
                  <a:srgbClr val="FF9900"/>
                </a:solidFill>
              </a:rPr>
              <a:t>RESULT AND SIMULATION</a:t>
            </a:r>
            <a:endParaRPr i="1" sz="4800">
              <a:solidFill>
                <a:srgbClr val="FF99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0" y="1207850"/>
            <a:ext cx="7491749" cy="303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460950" y="199526"/>
            <a:ext cx="82221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i="1" lang="en" sz="4800">
                <a:solidFill>
                  <a:srgbClr val="FF9900"/>
                </a:solidFill>
              </a:rPr>
              <a:t>RESULT AND SIMULATION</a:t>
            </a:r>
            <a:endParaRPr i="1" sz="4800">
              <a:solidFill>
                <a:srgbClr val="FF9900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75" y="1238125"/>
            <a:ext cx="76009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 b="-72458" l="-7398" r="-12895" t="15349"/>
          <a:stretch/>
        </p:blipFill>
        <p:spPr>
          <a:xfrm>
            <a:off x="73575" y="2422015"/>
            <a:ext cx="9143999" cy="198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75" y="3566725"/>
            <a:ext cx="7600949" cy="13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84550" y="526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4800">
                <a:solidFill>
                  <a:srgbClr val="FF9900"/>
                </a:solidFill>
              </a:rPr>
              <a:t>FURTHER PLANNING</a:t>
            </a:r>
            <a:endParaRPr i="1" sz="4800">
              <a:solidFill>
                <a:srgbClr val="FF9900"/>
              </a:solidFill>
            </a:endParaRP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37725" y="1619600"/>
            <a:ext cx="82221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i="1" lang="en" sz="3000">
                <a:solidFill>
                  <a:schemeClr val="lt1"/>
                </a:solidFill>
              </a:rPr>
              <a:t>Cloud Setup (AWS OR IBM)</a:t>
            </a:r>
            <a:endParaRPr i="1"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i="1" lang="en" sz="3000">
                <a:solidFill>
                  <a:schemeClr val="lt1"/>
                </a:solidFill>
              </a:rPr>
              <a:t>Biometrics/ Retinal Authentication</a:t>
            </a:r>
            <a:endParaRPr i="1"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i="1" lang="en" sz="3000">
                <a:solidFill>
                  <a:schemeClr val="lt1"/>
                </a:solidFill>
              </a:rPr>
              <a:t>Database for IPFS hash and Biometrics</a:t>
            </a:r>
            <a:endParaRPr i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460950" y="1595151"/>
            <a:ext cx="8222100" cy="10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THANK YOU !!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74750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GROUP 5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252750"/>
            <a:ext cx="81717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lt1"/>
                </a:solidFill>
              </a:rPr>
              <a:t>TEAM MEMBERS :</a:t>
            </a:r>
            <a:endParaRPr i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ANIRVIN VISHWANATHAN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KANISHKA KOTHARI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AKASH MAHALE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lt1"/>
                </a:solidFill>
              </a:rPr>
              <a:t>MENTOR:</a:t>
            </a:r>
            <a:endParaRPr i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Dr. PREETIDA JANI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252175" y="142875"/>
            <a:ext cx="72129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i="1" lang="en" sz="2400">
                <a:solidFill>
                  <a:schemeClr val="accent1"/>
                </a:solidFill>
              </a:rPr>
              <a:t>PROBLEMS IN CURRENT KYC PROCESS:</a:t>
            </a:r>
            <a:endParaRPr b="1" i="1" sz="2400">
              <a:solidFill>
                <a:schemeClr val="accent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928700"/>
            <a:ext cx="43914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Manual Process - 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a. Increased time consumption.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b. Error prone.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Submission of multiple documents.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Repetitive checks for data updation.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Intra bank departments asking for similar information from customer.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Inter bank KYC scheme isn’t followed.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 sz="1400">
                <a:solidFill>
                  <a:schemeClr val="lt1"/>
                </a:solidFill>
              </a:rPr>
              <a:t>Centralized Architecture.</a:t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00" y="1202525"/>
            <a:ext cx="4288499" cy="26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84550" y="354575"/>
            <a:ext cx="8222100" cy="8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                       </a:t>
            </a:r>
            <a:r>
              <a:rPr b="1" lang="en" sz="3000">
                <a:solidFill>
                  <a:schemeClr val="lt1"/>
                </a:solidFill>
              </a:rPr>
              <a:t> </a:t>
            </a:r>
            <a:r>
              <a:rPr b="1" i="1" lang="en" sz="4300">
                <a:solidFill>
                  <a:srgbClr val="FF9900"/>
                </a:solidFill>
              </a:rPr>
              <a:t> OBJECTIVE:</a:t>
            </a:r>
            <a:endParaRPr b="1" i="1" sz="4300"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84550" y="1451875"/>
            <a:ext cx="84618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Independent and Autonomous System.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To </a:t>
            </a:r>
            <a:r>
              <a:rPr b="1" lang="en" sz="1400">
                <a:solidFill>
                  <a:schemeClr val="lt1"/>
                </a:solidFill>
              </a:rPr>
              <a:t>develop a Distributed and Decentralized</a:t>
            </a:r>
            <a:r>
              <a:rPr b="1" lang="en" sz="1400">
                <a:solidFill>
                  <a:schemeClr val="lt1"/>
                </a:solidFill>
              </a:rPr>
              <a:t> architecture.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Eliminating Repetitive Submission Of Documents.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To make System More Secured and Systematic.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A protected Database of E-KYCs for data sharing.</a:t>
            </a:r>
            <a:endParaRPr b="1"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5" y="715674"/>
            <a:ext cx="8347326" cy="40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210625" y="127100"/>
            <a:ext cx="62739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    PROPOSED ARCHITECTURE  </a:t>
            </a:r>
            <a:endParaRPr b="1" i="1"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424525" y="107025"/>
            <a:ext cx="8222100" cy="6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           </a:t>
            </a:r>
            <a:r>
              <a:rPr b="1" i="1" lang="en" sz="3600">
                <a:solidFill>
                  <a:srgbClr val="FF9900"/>
                </a:solidFill>
              </a:rPr>
              <a:t>SOFTWARE LOGIC DESIGN</a:t>
            </a:r>
            <a:endParaRPr b="1" i="1" sz="3600">
              <a:solidFill>
                <a:srgbClr val="FF990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769125"/>
            <a:ext cx="8766376" cy="42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230575" y="0"/>
            <a:ext cx="80964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OUR </a:t>
            </a:r>
            <a:r>
              <a:rPr lang="en">
                <a:solidFill>
                  <a:srgbClr val="FFFFFF"/>
                </a:solidFill>
              </a:rPr>
              <a:t>ARCHITECTURE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84550" y="285450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(1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84550" y="1157125"/>
            <a:ext cx="45183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lt1"/>
                </a:solidFill>
              </a:rPr>
              <a:t>HTTP:</a:t>
            </a:r>
            <a:endParaRPr i="1" sz="2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Location-based addressing.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It uses IP-addresses.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Process eats bandwidth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Downloads a file from a single server at a time.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Powerful entities can block access to certain locations.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50" y="1363150"/>
            <a:ext cx="35909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424675" y="171725"/>
            <a:ext cx="8618400" cy="6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INTER PLANETARY FILE SYSTEM(IPFS) (2 / 2)</a:t>
            </a:r>
            <a:endParaRPr b="1" i="1" sz="3000">
              <a:solidFill>
                <a:srgbClr val="FF9900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84550" y="956475"/>
            <a:ext cx="5040300" cy="42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lt1"/>
                </a:solidFill>
              </a:rPr>
              <a:t>IPFS</a:t>
            </a:r>
            <a:r>
              <a:rPr i="1" lang="en" sz="2400" u="sng">
                <a:solidFill>
                  <a:schemeClr val="lt1"/>
                </a:solidFill>
              </a:rPr>
              <a:t>:</a:t>
            </a:r>
            <a:endParaRPr i="1" sz="2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i="1" lang="en" sz="1400">
                <a:solidFill>
                  <a:srgbClr val="FFFFFF"/>
                </a:solidFill>
              </a:rPr>
              <a:t>IPFS doesn’t have a single point of failure.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Peer-to-peer and distributed file system.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Internet censorship will largely be impossible.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Security also increases — DDos attacks, for example, wouldn’t work. </a:t>
            </a:r>
            <a:endParaRPr b="1" sz="14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400">
                <a:solidFill>
                  <a:srgbClr val="FFFFFF"/>
                </a:solidFill>
              </a:rPr>
              <a:t>Speed is another factor that increases.</a:t>
            </a:r>
            <a:r>
              <a:rPr b="1" lang="en" sz="1700">
                <a:solidFill>
                  <a:srgbClr val="FFFFFF"/>
                </a:solidFill>
              </a:rPr>
              <a:t> </a:t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lt1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450" y="1450075"/>
            <a:ext cx="3476625" cy="2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