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DM Sans Bold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6861" y="2860245"/>
            <a:ext cx="10518182" cy="551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TITLE : AI-based Audio Diary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 NAME: IQ Underflow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 MEMBERS: Akash Mahesh, Adithya Balakrishnan, Chinmai Datta Ram, Arpita Patel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USN/ROLL NO: 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52998" y="322670"/>
            <a:ext cx="6367601" cy="1748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  <a:spcBef>
                <a:spcPct val="0"/>
              </a:spcBef>
            </a:pPr>
            <a:r>
              <a:rPr lang="en-US" sz="502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- VERSE 2025</a:t>
            </a:r>
          </a:p>
          <a:p>
            <a:pPr algn="ctr">
              <a:lnSpc>
                <a:spcPts val="7039"/>
              </a:lnSpc>
              <a:spcBef>
                <a:spcPct val="0"/>
              </a:spcBef>
            </a:pPr>
            <a:endParaRPr lang="en-US" sz="5028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3850C-7FF9-47E3-9386-E70C42E746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88401" y="726294"/>
            <a:ext cx="12111197" cy="1023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IN" sz="6000" dirty="0"/>
              <a:t>AI-Based Emotion-Aware Audio Diary</a:t>
            </a:r>
            <a:endParaRPr lang="en-US" sz="59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733800" y="2584996"/>
            <a:ext cx="12918201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3600" dirty="0"/>
              <a:t>Our solution is an </a:t>
            </a:r>
            <a:r>
              <a:rPr lang="en-US" sz="3600" b="1" dirty="0"/>
              <a:t>AI-powered voice diary</a:t>
            </a:r>
            <a:r>
              <a:rPr lang="en-US" sz="3600" dirty="0"/>
              <a:t> that allows users to talk about their day while the system:</a:t>
            </a:r>
          </a:p>
          <a:p>
            <a:pPr lvl="1"/>
            <a:br>
              <a:rPr lang="en-US" sz="3600" dirty="0"/>
            </a:br>
            <a:r>
              <a:rPr lang="en-US" sz="3600" b="1" dirty="0"/>
              <a:t>Transcribes speech to text</a:t>
            </a:r>
            <a:r>
              <a:rPr lang="en-US" sz="3600" dirty="0"/>
              <a:t> in real-time.</a:t>
            </a:r>
            <a:br>
              <a:rPr lang="en-US" sz="3600" dirty="0"/>
            </a:br>
            <a:r>
              <a:rPr lang="en-US" sz="3600" b="1" dirty="0"/>
              <a:t>Detects emotions</a:t>
            </a:r>
            <a:r>
              <a:rPr lang="en-US" sz="3600" dirty="0"/>
              <a:t> from the user's speech.</a:t>
            </a:r>
            <a:br>
              <a:rPr lang="en-US" sz="3600" dirty="0"/>
            </a:br>
            <a:r>
              <a:rPr lang="en-US" sz="3600" b="1" dirty="0"/>
              <a:t>Responds intelligently</a:t>
            </a:r>
            <a:r>
              <a:rPr lang="en-US" sz="3600" dirty="0"/>
              <a:t> based on emotions.</a:t>
            </a:r>
            <a:br>
              <a:rPr lang="en-US" sz="3600" dirty="0"/>
            </a:br>
            <a:r>
              <a:rPr lang="en-US" sz="3600" dirty="0"/>
              <a:t>T</a:t>
            </a:r>
            <a:r>
              <a:rPr lang="en-US" sz="3600" b="1" dirty="0"/>
              <a:t>racks emotional trends</a:t>
            </a:r>
            <a:r>
              <a:rPr lang="en-US" sz="3600" dirty="0"/>
              <a:t> over time.</a:t>
            </a:r>
            <a:br>
              <a:rPr lang="en-US" sz="3600" dirty="0"/>
            </a:br>
            <a:r>
              <a:rPr lang="en-US" sz="3600" b="1" dirty="0"/>
              <a:t>Provides a summary &amp; insights</a:t>
            </a:r>
            <a:r>
              <a:rPr lang="en-US" sz="3600" dirty="0"/>
              <a:t> into emotional well-being.</a:t>
            </a:r>
          </a:p>
          <a:p>
            <a:pPr>
              <a:buNone/>
            </a:pPr>
            <a:endParaRPr lang="en-US" sz="3600" dirty="0"/>
          </a:p>
          <a:p>
            <a:r>
              <a:rPr lang="en-US" sz="3600" dirty="0"/>
              <a:t>This solution acts as a </a:t>
            </a:r>
            <a:r>
              <a:rPr lang="en-US" sz="3600" b="1" dirty="0"/>
              <a:t>mental health companion</a:t>
            </a:r>
            <a:r>
              <a:rPr lang="en-US" sz="3600" dirty="0"/>
              <a:t> by helping users reflect on their emotions and track mood patterns.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45D46-B6C2-00E9-9469-FB82852EE9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39831" y="442506"/>
            <a:ext cx="8608338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APPROACH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96ED7-9AF2-6BC2-779D-FC43A5D92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F9AD7E8C-4123-BC25-F6FC-AB789425F46D}"/>
              </a:ext>
            </a:extLst>
          </p:cNvPr>
          <p:cNvSpPr txBox="1"/>
          <p:nvPr/>
        </p:nvSpPr>
        <p:spPr>
          <a:xfrm>
            <a:off x="3733800" y="2584996"/>
            <a:ext cx="12918201" cy="720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3600" dirty="0"/>
              <a:t> </a:t>
            </a:r>
            <a:r>
              <a:rPr lang="en-IN" sz="3600" b="1" dirty="0"/>
              <a:t>Key Technologies Used:</a:t>
            </a:r>
            <a:endParaRPr lang="en-IN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b="1" dirty="0"/>
              <a:t>Speech-to-Text</a:t>
            </a:r>
            <a:r>
              <a:rPr lang="en-IN" sz="3600" dirty="0"/>
              <a:t>: Google Speech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b="1" dirty="0"/>
              <a:t>Emotion Detection</a:t>
            </a:r>
            <a:r>
              <a:rPr lang="en-IN" sz="3600" dirty="0"/>
              <a:t>: </a:t>
            </a:r>
            <a:r>
              <a:rPr lang="en-IN" sz="3600" dirty="0" err="1"/>
              <a:t>DistilRoBERTa</a:t>
            </a:r>
            <a:r>
              <a:rPr lang="en-IN" sz="3600" dirty="0"/>
              <a:t> (NLP model)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b="1" dirty="0"/>
              <a:t>AI Chatbot</a:t>
            </a:r>
            <a:r>
              <a:rPr lang="en-IN" sz="3600" dirty="0"/>
              <a:t>: BlenderBot-400M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b="1" dirty="0"/>
              <a:t>Text-to-Speech</a:t>
            </a:r>
            <a:r>
              <a:rPr lang="en-IN" sz="3600" dirty="0"/>
              <a:t>: Google TTS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b="1" dirty="0"/>
              <a:t>UI &amp; Frontend</a:t>
            </a:r>
            <a:r>
              <a:rPr lang="en-IN" sz="3600" dirty="0"/>
              <a:t>: </a:t>
            </a:r>
            <a:r>
              <a:rPr lang="en-IN" sz="3600" dirty="0" err="1"/>
              <a:t>Streamlit</a:t>
            </a:r>
            <a:endParaRPr lang="en-IN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b="1" dirty="0"/>
              <a:t>Data Visualization</a:t>
            </a:r>
            <a:r>
              <a:rPr lang="en-IN" sz="3600" dirty="0"/>
              <a:t>: Matplotlib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3600" dirty="0"/>
          </a:p>
          <a:p>
            <a:pPr>
              <a:buNone/>
            </a:pPr>
            <a:r>
              <a:rPr lang="en-IN" sz="3600" b="1" dirty="0"/>
              <a:t>How it Works:</a:t>
            </a:r>
            <a:endParaRPr lang="en-IN" sz="3600" dirty="0"/>
          </a:p>
          <a:p>
            <a:pPr lvl="1">
              <a:buFont typeface="+mj-lt"/>
              <a:buAutoNum type="arabicPeriod"/>
            </a:pPr>
            <a:r>
              <a:rPr lang="en-IN" sz="3600" dirty="0"/>
              <a:t>User speaks -&gt; Speech converted to text.</a:t>
            </a:r>
          </a:p>
          <a:p>
            <a:pPr lvl="1">
              <a:buFont typeface="+mj-lt"/>
              <a:buAutoNum type="arabicPeriod"/>
            </a:pPr>
            <a:r>
              <a:rPr lang="en-IN" sz="3600" dirty="0"/>
              <a:t>Text </a:t>
            </a:r>
            <a:r>
              <a:rPr lang="en-IN" sz="3600" dirty="0" err="1"/>
              <a:t>analyzed</a:t>
            </a:r>
            <a:r>
              <a:rPr lang="en-IN" sz="3600" dirty="0"/>
              <a:t> -&gt; Emotion detected.</a:t>
            </a:r>
          </a:p>
          <a:p>
            <a:pPr lvl="1">
              <a:buFont typeface="+mj-lt"/>
              <a:buAutoNum type="arabicPeriod"/>
            </a:pPr>
            <a:r>
              <a:rPr lang="en-IN" sz="3600" dirty="0"/>
              <a:t>Chatbot responds -&gt; AI-generated empathetic reply.</a:t>
            </a:r>
          </a:p>
          <a:p>
            <a:pPr lvl="1">
              <a:buFont typeface="+mj-lt"/>
              <a:buAutoNum type="arabicPeriod"/>
            </a:pPr>
            <a:r>
              <a:rPr lang="en-IN" sz="3600" dirty="0"/>
              <a:t>Emotions logged -&gt; Trends plotted in a graph.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65912" y="723900"/>
            <a:ext cx="9765863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FEASIBILITY AND VIABILITY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702B8-1723-07F1-B444-38E975BE4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A5DB881-A2A7-9410-FFF5-C27533846347}"/>
              </a:ext>
            </a:extLst>
          </p:cNvPr>
          <p:cNvSpPr txBox="1"/>
          <p:nvPr/>
        </p:nvSpPr>
        <p:spPr>
          <a:xfrm>
            <a:off x="3450718" y="3162300"/>
            <a:ext cx="12918201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3600" b="1" dirty="0"/>
              <a:t>Feasibility:</a:t>
            </a:r>
            <a:br>
              <a:rPr lang="en-IN" sz="3600" dirty="0"/>
            </a:br>
            <a:r>
              <a:rPr lang="en-IN" sz="3600" dirty="0"/>
              <a:t>	Uses </a:t>
            </a:r>
            <a:r>
              <a:rPr lang="en-IN" sz="3600" b="1" dirty="0"/>
              <a:t>open-source</a:t>
            </a:r>
            <a:r>
              <a:rPr lang="en-IN" sz="3600" dirty="0"/>
              <a:t> AI models, reducing costs.</a:t>
            </a:r>
            <a:br>
              <a:rPr lang="en-IN" sz="3600" dirty="0"/>
            </a:br>
            <a:r>
              <a:rPr lang="en-IN" sz="3600" dirty="0"/>
              <a:t>	Works </a:t>
            </a:r>
            <a:r>
              <a:rPr lang="en-IN" sz="3600" b="1" dirty="0"/>
              <a:t>offline</a:t>
            </a:r>
            <a:r>
              <a:rPr lang="en-IN" sz="3600" dirty="0"/>
              <a:t>, ensuring privacy.</a:t>
            </a:r>
            <a:br>
              <a:rPr lang="en-IN" sz="3600" dirty="0"/>
            </a:br>
            <a:r>
              <a:rPr lang="en-IN" sz="3600" dirty="0"/>
              <a:t>	</a:t>
            </a:r>
            <a:r>
              <a:rPr lang="en-IN" sz="3600" b="1" dirty="0"/>
              <a:t>Lightweight &amp; efficient</a:t>
            </a:r>
            <a:r>
              <a:rPr lang="en-IN" sz="3600" dirty="0"/>
              <a:t>, can run on most devices.</a:t>
            </a:r>
          </a:p>
          <a:p>
            <a:pPr>
              <a:buNone/>
            </a:pPr>
            <a:endParaRPr lang="en-IN" sz="3600" dirty="0"/>
          </a:p>
          <a:p>
            <a:r>
              <a:rPr lang="en-IN" sz="3600" b="1" dirty="0"/>
              <a:t>Viability:</a:t>
            </a:r>
            <a:br>
              <a:rPr lang="en-IN" sz="3600" dirty="0"/>
            </a:br>
            <a:r>
              <a:rPr lang="en-IN" sz="3600" dirty="0"/>
              <a:t>	Can be </a:t>
            </a:r>
            <a:r>
              <a:rPr lang="en-IN" sz="3600" b="1" dirty="0"/>
              <a:t>expanded</a:t>
            </a:r>
            <a:r>
              <a:rPr lang="en-IN" sz="3600" dirty="0"/>
              <a:t> into mental health applications.</a:t>
            </a:r>
            <a:br>
              <a:rPr lang="en-IN" sz="3600" dirty="0"/>
            </a:br>
            <a:r>
              <a:rPr lang="en-IN" sz="3600" dirty="0"/>
              <a:t>	Potential integration with </a:t>
            </a:r>
            <a:r>
              <a:rPr lang="en-IN" sz="3600" b="1" dirty="0"/>
              <a:t>therapy &amp; </a:t>
            </a:r>
            <a:r>
              <a:rPr lang="en-IN" sz="3600" b="1" dirty="0" err="1"/>
              <a:t>counseling</a:t>
            </a:r>
            <a:r>
              <a:rPr lang="en-IN" sz="3600" b="1" dirty="0"/>
              <a:t> services</a:t>
            </a:r>
            <a:r>
              <a:rPr lang="en-IN" sz="3600" dirty="0"/>
              <a:t>.</a:t>
            </a:r>
            <a:br>
              <a:rPr lang="en-IN" sz="3600" dirty="0"/>
            </a:br>
            <a:r>
              <a:rPr lang="en-IN" sz="3600" dirty="0"/>
              <a:t>	Provides </a:t>
            </a:r>
            <a:r>
              <a:rPr lang="en-IN" sz="3600" b="1" dirty="0"/>
              <a:t>valuable emotional insights</a:t>
            </a:r>
            <a:r>
              <a:rPr lang="en-IN" sz="3600" dirty="0"/>
              <a:t> for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762500" y="383449"/>
            <a:ext cx="876300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IMPACTS AND BENEFITS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4A886-5B48-3B5E-92E0-A7F8CF2FC3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B94666E6-EA2E-6E99-A4C9-41A4A0B3BAC8}"/>
              </a:ext>
            </a:extLst>
          </p:cNvPr>
          <p:cNvSpPr txBox="1"/>
          <p:nvPr/>
        </p:nvSpPr>
        <p:spPr>
          <a:xfrm>
            <a:off x="3474667" y="2476500"/>
            <a:ext cx="12918201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3600" b="1" dirty="0"/>
              <a:t>Personal Well-being:</a:t>
            </a:r>
            <a:br>
              <a:rPr lang="en-IN" sz="3600" dirty="0"/>
            </a:br>
            <a:r>
              <a:rPr lang="en-IN" sz="3600" dirty="0"/>
              <a:t>	Encourages users to </a:t>
            </a:r>
            <a:r>
              <a:rPr lang="en-IN" sz="3600" b="1" dirty="0"/>
              <a:t>reflect on their emotions</a:t>
            </a:r>
            <a:r>
              <a:rPr lang="en-IN" sz="3600" dirty="0"/>
              <a:t>.</a:t>
            </a:r>
            <a:br>
              <a:rPr lang="en-IN" sz="3600" dirty="0"/>
            </a:br>
            <a:r>
              <a:rPr lang="en-IN" sz="3600" dirty="0"/>
              <a:t>	Helps </a:t>
            </a:r>
            <a:r>
              <a:rPr lang="en-IN" sz="3600" b="1" dirty="0"/>
              <a:t>track mental health</a:t>
            </a:r>
            <a:r>
              <a:rPr lang="en-IN" sz="3600" dirty="0"/>
              <a:t> over time.</a:t>
            </a:r>
          </a:p>
          <a:p>
            <a:pPr>
              <a:buNone/>
            </a:pPr>
            <a:endParaRPr lang="en-IN" sz="3600" dirty="0"/>
          </a:p>
          <a:p>
            <a:pPr>
              <a:buNone/>
            </a:pPr>
            <a:r>
              <a:rPr lang="en-IN" sz="3600" b="1" dirty="0"/>
              <a:t>Technology &amp; Innovation:</a:t>
            </a:r>
            <a:br>
              <a:rPr lang="en-IN" sz="3600" dirty="0"/>
            </a:br>
            <a:r>
              <a:rPr lang="en-IN" sz="3600" dirty="0"/>
              <a:t>	AI-driven emotion tracking in an interactive format.</a:t>
            </a:r>
            <a:br>
              <a:rPr lang="en-IN" sz="3600" dirty="0"/>
            </a:br>
            <a:r>
              <a:rPr lang="en-IN" sz="3600" dirty="0"/>
              <a:t>	Blends </a:t>
            </a:r>
            <a:r>
              <a:rPr lang="en-IN" sz="3600" b="1" dirty="0"/>
              <a:t>voice, AI, and mental health</a:t>
            </a:r>
            <a:r>
              <a:rPr lang="en-IN" sz="3600" dirty="0"/>
              <a:t> into a single tool.</a:t>
            </a:r>
          </a:p>
          <a:p>
            <a:pPr>
              <a:buNone/>
            </a:pPr>
            <a:endParaRPr lang="en-IN" sz="3600" dirty="0"/>
          </a:p>
          <a:p>
            <a:r>
              <a:rPr lang="en-IN" sz="3600" b="1" dirty="0"/>
              <a:t>Potential Use Cases:</a:t>
            </a:r>
            <a:br>
              <a:rPr lang="en-IN" sz="3600" dirty="0"/>
            </a:br>
            <a:r>
              <a:rPr lang="en-IN" sz="3600" dirty="0"/>
              <a:t>	Personal mental health assistant.</a:t>
            </a:r>
            <a:br>
              <a:rPr lang="en-IN" sz="3600" dirty="0"/>
            </a:br>
            <a:r>
              <a:rPr lang="en-IN" sz="3600" dirty="0"/>
              <a:t>	AI-powered emotional journaling for therapy.</a:t>
            </a:r>
            <a:br>
              <a:rPr lang="en-IN" sz="3600" dirty="0"/>
            </a:br>
            <a:r>
              <a:rPr lang="en-IN" sz="3600" dirty="0"/>
              <a:t>	Research tool for tracking human emotions.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14800" y="1790700"/>
            <a:ext cx="10403681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UPLOAD GIT HUB REPO LINK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280A8-ACF2-8902-A10D-59D65E4655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CF5C45-7269-2F04-9F73-1DA679576DED}"/>
              </a:ext>
            </a:extLst>
          </p:cNvPr>
          <p:cNvSpPr txBox="1"/>
          <p:nvPr/>
        </p:nvSpPr>
        <p:spPr>
          <a:xfrm>
            <a:off x="3352801" y="4399688"/>
            <a:ext cx="1432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https://github.com/akashmahesh2805/audio-diary2.git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352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DM Sans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Brown Illustration Business Report Presentation</dc:title>
  <dc:creator>Akash Mahesh</dc:creator>
  <cp:lastModifiedBy>Akash Mahesh</cp:lastModifiedBy>
  <cp:revision>4</cp:revision>
  <dcterms:created xsi:type="dcterms:W3CDTF">2006-08-16T00:00:00Z</dcterms:created>
  <dcterms:modified xsi:type="dcterms:W3CDTF">2025-03-21T21:41:22Z</dcterms:modified>
  <dc:identifier>DAGiVI1rcE4</dc:identifier>
</cp:coreProperties>
</file>