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Meiryo" panose="020B0604030504040204" pitchFamily="34" charset="-128"/>
      <p:regular r:id="rId9"/>
    </p:embeddedFont>
    <p:embeddedFont>
      <p:font typeface="Play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jzy/Yf606vXFsZA2qahFIkQVuC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64159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sz="8000" b="1" dirty="0"/>
              <a:t>FBI Time Series Forecasting</a:t>
            </a:r>
            <a:endParaRPr sz="8000" b="1" dirty="0"/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6409" y="3029196"/>
            <a:ext cx="2959182" cy="2651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-521601" y="-965900"/>
            <a:ext cx="10495175" cy="6858000"/>
          </a:xfrm>
          <a:custGeom>
            <a:avLst/>
            <a:gdLst/>
            <a:ahLst/>
            <a:cxnLst/>
            <a:rect l="l" t="t" r="r" b="b"/>
            <a:pathLst>
              <a:path w="10495175" h="6858000" extrusionOk="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8398020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 extrusionOk="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8185964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 extrusionOk="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95" name="Google Shape;95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6243" y="141402"/>
            <a:ext cx="11717518" cy="6475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69150" y="339600"/>
            <a:ext cx="9653700" cy="617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034135"/>
            <a:ext cx="10515600" cy="296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56050" y="518700"/>
            <a:ext cx="11284016" cy="58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6433" y="241480"/>
            <a:ext cx="11599134" cy="6375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Meiryo</vt:lpstr>
      <vt:lpstr>Arial</vt:lpstr>
      <vt:lpstr>Play</vt:lpstr>
      <vt:lpstr>Office Theme</vt:lpstr>
      <vt:lpstr>FBI Time Series Forecasting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Vipul Sonawane</dc:creator>
  <cp:lastModifiedBy>Akash Mailar</cp:lastModifiedBy>
  <cp:revision>2</cp:revision>
  <dcterms:created xsi:type="dcterms:W3CDTF">2025-03-16T12:52:03Z</dcterms:created>
  <dcterms:modified xsi:type="dcterms:W3CDTF">2025-03-20T08:27:00Z</dcterms:modified>
</cp:coreProperties>
</file>