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x63XcV/cSyF2gCJ2G8+WVJWA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11100" dirty="0"/>
              <a:t>Flipkart project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300" y="678300"/>
            <a:ext cx="11988436" cy="55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8643" y="231202"/>
            <a:ext cx="9841863" cy="624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5545" y="622169"/>
            <a:ext cx="10586301" cy="542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6900" y="546755"/>
            <a:ext cx="11398200" cy="497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7317" y="384937"/>
            <a:ext cx="10925104" cy="60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Play</vt:lpstr>
      <vt:lpstr>Arial</vt:lpstr>
      <vt:lpstr>Office Theme</vt:lpstr>
      <vt:lpstr>Flipkart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Akash Mailar</cp:lastModifiedBy>
  <cp:revision>1</cp:revision>
  <dcterms:created xsi:type="dcterms:W3CDTF">2025-03-09T11:49:18Z</dcterms:created>
  <dcterms:modified xsi:type="dcterms:W3CDTF">2025-03-13T07:34:51Z</dcterms:modified>
</cp:coreProperties>
</file>