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Play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MoVx5W2pmy+ptCjgjHB6WWzQz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85" name="Google Shape;85;p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91" name="Google Shape;91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97" name="Google Shape;9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261702"/>
            <a:ext cx="12192000" cy="76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03" name="Google Shape;10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09" name="Google Shape;10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603025" y="-233026"/>
            <a:ext cx="14014500" cy="67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15" name="Google Shape;11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Vipul Sonawane</dc:creator>
  <cp:lastModifiedBy>Akash Mailar</cp:lastModifiedBy>
  <cp:revision>1</cp:revision>
  <dcterms:created xsi:type="dcterms:W3CDTF">2025-02-16T12:41:43Z</dcterms:created>
  <dcterms:modified xsi:type="dcterms:W3CDTF">2025-02-17T06:26:52Z</dcterms:modified>
</cp:coreProperties>
</file>