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DEB9-AF22-FC34-F0D7-EF186F754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88409F-0C1D-6CCE-38FF-53F7497F8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FF743-BEBD-986A-CC29-85E570ED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F831-435C-9808-3B0B-B17DF159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9CA8B-B071-314F-2EDE-D59D1080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7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F3F5-4DD0-CB1E-98A0-DBF7248A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2AB9B-7DFF-5BC8-A82D-336D135E5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4E2-E319-7F45-6599-798C1198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242B4-B6CE-2F18-E46A-11E3EE46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93EAD-8EA1-CCD6-C6D3-17383882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4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EDDEB-0F1A-8714-BFFF-A33584641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28DFD-5B5D-65D5-05AA-01F600A2D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AAAB-41F3-4918-55B9-24F82F74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CCBF1-8F57-0E91-42F4-169AF2E15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A671-D00D-7C5A-E29C-E329F719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5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C755-3F50-43AF-8D61-95612B92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868B-256C-0FAE-DBBC-0B6EBDBA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5CA-34D5-1D97-0751-A113E19D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1A1E3-4911-6AD6-9C6D-1E56CF0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C1D7-DBE1-904C-49E5-C7C6F3BC4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B8A0-33C0-CE48-83A7-899881A7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774AB-3BD1-2AA7-FFDC-7FF216EE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401EB-96A4-8C91-6A32-C850953E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1F0DE-C9C7-6E13-BA25-D194B6D4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09271-6348-2F48-890B-9C08AEE90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3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E359-2457-D6CA-BE74-124FF0B4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416C0-75AC-8F3C-748A-EFACBCDB6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AD9AAB-87A2-09B2-16B1-3D34ECA1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CBF0-7102-7D65-361C-34396BFF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496B93-8109-D54A-7A17-4DE677AF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E7A9-25E0-84A4-E3E1-43821992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C5DA-87F7-7CF7-E7F9-C79A763B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68803-F83D-A316-DF82-27DDCF70F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35F85-586C-5138-17A9-F606EF306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2DA301-CB28-1F97-9294-59D255023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B691CD-8F4B-B0E5-7035-B828898A8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E2129-1415-FF50-72CA-9A7646A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97AC-504D-6B40-1A8B-04720997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000F2B-8318-B51C-DB98-734F49D1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F01A-0604-12EE-7F5A-1871850F5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3555C-1C7D-3013-D570-E8F0964E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DE61-FF29-66E2-7813-CC375F39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7B3F-A990-C518-A1D5-DA457632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04E6E-FF5F-B99B-82F3-2B1A9E33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2D090-C147-0ECC-25CB-430815AE2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7DF31-5690-001A-886B-E8E9FAE7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139B-4D75-A3F1-CEAE-3C2EBFAA3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E13E1-0A52-F50C-047C-3AE039FF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C87D5-F5D4-BCA8-F339-0205C20A7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2544A-8F72-39A5-CF20-F75F285E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DFB95-3922-834B-DCB7-C08525E1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A99BE-F613-C14E-0CD0-977BF9FA9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71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94CD-C8B0-7D3B-2C8F-33B1E61A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F06D-1979-B520-7A42-C4489A6AF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E2120-E29F-4314-5C36-F02AA1A36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94185-4192-4748-57C0-2FC8511C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16675-16F6-E285-BF37-1EACB239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59FFB-0B13-4BE4-7231-54B839A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9886C-FA34-1327-86E5-C3FD55DB1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837F-D056-C69C-1003-3A12D64B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C97CF-4168-0C22-E197-447D566C7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3BC42-383D-4862-927F-61D91B66FDB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0CE45-069F-FAD2-C36F-F8B1730F4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BC88E-E8BF-00CF-BBA0-FE88C5CC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4BE08-B1B9-4F6B-9773-04CA21DB3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3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2AA5C-A342-E3EB-9726-4FCD16A2E4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02" y="596245"/>
            <a:ext cx="11750196" cy="5665509"/>
          </a:xfrm>
        </p:spPr>
      </p:pic>
    </p:spTree>
    <p:extLst>
      <p:ext uri="{BB962C8B-B14F-4D97-AF65-F5344CB8AC3E}">
        <p14:creationId xmlns:p14="http://schemas.microsoft.com/office/powerpoint/2010/main" val="400187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F5B5E9-9589-6A7F-9653-6FFF64F3A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859" y="477207"/>
            <a:ext cx="11189598" cy="5903586"/>
          </a:xfrm>
        </p:spPr>
      </p:pic>
    </p:spTree>
    <p:extLst>
      <p:ext uri="{BB962C8B-B14F-4D97-AF65-F5344CB8AC3E}">
        <p14:creationId xmlns:p14="http://schemas.microsoft.com/office/powerpoint/2010/main" val="231062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4C5A72-02AA-B612-B66A-5445C5EF2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83" y="673369"/>
            <a:ext cx="11934233" cy="5511262"/>
          </a:xfrm>
        </p:spPr>
      </p:pic>
    </p:spTree>
    <p:extLst>
      <p:ext uri="{BB962C8B-B14F-4D97-AF65-F5344CB8AC3E}">
        <p14:creationId xmlns:p14="http://schemas.microsoft.com/office/powerpoint/2010/main" val="395378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FDA495-DDA1-27C0-4DCD-F8343DE64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777" y="390055"/>
            <a:ext cx="10280445" cy="6077889"/>
          </a:xfrm>
        </p:spPr>
      </p:pic>
    </p:spTree>
    <p:extLst>
      <p:ext uri="{BB962C8B-B14F-4D97-AF65-F5344CB8AC3E}">
        <p14:creationId xmlns:p14="http://schemas.microsoft.com/office/powerpoint/2010/main" val="332332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Vipul Sonawane</dc:creator>
  <cp:lastModifiedBy>Akash Mailar</cp:lastModifiedBy>
  <cp:revision>2</cp:revision>
  <dcterms:created xsi:type="dcterms:W3CDTF">2025-03-02T12:40:02Z</dcterms:created>
  <dcterms:modified xsi:type="dcterms:W3CDTF">2025-03-04T07:47:13Z</dcterms:modified>
</cp:coreProperties>
</file>