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lay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194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Amazon Prime TV Shows and Movies 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59" y="1941922"/>
            <a:ext cx="9008882" cy="47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7980" y="1643188"/>
            <a:ext cx="10824300" cy="4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1835" y="643467"/>
            <a:ext cx="994832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236" y="-1"/>
            <a:ext cx="10807800" cy="6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5425" y="687200"/>
            <a:ext cx="11194500" cy="53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Play</vt:lpstr>
      <vt:lpstr>Arial</vt:lpstr>
      <vt:lpstr>Office Theme</vt:lpstr>
      <vt:lpstr>Amazon Prime TV Shows and Movies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Akash Mailar</cp:lastModifiedBy>
  <cp:revision>3</cp:revision>
  <dcterms:created xsi:type="dcterms:W3CDTF">2025-02-23T11:42:23Z</dcterms:created>
  <dcterms:modified xsi:type="dcterms:W3CDTF">2025-02-25T06:57:30Z</dcterms:modified>
</cp:coreProperties>
</file>