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1"/>
  </p:sldMasterIdLst>
  <p:sldIdLst>
    <p:sldId id="256" r:id="rId2"/>
    <p:sldId id="257" r:id="rId3"/>
    <p:sldId id="263" r:id="rId4"/>
    <p:sldId id="258" r:id="rId5"/>
    <p:sldId id="261" r:id="rId6"/>
    <p:sldId id="262"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2F5F9B-0751-4B2A-88D8-31DF08CEBBE1}" v="58" dt="2022-11-30T15:17:50.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mane56137@outlook.com" userId="969b3cb4f680790d" providerId="LiveId" clId="{BB2F5F9B-0751-4B2A-88D8-31DF08CEBBE1}"/>
    <pc:docChg chg="undo custSel addSld modSld">
      <pc:chgData name="akashmane56137@outlook.com" userId="969b3cb4f680790d" providerId="LiveId" clId="{BB2F5F9B-0751-4B2A-88D8-31DF08CEBBE1}" dt="2022-11-30T15:20:37.278" v="460" actId="14100"/>
      <pc:docMkLst>
        <pc:docMk/>
      </pc:docMkLst>
      <pc:sldChg chg="addSp delSp modSp mod setBg setClrOvrMap delDesignElem">
        <pc:chgData name="akashmane56137@outlook.com" userId="969b3cb4f680790d" providerId="LiveId" clId="{BB2F5F9B-0751-4B2A-88D8-31DF08CEBBE1}" dt="2022-11-30T14:57:22.749" v="241" actId="20577"/>
        <pc:sldMkLst>
          <pc:docMk/>
          <pc:sldMk cId="3786209708" sldId="256"/>
        </pc:sldMkLst>
        <pc:spChg chg="add del mod">
          <ac:chgData name="akashmane56137@outlook.com" userId="969b3cb4f680790d" providerId="LiveId" clId="{BB2F5F9B-0751-4B2A-88D8-31DF08CEBBE1}" dt="2022-11-30T14:53:14.577" v="156" actId="21"/>
          <ac:spMkLst>
            <pc:docMk/>
            <pc:sldMk cId="3786209708" sldId="256"/>
            <ac:spMk id="2" creationId="{FF0719E9-EE45-9683-FB0A-84B850FB45AB}"/>
          </ac:spMkLst>
        </pc:spChg>
        <pc:spChg chg="del mod">
          <ac:chgData name="akashmane56137@outlook.com" userId="969b3cb4f680790d" providerId="LiveId" clId="{BB2F5F9B-0751-4B2A-88D8-31DF08CEBBE1}" dt="2022-11-30T14:54:30.219" v="169" actId="21"/>
          <ac:spMkLst>
            <pc:docMk/>
            <pc:sldMk cId="3786209708" sldId="256"/>
            <ac:spMk id="3" creationId="{B7B3FBFA-9E80-813F-4E45-5AAE2CD6CC83}"/>
          </ac:spMkLst>
        </pc:spChg>
        <pc:spChg chg="mod ord">
          <ac:chgData name="akashmane56137@outlook.com" userId="969b3cb4f680790d" providerId="LiveId" clId="{BB2F5F9B-0751-4B2A-88D8-31DF08CEBBE1}" dt="2022-11-30T14:57:22.749" v="241" actId="20577"/>
          <ac:spMkLst>
            <pc:docMk/>
            <pc:sldMk cId="3786209708" sldId="256"/>
            <ac:spMk id="6" creationId="{6CCA9267-0646-F159-1E20-1D877874EF50}"/>
          </ac:spMkLst>
        </pc:spChg>
        <pc:spChg chg="add del">
          <ac:chgData name="akashmane56137@outlook.com" userId="969b3cb4f680790d" providerId="LiveId" clId="{BB2F5F9B-0751-4B2A-88D8-31DF08CEBBE1}" dt="2022-11-30T14:54:52.735" v="171"/>
          <ac:spMkLst>
            <pc:docMk/>
            <pc:sldMk cId="3786209708" sldId="256"/>
            <ac:spMk id="9" creationId="{A8CCCB6D-5162-4AAE-A5E3-3AC55410DBCE}"/>
          </ac:spMkLst>
        </pc:spChg>
        <pc:spChg chg="add del">
          <ac:chgData name="akashmane56137@outlook.com" userId="969b3cb4f680790d" providerId="LiveId" clId="{BB2F5F9B-0751-4B2A-88D8-31DF08CEBBE1}" dt="2022-11-30T14:52:23.613" v="145" actId="26606"/>
          <ac:spMkLst>
            <pc:docMk/>
            <pc:sldMk cId="3786209708" sldId="256"/>
            <ac:spMk id="12" creationId="{BCC55ACC-A2F6-403C-A3A4-D59B3734D45F}"/>
          </ac:spMkLst>
        </pc:spChg>
        <pc:spChg chg="add del">
          <ac:chgData name="akashmane56137@outlook.com" userId="969b3cb4f680790d" providerId="LiveId" clId="{BB2F5F9B-0751-4B2A-88D8-31DF08CEBBE1}" dt="2022-11-30T14:54:52.735" v="171"/>
          <ac:spMkLst>
            <pc:docMk/>
            <pc:sldMk cId="3786209708" sldId="256"/>
            <ac:spMk id="14" creationId="{0BCD8C04-CC7B-40EF-82EB-E9821F79BB86}"/>
          </ac:spMkLst>
        </pc:spChg>
        <pc:picChg chg="add del mod ord">
          <ac:chgData name="akashmane56137@outlook.com" userId="969b3cb4f680790d" providerId="LiveId" clId="{BB2F5F9B-0751-4B2A-88D8-31DF08CEBBE1}" dt="2022-11-30T14:56:35.666" v="228" actId="1076"/>
          <ac:picMkLst>
            <pc:docMk/>
            <pc:sldMk cId="3786209708" sldId="256"/>
            <ac:picMk id="5" creationId="{F337D124-BAC2-DF2B-352C-13C04AFF43EF}"/>
          </ac:picMkLst>
        </pc:picChg>
        <pc:picChg chg="add mod">
          <ac:chgData name="akashmane56137@outlook.com" userId="969b3cb4f680790d" providerId="LiveId" clId="{BB2F5F9B-0751-4B2A-88D8-31DF08CEBBE1}" dt="2022-11-30T14:52:54.880" v="154" actId="21"/>
          <ac:picMkLst>
            <pc:docMk/>
            <pc:sldMk cId="3786209708" sldId="256"/>
            <ac:picMk id="7" creationId="{3FEB3F27-EFCB-D132-5162-D070EC8D25A9}"/>
          </ac:picMkLst>
        </pc:picChg>
      </pc:sldChg>
      <pc:sldChg chg="addSp delSp modSp mod setBg delDesignElem">
        <pc:chgData name="akashmane56137@outlook.com" userId="969b3cb4f680790d" providerId="LiveId" clId="{BB2F5F9B-0751-4B2A-88D8-31DF08CEBBE1}" dt="2022-11-30T15:15:52.438" v="399"/>
        <pc:sldMkLst>
          <pc:docMk/>
          <pc:sldMk cId="2499238433" sldId="257"/>
        </pc:sldMkLst>
        <pc:spChg chg="add del mod">
          <ac:chgData name="akashmane56137@outlook.com" userId="969b3cb4f680790d" providerId="LiveId" clId="{BB2F5F9B-0751-4B2A-88D8-31DF08CEBBE1}" dt="2022-11-30T15:13:24.722" v="348" actId="26606"/>
          <ac:spMkLst>
            <pc:docMk/>
            <pc:sldMk cId="2499238433" sldId="257"/>
            <ac:spMk id="2" creationId="{AEA5B71B-9BB7-2C2D-586C-BEDE95B85DFD}"/>
          </ac:spMkLst>
        </pc:spChg>
        <pc:spChg chg="add del mod">
          <ac:chgData name="akashmane56137@outlook.com" userId="969b3cb4f680790d" providerId="LiveId" clId="{BB2F5F9B-0751-4B2A-88D8-31DF08CEBBE1}" dt="2022-11-30T15:13:24.722" v="348" actId="26606"/>
          <ac:spMkLst>
            <pc:docMk/>
            <pc:sldMk cId="2499238433" sldId="257"/>
            <ac:spMk id="3" creationId="{F85B090E-F690-C55B-E6E6-3C362B616BDE}"/>
          </ac:spMkLst>
        </pc:spChg>
        <pc:spChg chg="mod">
          <ac:chgData name="akashmane56137@outlook.com" userId="969b3cb4f680790d" providerId="LiveId" clId="{BB2F5F9B-0751-4B2A-88D8-31DF08CEBBE1}" dt="2022-11-30T15:13:24.722" v="348" actId="26606"/>
          <ac:spMkLst>
            <pc:docMk/>
            <pc:sldMk cId="2499238433" sldId="257"/>
            <ac:spMk id="5" creationId="{015A10C0-A459-D8D5-7951-819D854AFBBB}"/>
          </ac:spMkLst>
        </pc:spChg>
        <pc:spChg chg="add del">
          <ac:chgData name="akashmane56137@outlook.com" userId="969b3cb4f680790d" providerId="LiveId" clId="{BB2F5F9B-0751-4B2A-88D8-31DF08CEBBE1}" dt="2022-11-30T15:13:24.612" v="347" actId="26606"/>
          <ac:spMkLst>
            <pc:docMk/>
            <pc:sldMk cId="2499238433" sldId="257"/>
            <ac:spMk id="10" creationId="{CDDE5CDF-1512-4CDA-B956-23D223F8DE44}"/>
          </ac:spMkLst>
        </pc:spChg>
        <pc:spChg chg="add del">
          <ac:chgData name="akashmane56137@outlook.com" userId="969b3cb4f680790d" providerId="LiveId" clId="{BB2F5F9B-0751-4B2A-88D8-31DF08CEBBE1}" dt="2022-11-30T15:13:24.612" v="347" actId="26606"/>
          <ac:spMkLst>
            <pc:docMk/>
            <pc:sldMk cId="2499238433" sldId="257"/>
            <ac:spMk id="16" creationId="{F1176DA6-4BBF-42A4-9C94-E6613CCD6B37}"/>
          </ac:spMkLst>
        </pc:spChg>
        <pc:spChg chg="add del">
          <ac:chgData name="akashmane56137@outlook.com" userId="969b3cb4f680790d" providerId="LiveId" clId="{BB2F5F9B-0751-4B2A-88D8-31DF08CEBBE1}" dt="2022-11-30T15:13:24.612" v="347" actId="26606"/>
          <ac:spMkLst>
            <pc:docMk/>
            <pc:sldMk cId="2499238433" sldId="257"/>
            <ac:spMk id="18" creationId="{99AAB0AE-172B-4FB4-80C2-86CD6B824220}"/>
          </ac:spMkLst>
        </pc:spChg>
        <pc:spChg chg="add del">
          <ac:chgData name="akashmane56137@outlook.com" userId="969b3cb4f680790d" providerId="LiveId" clId="{BB2F5F9B-0751-4B2A-88D8-31DF08CEBBE1}" dt="2022-11-30T15:15:52.438" v="399"/>
          <ac:spMkLst>
            <pc:docMk/>
            <pc:sldMk cId="2499238433" sldId="257"/>
            <ac:spMk id="20" creationId="{6738F172-08B9-4BA5-B753-7D93472C0B11}"/>
          </ac:spMkLst>
        </pc:spChg>
        <pc:picChg chg="mod">
          <ac:chgData name="akashmane56137@outlook.com" userId="969b3cb4f680790d" providerId="LiveId" clId="{BB2F5F9B-0751-4B2A-88D8-31DF08CEBBE1}" dt="2022-11-30T15:13:27.951" v="349" actId="27614"/>
          <ac:picMkLst>
            <pc:docMk/>
            <pc:sldMk cId="2499238433" sldId="257"/>
            <ac:picMk id="4" creationId="{3EFBC172-D042-836F-9201-EDE97256C871}"/>
          </ac:picMkLst>
        </pc:picChg>
        <pc:picChg chg="add del">
          <ac:chgData name="akashmane56137@outlook.com" userId="969b3cb4f680790d" providerId="LiveId" clId="{BB2F5F9B-0751-4B2A-88D8-31DF08CEBBE1}" dt="2022-11-30T15:13:24.612" v="347" actId="26606"/>
          <ac:picMkLst>
            <pc:docMk/>
            <pc:sldMk cId="2499238433" sldId="257"/>
            <ac:picMk id="12" creationId="{B029D7D8-5A6B-4C76-94C8-15798C6C5ADB}"/>
          </ac:picMkLst>
        </pc:picChg>
        <pc:picChg chg="add del">
          <ac:chgData name="akashmane56137@outlook.com" userId="969b3cb4f680790d" providerId="LiveId" clId="{BB2F5F9B-0751-4B2A-88D8-31DF08CEBBE1}" dt="2022-11-30T15:15:52.438" v="399"/>
          <ac:picMkLst>
            <pc:docMk/>
            <pc:sldMk cId="2499238433" sldId="257"/>
            <ac:picMk id="21" creationId="{C900681B-C4FD-40B3-B5BC-C33231614C91}"/>
          </ac:picMkLst>
        </pc:picChg>
        <pc:cxnChg chg="add del">
          <ac:chgData name="akashmane56137@outlook.com" userId="969b3cb4f680790d" providerId="LiveId" clId="{BB2F5F9B-0751-4B2A-88D8-31DF08CEBBE1}" dt="2022-11-30T15:13:24.612" v="347" actId="26606"/>
          <ac:cxnSpMkLst>
            <pc:docMk/>
            <pc:sldMk cId="2499238433" sldId="257"/>
            <ac:cxnSpMk id="14" creationId="{A5C9319C-E20D-4884-952F-60B6A58C3E34}"/>
          </ac:cxnSpMkLst>
        </pc:cxnChg>
        <pc:cxnChg chg="add del">
          <ac:chgData name="akashmane56137@outlook.com" userId="969b3cb4f680790d" providerId="LiveId" clId="{BB2F5F9B-0751-4B2A-88D8-31DF08CEBBE1}" dt="2022-11-30T15:15:52.438" v="399"/>
          <ac:cxnSpMkLst>
            <pc:docMk/>
            <pc:sldMk cId="2499238433" sldId="257"/>
            <ac:cxnSpMk id="22" creationId="{FEAACD67-2FB5-4530-9B74-8D946F1CE9E3}"/>
          </ac:cxnSpMkLst>
        </pc:cxnChg>
      </pc:sldChg>
      <pc:sldChg chg="addSp delSp modSp mod setBg delDesignElem">
        <pc:chgData name="akashmane56137@outlook.com" userId="969b3cb4f680790d" providerId="LiveId" clId="{BB2F5F9B-0751-4B2A-88D8-31DF08CEBBE1}" dt="2022-11-30T15:18:10.436" v="425" actId="20577"/>
        <pc:sldMkLst>
          <pc:docMk/>
          <pc:sldMk cId="770511010" sldId="258"/>
        </pc:sldMkLst>
        <pc:spChg chg="add del mod">
          <ac:chgData name="akashmane56137@outlook.com" userId="969b3cb4f680790d" providerId="LiveId" clId="{BB2F5F9B-0751-4B2A-88D8-31DF08CEBBE1}" dt="2022-11-30T15:09:26.765" v="336" actId="26606"/>
          <ac:spMkLst>
            <pc:docMk/>
            <pc:sldMk cId="770511010" sldId="258"/>
            <ac:spMk id="2" creationId="{0CC88749-ED13-361F-B03B-E24EA030E9C1}"/>
          </ac:spMkLst>
        </pc:spChg>
        <pc:spChg chg="add del mod">
          <ac:chgData name="akashmane56137@outlook.com" userId="969b3cb4f680790d" providerId="LiveId" clId="{BB2F5F9B-0751-4B2A-88D8-31DF08CEBBE1}" dt="2022-11-30T15:09:26.765" v="336" actId="26606"/>
          <ac:spMkLst>
            <pc:docMk/>
            <pc:sldMk cId="770511010" sldId="258"/>
            <ac:spMk id="3" creationId="{F1FDBB00-077D-5C05-CE08-8BDD8818708A}"/>
          </ac:spMkLst>
        </pc:spChg>
        <pc:spChg chg="add del mod">
          <ac:chgData name="akashmane56137@outlook.com" userId="969b3cb4f680790d" providerId="LiveId" clId="{BB2F5F9B-0751-4B2A-88D8-31DF08CEBBE1}" dt="2022-11-30T15:09:26.765" v="336" actId="26606"/>
          <ac:spMkLst>
            <pc:docMk/>
            <pc:sldMk cId="770511010" sldId="258"/>
            <ac:spMk id="5" creationId="{85D2D127-544F-34F1-403E-CB16763CC69A}"/>
          </ac:spMkLst>
        </pc:spChg>
        <pc:spChg chg="add del">
          <ac:chgData name="akashmane56137@outlook.com" userId="969b3cb4f680790d" providerId="LiveId" clId="{BB2F5F9B-0751-4B2A-88D8-31DF08CEBBE1}" dt="2022-11-30T15:09:25.554" v="333" actId="26606"/>
          <ac:spMkLst>
            <pc:docMk/>
            <pc:sldMk cId="770511010" sldId="258"/>
            <ac:spMk id="10" creationId="{35C3D674-3D59-4E93-80CA-0C0A9095E816}"/>
          </ac:spMkLst>
        </pc:spChg>
        <pc:spChg chg="add del">
          <ac:chgData name="akashmane56137@outlook.com" userId="969b3cb4f680790d" providerId="LiveId" clId="{BB2F5F9B-0751-4B2A-88D8-31DF08CEBBE1}" dt="2022-11-30T15:09:25.554" v="333" actId="26606"/>
          <ac:spMkLst>
            <pc:docMk/>
            <pc:sldMk cId="770511010" sldId="258"/>
            <ac:spMk id="14" creationId="{EF2A81E1-BCBE-426B-8C09-33274E69409D}"/>
          </ac:spMkLst>
        </pc:spChg>
        <pc:spChg chg="add del">
          <ac:chgData name="akashmane56137@outlook.com" userId="969b3cb4f680790d" providerId="LiveId" clId="{BB2F5F9B-0751-4B2A-88D8-31DF08CEBBE1}" dt="2022-11-30T15:09:26.719" v="335" actId="26606"/>
          <ac:spMkLst>
            <pc:docMk/>
            <pc:sldMk cId="770511010" sldId="258"/>
            <ac:spMk id="20" creationId="{CDDE5CDF-1512-4CDA-B956-23D223F8DE44}"/>
          </ac:spMkLst>
        </pc:spChg>
        <pc:spChg chg="add del">
          <ac:chgData name="akashmane56137@outlook.com" userId="969b3cb4f680790d" providerId="LiveId" clId="{BB2F5F9B-0751-4B2A-88D8-31DF08CEBBE1}" dt="2022-11-30T15:09:26.719" v="335" actId="26606"/>
          <ac:spMkLst>
            <pc:docMk/>
            <pc:sldMk cId="770511010" sldId="258"/>
            <ac:spMk id="23" creationId="{62C9703D-C8F9-44AD-A7C0-C2F3871F8C1B}"/>
          </ac:spMkLst>
        </pc:spChg>
        <pc:spChg chg="add del">
          <ac:chgData name="akashmane56137@outlook.com" userId="969b3cb4f680790d" providerId="LiveId" clId="{BB2F5F9B-0751-4B2A-88D8-31DF08CEBBE1}" dt="2022-11-30T15:09:26.719" v="335" actId="26606"/>
          <ac:spMkLst>
            <pc:docMk/>
            <pc:sldMk cId="770511010" sldId="258"/>
            <ac:spMk id="24" creationId="{85D2D127-544F-34F1-403E-CB16763CC69A}"/>
          </ac:spMkLst>
        </pc:spChg>
        <pc:spChg chg="add del">
          <ac:chgData name="akashmane56137@outlook.com" userId="969b3cb4f680790d" providerId="LiveId" clId="{BB2F5F9B-0751-4B2A-88D8-31DF08CEBBE1}" dt="2022-11-30T15:11:25.023" v="340"/>
          <ac:spMkLst>
            <pc:docMk/>
            <pc:sldMk cId="770511010" sldId="258"/>
            <ac:spMk id="26" creationId="{6738F172-08B9-4BA5-B753-7D93472C0B11}"/>
          </ac:spMkLst>
        </pc:spChg>
        <pc:spChg chg="add mod">
          <ac:chgData name="akashmane56137@outlook.com" userId="969b3cb4f680790d" providerId="LiveId" clId="{BB2F5F9B-0751-4B2A-88D8-31DF08CEBBE1}" dt="2022-11-30T15:18:10.436" v="425" actId="20577"/>
          <ac:spMkLst>
            <pc:docMk/>
            <pc:sldMk cId="770511010" sldId="258"/>
            <ac:spMk id="29" creationId="{85D2D127-544F-34F1-403E-CB16763CC69A}"/>
          </ac:spMkLst>
        </pc:spChg>
        <pc:picChg chg="mod">
          <ac:chgData name="akashmane56137@outlook.com" userId="969b3cb4f680790d" providerId="LiveId" clId="{BB2F5F9B-0751-4B2A-88D8-31DF08CEBBE1}" dt="2022-11-30T15:09:26.765" v="336" actId="26606"/>
          <ac:picMkLst>
            <pc:docMk/>
            <pc:sldMk cId="770511010" sldId="258"/>
            <ac:picMk id="4" creationId="{70DBEDDA-B0AF-24C0-DE8F-07F5436710F8}"/>
          </ac:picMkLst>
        </pc:picChg>
        <pc:picChg chg="add del">
          <ac:chgData name="akashmane56137@outlook.com" userId="969b3cb4f680790d" providerId="LiveId" clId="{BB2F5F9B-0751-4B2A-88D8-31DF08CEBBE1}" dt="2022-11-30T15:09:25.554" v="333" actId="26606"/>
          <ac:picMkLst>
            <pc:docMk/>
            <pc:sldMk cId="770511010" sldId="258"/>
            <ac:picMk id="16" creationId="{39D1DDD4-5BB3-45BA-B9B3-06B62299AD79}"/>
          </ac:picMkLst>
        </pc:picChg>
        <pc:picChg chg="add del">
          <ac:chgData name="akashmane56137@outlook.com" userId="969b3cb4f680790d" providerId="LiveId" clId="{BB2F5F9B-0751-4B2A-88D8-31DF08CEBBE1}" dt="2022-11-30T15:09:26.719" v="335" actId="26606"/>
          <ac:picMkLst>
            <pc:docMk/>
            <pc:sldMk cId="770511010" sldId="258"/>
            <ac:picMk id="21" creationId="{B029D7D8-5A6B-4C76-94C8-15798C6C5ADB}"/>
          </ac:picMkLst>
        </pc:picChg>
        <pc:picChg chg="add del">
          <ac:chgData name="akashmane56137@outlook.com" userId="969b3cb4f680790d" providerId="LiveId" clId="{BB2F5F9B-0751-4B2A-88D8-31DF08CEBBE1}" dt="2022-11-30T15:11:25.023" v="340"/>
          <ac:picMkLst>
            <pc:docMk/>
            <pc:sldMk cId="770511010" sldId="258"/>
            <ac:picMk id="27" creationId="{C900681B-C4FD-40B3-B5BC-C33231614C91}"/>
          </ac:picMkLst>
        </pc:picChg>
        <pc:cxnChg chg="add del">
          <ac:chgData name="akashmane56137@outlook.com" userId="969b3cb4f680790d" providerId="LiveId" clId="{BB2F5F9B-0751-4B2A-88D8-31DF08CEBBE1}" dt="2022-11-30T15:09:25.554" v="333" actId="26606"/>
          <ac:cxnSpMkLst>
            <pc:docMk/>
            <pc:sldMk cId="770511010" sldId="258"/>
            <ac:cxnSpMk id="12" creationId="{C884B8F8-FDC9-498B-9960-5D7260AFCB03}"/>
          </ac:cxnSpMkLst>
        </pc:cxnChg>
        <pc:cxnChg chg="add del">
          <ac:chgData name="akashmane56137@outlook.com" userId="969b3cb4f680790d" providerId="LiveId" clId="{BB2F5F9B-0751-4B2A-88D8-31DF08CEBBE1}" dt="2022-11-30T15:09:25.554" v="333" actId="26606"/>
          <ac:cxnSpMkLst>
            <pc:docMk/>
            <pc:sldMk cId="770511010" sldId="258"/>
            <ac:cxnSpMk id="18" creationId="{A24DAE64-2302-42EA-8239-F2F0775CA5AD}"/>
          </ac:cxnSpMkLst>
        </pc:cxnChg>
        <pc:cxnChg chg="add del">
          <ac:chgData name="akashmane56137@outlook.com" userId="969b3cb4f680790d" providerId="LiveId" clId="{BB2F5F9B-0751-4B2A-88D8-31DF08CEBBE1}" dt="2022-11-30T15:09:26.719" v="335" actId="26606"/>
          <ac:cxnSpMkLst>
            <pc:docMk/>
            <pc:sldMk cId="770511010" sldId="258"/>
            <ac:cxnSpMk id="22" creationId="{A5C9319C-E20D-4884-952F-60B6A58C3E34}"/>
          </ac:cxnSpMkLst>
        </pc:cxnChg>
        <pc:cxnChg chg="add del">
          <ac:chgData name="akashmane56137@outlook.com" userId="969b3cb4f680790d" providerId="LiveId" clId="{BB2F5F9B-0751-4B2A-88D8-31DF08CEBBE1}" dt="2022-11-30T15:11:25.023" v="340"/>
          <ac:cxnSpMkLst>
            <pc:docMk/>
            <pc:sldMk cId="770511010" sldId="258"/>
            <ac:cxnSpMk id="28" creationId="{FEAACD67-2FB5-4530-9B74-8D946F1CE9E3}"/>
          </ac:cxnSpMkLst>
        </pc:cxnChg>
      </pc:sldChg>
      <pc:sldChg chg="addSp delSp modSp mod setBg">
        <pc:chgData name="akashmane56137@outlook.com" userId="969b3cb4f680790d" providerId="LiveId" clId="{BB2F5F9B-0751-4B2A-88D8-31DF08CEBBE1}" dt="2022-11-30T15:20:37.278" v="460" actId="14100"/>
        <pc:sldMkLst>
          <pc:docMk/>
          <pc:sldMk cId="3540212137" sldId="259"/>
        </pc:sldMkLst>
        <pc:spChg chg="mod ord">
          <ac:chgData name="akashmane56137@outlook.com" userId="969b3cb4f680790d" providerId="LiveId" clId="{BB2F5F9B-0751-4B2A-88D8-31DF08CEBBE1}" dt="2022-11-30T15:20:23.104" v="454" actId="26606"/>
          <ac:spMkLst>
            <pc:docMk/>
            <pc:sldMk cId="3540212137" sldId="259"/>
            <ac:spMk id="2" creationId="{5537D3BF-33B5-5935-865B-FE3C42894ECE}"/>
          </ac:spMkLst>
        </pc:spChg>
        <pc:spChg chg="mod ord">
          <ac:chgData name="akashmane56137@outlook.com" userId="969b3cb4f680790d" providerId="LiveId" clId="{BB2F5F9B-0751-4B2A-88D8-31DF08CEBBE1}" dt="2022-11-30T15:20:23.104" v="454" actId="26606"/>
          <ac:spMkLst>
            <pc:docMk/>
            <pc:sldMk cId="3540212137" sldId="259"/>
            <ac:spMk id="3" creationId="{7B48B69B-1304-3453-C05D-BFD03F1A4145}"/>
          </ac:spMkLst>
        </pc:spChg>
        <pc:spChg chg="add del mod">
          <ac:chgData name="akashmane56137@outlook.com" userId="969b3cb4f680790d" providerId="LiveId" clId="{BB2F5F9B-0751-4B2A-88D8-31DF08CEBBE1}" dt="2022-11-30T15:20:31.907" v="458" actId="1076"/>
          <ac:spMkLst>
            <pc:docMk/>
            <pc:sldMk cId="3540212137" sldId="259"/>
            <ac:spMk id="5" creationId="{7D3E0A42-E481-844C-0903-1853578F43A7}"/>
          </ac:spMkLst>
        </pc:spChg>
        <pc:spChg chg="add del">
          <ac:chgData name="akashmane56137@outlook.com" userId="969b3cb4f680790d" providerId="LiveId" clId="{BB2F5F9B-0751-4B2A-88D8-31DF08CEBBE1}" dt="2022-11-30T15:20:23.104" v="454" actId="26606"/>
          <ac:spMkLst>
            <pc:docMk/>
            <pc:sldMk cId="3540212137" sldId="259"/>
            <ac:spMk id="12" creationId="{D3356D18-B5E6-44B1-ADBC-7094E0DCCDF2}"/>
          </ac:spMkLst>
        </pc:spChg>
        <pc:picChg chg="mod">
          <ac:chgData name="akashmane56137@outlook.com" userId="969b3cb4f680790d" providerId="LiveId" clId="{BB2F5F9B-0751-4B2A-88D8-31DF08CEBBE1}" dt="2022-11-30T15:20:28.305" v="457" actId="1076"/>
          <ac:picMkLst>
            <pc:docMk/>
            <pc:sldMk cId="3540212137" sldId="259"/>
            <ac:picMk id="4" creationId="{76E667B9-D4A2-6891-C626-D098311A21B9}"/>
          </ac:picMkLst>
        </pc:picChg>
        <pc:picChg chg="add mod">
          <ac:chgData name="akashmane56137@outlook.com" userId="969b3cb4f680790d" providerId="LiveId" clId="{BB2F5F9B-0751-4B2A-88D8-31DF08CEBBE1}" dt="2022-11-30T15:20:37.278" v="460" actId="14100"/>
          <ac:picMkLst>
            <pc:docMk/>
            <pc:sldMk cId="3540212137" sldId="259"/>
            <ac:picMk id="7" creationId="{48B0426B-9BD8-1C9C-C8A8-F693F2F7BA66}"/>
          </ac:picMkLst>
        </pc:picChg>
        <pc:cxnChg chg="add del">
          <ac:chgData name="akashmane56137@outlook.com" userId="969b3cb4f680790d" providerId="LiveId" clId="{BB2F5F9B-0751-4B2A-88D8-31DF08CEBBE1}" dt="2022-11-30T15:20:23.104" v="454" actId="26606"/>
          <ac:cxnSpMkLst>
            <pc:docMk/>
            <pc:sldMk cId="3540212137" sldId="259"/>
            <ac:cxnSpMk id="14" creationId="{BE7A374D-06C5-4ECA-9F91-7183DD3D8A82}"/>
          </ac:cxnSpMkLst>
        </pc:cxnChg>
      </pc:sldChg>
      <pc:sldChg chg="modSp mod">
        <pc:chgData name="akashmane56137@outlook.com" userId="969b3cb4f680790d" providerId="LiveId" clId="{BB2F5F9B-0751-4B2A-88D8-31DF08CEBBE1}" dt="2022-11-30T15:17:50.641" v="421"/>
        <pc:sldMkLst>
          <pc:docMk/>
          <pc:sldMk cId="1821932095" sldId="260"/>
        </pc:sldMkLst>
        <pc:spChg chg="mod">
          <ac:chgData name="akashmane56137@outlook.com" userId="969b3cb4f680790d" providerId="LiveId" clId="{BB2F5F9B-0751-4B2A-88D8-31DF08CEBBE1}" dt="2022-11-30T15:17:50.641" v="421"/>
          <ac:spMkLst>
            <pc:docMk/>
            <pc:sldMk cId="1821932095" sldId="260"/>
            <ac:spMk id="2" creationId="{3D28BB3A-EADD-FBE0-2C17-1A23CF18919E}"/>
          </ac:spMkLst>
        </pc:spChg>
        <pc:spChg chg="mod">
          <ac:chgData name="akashmane56137@outlook.com" userId="969b3cb4f680790d" providerId="LiveId" clId="{BB2F5F9B-0751-4B2A-88D8-31DF08CEBBE1}" dt="2022-11-30T15:17:50.641" v="421"/>
          <ac:spMkLst>
            <pc:docMk/>
            <pc:sldMk cId="1821932095" sldId="260"/>
            <ac:spMk id="3" creationId="{3F747E21-F1E8-CA7C-D166-71A6736013B0}"/>
          </ac:spMkLst>
        </pc:spChg>
        <pc:spChg chg="mod">
          <ac:chgData name="akashmane56137@outlook.com" userId="969b3cb4f680790d" providerId="LiveId" clId="{BB2F5F9B-0751-4B2A-88D8-31DF08CEBBE1}" dt="2022-11-30T15:03:11.899" v="287" actId="123"/>
          <ac:spMkLst>
            <pc:docMk/>
            <pc:sldMk cId="1821932095" sldId="260"/>
            <ac:spMk id="5" creationId="{927AAC7F-B3B3-5B26-0EE3-05CB30EADEEE}"/>
          </ac:spMkLst>
        </pc:spChg>
      </pc:sldChg>
      <pc:sldChg chg="modSp mod">
        <pc:chgData name="akashmane56137@outlook.com" userId="969b3cb4f680790d" providerId="LiveId" clId="{BB2F5F9B-0751-4B2A-88D8-31DF08CEBBE1}" dt="2022-11-30T15:17:50.641" v="421"/>
        <pc:sldMkLst>
          <pc:docMk/>
          <pc:sldMk cId="1963391357" sldId="261"/>
        </pc:sldMkLst>
        <pc:spChg chg="mod">
          <ac:chgData name="akashmane56137@outlook.com" userId="969b3cb4f680790d" providerId="LiveId" clId="{BB2F5F9B-0751-4B2A-88D8-31DF08CEBBE1}" dt="2022-11-30T15:17:50.641" v="421"/>
          <ac:spMkLst>
            <pc:docMk/>
            <pc:sldMk cId="1963391357" sldId="261"/>
            <ac:spMk id="2" creationId="{0AAA807D-CCBE-28CD-8D7D-0BE93C1E4AC2}"/>
          </ac:spMkLst>
        </pc:spChg>
        <pc:spChg chg="mod">
          <ac:chgData name="akashmane56137@outlook.com" userId="969b3cb4f680790d" providerId="LiveId" clId="{BB2F5F9B-0751-4B2A-88D8-31DF08CEBBE1}" dt="2022-11-30T15:17:50.641" v="421"/>
          <ac:spMkLst>
            <pc:docMk/>
            <pc:sldMk cId="1963391357" sldId="261"/>
            <ac:spMk id="3" creationId="{B969BA28-56CC-015A-4B6C-39E3859318BD}"/>
          </ac:spMkLst>
        </pc:spChg>
        <pc:spChg chg="mod">
          <ac:chgData name="akashmane56137@outlook.com" userId="969b3cb4f680790d" providerId="LiveId" clId="{BB2F5F9B-0751-4B2A-88D8-31DF08CEBBE1}" dt="2022-11-30T15:13:41.447" v="350" actId="1076"/>
          <ac:spMkLst>
            <pc:docMk/>
            <pc:sldMk cId="1963391357" sldId="261"/>
            <ac:spMk id="5" creationId="{A67BAC28-65C4-B6E6-CEBF-6E74494E53FD}"/>
          </ac:spMkLst>
        </pc:spChg>
        <pc:picChg chg="mod">
          <ac:chgData name="akashmane56137@outlook.com" userId="969b3cb4f680790d" providerId="LiveId" clId="{BB2F5F9B-0751-4B2A-88D8-31DF08CEBBE1}" dt="2022-11-30T15:08:38.575" v="326" actId="1076"/>
          <ac:picMkLst>
            <pc:docMk/>
            <pc:sldMk cId="1963391357" sldId="261"/>
            <ac:picMk id="4" creationId="{957D02B0-9716-46E1-4482-0A2349E99E81}"/>
          </ac:picMkLst>
        </pc:picChg>
      </pc:sldChg>
      <pc:sldChg chg="addSp delSp modSp new mod setBg delDesignElem">
        <pc:chgData name="akashmane56137@outlook.com" userId="969b3cb4f680790d" providerId="LiveId" clId="{BB2F5F9B-0751-4B2A-88D8-31DF08CEBBE1}" dt="2022-11-30T15:13:00.795" v="345" actId="26606"/>
        <pc:sldMkLst>
          <pc:docMk/>
          <pc:sldMk cId="1968951786" sldId="262"/>
        </pc:sldMkLst>
        <pc:spChg chg="mod">
          <ac:chgData name="akashmane56137@outlook.com" userId="969b3cb4f680790d" providerId="LiveId" clId="{BB2F5F9B-0751-4B2A-88D8-31DF08CEBBE1}" dt="2022-11-30T15:07:52.907" v="320" actId="1076"/>
          <ac:spMkLst>
            <pc:docMk/>
            <pc:sldMk cId="1968951786" sldId="262"/>
            <ac:spMk id="2" creationId="{3631F9EE-6C63-AB36-67FD-AB63F53919B1}"/>
          </ac:spMkLst>
        </pc:spChg>
        <pc:spChg chg="del mod">
          <ac:chgData name="akashmane56137@outlook.com" userId="969b3cb4f680790d" providerId="LiveId" clId="{BB2F5F9B-0751-4B2A-88D8-31DF08CEBBE1}" dt="2022-11-30T15:09:39.250" v="337" actId="26606"/>
          <ac:spMkLst>
            <pc:docMk/>
            <pc:sldMk cId="1968951786" sldId="262"/>
            <ac:spMk id="3" creationId="{74416F8E-912D-9706-F30D-F516CAC528E4}"/>
          </ac:spMkLst>
        </pc:spChg>
        <pc:spChg chg="add del">
          <ac:chgData name="akashmane56137@outlook.com" userId="969b3cb4f680790d" providerId="LiveId" clId="{BB2F5F9B-0751-4B2A-88D8-31DF08CEBBE1}" dt="2022-11-30T15:08:28.218" v="325"/>
          <ac:spMkLst>
            <pc:docMk/>
            <pc:sldMk cId="1968951786" sldId="262"/>
            <ac:spMk id="10" creationId="{35C3D674-3D59-4E93-80CA-0C0A9095E816}"/>
          </ac:spMkLst>
        </pc:spChg>
        <pc:spChg chg="add del">
          <ac:chgData name="akashmane56137@outlook.com" userId="969b3cb4f680790d" providerId="LiveId" clId="{BB2F5F9B-0751-4B2A-88D8-31DF08CEBBE1}" dt="2022-11-30T15:08:28.218" v="325"/>
          <ac:spMkLst>
            <pc:docMk/>
            <pc:sldMk cId="1968951786" sldId="262"/>
            <ac:spMk id="14" creationId="{EF2A81E1-BCBE-426B-8C09-33274E69409D}"/>
          </ac:spMkLst>
        </pc:spChg>
        <pc:graphicFrameChg chg="add modGraphic">
          <ac:chgData name="akashmane56137@outlook.com" userId="969b3cb4f680790d" providerId="LiveId" clId="{BB2F5F9B-0751-4B2A-88D8-31DF08CEBBE1}" dt="2022-11-30T15:13:00.795" v="345" actId="26606"/>
          <ac:graphicFrameMkLst>
            <pc:docMk/>
            <pc:sldMk cId="1968951786" sldId="262"/>
            <ac:graphicFrameMk id="9" creationId="{FFC93C71-4F7B-E83E-DDD6-5E081B209BE8}"/>
          </ac:graphicFrameMkLst>
        </pc:graphicFrameChg>
        <pc:picChg chg="add mod">
          <ac:chgData name="akashmane56137@outlook.com" userId="969b3cb4f680790d" providerId="LiveId" clId="{BB2F5F9B-0751-4B2A-88D8-31DF08CEBBE1}" dt="2022-11-30T15:09:43.333" v="338" actId="1076"/>
          <ac:picMkLst>
            <pc:docMk/>
            <pc:sldMk cId="1968951786" sldId="262"/>
            <ac:picMk id="7" creationId="{15D31E32-EE9F-40A3-6424-29CAD3A7A633}"/>
          </ac:picMkLst>
        </pc:picChg>
        <pc:picChg chg="add del">
          <ac:chgData name="akashmane56137@outlook.com" userId="969b3cb4f680790d" providerId="LiveId" clId="{BB2F5F9B-0751-4B2A-88D8-31DF08CEBBE1}" dt="2022-11-30T15:08:28.218" v="325"/>
          <ac:picMkLst>
            <pc:docMk/>
            <pc:sldMk cId="1968951786" sldId="262"/>
            <ac:picMk id="16" creationId="{39D1DDD4-5BB3-45BA-B9B3-06B62299AD79}"/>
          </ac:picMkLst>
        </pc:picChg>
        <pc:cxnChg chg="add del">
          <ac:chgData name="akashmane56137@outlook.com" userId="969b3cb4f680790d" providerId="LiveId" clId="{BB2F5F9B-0751-4B2A-88D8-31DF08CEBBE1}" dt="2022-11-30T15:08:28.218" v="325"/>
          <ac:cxnSpMkLst>
            <pc:docMk/>
            <pc:sldMk cId="1968951786" sldId="262"/>
            <ac:cxnSpMk id="12" creationId="{C884B8F8-FDC9-498B-9960-5D7260AFCB03}"/>
          </ac:cxnSpMkLst>
        </pc:cxnChg>
        <pc:cxnChg chg="add del">
          <ac:chgData name="akashmane56137@outlook.com" userId="969b3cb4f680790d" providerId="LiveId" clId="{BB2F5F9B-0751-4B2A-88D8-31DF08CEBBE1}" dt="2022-11-30T15:08:28.218" v="325"/>
          <ac:cxnSpMkLst>
            <pc:docMk/>
            <pc:sldMk cId="1968951786" sldId="262"/>
            <ac:cxnSpMk id="18" creationId="{A24DAE64-2302-42EA-8239-F2F0775CA5AD}"/>
          </ac:cxnSpMkLst>
        </pc:cxnChg>
      </pc:sldChg>
      <pc:sldChg chg="addSp delSp modSp new mod">
        <pc:chgData name="akashmane56137@outlook.com" userId="969b3cb4f680790d" providerId="LiveId" clId="{BB2F5F9B-0751-4B2A-88D8-31DF08CEBBE1}" dt="2022-11-30T15:17:24.372" v="416" actId="113"/>
        <pc:sldMkLst>
          <pc:docMk/>
          <pc:sldMk cId="663348397" sldId="263"/>
        </pc:sldMkLst>
        <pc:spChg chg="add del mod">
          <ac:chgData name="akashmane56137@outlook.com" userId="969b3cb4f680790d" providerId="LiveId" clId="{BB2F5F9B-0751-4B2A-88D8-31DF08CEBBE1}" dt="2022-11-30T15:17:24.372" v="416" actId="113"/>
          <ac:spMkLst>
            <pc:docMk/>
            <pc:sldMk cId="663348397" sldId="263"/>
            <ac:spMk id="2" creationId="{8F3C7231-7572-3A15-0850-EBD752A8BFC4}"/>
          </ac:spMkLst>
        </pc:spChg>
        <pc:spChg chg="mod">
          <ac:chgData name="akashmane56137@outlook.com" userId="969b3cb4f680790d" providerId="LiveId" clId="{BB2F5F9B-0751-4B2A-88D8-31DF08CEBBE1}" dt="2022-11-30T15:17:16.413" v="414" actId="14100"/>
          <ac:spMkLst>
            <pc:docMk/>
            <pc:sldMk cId="663348397" sldId="263"/>
            <ac:spMk id="3" creationId="{F519F80A-643B-DED7-AB89-7A3DAC499D9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C86DF-8771-44CE-B655-0933FFF850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402DC87-58AE-4399-AC8E-40715A3492F9}">
      <dgm:prSet/>
      <dgm:spPr/>
      <dgm:t>
        <a:bodyPr/>
        <a:lstStyle/>
        <a:p>
          <a:pPr>
            <a:lnSpc>
              <a:spcPct val="100000"/>
            </a:lnSpc>
          </a:pPr>
          <a:r>
            <a:rPr lang="en-US"/>
            <a:t>To awaken people from their night's sleep or short naps</a:t>
          </a:r>
        </a:p>
      </dgm:t>
    </dgm:pt>
    <dgm:pt modelId="{671BA937-1D7A-4AA9-8D90-E4A50B94A88A}" type="parTrans" cxnId="{5A55AE7E-3F44-488D-9389-0DA478B44F8E}">
      <dgm:prSet/>
      <dgm:spPr/>
      <dgm:t>
        <a:bodyPr/>
        <a:lstStyle/>
        <a:p>
          <a:endParaRPr lang="en-US"/>
        </a:p>
      </dgm:t>
    </dgm:pt>
    <dgm:pt modelId="{66789FBE-98A9-4A6F-B50E-25A1CA020A5B}" type="sibTrans" cxnId="{5A55AE7E-3F44-488D-9389-0DA478B44F8E}">
      <dgm:prSet/>
      <dgm:spPr/>
      <dgm:t>
        <a:bodyPr/>
        <a:lstStyle/>
        <a:p>
          <a:endParaRPr lang="en-US"/>
        </a:p>
      </dgm:t>
    </dgm:pt>
    <dgm:pt modelId="{7F6EC327-D98A-4611-9F18-583BA08A9DC2}">
      <dgm:prSet/>
      <dgm:spPr/>
      <dgm:t>
        <a:bodyPr/>
        <a:lstStyle/>
        <a:p>
          <a:pPr>
            <a:lnSpc>
              <a:spcPct val="100000"/>
            </a:lnSpc>
          </a:pPr>
          <a:r>
            <a:rPr lang="en-US"/>
            <a:t>To schedule daily task .</a:t>
          </a:r>
        </a:p>
      </dgm:t>
    </dgm:pt>
    <dgm:pt modelId="{7FE51D46-13A5-4CE3-B92B-4CB00F4C9525}" type="parTrans" cxnId="{986056A7-2B8F-4058-BCE4-CB78B6793D46}">
      <dgm:prSet/>
      <dgm:spPr/>
      <dgm:t>
        <a:bodyPr/>
        <a:lstStyle/>
        <a:p>
          <a:endParaRPr lang="en-US"/>
        </a:p>
      </dgm:t>
    </dgm:pt>
    <dgm:pt modelId="{DBB3BA4A-1F19-4D22-9EB3-F29C41DEB41E}" type="sibTrans" cxnId="{986056A7-2B8F-4058-BCE4-CB78B6793D46}">
      <dgm:prSet/>
      <dgm:spPr/>
      <dgm:t>
        <a:bodyPr/>
        <a:lstStyle/>
        <a:p>
          <a:endParaRPr lang="en-US"/>
        </a:p>
      </dgm:t>
    </dgm:pt>
    <dgm:pt modelId="{ACB28AC1-5C21-4BDA-808F-CFEC28AF4502}">
      <dgm:prSet/>
      <dgm:spPr/>
      <dgm:t>
        <a:bodyPr/>
        <a:lstStyle/>
        <a:p>
          <a:pPr>
            <a:lnSpc>
              <a:spcPct val="100000"/>
            </a:lnSpc>
          </a:pPr>
          <a:r>
            <a:rPr lang="en-US"/>
            <a:t>Used for other reminders as well.</a:t>
          </a:r>
        </a:p>
      </dgm:t>
    </dgm:pt>
    <dgm:pt modelId="{15FB03E4-F313-400A-8043-F77A4B787D6B}" type="parTrans" cxnId="{9A6A1514-947C-45D0-82C4-25E3A5F7BB1C}">
      <dgm:prSet/>
      <dgm:spPr/>
      <dgm:t>
        <a:bodyPr/>
        <a:lstStyle/>
        <a:p>
          <a:endParaRPr lang="en-US"/>
        </a:p>
      </dgm:t>
    </dgm:pt>
    <dgm:pt modelId="{DB0B712A-56A2-424F-A5F9-A70BEF01C9F0}" type="sibTrans" cxnId="{9A6A1514-947C-45D0-82C4-25E3A5F7BB1C}">
      <dgm:prSet/>
      <dgm:spPr/>
      <dgm:t>
        <a:bodyPr/>
        <a:lstStyle/>
        <a:p>
          <a:endParaRPr lang="en-US"/>
        </a:p>
      </dgm:t>
    </dgm:pt>
    <dgm:pt modelId="{116D4C90-1B58-4204-97C8-36C5D4F1C7B1}" type="pres">
      <dgm:prSet presAssocID="{6E4C86DF-8771-44CE-B655-0933FFF85022}" presName="root" presStyleCnt="0">
        <dgm:presLayoutVars>
          <dgm:dir/>
          <dgm:resizeHandles val="exact"/>
        </dgm:presLayoutVars>
      </dgm:prSet>
      <dgm:spPr/>
    </dgm:pt>
    <dgm:pt modelId="{162DCB2D-8703-4994-BD61-15E9C3D9D616}" type="pres">
      <dgm:prSet presAssocID="{B402DC87-58AE-4399-AC8E-40715A3492F9}" presName="compNode" presStyleCnt="0"/>
      <dgm:spPr/>
    </dgm:pt>
    <dgm:pt modelId="{8C7FA7E8-69AE-47B2-9282-401A8E906947}" type="pres">
      <dgm:prSet presAssocID="{B402DC87-58AE-4399-AC8E-40715A3492F9}" presName="bgRect" presStyleLbl="bgShp" presStyleIdx="0" presStyleCnt="3"/>
      <dgm:spPr/>
    </dgm:pt>
    <dgm:pt modelId="{7830B105-B33C-4E10-AE8A-E47968F396B5}" type="pres">
      <dgm:prSet presAssocID="{B402DC87-58AE-4399-AC8E-40715A3492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leep"/>
        </a:ext>
      </dgm:extLst>
    </dgm:pt>
    <dgm:pt modelId="{AE4D1939-1E7A-4ACC-9F21-FE9A11F8DF26}" type="pres">
      <dgm:prSet presAssocID="{B402DC87-58AE-4399-AC8E-40715A3492F9}" presName="spaceRect" presStyleCnt="0"/>
      <dgm:spPr/>
    </dgm:pt>
    <dgm:pt modelId="{68F484D7-167A-440E-8E80-B52B47F6C9F5}" type="pres">
      <dgm:prSet presAssocID="{B402DC87-58AE-4399-AC8E-40715A3492F9}" presName="parTx" presStyleLbl="revTx" presStyleIdx="0" presStyleCnt="3">
        <dgm:presLayoutVars>
          <dgm:chMax val="0"/>
          <dgm:chPref val="0"/>
        </dgm:presLayoutVars>
      </dgm:prSet>
      <dgm:spPr/>
    </dgm:pt>
    <dgm:pt modelId="{372DB000-B6AC-47A4-A9DD-1AC66AF63CFB}" type="pres">
      <dgm:prSet presAssocID="{66789FBE-98A9-4A6F-B50E-25A1CA020A5B}" presName="sibTrans" presStyleCnt="0"/>
      <dgm:spPr/>
    </dgm:pt>
    <dgm:pt modelId="{500C6D32-4F02-4EAB-A75A-000B79CF4FBE}" type="pres">
      <dgm:prSet presAssocID="{7F6EC327-D98A-4611-9F18-583BA08A9DC2}" presName="compNode" presStyleCnt="0"/>
      <dgm:spPr/>
    </dgm:pt>
    <dgm:pt modelId="{CA8BFF61-F3E1-43FC-87F4-032C28A1CA23}" type="pres">
      <dgm:prSet presAssocID="{7F6EC327-D98A-4611-9F18-583BA08A9DC2}" presName="bgRect" presStyleLbl="bgShp" presStyleIdx="1" presStyleCnt="3"/>
      <dgm:spPr/>
    </dgm:pt>
    <dgm:pt modelId="{43DEED4B-6DA9-4AA9-AA15-37DA1A26CBE9}" type="pres">
      <dgm:prSet presAssocID="{7F6EC327-D98A-4611-9F18-583BA08A9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A62E888C-2424-4018-8DBF-D3B0EBFFF143}" type="pres">
      <dgm:prSet presAssocID="{7F6EC327-D98A-4611-9F18-583BA08A9DC2}" presName="spaceRect" presStyleCnt="0"/>
      <dgm:spPr/>
    </dgm:pt>
    <dgm:pt modelId="{1822C2F3-9CF5-4F01-8347-38C5B8EE8874}" type="pres">
      <dgm:prSet presAssocID="{7F6EC327-D98A-4611-9F18-583BA08A9DC2}" presName="parTx" presStyleLbl="revTx" presStyleIdx="1" presStyleCnt="3">
        <dgm:presLayoutVars>
          <dgm:chMax val="0"/>
          <dgm:chPref val="0"/>
        </dgm:presLayoutVars>
      </dgm:prSet>
      <dgm:spPr/>
    </dgm:pt>
    <dgm:pt modelId="{2B23938C-90FC-47C0-BD3D-AB02FFDEF458}" type="pres">
      <dgm:prSet presAssocID="{DBB3BA4A-1F19-4D22-9EB3-F29C41DEB41E}" presName="sibTrans" presStyleCnt="0"/>
      <dgm:spPr/>
    </dgm:pt>
    <dgm:pt modelId="{188B4195-FB4F-41AF-B5AB-A9F981B9A8A1}" type="pres">
      <dgm:prSet presAssocID="{ACB28AC1-5C21-4BDA-808F-CFEC28AF4502}" presName="compNode" presStyleCnt="0"/>
      <dgm:spPr/>
    </dgm:pt>
    <dgm:pt modelId="{358CFF71-7BF1-40B1-81BF-F78465AAAD04}" type="pres">
      <dgm:prSet presAssocID="{ACB28AC1-5C21-4BDA-808F-CFEC28AF4502}" presName="bgRect" presStyleLbl="bgShp" presStyleIdx="2" presStyleCnt="3"/>
      <dgm:spPr/>
    </dgm:pt>
    <dgm:pt modelId="{1865A581-DDD7-4A0E-968E-8B5F06122398}" type="pres">
      <dgm:prSet presAssocID="{ACB28AC1-5C21-4BDA-808F-CFEC28AF45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ell"/>
        </a:ext>
      </dgm:extLst>
    </dgm:pt>
    <dgm:pt modelId="{73E4C454-BA93-4003-86BB-9B862019F9F0}" type="pres">
      <dgm:prSet presAssocID="{ACB28AC1-5C21-4BDA-808F-CFEC28AF4502}" presName="spaceRect" presStyleCnt="0"/>
      <dgm:spPr/>
    </dgm:pt>
    <dgm:pt modelId="{8FA8CB48-8323-409E-9E12-62908AF4E804}" type="pres">
      <dgm:prSet presAssocID="{ACB28AC1-5C21-4BDA-808F-CFEC28AF4502}" presName="parTx" presStyleLbl="revTx" presStyleIdx="2" presStyleCnt="3">
        <dgm:presLayoutVars>
          <dgm:chMax val="0"/>
          <dgm:chPref val="0"/>
        </dgm:presLayoutVars>
      </dgm:prSet>
      <dgm:spPr/>
    </dgm:pt>
  </dgm:ptLst>
  <dgm:cxnLst>
    <dgm:cxn modelId="{9A6A1514-947C-45D0-82C4-25E3A5F7BB1C}" srcId="{6E4C86DF-8771-44CE-B655-0933FFF85022}" destId="{ACB28AC1-5C21-4BDA-808F-CFEC28AF4502}" srcOrd="2" destOrd="0" parTransId="{15FB03E4-F313-400A-8043-F77A4B787D6B}" sibTransId="{DB0B712A-56A2-424F-A5F9-A70BEF01C9F0}"/>
    <dgm:cxn modelId="{4950AC1C-4D3B-4A3B-8230-15304761B918}" type="presOf" srcId="{ACB28AC1-5C21-4BDA-808F-CFEC28AF4502}" destId="{8FA8CB48-8323-409E-9E12-62908AF4E804}" srcOrd="0" destOrd="0" presId="urn:microsoft.com/office/officeart/2018/2/layout/IconVerticalSolidList"/>
    <dgm:cxn modelId="{6508CA7B-999E-4801-BBE9-E1836DF55966}" type="presOf" srcId="{6E4C86DF-8771-44CE-B655-0933FFF85022}" destId="{116D4C90-1B58-4204-97C8-36C5D4F1C7B1}" srcOrd="0" destOrd="0" presId="urn:microsoft.com/office/officeart/2018/2/layout/IconVerticalSolidList"/>
    <dgm:cxn modelId="{5A55AE7E-3F44-488D-9389-0DA478B44F8E}" srcId="{6E4C86DF-8771-44CE-B655-0933FFF85022}" destId="{B402DC87-58AE-4399-AC8E-40715A3492F9}" srcOrd="0" destOrd="0" parTransId="{671BA937-1D7A-4AA9-8D90-E4A50B94A88A}" sibTransId="{66789FBE-98A9-4A6F-B50E-25A1CA020A5B}"/>
    <dgm:cxn modelId="{79B8008B-450A-41D5-A1C4-E385E4C42BDF}" type="presOf" srcId="{B402DC87-58AE-4399-AC8E-40715A3492F9}" destId="{68F484D7-167A-440E-8E80-B52B47F6C9F5}" srcOrd="0" destOrd="0" presId="urn:microsoft.com/office/officeart/2018/2/layout/IconVerticalSolidList"/>
    <dgm:cxn modelId="{986056A7-2B8F-4058-BCE4-CB78B6793D46}" srcId="{6E4C86DF-8771-44CE-B655-0933FFF85022}" destId="{7F6EC327-D98A-4611-9F18-583BA08A9DC2}" srcOrd="1" destOrd="0" parTransId="{7FE51D46-13A5-4CE3-B92B-4CB00F4C9525}" sibTransId="{DBB3BA4A-1F19-4D22-9EB3-F29C41DEB41E}"/>
    <dgm:cxn modelId="{1526B6C6-D31A-45C8-9D51-CD9AA3143350}" type="presOf" srcId="{7F6EC327-D98A-4611-9F18-583BA08A9DC2}" destId="{1822C2F3-9CF5-4F01-8347-38C5B8EE8874}" srcOrd="0" destOrd="0" presId="urn:microsoft.com/office/officeart/2018/2/layout/IconVerticalSolidList"/>
    <dgm:cxn modelId="{D7A8C89D-91F5-4DF3-A793-B5090D6E7443}" type="presParOf" srcId="{116D4C90-1B58-4204-97C8-36C5D4F1C7B1}" destId="{162DCB2D-8703-4994-BD61-15E9C3D9D616}" srcOrd="0" destOrd="0" presId="urn:microsoft.com/office/officeart/2018/2/layout/IconVerticalSolidList"/>
    <dgm:cxn modelId="{19D33FAE-6D48-4F0C-AA0D-6A6E9E99C580}" type="presParOf" srcId="{162DCB2D-8703-4994-BD61-15E9C3D9D616}" destId="{8C7FA7E8-69AE-47B2-9282-401A8E906947}" srcOrd="0" destOrd="0" presId="urn:microsoft.com/office/officeart/2018/2/layout/IconVerticalSolidList"/>
    <dgm:cxn modelId="{67FF89A8-83A4-48EA-8AFF-BA63305FEC44}" type="presParOf" srcId="{162DCB2D-8703-4994-BD61-15E9C3D9D616}" destId="{7830B105-B33C-4E10-AE8A-E47968F396B5}" srcOrd="1" destOrd="0" presId="urn:microsoft.com/office/officeart/2018/2/layout/IconVerticalSolidList"/>
    <dgm:cxn modelId="{F33664CA-CFCF-411C-A774-4EA723AC58EB}" type="presParOf" srcId="{162DCB2D-8703-4994-BD61-15E9C3D9D616}" destId="{AE4D1939-1E7A-4ACC-9F21-FE9A11F8DF26}" srcOrd="2" destOrd="0" presId="urn:microsoft.com/office/officeart/2018/2/layout/IconVerticalSolidList"/>
    <dgm:cxn modelId="{22AFB8B3-DBB0-4576-BB65-29E485ED5149}" type="presParOf" srcId="{162DCB2D-8703-4994-BD61-15E9C3D9D616}" destId="{68F484D7-167A-440E-8E80-B52B47F6C9F5}" srcOrd="3" destOrd="0" presId="urn:microsoft.com/office/officeart/2018/2/layout/IconVerticalSolidList"/>
    <dgm:cxn modelId="{0A77643D-584F-4088-81B6-76635A2BE374}" type="presParOf" srcId="{116D4C90-1B58-4204-97C8-36C5D4F1C7B1}" destId="{372DB000-B6AC-47A4-A9DD-1AC66AF63CFB}" srcOrd="1" destOrd="0" presId="urn:microsoft.com/office/officeart/2018/2/layout/IconVerticalSolidList"/>
    <dgm:cxn modelId="{AEC76B8E-632E-48A9-B384-3D3CE0026C21}" type="presParOf" srcId="{116D4C90-1B58-4204-97C8-36C5D4F1C7B1}" destId="{500C6D32-4F02-4EAB-A75A-000B79CF4FBE}" srcOrd="2" destOrd="0" presId="urn:microsoft.com/office/officeart/2018/2/layout/IconVerticalSolidList"/>
    <dgm:cxn modelId="{FF38C0B4-93B4-4D16-BCDF-3B07C7158F10}" type="presParOf" srcId="{500C6D32-4F02-4EAB-A75A-000B79CF4FBE}" destId="{CA8BFF61-F3E1-43FC-87F4-032C28A1CA23}" srcOrd="0" destOrd="0" presId="urn:microsoft.com/office/officeart/2018/2/layout/IconVerticalSolidList"/>
    <dgm:cxn modelId="{6171FF48-888D-4B18-9641-AB6575CA1CDC}" type="presParOf" srcId="{500C6D32-4F02-4EAB-A75A-000B79CF4FBE}" destId="{43DEED4B-6DA9-4AA9-AA15-37DA1A26CBE9}" srcOrd="1" destOrd="0" presId="urn:microsoft.com/office/officeart/2018/2/layout/IconVerticalSolidList"/>
    <dgm:cxn modelId="{61F66429-6032-4853-B823-FA1B55FB909B}" type="presParOf" srcId="{500C6D32-4F02-4EAB-A75A-000B79CF4FBE}" destId="{A62E888C-2424-4018-8DBF-D3B0EBFFF143}" srcOrd="2" destOrd="0" presId="urn:microsoft.com/office/officeart/2018/2/layout/IconVerticalSolidList"/>
    <dgm:cxn modelId="{A6C0D847-1510-42E6-9366-D24ABE928B5B}" type="presParOf" srcId="{500C6D32-4F02-4EAB-A75A-000B79CF4FBE}" destId="{1822C2F3-9CF5-4F01-8347-38C5B8EE8874}" srcOrd="3" destOrd="0" presId="urn:microsoft.com/office/officeart/2018/2/layout/IconVerticalSolidList"/>
    <dgm:cxn modelId="{A2DEB200-B1D4-4D8C-9EC6-EFEB6FD77111}" type="presParOf" srcId="{116D4C90-1B58-4204-97C8-36C5D4F1C7B1}" destId="{2B23938C-90FC-47C0-BD3D-AB02FFDEF458}" srcOrd="3" destOrd="0" presId="urn:microsoft.com/office/officeart/2018/2/layout/IconVerticalSolidList"/>
    <dgm:cxn modelId="{7D508746-9186-455C-9003-55DAE1BED268}" type="presParOf" srcId="{116D4C90-1B58-4204-97C8-36C5D4F1C7B1}" destId="{188B4195-FB4F-41AF-B5AB-A9F981B9A8A1}" srcOrd="4" destOrd="0" presId="urn:microsoft.com/office/officeart/2018/2/layout/IconVerticalSolidList"/>
    <dgm:cxn modelId="{BCE158AE-8D40-408E-B5F3-88B55CB64F46}" type="presParOf" srcId="{188B4195-FB4F-41AF-B5AB-A9F981B9A8A1}" destId="{358CFF71-7BF1-40B1-81BF-F78465AAAD04}" srcOrd="0" destOrd="0" presId="urn:microsoft.com/office/officeart/2018/2/layout/IconVerticalSolidList"/>
    <dgm:cxn modelId="{C783DBE2-AA0B-4066-9C49-27D3CC23E0F4}" type="presParOf" srcId="{188B4195-FB4F-41AF-B5AB-A9F981B9A8A1}" destId="{1865A581-DDD7-4A0E-968E-8B5F06122398}" srcOrd="1" destOrd="0" presId="urn:microsoft.com/office/officeart/2018/2/layout/IconVerticalSolidList"/>
    <dgm:cxn modelId="{0DB346F4-12A0-4C5A-A412-9260C343BD25}" type="presParOf" srcId="{188B4195-FB4F-41AF-B5AB-A9F981B9A8A1}" destId="{73E4C454-BA93-4003-86BB-9B862019F9F0}" srcOrd="2" destOrd="0" presId="urn:microsoft.com/office/officeart/2018/2/layout/IconVerticalSolidList"/>
    <dgm:cxn modelId="{6E0FC6B4-60BF-4BF2-B325-FF46780E7605}" type="presParOf" srcId="{188B4195-FB4F-41AF-B5AB-A9F981B9A8A1}" destId="{8FA8CB48-8323-409E-9E12-62908AF4E8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FA7E8-69AE-47B2-9282-401A8E906947}">
      <dsp:nvSpPr>
        <dsp:cNvPr id="0" name=""/>
        <dsp:cNvSpPr/>
      </dsp:nvSpPr>
      <dsp:spPr>
        <a:xfrm>
          <a:off x="0" y="421"/>
          <a:ext cx="7357140"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0B105-B33C-4E10-AE8A-E47968F396B5}">
      <dsp:nvSpPr>
        <dsp:cNvPr id="0" name=""/>
        <dsp:cNvSpPr/>
      </dsp:nvSpPr>
      <dsp:spPr>
        <a:xfrm>
          <a:off x="298158" y="222192"/>
          <a:ext cx="542106" cy="542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484D7-167A-440E-8E80-B52B47F6C9F5}">
      <dsp:nvSpPr>
        <dsp:cNvPr id="0" name=""/>
        <dsp:cNvSpPr/>
      </dsp:nvSpPr>
      <dsp:spPr>
        <a:xfrm>
          <a:off x="1138424" y="421"/>
          <a:ext cx="6218715"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To awaken people from their night's sleep or short naps</a:t>
          </a:r>
        </a:p>
      </dsp:txBody>
      <dsp:txXfrm>
        <a:off x="1138424" y="421"/>
        <a:ext cx="6218715" cy="985648"/>
      </dsp:txXfrm>
    </dsp:sp>
    <dsp:sp modelId="{CA8BFF61-F3E1-43FC-87F4-032C28A1CA23}">
      <dsp:nvSpPr>
        <dsp:cNvPr id="0" name=""/>
        <dsp:cNvSpPr/>
      </dsp:nvSpPr>
      <dsp:spPr>
        <a:xfrm>
          <a:off x="0" y="1232482"/>
          <a:ext cx="7357140"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EED4B-6DA9-4AA9-AA15-37DA1A26CBE9}">
      <dsp:nvSpPr>
        <dsp:cNvPr id="0" name=""/>
        <dsp:cNvSpPr/>
      </dsp:nvSpPr>
      <dsp:spPr>
        <a:xfrm>
          <a:off x="298158" y="1454253"/>
          <a:ext cx="542106" cy="542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22C2F3-9CF5-4F01-8347-38C5B8EE8874}">
      <dsp:nvSpPr>
        <dsp:cNvPr id="0" name=""/>
        <dsp:cNvSpPr/>
      </dsp:nvSpPr>
      <dsp:spPr>
        <a:xfrm>
          <a:off x="1138424" y="1232482"/>
          <a:ext cx="6218715"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To schedule daily task .</a:t>
          </a:r>
        </a:p>
      </dsp:txBody>
      <dsp:txXfrm>
        <a:off x="1138424" y="1232482"/>
        <a:ext cx="6218715" cy="985648"/>
      </dsp:txXfrm>
    </dsp:sp>
    <dsp:sp modelId="{358CFF71-7BF1-40B1-81BF-F78465AAAD04}">
      <dsp:nvSpPr>
        <dsp:cNvPr id="0" name=""/>
        <dsp:cNvSpPr/>
      </dsp:nvSpPr>
      <dsp:spPr>
        <a:xfrm>
          <a:off x="0" y="2464543"/>
          <a:ext cx="7357140" cy="985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5A581-DDD7-4A0E-968E-8B5F06122398}">
      <dsp:nvSpPr>
        <dsp:cNvPr id="0" name=""/>
        <dsp:cNvSpPr/>
      </dsp:nvSpPr>
      <dsp:spPr>
        <a:xfrm>
          <a:off x="298158" y="2686314"/>
          <a:ext cx="542106" cy="542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A8CB48-8323-409E-9E12-62908AF4E804}">
      <dsp:nvSpPr>
        <dsp:cNvPr id="0" name=""/>
        <dsp:cNvSpPr/>
      </dsp:nvSpPr>
      <dsp:spPr>
        <a:xfrm>
          <a:off x="1138424" y="2464543"/>
          <a:ext cx="6218715"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1111250">
            <a:lnSpc>
              <a:spcPct val="100000"/>
            </a:lnSpc>
            <a:spcBef>
              <a:spcPct val="0"/>
            </a:spcBef>
            <a:spcAft>
              <a:spcPct val="35000"/>
            </a:spcAft>
            <a:buNone/>
          </a:pPr>
          <a:r>
            <a:rPr lang="en-US" sz="2500" kern="1200"/>
            <a:t>Used for other reminders as well.</a:t>
          </a:r>
        </a:p>
      </dsp:txBody>
      <dsp:txXfrm>
        <a:off x="1138424" y="2464543"/>
        <a:ext cx="6218715" cy="985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6CFEEA4-3C98-4A38-AA6A-2BC9B23672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227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80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946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E270B-50D1-4627-850B-B1719ECBD1D8}"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CFEEA4-3C98-4A38-AA6A-2BC9B23672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18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E270B-50D1-4627-850B-B1719ECBD1D8}"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FEEA4-3C98-4A38-AA6A-2BC9B23672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30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E270B-50D1-4627-850B-B1719ECBD1D8}"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CFEEA4-3C98-4A38-AA6A-2BC9B23672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968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E270B-50D1-4627-850B-B1719ECBD1D8}"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CFEEA4-3C98-4A38-AA6A-2BC9B23672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921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270B-50D1-4627-850B-B1719ECBD1D8}"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CFEEA4-3C98-4A38-AA6A-2BC9B2367256}" type="slidenum">
              <a:rPr lang="en-IN" smtClean="0"/>
              <a:t>‹#›</a:t>
            </a:fld>
            <a:endParaRPr lang="en-IN"/>
          </a:p>
        </p:txBody>
      </p:sp>
    </p:spTree>
    <p:extLst>
      <p:ext uri="{BB962C8B-B14F-4D97-AF65-F5344CB8AC3E}">
        <p14:creationId xmlns:p14="http://schemas.microsoft.com/office/powerpoint/2010/main" val="20995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E270B-50D1-4627-850B-B1719ECBD1D8}"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CFEEA4-3C98-4A38-AA6A-2BC9B23672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73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FE270B-50D1-4627-850B-B1719ECBD1D8}" type="datetimeFigureOut">
              <a:rPr lang="en-IN" smtClean="0"/>
              <a:t>30-11-2022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6CFEEA4-3C98-4A38-AA6A-2BC9B23672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28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FE270B-50D1-4627-850B-B1719ECBD1D8}" type="datetimeFigureOut">
              <a:rPr lang="en-IN" smtClean="0"/>
              <a:t>30-11-2022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CFEEA4-3C98-4A38-AA6A-2BC9B23672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427530"/>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7D124-BAC2-DF2B-352C-13C04AFF43EF}"/>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14479" r="16210"/>
          <a:stretch/>
        </p:blipFill>
        <p:spPr>
          <a:xfrm>
            <a:off x="-14634" y="-157645"/>
            <a:ext cx="8450317" cy="6857990"/>
          </a:xfrm>
          <a:prstGeom prst="rect">
            <a:avLst/>
          </a:prstGeom>
        </p:spPr>
      </p:pic>
      <p:pic>
        <p:nvPicPr>
          <p:cNvPr id="7" name="Picture 6">
            <a:extLst>
              <a:ext uri="{FF2B5EF4-FFF2-40B4-BE49-F238E27FC236}">
                <a16:creationId xmlns:a16="http://schemas.microsoft.com/office/drawing/2014/main" id="{3FEB3F27-EFCB-D132-5162-D070EC8D25A9}"/>
              </a:ext>
            </a:extLst>
          </p:cNvPr>
          <p:cNvPicPr>
            <a:picLocks noChangeAspect="1"/>
          </p:cNvPicPr>
          <p:nvPr/>
        </p:nvPicPr>
        <p:blipFill rotWithShape="1">
          <a:blip r:embed="rId3">
            <a:extLst>
              <a:ext uri="{28A0092B-C50C-407E-A947-70E740481C1C}">
                <a14:useLocalDpi xmlns:a14="http://schemas.microsoft.com/office/drawing/2010/main" val="0"/>
              </a:ext>
            </a:extLst>
          </a:blip>
          <a:srcRect l="6727" r="6327"/>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6CCA9267-0646-F159-1E20-1D877874EF50}"/>
              </a:ext>
            </a:extLst>
          </p:cNvPr>
          <p:cNvSpPr txBox="1"/>
          <p:nvPr/>
        </p:nvSpPr>
        <p:spPr>
          <a:xfrm>
            <a:off x="0" y="654912"/>
            <a:ext cx="7935309" cy="4539704"/>
          </a:xfrm>
          <a:prstGeom prst="rect">
            <a:avLst/>
          </a:prstGeom>
          <a:noFill/>
        </p:spPr>
        <p:txBody>
          <a:bodyPr wrap="square" rtlCol="0">
            <a:spAutoFit/>
          </a:bodyPr>
          <a:lstStyle/>
          <a:p>
            <a:pPr>
              <a:spcAft>
                <a:spcPts val="600"/>
              </a:spcAft>
            </a:pPr>
            <a:r>
              <a:rPr lang="en-IN" sz="3000" dirty="0">
                <a:solidFill>
                  <a:srgbClr val="FF0000"/>
                </a:solidFill>
              </a:rPr>
              <a:t>     “</a:t>
            </a:r>
            <a:r>
              <a:rPr lang="en-IN" sz="3200" b="1" dirty="0">
                <a:solidFill>
                  <a:srgbClr val="FF0000"/>
                </a:solidFill>
              </a:rPr>
              <a:t>ALARM CLOCK USING </a:t>
            </a:r>
          </a:p>
          <a:p>
            <a:pPr>
              <a:spcAft>
                <a:spcPts val="600"/>
              </a:spcAft>
            </a:pPr>
            <a:r>
              <a:rPr lang="en-IN" sz="3200" b="1" dirty="0">
                <a:solidFill>
                  <a:srgbClr val="FF0000"/>
                </a:solidFill>
              </a:rPr>
              <a:t>              PYTHON”</a:t>
            </a:r>
          </a:p>
          <a:p>
            <a:pPr>
              <a:spcAft>
                <a:spcPts val="600"/>
              </a:spcAft>
            </a:pPr>
            <a:endParaRPr lang="en-IN" sz="3200" b="1" dirty="0"/>
          </a:p>
          <a:p>
            <a:pPr>
              <a:spcAft>
                <a:spcPts val="600"/>
              </a:spcAft>
            </a:pPr>
            <a:endParaRPr lang="en-IN" sz="3000" dirty="0"/>
          </a:p>
          <a:p>
            <a:pPr>
              <a:spcAft>
                <a:spcPts val="600"/>
              </a:spcAft>
            </a:pPr>
            <a:r>
              <a:rPr lang="en-IN" dirty="0"/>
              <a:t>                            	</a:t>
            </a:r>
            <a:r>
              <a:rPr lang="en-IN" b="1" dirty="0"/>
              <a:t>    By</a:t>
            </a:r>
          </a:p>
          <a:p>
            <a:pPr>
              <a:spcAft>
                <a:spcPts val="600"/>
              </a:spcAft>
            </a:pPr>
            <a:r>
              <a:rPr lang="en-IN" sz="2000" dirty="0"/>
              <a:t>	            </a:t>
            </a:r>
            <a:r>
              <a:rPr lang="en-IN" sz="2000" dirty="0">
                <a:solidFill>
                  <a:schemeClr val="accent2"/>
                </a:solidFill>
              </a:rPr>
              <a:t>Rajiv Gurav (3027)</a:t>
            </a:r>
          </a:p>
          <a:p>
            <a:pPr>
              <a:spcAft>
                <a:spcPts val="600"/>
              </a:spcAft>
            </a:pPr>
            <a:r>
              <a:rPr lang="en-IN" sz="2000" dirty="0">
                <a:solidFill>
                  <a:schemeClr val="accent2"/>
                </a:solidFill>
              </a:rPr>
              <a:t>	           Akash Mane (3031)</a:t>
            </a:r>
          </a:p>
          <a:p>
            <a:pPr>
              <a:spcAft>
                <a:spcPts val="600"/>
              </a:spcAft>
            </a:pPr>
            <a:endParaRPr lang="en-IN" sz="2000" dirty="0">
              <a:solidFill>
                <a:schemeClr val="accent2"/>
              </a:solidFill>
            </a:endParaRPr>
          </a:p>
          <a:p>
            <a:pPr>
              <a:spcAft>
                <a:spcPts val="600"/>
              </a:spcAft>
            </a:pPr>
            <a:r>
              <a:rPr lang="en-IN" sz="2000" dirty="0">
                <a:solidFill>
                  <a:schemeClr val="accent2"/>
                </a:solidFill>
              </a:rPr>
              <a:t>	</a:t>
            </a:r>
            <a:r>
              <a:rPr lang="en-IN" sz="2000" dirty="0"/>
              <a:t>         </a:t>
            </a:r>
            <a:r>
              <a:rPr lang="en-IN" b="1" dirty="0"/>
              <a:t>Under the guidance of </a:t>
            </a:r>
          </a:p>
          <a:p>
            <a:pPr>
              <a:spcAft>
                <a:spcPts val="600"/>
              </a:spcAft>
            </a:pPr>
            <a:r>
              <a:rPr lang="en-IN" sz="2000" dirty="0">
                <a:solidFill>
                  <a:schemeClr val="accent2"/>
                </a:solidFill>
              </a:rPr>
              <a:t>	          Prof. Mr. Yogesh Lubal</a:t>
            </a:r>
            <a:endParaRPr lang="en-IN" dirty="0">
              <a:solidFill>
                <a:schemeClr val="accent2"/>
              </a:solidFill>
            </a:endParaRPr>
          </a:p>
        </p:txBody>
      </p:sp>
    </p:spTree>
    <p:extLst>
      <p:ext uri="{BB962C8B-B14F-4D97-AF65-F5344CB8AC3E}">
        <p14:creationId xmlns:p14="http://schemas.microsoft.com/office/powerpoint/2010/main" val="378620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Content Placeholder 3" descr="Background pattern&#10;&#10;Description automatically generated">
            <a:extLst>
              <a:ext uri="{FF2B5EF4-FFF2-40B4-BE49-F238E27FC236}">
                <a16:creationId xmlns:a16="http://schemas.microsoft.com/office/drawing/2014/main" id="{3EFBC172-D042-836F-9201-EDE97256C8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15A10C0-A459-D8D5-7951-819D854AFBBB}"/>
              </a:ext>
            </a:extLst>
          </p:cNvPr>
          <p:cNvSpPr txBox="1"/>
          <p:nvPr/>
        </p:nvSpPr>
        <p:spPr>
          <a:xfrm>
            <a:off x="782425" y="669303"/>
            <a:ext cx="10416618" cy="5709255"/>
          </a:xfrm>
          <a:prstGeom prst="rect">
            <a:avLst/>
          </a:prstGeom>
          <a:noFill/>
        </p:spPr>
        <p:txBody>
          <a:bodyPr wrap="square" rtlCol="0">
            <a:spAutoFit/>
          </a:bodyPr>
          <a:lstStyle/>
          <a:p>
            <a:pPr>
              <a:spcAft>
                <a:spcPts val="600"/>
              </a:spcAft>
            </a:pPr>
            <a:r>
              <a:rPr lang="en-IN" sz="3600" b="1" dirty="0"/>
              <a:t>Introduction :</a:t>
            </a:r>
          </a:p>
          <a:p>
            <a:pPr>
              <a:spcAft>
                <a:spcPts val="600"/>
              </a:spcAft>
            </a:pPr>
            <a:endParaRPr lang="en-IN" sz="2000" dirty="0"/>
          </a:p>
          <a:p>
            <a:pPr algn="just">
              <a:spcAft>
                <a:spcPts val="600"/>
              </a:spcAft>
            </a:pPr>
            <a:r>
              <a:rPr lang="en-IN" sz="2000" dirty="0"/>
              <a:t>	</a:t>
            </a:r>
            <a:r>
              <a:rPr lang="en-US" sz="2400" b="0" i="0" dirty="0">
                <a:solidFill>
                  <a:srgbClr val="333333"/>
                </a:solidFill>
                <a:effectLst/>
                <a:latin typeface="Times New Roman" panose="02020603050405020304" pitchFamily="18" charset="0"/>
                <a:cs typeface="Times New Roman" panose="02020603050405020304" pitchFamily="18" charset="0"/>
              </a:rPr>
              <a:t>This is not a wonder that an alarm clock has always been useful to warn us while we sleep, take a brief nap, or remind us about some important days that we might forget.</a:t>
            </a:r>
          </a:p>
          <a:p>
            <a:pPr algn="just">
              <a:spcAft>
                <a:spcPts val="600"/>
              </a:spcAft>
            </a:pPr>
            <a:r>
              <a:rPr lang="en-US" sz="2400" b="0" i="0" dirty="0">
                <a:solidFill>
                  <a:srgbClr val="333333"/>
                </a:solidFill>
                <a:effectLst/>
                <a:latin typeface="Times New Roman" panose="02020603050405020304" pitchFamily="18" charset="0"/>
                <a:cs typeface="Times New Roman" panose="02020603050405020304" pitchFamily="18" charset="0"/>
              </a:rPr>
              <a:t>An alarm clock is a clock that is created in order to alert us at a specified time. The primary function of these clocks is to awaken people from their night's sleep or short naps; they are sometimes used for other reminders.</a:t>
            </a:r>
          </a:p>
          <a:p>
            <a:pPr algn="just">
              <a:spcAft>
                <a:spcPts val="600"/>
              </a:spcAft>
            </a:pPr>
            <a:r>
              <a:rPr lang="en-US" sz="2400" dirty="0">
                <a:solidFill>
                  <a:srgbClr val="333333"/>
                </a:solidFill>
                <a:latin typeface="Times New Roman" panose="02020603050405020304" pitchFamily="18" charset="0"/>
                <a:cs typeface="Times New Roman" panose="02020603050405020304" pitchFamily="18" charset="0"/>
              </a:rPr>
              <a:t>	This is the simple GUI based method project which is developed using pythons package called Tkinter, time and </a:t>
            </a:r>
            <a:r>
              <a:rPr lang="en-US" sz="2400" dirty="0" err="1">
                <a:solidFill>
                  <a:srgbClr val="333333"/>
                </a:solidFill>
                <a:latin typeface="Times New Roman" panose="02020603050405020304" pitchFamily="18" charset="0"/>
                <a:cs typeface="Times New Roman" panose="02020603050405020304" pitchFamily="18" charset="0"/>
              </a:rPr>
              <a:t>pygame</a:t>
            </a:r>
            <a:r>
              <a:rPr lang="en-US" sz="2400" dirty="0">
                <a:solidFill>
                  <a:srgbClr val="333333"/>
                </a:solidFill>
                <a:latin typeface="Times New Roman" panose="02020603050405020304" pitchFamily="18" charset="0"/>
                <a:cs typeface="Times New Roman" panose="02020603050405020304" pitchFamily="18" charset="0"/>
              </a:rPr>
              <a:t>.</a:t>
            </a:r>
            <a:r>
              <a:rPr lang="en-US" sz="2400" b="0" i="0" dirty="0">
                <a:solidFill>
                  <a:srgbClr val="444444"/>
                </a:solidFill>
                <a:effectLst/>
                <a:latin typeface="Times New Roman" panose="02020603050405020304" pitchFamily="18" charset="0"/>
                <a:cs typeface="Times New Roman" panose="02020603050405020304" pitchFamily="18" charset="0"/>
              </a:rPr>
              <a:t> The objective of our project is to implement an alarm clock using Python. Python consists of some very innovative libraries such as datetime and tkinter which help us to build the project using the current date and time </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spcAft>
                <a:spcPts val="600"/>
              </a:spcAft>
            </a:pPr>
            <a:endParaRPr lang="en-IN" sz="2000" dirty="0"/>
          </a:p>
        </p:txBody>
      </p:sp>
    </p:spTree>
    <p:extLst>
      <p:ext uri="{BB962C8B-B14F-4D97-AF65-F5344CB8AC3E}">
        <p14:creationId xmlns:p14="http://schemas.microsoft.com/office/powerpoint/2010/main" val="249923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231-7572-3A15-0850-EBD752A8BFC4}"/>
              </a:ext>
            </a:extLst>
          </p:cNvPr>
          <p:cNvSpPr>
            <a:spLocks noGrp="1"/>
          </p:cNvSpPr>
          <p:nvPr>
            <p:ph type="title"/>
          </p:nvPr>
        </p:nvSpPr>
        <p:spPr>
          <a:xfrm>
            <a:off x="473171" y="292454"/>
            <a:ext cx="9603275" cy="1049235"/>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F519F80A-643B-DED7-AB89-7A3DAC499D99}"/>
              </a:ext>
            </a:extLst>
          </p:cNvPr>
          <p:cNvSpPr>
            <a:spLocks noGrp="1"/>
          </p:cNvSpPr>
          <p:nvPr>
            <p:ph idx="1"/>
          </p:nvPr>
        </p:nvSpPr>
        <p:spPr>
          <a:xfrm>
            <a:off x="473171" y="817072"/>
            <a:ext cx="10956829" cy="345061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This is a simple GUI based python project which includes basically make use of Tkinter,datetime,threading,pygame libraries.This project takes input as time and set alarm for that time. And when that time comes the music will play.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34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0DBEDDA-B0AF-24C0-DE8F-07F5436710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9" name="TextBox 4">
            <a:extLst>
              <a:ext uri="{FF2B5EF4-FFF2-40B4-BE49-F238E27FC236}">
                <a16:creationId xmlns:a16="http://schemas.microsoft.com/office/drawing/2014/main" id="{85D2D127-544F-34F1-403E-CB16763CC69A}"/>
              </a:ext>
            </a:extLst>
          </p:cNvPr>
          <p:cNvSpPr txBox="1"/>
          <p:nvPr/>
        </p:nvSpPr>
        <p:spPr>
          <a:xfrm>
            <a:off x="177274" y="260413"/>
            <a:ext cx="9970210" cy="2431435"/>
          </a:xfrm>
          <a:prstGeom prst="rect">
            <a:avLst/>
          </a:prstGeom>
          <a:noFill/>
        </p:spPr>
        <p:txBody>
          <a:bodyPr wrap="square" rtlCol="0">
            <a:spAutoFit/>
          </a:bodyPr>
          <a:lstStyle/>
          <a:p>
            <a:pPr>
              <a:spcAft>
                <a:spcPts val="600"/>
              </a:spcAft>
            </a:pPr>
            <a:r>
              <a:rPr lang="en-IN" sz="3600" b="1" dirty="0">
                <a:latin typeface="Times New Roman" panose="02020603050405020304" pitchFamily="18" charset="0"/>
                <a:cs typeface="Times New Roman" panose="02020603050405020304" pitchFamily="18" charset="0"/>
              </a:rPr>
              <a:t>Problem Statement-</a:t>
            </a:r>
          </a:p>
          <a:p>
            <a:pPr>
              <a:spcAft>
                <a:spcPts val="600"/>
              </a:spcAft>
            </a:pPr>
            <a:endParaRPr lang="en-IN" sz="2400" b="1" dirty="0">
              <a:latin typeface="Times New Roman" panose="02020603050405020304" pitchFamily="18" charset="0"/>
              <a:cs typeface="Times New Roman" panose="02020603050405020304" pitchFamily="18" charset="0"/>
            </a:endParaRPr>
          </a:p>
          <a:p>
            <a:pPr>
              <a:spcAft>
                <a:spcPts val="600"/>
              </a:spcAft>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problem is to design the alarm clock by using python.</a:t>
            </a:r>
          </a:p>
          <a:p>
            <a:pPr>
              <a:spcAft>
                <a:spcPts val="600"/>
              </a:spcAft>
            </a:pPr>
            <a:r>
              <a:rPr lang="en-IN" sz="2400" dirty="0">
                <a:latin typeface="Times New Roman" panose="02020603050405020304" pitchFamily="18" charset="0"/>
                <a:cs typeface="Times New Roman" panose="02020603050405020304" pitchFamily="18" charset="0"/>
              </a:rPr>
              <a:t>	</a:t>
            </a:r>
          </a:p>
          <a:p>
            <a:pPr>
              <a:spcAft>
                <a:spcPts val="600"/>
              </a:spcAft>
            </a:pPr>
            <a:r>
              <a:rPr lang="en-IN" sz="2400" dirty="0"/>
              <a:t>	</a:t>
            </a:r>
          </a:p>
        </p:txBody>
      </p:sp>
    </p:spTree>
    <p:extLst>
      <p:ext uri="{BB962C8B-B14F-4D97-AF65-F5344CB8AC3E}">
        <p14:creationId xmlns:p14="http://schemas.microsoft.com/office/powerpoint/2010/main" val="77051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807D-CCBE-28CD-8D7D-0BE93C1E4A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69BA28-56CC-015A-4B6C-39E3859318B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57D02B0-9716-46E1-4482-0A2349E99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160"/>
            <a:ext cx="12192000" cy="6858000"/>
          </a:xfrm>
          <a:prstGeom prst="rect">
            <a:avLst/>
          </a:prstGeom>
        </p:spPr>
      </p:pic>
      <p:sp>
        <p:nvSpPr>
          <p:cNvPr id="5" name="TextBox 4">
            <a:extLst>
              <a:ext uri="{FF2B5EF4-FFF2-40B4-BE49-F238E27FC236}">
                <a16:creationId xmlns:a16="http://schemas.microsoft.com/office/drawing/2014/main" id="{A67BAC28-65C4-B6E6-CEBF-6E74494E53FD}"/>
              </a:ext>
            </a:extLst>
          </p:cNvPr>
          <p:cNvSpPr txBox="1"/>
          <p:nvPr/>
        </p:nvSpPr>
        <p:spPr>
          <a:xfrm>
            <a:off x="266700" y="148630"/>
            <a:ext cx="11329415" cy="301621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Explanation</a:t>
            </a:r>
            <a:r>
              <a:rPr lang="en-US" b="1"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Tkinter module belongs to a standard library of GUI in Python. It helps us to create a dialog box with any information that we want to provide or get from the users.Datetime and time modules in python help us to work with the dates and time of the current day when the user is operating python and to manipulate it too.Mixer module provides access to the basic sound playing machinery provided by Windows platforms. This is useful to generate the sound immediately when a function is called.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39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F9EE-6C63-AB36-67FD-AB63F53919B1}"/>
              </a:ext>
            </a:extLst>
          </p:cNvPr>
          <p:cNvSpPr>
            <a:spLocks noGrp="1"/>
          </p:cNvSpPr>
          <p:nvPr>
            <p:ph type="title"/>
          </p:nvPr>
        </p:nvSpPr>
        <p:spPr>
          <a:xfrm>
            <a:off x="161260" y="117346"/>
            <a:ext cx="4176511" cy="1049235"/>
          </a:xfrm>
        </p:spPr>
        <p:txBody>
          <a:bodyPr>
            <a:normAutofit/>
          </a:bodyPr>
          <a:lstStyle/>
          <a:p>
            <a:r>
              <a:rPr lang="en-IN" b="1" dirty="0"/>
              <a:t>USES:-</a:t>
            </a:r>
          </a:p>
        </p:txBody>
      </p:sp>
      <p:graphicFrame>
        <p:nvGraphicFramePr>
          <p:cNvPr id="9" name="Content Placeholder 2">
            <a:extLst>
              <a:ext uri="{FF2B5EF4-FFF2-40B4-BE49-F238E27FC236}">
                <a16:creationId xmlns:a16="http://schemas.microsoft.com/office/drawing/2014/main" id="{FFC93C71-4F7B-E83E-DDD6-5E081B209BE8}"/>
              </a:ext>
            </a:extLst>
          </p:cNvPr>
          <p:cNvGraphicFramePr>
            <a:graphicFrameLocks noGrp="1"/>
          </p:cNvGraphicFramePr>
          <p:nvPr>
            <p:ph idx="1"/>
            <p:extLst>
              <p:ext uri="{D42A27DB-BD31-4B8C-83A1-F6EECF244321}">
                <p14:modId xmlns:p14="http://schemas.microsoft.com/office/powerpoint/2010/main" val="991633530"/>
              </p:ext>
            </p:extLst>
          </p:nvPr>
        </p:nvGraphicFramePr>
        <p:xfrm>
          <a:off x="161260" y="821206"/>
          <a:ext cx="7357140"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Sleep">
            <a:extLst>
              <a:ext uri="{FF2B5EF4-FFF2-40B4-BE49-F238E27FC236}">
                <a16:creationId xmlns:a16="http://schemas.microsoft.com/office/drawing/2014/main" id="{15D31E32-EE9F-40A3-6424-29CAD3A7A6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69978" y="641963"/>
            <a:ext cx="4660762" cy="4660762"/>
          </a:xfrm>
          <a:prstGeom prst="rect">
            <a:avLst/>
          </a:prstGeom>
        </p:spPr>
      </p:pic>
    </p:spTree>
    <p:extLst>
      <p:ext uri="{BB962C8B-B14F-4D97-AF65-F5344CB8AC3E}">
        <p14:creationId xmlns:p14="http://schemas.microsoft.com/office/powerpoint/2010/main" val="196895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D3BF-33B5-5935-865B-FE3C42894E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48B69B-1304-3453-C05D-BFD03F1A414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76E667B9-D4A2-6891-C626-D098311A2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20"/>
            <a:ext cx="12192000" cy="6858000"/>
          </a:xfrm>
          <a:prstGeom prst="rect">
            <a:avLst/>
          </a:prstGeom>
        </p:spPr>
      </p:pic>
      <p:sp>
        <p:nvSpPr>
          <p:cNvPr id="5" name="TextBox 4">
            <a:extLst>
              <a:ext uri="{FF2B5EF4-FFF2-40B4-BE49-F238E27FC236}">
                <a16:creationId xmlns:a16="http://schemas.microsoft.com/office/drawing/2014/main" id="{7D3E0A42-E481-844C-0903-1853578F43A7}"/>
              </a:ext>
            </a:extLst>
          </p:cNvPr>
          <p:cNvSpPr txBox="1"/>
          <p:nvPr/>
        </p:nvSpPr>
        <p:spPr>
          <a:xfrm>
            <a:off x="172961" y="-187345"/>
            <a:ext cx="1715678" cy="461665"/>
          </a:xfrm>
          <a:prstGeom prst="rect">
            <a:avLst/>
          </a:prstGeom>
          <a:noFill/>
        </p:spPr>
        <p:txBody>
          <a:bodyPr wrap="square" rtlCol="0">
            <a:spAutoFit/>
          </a:bodyPr>
          <a:lstStyle/>
          <a:p>
            <a:r>
              <a:rPr lang="en-IN" sz="2400" b="1" dirty="0"/>
              <a:t>OUTPUT</a:t>
            </a:r>
          </a:p>
        </p:txBody>
      </p:sp>
      <p:pic>
        <p:nvPicPr>
          <p:cNvPr id="7" name="Picture 6">
            <a:extLst>
              <a:ext uri="{FF2B5EF4-FFF2-40B4-BE49-F238E27FC236}">
                <a16:creationId xmlns:a16="http://schemas.microsoft.com/office/drawing/2014/main" id="{48B0426B-9BD8-1C9C-C8A8-F693F2F7BA66}"/>
              </a:ext>
            </a:extLst>
          </p:cNvPr>
          <p:cNvPicPr>
            <a:picLocks noChangeAspect="1"/>
          </p:cNvPicPr>
          <p:nvPr/>
        </p:nvPicPr>
        <p:blipFill>
          <a:blip r:embed="rId3"/>
          <a:stretch>
            <a:fillRect/>
          </a:stretch>
        </p:blipFill>
        <p:spPr>
          <a:xfrm>
            <a:off x="0" y="406400"/>
            <a:ext cx="12192000" cy="6858000"/>
          </a:xfrm>
          <a:prstGeom prst="rect">
            <a:avLst/>
          </a:prstGeom>
        </p:spPr>
      </p:pic>
    </p:spTree>
    <p:extLst>
      <p:ext uri="{BB962C8B-B14F-4D97-AF65-F5344CB8AC3E}">
        <p14:creationId xmlns:p14="http://schemas.microsoft.com/office/powerpoint/2010/main" val="354021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BB3A-EADD-FBE0-2C17-1A23CF1891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747E21-F1E8-CA7C-D166-71A6736013B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8EE5441-3A8A-586C-8729-B81B2279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27AAC7F-B3B3-5B26-0EE3-05CB30EADEEE}"/>
              </a:ext>
            </a:extLst>
          </p:cNvPr>
          <p:cNvSpPr txBox="1"/>
          <p:nvPr/>
        </p:nvSpPr>
        <p:spPr>
          <a:xfrm>
            <a:off x="64008" y="438913"/>
            <a:ext cx="11192255" cy="221599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CONCLUSION :-</a:t>
            </a:r>
          </a:p>
          <a:p>
            <a:endParaRPr lang="en-IN" dirty="0"/>
          </a:p>
          <a:p>
            <a:pPr algn="just"/>
            <a:r>
              <a:rPr lang="en-IN" dirty="0"/>
              <a:t>	</a:t>
            </a:r>
            <a:r>
              <a:rPr lang="en-US" sz="2400" b="0" i="0" dirty="0">
                <a:solidFill>
                  <a:srgbClr val="212529"/>
                </a:solidFill>
                <a:effectLst/>
                <a:latin typeface="Times New Roman" panose="02020603050405020304" pitchFamily="18" charset="0"/>
                <a:cs typeface="Times New Roman" panose="02020603050405020304" pitchFamily="18" charset="0"/>
              </a:rPr>
              <a:t>The goal of this project, </a:t>
            </a:r>
            <a:r>
              <a:rPr lang="en-US" sz="2400" i="0" dirty="0">
                <a:solidFill>
                  <a:srgbClr val="212529"/>
                </a:solidFill>
                <a:effectLst/>
                <a:latin typeface="Times New Roman" panose="02020603050405020304" pitchFamily="18" charset="0"/>
                <a:cs typeface="Times New Roman" panose="02020603050405020304" pitchFamily="18" charset="0"/>
              </a:rPr>
              <a:t>Alarm Clock </a:t>
            </a:r>
            <a:r>
              <a:rPr lang="en-US" sz="2400" b="0" i="0" dirty="0">
                <a:solidFill>
                  <a:srgbClr val="212529"/>
                </a:solidFill>
                <a:effectLst/>
                <a:latin typeface="Times New Roman" panose="02020603050405020304" pitchFamily="18" charset="0"/>
                <a:cs typeface="Times New Roman" panose="02020603050405020304" pitchFamily="18" charset="0"/>
              </a:rPr>
              <a:t>Using Python, is to create an alarm clock using Python. </a:t>
            </a:r>
            <a:r>
              <a:rPr lang="en-US" sz="2400" i="0" dirty="0">
                <a:solidFill>
                  <a:srgbClr val="212529"/>
                </a:solidFill>
                <a:effectLst/>
                <a:latin typeface="Times New Roman" panose="02020603050405020304" pitchFamily="18" charset="0"/>
                <a:cs typeface="Times New Roman" panose="02020603050405020304" pitchFamily="18" charset="0"/>
              </a:rPr>
              <a:t>Python</a:t>
            </a:r>
            <a:r>
              <a:rPr lang="en-US" sz="2400" b="1" i="0" dirty="0">
                <a:solidFill>
                  <a:srgbClr val="212529"/>
                </a:solidFill>
                <a:effectLst/>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contains some essential libraries such as DateTime and Tkinter, which assist us in constructing a project utilizing the current date and time. They also give a user interface to set the alarm according to the demand in a</a:t>
            </a:r>
            <a:r>
              <a:rPr lang="en-US" sz="2400" b="1" i="0" dirty="0">
                <a:solidFill>
                  <a:srgbClr val="212529"/>
                </a:solidFill>
                <a:effectLst/>
                <a:latin typeface="Times New Roman" panose="02020603050405020304" pitchFamily="18" charset="0"/>
                <a:cs typeface="Times New Roman" panose="02020603050405020304" pitchFamily="18" charset="0"/>
              </a:rPr>
              <a:t> </a:t>
            </a:r>
            <a:r>
              <a:rPr lang="en-US" sz="2400" i="0" dirty="0">
                <a:solidFill>
                  <a:srgbClr val="212529"/>
                </a:solidFill>
                <a:effectLst/>
                <a:latin typeface="Times New Roman" panose="02020603050405020304" pitchFamily="18" charset="0"/>
                <a:cs typeface="Times New Roman" panose="02020603050405020304" pitchFamily="18" charset="0"/>
              </a:rPr>
              <a:t>24-hour format.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9320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441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PowerPoint Presentation</vt:lpstr>
      <vt:lpstr>PowerPoint Presentation</vt:lpstr>
      <vt:lpstr>AbsTRACT :</vt:lpstr>
      <vt:lpstr>PowerPoint Presentation</vt:lpstr>
      <vt:lpstr>PowerPoint Presentation</vt:lpstr>
      <vt:lpstr>USES:-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rajivgurav712@gmail.com</dc:creator>
  <cp:lastModifiedBy>akashmane56137@outlook.com</cp:lastModifiedBy>
  <cp:revision>1</cp:revision>
  <dcterms:created xsi:type="dcterms:W3CDTF">2022-11-30T13:21:52Z</dcterms:created>
  <dcterms:modified xsi:type="dcterms:W3CDTF">2022-11-30T15:20:41Z</dcterms:modified>
</cp:coreProperties>
</file>