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AA7B78-D727-4209-A2C8-0855808D5224}" v="11" dt="2024-04-04T16:24:26.660"/>
    <p1510:client id="{5DAC9BF2-ED38-428D-7F3F-85E38BA2FC3F}" v="197" dt="2024-04-04T14:13:57.282"/>
    <p1510:client id="{F5873207-D8B2-4793-AC83-BA64D845F300}" v="313" dt="2024-04-05T05:02:48.5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369907" y="4442591"/>
            <a:ext cx="8224597"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 AKASH MARTIN  C  - SSMIET - MECHANICAL ENGINEERING</a:t>
            </a:r>
            <a:endParaRPr lang="en-US"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04" y="2238380"/>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66" y="2242042"/>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037" y="2242142"/>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Pon Raj</cp:lastModifiedBy>
  <cp:revision>195</cp:revision>
  <dcterms:created xsi:type="dcterms:W3CDTF">2021-05-26T16:50:10Z</dcterms:created>
  <dcterms:modified xsi:type="dcterms:W3CDTF">2024-04-05T05:02:57Z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