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DC6-CF48-493A-A9D0-902FA8448CA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040-0AA7-4902-97A3-F6A74ADF42B4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7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DC6-CF48-493A-A9D0-902FA8448CA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040-0AA7-4902-97A3-F6A74ADF4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15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DC6-CF48-493A-A9D0-902FA8448CA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040-0AA7-4902-97A3-F6A74ADF4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82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DC6-CF48-493A-A9D0-902FA8448CA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040-0AA7-4902-97A3-F6A74ADF4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0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DC6-CF48-493A-A9D0-902FA8448CA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040-0AA7-4902-97A3-F6A74ADF42B4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9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DC6-CF48-493A-A9D0-902FA8448CA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040-0AA7-4902-97A3-F6A74ADF4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525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DC6-CF48-493A-A9D0-902FA8448CA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040-0AA7-4902-97A3-F6A74ADF4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35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DC6-CF48-493A-A9D0-902FA8448CA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040-0AA7-4902-97A3-F6A74ADF4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8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DC6-CF48-493A-A9D0-902FA8448CA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040-0AA7-4902-97A3-F6A74ADF4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59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C94DC6-CF48-493A-A9D0-902FA8448CA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58040-0AA7-4902-97A3-F6A74ADF4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3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DC6-CF48-493A-A9D0-902FA8448CA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040-0AA7-4902-97A3-F6A74ADF4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58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C94DC6-CF48-493A-A9D0-902FA8448CA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558040-0AA7-4902-97A3-F6A74ADF42B4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F15C-E4F2-4E34-9A12-519AD7A91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i="0" u="none" strike="noStrike" dirty="0">
                <a:solidFill>
                  <a:srgbClr val="666666"/>
                </a:solidFill>
                <a:effectLst/>
                <a:latin typeface="-apple-system"/>
              </a:rPr>
              <a:t>ENSE 871 (885aw): Usability Research &amp; Engineering</a:t>
            </a:r>
            <a:br>
              <a:rPr lang="en-US" b="0" i="0" u="none" strike="noStrike" dirty="0">
                <a:solidFill>
                  <a:srgbClr val="666666"/>
                </a:solidFill>
                <a:effectLst/>
                <a:latin typeface="-apple-system"/>
              </a:rPr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A250E-FA56-438A-A645-68D339098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059" y="4325112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Activity 4</a:t>
            </a:r>
          </a:p>
          <a:p>
            <a:pPr algn="ctr"/>
            <a:r>
              <a:rPr lang="en-CA" sz="4000" dirty="0"/>
              <a:t>Team Float</a:t>
            </a:r>
          </a:p>
        </p:txBody>
      </p:sp>
    </p:spTree>
    <p:extLst>
      <p:ext uri="{BB962C8B-B14F-4D97-AF65-F5344CB8AC3E}">
        <p14:creationId xmlns:p14="http://schemas.microsoft.com/office/powerpoint/2010/main" val="101056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0360-EEE0-4219-A88B-04824F91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Team Introduction</a:t>
            </a:r>
            <a:br>
              <a:rPr lang="en-CA" dirty="0"/>
            </a:br>
            <a:r>
              <a:rPr lang="en-CA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C60A-ED6C-4A65-8192-1BC4AFB5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Akash Marwaha: 200467136</a:t>
            </a:r>
          </a:p>
          <a:p>
            <a:pPr algn="ctr"/>
            <a:r>
              <a:rPr lang="en-CA" sz="3200" dirty="0"/>
              <a:t>Dhruval Patel: 200438935</a:t>
            </a:r>
          </a:p>
          <a:p>
            <a:pPr algn="ctr"/>
            <a:r>
              <a:rPr lang="en-CA" sz="3200" dirty="0"/>
              <a:t>Oisharya Dhar: 200441728</a:t>
            </a:r>
          </a:p>
          <a:p>
            <a:pPr algn="ctr"/>
            <a:r>
              <a:rPr lang="en-CA" sz="3200" i="0" dirty="0">
                <a:effectLst/>
              </a:rPr>
              <a:t>Sangeeta Sharma: 200412260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51118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4D22-0F96-4EB8-BD07-B5D14279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408A-16BE-4C1B-8DAB-B5CC1DF4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Problems With the Current Site:</a:t>
            </a:r>
          </a:p>
          <a:p>
            <a:pPr lvl="1"/>
            <a:r>
              <a:rPr lang="en-CA" sz="3200" dirty="0"/>
              <a:t>Less Recipient Engagement </a:t>
            </a:r>
          </a:p>
          <a:p>
            <a:pPr lvl="1"/>
            <a:r>
              <a:rPr lang="en-CA" sz="3200" dirty="0"/>
              <a:t>Not Attractive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North Star Customer: Environmentalist, Social activist, 		   			Teacher,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Carry Over Customer : General People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598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33B3-C956-4C22-95A9-2D1860D6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1D2125"/>
                </a:solidFill>
                <a:effectLst/>
                <a:latin typeface="-apple-system"/>
              </a:rPr>
              <a:t>WordPress configuration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91FB-90BB-4E56-AC25-8B7F9973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</a:t>
            </a:r>
            <a:r>
              <a:rPr lang="en-CA" sz="3500" dirty="0">
                <a:solidFill>
                  <a:schemeClr val="tx1"/>
                </a:solidFill>
              </a:rPr>
              <a:t>Theme :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500" dirty="0">
                <a:solidFill>
                  <a:schemeClr val="tx1"/>
                </a:solidFill>
              </a:rPr>
              <a:t> Plug Ins:</a:t>
            </a:r>
          </a:p>
          <a:p>
            <a:pPr lvl="1"/>
            <a:r>
              <a:rPr lang="en-CA" sz="3500" dirty="0">
                <a:solidFill>
                  <a:schemeClr val="tx1"/>
                </a:solidFill>
              </a:rPr>
              <a:t>Duplicate Page : To duplicate page for searching option</a:t>
            </a:r>
          </a:p>
          <a:p>
            <a:pPr lvl="1"/>
            <a:r>
              <a:rPr lang="en-CA" sz="3500" i="0" dirty="0" err="1">
                <a:solidFill>
                  <a:schemeClr val="tx1"/>
                </a:solidFill>
                <a:effectLst/>
              </a:rPr>
              <a:t>Elementor</a:t>
            </a:r>
            <a:r>
              <a:rPr lang="en-CA" sz="3500" i="0" dirty="0">
                <a:solidFill>
                  <a:schemeClr val="tx1"/>
                </a:solidFill>
                <a:effectLst/>
              </a:rPr>
              <a:t> : </a:t>
            </a:r>
            <a:r>
              <a:rPr lang="en-CA" sz="3500" dirty="0">
                <a:solidFill>
                  <a:schemeClr val="tx1"/>
                </a:solidFill>
              </a:rPr>
              <a:t>F</a:t>
            </a:r>
            <a:r>
              <a:rPr lang="en-CA" sz="3500" i="0" dirty="0">
                <a:solidFill>
                  <a:schemeClr val="tx1"/>
                </a:solidFill>
                <a:effectLst/>
              </a:rPr>
              <a:t>or making page content and post</a:t>
            </a:r>
          </a:p>
          <a:p>
            <a:pPr lvl="1"/>
            <a:r>
              <a:rPr lang="en-US" sz="3500" i="0" dirty="0" err="1">
                <a:solidFill>
                  <a:schemeClr val="tx1"/>
                </a:solidFill>
                <a:effectLst/>
              </a:rPr>
              <a:t>Graphina</a:t>
            </a:r>
            <a:r>
              <a:rPr lang="en-US" sz="3500" i="0" dirty="0">
                <a:solidFill>
                  <a:schemeClr val="tx1"/>
                </a:solidFill>
                <a:effectLst/>
              </a:rPr>
              <a:t> - </a:t>
            </a:r>
            <a:r>
              <a:rPr lang="en-US" sz="3500" i="0" dirty="0" err="1">
                <a:solidFill>
                  <a:schemeClr val="tx1"/>
                </a:solidFill>
                <a:effectLst/>
              </a:rPr>
              <a:t>Elementor</a:t>
            </a:r>
            <a:r>
              <a:rPr lang="en-US" sz="3500" i="0" dirty="0">
                <a:solidFill>
                  <a:schemeClr val="tx1"/>
                </a:solidFill>
                <a:effectLst/>
              </a:rPr>
              <a:t> Charts and Graphs</a:t>
            </a:r>
            <a:r>
              <a:rPr lang="en-CA" sz="3500" dirty="0">
                <a:solidFill>
                  <a:schemeClr val="tx1"/>
                </a:solidFill>
              </a:rPr>
              <a:t> : For inserting the desired pie chart</a:t>
            </a:r>
          </a:p>
          <a:p>
            <a:pPr lvl="1"/>
            <a:r>
              <a:rPr lang="en-CA" sz="3500" i="0" dirty="0">
                <a:solidFill>
                  <a:schemeClr val="tx1"/>
                </a:solidFill>
                <a:effectLst/>
              </a:rPr>
              <a:t>Post Type Switcher : To transfor</a:t>
            </a:r>
            <a:r>
              <a:rPr lang="en-CA" sz="3500" dirty="0">
                <a:solidFill>
                  <a:schemeClr val="tx1"/>
                </a:solidFill>
              </a:rPr>
              <a:t>m page to post</a:t>
            </a:r>
          </a:p>
          <a:p>
            <a:pPr lvl="1"/>
            <a:r>
              <a:rPr lang="en-CA" sz="3500" i="0" dirty="0">
                <a:solidFill>
                  <a:schemeClr val="tx1"/>
                </a:solidFill>
                <a:effectLst/>
              </a:rPr>
              <a:t>Search &amp; Filter Pro </a:t>
            </a:r>
            <a:r>
              <a:rPr lang="en-CA" sz="3500" i="0">
                <a:solidFill>
                  <a:schemeClr val="tx1"/>
                </a:solidFill>
                <a:effectLst/>
              </a:rPr>
              <a:t>: To </a:t>
            </a:r>
            <a:r>
              <a:rPr lang="en-CA" sz="3500" i="0" dirty="0">
                <a:solidFill>
                  <a:schemeClr val="tx1"/>
                </a:solidFill>
                <a:effectLst/>
              </a:rPr>
              <a:t>add the search o</a:t>
            </a:r>
            <a:r>
              <a:rPr lang="en-CA" sz="3500" dirty="0">
                <a:solidFill>
                  <a:schemeClr val="tx1"/>
                </a:solidFill>
              </a:rPr>
              <a:t>ption</a:t>
            </a:r>
          </a:p>
          <a:p>
            <a:pPr lvl="1"/>
            <a:r>
              <a:rPr lang="en-CA" sz="3500" i="0" dirty="0" err="1">
                <a:solidFill>
                  <a:schemeClr val="tx1"/>
                </a:solidFill>
                <a:effectLst/>
              </a:rPr>
              <a:t>WPvivid</a:t>
            </a:r>
            <a:r>
              <a:rPr lang="en-CA" sz="3500" i="0" dirty="0">
                <a:solidFill>
                  <a:schemeClr val="tx1"/>
                </a:solidFill>
                <a:effectLst/>
              </a:rPr>
              <a:t> Backup Plugin: For backup.</a:t>
            </a:r>
            <a:endParaRPr lang="en-CA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1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487D-AE75-4E7F-8908-9AF3F067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95350"/>
          </a:xfrm>
        </p:spPr>
        <p:txBody>
          <a:bodyPr/>
          <a:lstStyle/>
          <a:p>
            <a:pPr algn="ctr"/>
            <a:r>
              <a:rPr lang="en-CA" dirty="0"/>
              <a:t>Demo( Screenshots)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B8536-2517-4D20-A1CD-72E1EE099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52" y="1737360"/>
            <a:ext cx="6388105" cy="31919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17141-59AC-4A3B-B8C7-DD17D628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6" y="4813598"/>
            <a:ext cx="6509387" cy="14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4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EA19-DECE-48D1-8E1E-D5843432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6738"/>
          </a:xfrm>
        </p:spPr>
        <p:txBody>
          <a:bodyPr/>
          <a:lstStyle/>
          <a:p>
            <a:pPr algn="ctr"/>
            <a:r>
              <a:rPr lang="en-CA" dirty="0"/>
              <a:t>Demo( Screenshots)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EB92D-55C8-461F-B753-01FECE546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77" y="1737360"/>
            <a:ext cx="4981113" cy="23252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C7D35-1C82-4BD1-A2A5-0BA561426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0" y="4062579"/>
            <a:ext cx="5280210" cy="22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3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A84E-1C03-4825-B0CE-147F2826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Demo( Screenshots)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8CEA7-BD28-45F1-BF35-D066AAE25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90" y="1846263"/>
            <a:ext cx="8919546" cy="4022725"/>
          </a:xfrm>
        </p:spPr>
      </p:pic>
    </p:spTree>
    <p:extLst>
      <p:ext uri="{BB962C8B-B14F-4D97-AF65-F5344CB8AC3E}">
        <p14:creationId xmlns:p14="http://schemas.microsoft.com/office/powerpoint/2010/main" val="228830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98C8-30CC-45E2-A3A5-4B7FD001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1585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Demo( Screenshots)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964B19-E376-4891-A50A-B113B90DF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68" y="1084730"/>
            <a:ext cx="6028708" cy="25318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F801B-337F-4FDB-B7BD-08B49CFED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68" y="3725291"/>
            <a:ext cx="6115946" cy="260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216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</TotalTime>
  <Words>155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Retrospect</vt:lpstr>
      <vt:lpstr>ENSE 871 (885aw): Usability Research &amp; Engineering </vt:lpstr>
      <vt:lpstr>Team Introduction Float</vt:lpstr>
      <vt:lpstr>Problems </vt:lpstr>
      <vt:lpstr>WordPress configuration</vt:lpstr>
      <vt:lpstr>Demo( Screenshots)</vt:lpstr>
      <vt:lpstr>Demo( Screenshots)</vt:lpstr>
      <vt:lpstr>Demo( Screenshots)</vt:lpstr>
      <vt:lpstr>Demo( Screenshots)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871 (885aw): Usability Research &amp; Engineering </dc:title>
  <dc:creator>16399</dc:creator>
  <cp:lastModifiedBy>16399</cp:lastModifiedBy>
  <cp:revision>3</cp:revision>
  <dcterms:created xsi:type="dcterms:W3CDTF">2022-04-11T17:46:08Z</dcterms:created>
  <dcterms:modified xsi:type="dcterms:W3CDTF">2022-04-11T22:18:02Z</dcterms:modified>
</cp:coreProperties>
</file>