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79" r:id="rId3"/>
    <p:sldId id="288" r:id="rId4"/>
    <p:sldId id="292" r:id="rId5"/>
    <p:sldId id="293" r:id="rId6"/>
    <p:sldId id="263" r:id="rId7"/>
    <p:sldId id="280" r:id="rId8"/>
    <p:sldId id="281" r:id="rId9"/>
    <p:sldId id="290" r:id="rId10"/>
    <p:sldId id="289" r:id="rId11"/>
    <p:sldId id="282" r:id="rId12"/>
    <p:sldId id="291" r:id="rId13"/>
    <p:sldId id="283" r:id="rId14"/>
    <p:sldId id="284" r:id="rId15"/>
    <p:sldId id="285" r:id="rId16"/>
    <p:sldId id="286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3E"/>
    <a:srgbClr val="003225"/>
    <a:srgbClr val="006A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DBC781-C989-42A2-8495-85EFB2D9CE46}" v="548" dt="2023-07-28T09:33:43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82" autoAdjust="0"/>
  </p:normalViewPr>
  <p:slideViewPr>
    <p:cSldViewPr snapToGrid="0">
      <p:cViewPr varScale="1">
        <p:scale>
          <a:sx n="106" d="100"/>
          <a:sy n="106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Mathur" userId="6f81ad12-6835-4d14-9f99-78505dcc2ee5" providerId="ADAL" clId="{35DBC781-C989-42A2-8495-85EFB2D9CE46}"/>
    <pc:docChg chg="undo redo custSel addSld delSld modSld sldOrd addMainMaster modMainMaster">
      <pc:chgData name="Akash Mathur" userId="6f81ad12-6835-4d14-9f99-78505dcc2ee5" providerId="ADAL" clId="{35DBC781-C989-42A2-8495-85EFB2D9CE46}" dt="2023-07-28T09:33:43.705" v="1497"/>
      <pc:docMkLst>
        <pc:docMk/>
      </pc:docMkLst>
      <pc:sldChg chg="addSp delSp modSp mod setBg">
        <pc:chgData name="Akash Mathur" userId="6f81ad12-6835-4d14-9f99-78505dcc2ee5" providerId="ADAL" clId="{35DBC781-C989-42A2-8495-85EFB2D9CE46}" dt="2023-07-24T14:18:35.815" v="926"/>
        <pc:sldMkLst>
          <pc:docMk/>
          <pc:sldMk cId="1240339230" sldId="257"/>
        </pc:sldMkLst>
        <pc:spChg chg="mod">
          <ac:chgData name="Akash Mathur" userId="6f81ad12-6835-4d14-9f99-78505dcc2ee5" providerId="ADAL" clId="{35DBC781-C989-42A2-8495-85EFB2D9CE46}" dt="2023-07-24T13:20:00.644" v="885" actId="26606"/>
          <ac:spMkLst>
            <pc:docMk/>
            <pc:sldMk cId="1240339230" sldId="257"/>
            <ac:spMk id="2" creationId="{65BD026C-E4BB-EA1F-6E52-6DA5BAC9AEFD}"/>
          </ac:spMkLst>
        </pc:spChg>
        <pc:spChg chg="mod ord">
          <ac:chgData name="Akash Mathur" userId="6f81ad12-6835-4d14-9f99-78505dcc2ee5" providerId="ADAL" clId="{35DBC781-C989-42A2-8495-85EFB2D9CE46}" dt="2023-07-24T13:20:07.817" v="887" actId="5793"/>
          <ac:spMkLst>
            <pc:docMk/>
            <pc:sldMk cId="1240339230" sldId="257"/>
            <ac:spMk id="3" creationId="{BE0D5135-1A60-04FF-661F-957DC306C3D4}"/>
          </ac:spMkLst>
        </pc:spChg>
        <pc:spChg chg="add del">
          <ac:chgData name="Akash Mathur" userId="6f81ad12-6835-4d14-9f99-78505dcc2ee5" providerId="ADAL" clId="{35DBC781-C989-42A2-8495-85EFB2D9CE46}" dt="2023-07-24T13:19:47.420" v="878" actId="26606"/>
          <ac:spMkLst>
            <pc:docMk/>
            <pc:sldMk cId="1240339230" sldId="257"/>
            <ac:spMk id="12" creationId="{0671A8AE-40A1-4631-A6B8-581AFF065482}"/>
          </ac:spMkLst>
        </pc:spChg>
        <pc:spChg chg="add del">
          <ac:chgData name="Akash Mathur" userId="6f81ad12-6835-4d14-9f99-78505dcc2ee5" providerId="ADAL" clId="{35DBC781-C989-42A2-8495-85EFB2D9CE46}" dt="2023-07-24T13:19:47.420" v="878" actId="26606"/>
          <ac:spMkLst>
            <pc:docMk/>
            <pc:sldMk cId="1240339230" sldId="257"/>
            <ac:spMk id="14" creationId="{AB58EF07-17C2-48CF-ABB0-EEF1F17CB8F0}"/>
          </ac:spMkLst>
        </pc:spChg>
        <pc:spChg chg="add del">
          <ac:chgData name="Akash Mathur" userId="6f81ad12-6835-4d14-9f99-78505dcc2ee5" providerId="ADAL" clId="{35DBC781-C989-42A2-8495-85EFB2D9CE46}" dt="2023-07-24T13:19:47.420" v="878" actId="26606"/>
          <ac:spMkLst>
            <pc:docMk/>
            <pc:sldMk cId="1240339230" sldId="257"/>
            <ac:spMk id="16" creationId="{AF2F604E-43BE-4DC3-B983-E071523364F8}"/>
          </ac:spMkLst>
        </pc:spChg>
        <pc:spChg chg="add del">
          <ac:chgData name="Akash Mathur" userId="6f81ad12-6835-4d14-9f99-78505dcc2ee5" providerId="ADAL" clId="{35DBC781-C989-42A2-8495-85EFB2D9CE46}" dt="2023-07-24T13:19:47.420" v="878" actId="26606"/>
          <ac:spMkLst>
            <pc:docMk/>
            <pc:sldMk cId="1240339230" sldId="257"/>
            <ac:spMk id="18" creationId="{08C9B587-E65E-4B52-B37C-ABEBB6E87928}"/>
          </ac:spMkLst>
        </pc:spChg>
        <pc:spChg chg="add del">
          <ac:chgData name="Akash Mathur" userId="6f81ad12-6835-4d14-9f99-78505dcc2ee5" providerId="ADAL" clId="{35DBC781-C989-42A2-8495-85EFB2D9CE46}" dt="2023-07-24T13:19:52.851" v="880" actId="26606"/>
          <ac:spMkLst>
            <pc:docMk/>
            <pc:sldMk cId="1240339230" sldId="257"/>
            <ac:spMk id="20" creationId="{C1DD1A8A-57D5-4A81-AD04-532B043C5611}"/>
          </ac:spMkLst>
        </pc:spChg>
        <pc:spChg chg="add del">
          <ac:chgData name="Akash Mathur" userId="6f81ad12-6835-4d14-9f99-78505dcc2ee5" providerId="ADAL" clId="{35DBC781-C989-42A2-8495-85EFB2D9CE46}" dt="2023-07-24T13:19:52.851" v="880" actId="26606"/>
          <ac:spMkLst>
            <pc:docMk/>
            <pc:sldMk cId="1240339230" sldId="257"/>
            <ac:spMk id="21" creationId="{007891EC-4501-44ED-A8C8-B11B6DB767AB}"/>
          </ac:spMkLst>
        </pc:spChg>
        <pc:spChg chg="add del">
          <ac:chgData name="Akash Mathur" userId="6f81ad12-6835-4d14-9f99-78505dcc2ee5" providerId="ADAL" clId="{35DBC781-C989-42A2-8495-85EFB2D9CE46}" dt="2023-07-24T13:19:58.443" v="882" actId="26606"/>
          <ac:spMkLst>
            <pc:docMk/>
            <pc:sldMk cId="1240339230" sldId="257"/>
            <ac:spMk id="23" creationId="{9AA72BD9-2C5A-4EDC-931F-5AA08EACA0F3}"/>
          </ac:spMkLst>
        </pc:spChg>
        <pc:spChg chg="add del">
          <ac:chgData name="Akash Mathur" userId="6f81ad12-6835-4d14-9f99-78505dcc2ee5" providerId="ADAL" clId="{35DBC781-C989-42A2-8495-85EFB2D9CE46}" dt="2023-07-24T13:19:58.443" v="882" actId="26606"/>
          <ac:spMkLst>
            <pc:docMk/>
            <pc:sldMk cId="1240339230" sldId="257"/>
            <ac:spMk id="24" creationId="{DD3981AC-7B61-4947-BCF3-F7AA7FA385B9}"/>
          </ac:spMkLst>
        </pc:spChg>
        <pc:spChg chg="add del">
          <ac:chgData name="Akash Mathur" userId="6f81ad12-6835-4d14-9f99-78505dcc2ee5" providerId="ADAL" clId="{35DBC781-C989-42A2-8495-85EFB2D9CE46}" dt="2023-07-24T13:19:58.443" v="882" actId="26606"/>
          <ac:spMkLst>
            <pc:docMk/>
            <pc:sldMk cId="1240339230" sldId="257"/>
            <ac:spMk id="25" creationId="{55D4142C-5077-457F-A6AD-3FECFDB39685}"/>
          </ac:spMkLst>
        </pc:spChg>
        <pc:spChg chg="add del">
          <ac:chgData name="Akash Mathur" userId="6f81ad12-6835-4d14-9f99-78505dcc2ee5" providerId="ADAL" clId="{35DBC781-C989-42A2-8495-85EFB2D9CE46}" dt="2023-07-24T13:19:58.443" v="882" actId="26606"/>
          <ac:spMkLst>
            <pc:docMk/>
            <pc:sldMk cId="1240339230" sldId="257"/>
            <ac:spMk id="26" creationId="{7A5F0580-5EE9-419F-96EE-B6529EF6E7D0}"/>
          </ac:spMkLst>
        </pc:spChg>
        <pc:spChg chg="add">
          <ac:chgData name="Akash Mathur" userId="6f81ad12-6835-4d14-9f99-78505dcc2ee5" providerId="ADAL" clId="{35DBC781-C989-42A2-8495-85EFB2D9CE46}" dt="2023-07-24T13:20:00.644" v="885" actId="26606"/>
          <ac:spMkLst>
            <pc:docMk/>
            <pc:sldMk cId="1240339230" sldId="257"/>
            <ac:spMk id="30" creationId="{9AA72BD9-2C5A-4EDC-931F-5AA08EACA0F3}"/>
          </ac:spMkLst>
        </pc:spChg>
        <pc:spChg chg="add">
          <ac:chgData name="Akash Mathur" userId="6f81ad12-6835-4d14-9f99-78505dcc2ee5" providerId="ADAL" clId="{35DBC781-C989-42A2-8495-85EFB2D9CE46}" dt="2023-07-24T13:20:00.644" v="885" actId="26606"/>
          <ac:spMkLst>
            <pc:docMk/>
            <pc:sldMk cId="1240339230" sldId="257"/>
            <ac:spMk id="31" creationId="{DD3981AC-7B61-4947-BCF3-F7AA7FA385B9}"/>
          </ac:spMkLst>
        </pc:spChg>
        <pc:spChg chg="add">
          <ac:chgData name="Akash Mathur" userId="6f81ad12-6835-4d14-9f99-78505dcc2ee5" providerId="ADAL" clId="{35DBC781-C989-42A2-8495-85EFB2D9CE46}" dt="2023-07-24T13:20:00.644" v="885" actId="26606"/>
          <ac:spMkLst>
            <pc:docMk/>
            <pc:sldMk cId="1240339230" sldId="257"/>
            <ac:spMk id="32" creationId="{55D4142C-5077-457F-A6AD-3FECFDB39685}"/>
          </ac:spMkLst>
        </pc:spChg>
        <pc:spChg chg="add">
          <ac:chgData name="Akash Mathur" userId="6f81ad12-6835-4d14-9f99-78505dcc2ee5" providerId="ADAL" clId="{35DBC781-C989-42A2-8495-85EFB2D9CE46}" dt="2023-07-24T13:20:00.644" v="885" actId="26606"/>
          <ac:spMkLst>
            <pc:docMk/>
            <pc:sldMk cId="1240339230" sldId="257"/>
            <ac:spMk id="33" creationId="{7A5F0580-5EE9-419F-96EE-B6529EF6E7D0}"/>
          </ac:spMkLst>
        </pc:spChg>
        <pc:picChg chg="add del mod">
          <ac:chgData name="Akash Mathur" userId="6f81ad12-6835-4d14-9f99-78505dcc2ee5" providerId="ADAL" clId="{35DBC781-C989-42A2-8495-85EFB2D9CE46}" dt="2023-07-24T13:18:53.148" v="863" actId="478"/>
          <ac:picMkLst>
            <pc:docMk/>
            <pc:sldMk cId="1240339230" sldId="257"/>
            <ac:picMk id="5" creationId="{16AA9835-EDBE-B838-9CE6-549F75AE44B6}"/>
          </ac:picMkLst>
        </pc:picChg>
        <pc:picChg chg="add mod ord">
          <ac:chgData name="Akash Mathur" userId="6f81ad12-6835-4d14-9f99-78505dcc2ee5" providerId="ADAL" clId="{35DBC781-C989-42A2-8495-85EFB2D9CE46}" dt="2023-07-24T13:20:00.644" v="885" actId="26606"/>
          <ac:picMkLst>
            <pc:docMk/>
            <pc:sldMk cId="1240339230" sldId="257"/>
            <ac:picMk id="7" creationId="{CEA8EF5E-ED11-0F97-D5C5-F71A27710C50}"/>
          </ac:picMkLst>
        </pc:picChg>
        <pc:picChg chg="del">
          <ac:chgData name="Akash Mathur" userId="6f81ad12-6835-4d14-9f99-78505dcc2ee5" providerId="ADAL" clId="{35DBC781-C989-42A2-8495-85EFB2D9CE46}" dt="2023-07-24T13:17:41.631" v="856" actId="478"/>
          <ac:picMkLst>
            <pc:docMk/>
            <pc:sldMk cId="1240339230" sldId="257"/>
            <ac:picMk id="9" creationId="{044A3D61-FB42-B49B-06F0-B8D110B2FFB9}"/>
          </ac:picMkLst>
        </pc:picChg>
        <pc:cxnChg chg="add del">
          <ac:chgData name="Akash Mathur" userId="6f81ad12-6835-4d14-9f99-78505dcc2ee5" providerId="ADAL" clId="{35DBC781-C989-42A2-8495-85EFB2D9CE46}" dt="2023-07-24T13:20:00.635" v="884" actId="26606"/>
          <ac:cxnSpMkLst>
            <pc:docMk/>
            <pc:sldMk cId="1240339230" sldId="257"/>
            <ac:cxnSpMk id="28" creationId="{249EDD1B-F94D-B4E6-ACAA-566B9A26FDE3}"/>
          </ac:cxnSpMkLst>
        </pc:cxnChg>
      </pc:sldChg>
      <pc:sldChg chg="modSp del">
        <pc:chgData name="Akash Mathur" userId="6f81ad12-6835-4d14-9f99-78505dcc2ee5" providerId="ADAL" clId="{35DBC781-C989-42A2-8495-85EFB2D9CE46}" dt="2023-07-24T08:21:19.430" v="108" actId="47"/>
        <pc:sldMkLst>
          <pc:docMk/>
          <pc:sldMk cId="1491046591" sldId="258"/>
        </pc:sldMkLst>
        <pc:spChg chg="mod">
          <ac:chgData name="Akash Mathur" userId="6f81ad12-6835-4d14-9f99-78505dcc2ee5" providerId="ADAL" clId="{35DBC781-C989-42A2-8495-85EFB2D9CE46}" dt="2023-07-24T08:10:30.691" v="18"/>
          <ac:spMkLst>
            <pc:docMk/>
            <pc:sldMk cId="1491046591" sldId="258"/>
            <ac:spMk id="25" creationId="{280CEFBD-A6F6-D21D-FFB0-BDD2FE7FF9B5}"/>
          </ac:spMkLst>
        </pc:spChg>
      </pc:sldChg>
      <pc:sldChg chg="modSp del">
        <pc:chgData name="Akash Mathur" userId="6f81ad12-6835-4d14-9f99-78505dcc2ee5" providerId="ADAL" clId="{35DBC781-C989-42A2-8495-85EFB2D9CE46}" dt="2023-07-24T14:25:42.905" v="959" actId="47"/>
        <pc:sldMkLst>
          <pc:docMk/>
          <pc:sldMk cId="869321391" sldId="261"/>
        </pc:sldMkLst>
        <pc:spChg chg="mod">
          <ac:chgData name="Akash Mathur" userId="6f81ad12-6835-4d14-9f99-78505dcc2ee5" providerId="ADAL" clId="{35DBC781-C989-42A2-8495-85EFB2D9CE46}" dt="2023-07-24T08:10:30.691" v="18"/>
          <ac:spMkLst>
            <pc:docMk/>
            <pc:sldMk cId="869321391" sldId="261"/>
            <ac:spMk id="2" creationId="{65BD026C-E4BB-EA1F-6E52-6DA5BAC9AEFD}"/>
          </ac:spMkLst>
        </pc:spChg>
        <pc:spChg chg="mod">
          <ac:chgData name="Akash Mathur" userId="6f81ad12-6835-4d14-9f99-78505dcc2ee5" providerId="ADAL" clId="{35DBC781-C989-42A2-8495-85EFB2D9CE46}" dt="2023-07-24T08:10:30.691" v="18"/>
          <ac:spMkLst>
            <pc:docMk/>
            <pc:sldMk cId="869321391" sldId="261"/>
            <ac:spMk id="3" creationId="{BE0D5135-1A60-04FF-661F-957DC306C3D4}"/>
          </ac:spMkLst>
        </pc:spChg>
        <pc:spChg chg="mod">
          <ac:chgData name="Akash Mathur" userId="6f81ad12-6835-4d14-9f99-78505dcc2ee5" providerId="ADAL" clId="{35DBC781-C989-42A2-8495-85EFB2D9CE46}" dt="2023-07-24T08:10:30.691" v="18"/>
          <ac:spMkLst>
            <pc:docMk/>
            <pc:sldMk cId="869321391" sldId="261"/>
            <ac:spMk id="4" creationId="{CBFB9DD5-A76D-F84B-8A79-266018E65244}"/>
          </ac:spMkLst>
        </pc:spChg>
      </pc:sldChg>
      <pc:sldChg chg="addSp delSp modSp mod">
        <pc:chgData name="Akash Mathur" userId="6f81ad12-6835-4d14-9f99-78505dcc2ee5" providerId="ADAL" clId="{35DBC781-C989-42A2-8495-85EFB2D9CE46}" dt="2023-07-24T13:11:59.640" v="754" actId="14100"/>
        <pc:sldMkLst>
          <pc:docMk/>
          <pc:sldMk cId="3544582080" sldId="263"/>
        </pc:sldMkLst>
        <pc:spChg chg="del mod">
          <ac:chgData name="Akash Mathur" userId="6f81ad12-6835-4d14-9f99-78505dcc2ee5" providerId="ADAL" clId="{35DBC781-C989-42A2-8495-85EFB2D9CE46}" dt="2023-07-24T13:10:45.214" v="739" actId="478"/>
          <ac:spMkLst>
            <pc:docMk/>
            <pc:sldMk cId="3544582080" sldId="263"/>
            <ac:spMk id="2" creationId="{16558CD5-A1C8-50FC-0B82-284789F1FEE6}"/>
          </ac:spMkLst>
        </pc:spChg>
        <pc:spChg chg="del mod">
          <ac:chgData name="Akash Mathur" userId="6f81ad12-6835-4d14-9f99-78505dcc2ee5" providerId="ADAL" clId="{35DBC781-C989-42A2-8495-85EFB2D9CE46}" dt="2023-07-24T08:08:44.642" v="11" actId="478"/>
          <ac:spMkLst>
            <pc:docMk/>
            <pc:sldMk cId="3544582080" sldId="263"/>
            <ac:spMk id="3" creationId="{7CF927AD-839D-BDC4-9778-7AFE19A6018D}"/>
          </ac:spMkLst>
        </pc:spChg>
        <pc:spChg chg="del">
          <ac:chgData name="Akash Mathur" userId="6f81ad12-6835-4d14-9f99-78505dcc2ee5" providerId="ADAL" clId="{35DBC781-C989-42A2-8495-85EFB2D9CE46}" dt="2023-07-24T08:08:09.639" v="4" actId="478"/>
          <ac:spMkLst>
            <pc:docMk/>
            <pc:sldMk cId="3544582080" sldId="263"/>
            <ac:spMk id="4" creationId="{315B7196-CC1F-AE78-8738-EC7D9F73A8A7}"/>
          </ac:spMkLst>
        </pc:spChg>
        <pc:spChg chg="del">
          <ac:chgData name="Akash Mathur" userId="6f81ad12-6835-4d14-9f99-78505dcc2ee5" providerId="ADAL" clId="{35DBC781-C989-42A2-8495-85EFB2D9CE46}" dt="2023-07-24T08:08:07.286" v="3" actId="478"/>
          <ac:spMkLst>
            <pc:docMk/>
            <pc:sldMk cId="3544582080" sldId="263"/>
            <ac:spMk id="6" creationId="{37AE530B-4E06-6AFC-6B8D-DD558436C4E0}"/>
          </ac:spMkLst>
        </pc:spChg>
        <pc:spChg chg="del">
          <ac:chgData name="Akash Mathur" userId="6f81ad12-6835-4d14-9f99-78505dcc2ee5" providerId="ADAL" clId="{35DBC781-C989-42A2-8495-85EFB2D9CE46}" dt="2023-07-24T08:08:12.855" v="5" actId="478"/>
          <ac:spMkLst>
            <pc:docMk/>
            <pc:sldMk cId="3544582080" sldId="263"/>
            <ac:spMk id="10" creationId="{B3B94003-9907-4628-07F5-B6AE3651BFA7}"/>
          </ac:spMkLst>
        </pc:spChg>
        <pc:spChg chg="add del mod">
          <ac:chgData name="Akash Mathur" userId="6f81ad12-6835-4d14-9f99-78505dcc2ee5" providerId="ADAL" clId="{35DBC781-C989-42A2-8495-85EFB2D9CE46}" dt="2023-07-24T08:10:58.445" v="20" actId="478"/>
          <ac:spMkLst>
            <pc:docMk/>
            <pc:sldMk cId="3544582080" sldId="263"/>
            <ac:spMk id="12" creationId="{E56BB022-C3E6-311E-C63F-A526826728E7}"/>
          </ac:spMkLst>
        </pc:spChg>
        <pc:spChg chg="add del mod">
          <ac:chgData name="Akash Mathur" userId="6f81ad12-6835-4d14-9f99-78505dcc2ee5" providerId="ADAL" clId="{35DBC781-C989-42A2-8495-85EFB2D9CE46}" dt="2023-07-24T13:10:54.206" v="742" actId="478"/>
          <ac:spMkLst>
            <pc:docMk/>
            <pc:sldMk cId="3544582080" sldId="263"/>
            <ac:spMk id="15" creationId="{E7EBFBFD-9F95-55B6-056B-875BA495B6F8}"/>
          </ac:spMkLst>
        </pc:spChg>
        <pc:picChg chg="del">
          <ac:chgData name="Akash Mathur" userId="6f81ad12-6835-4d14-9f99-78505dcc2ee5" providerId="ADAL" clId="{35DBC781-C989-42A2-8495-85EFB2D9CE46}" dt="2023-07-24T07:56:06.373" v="0" actId="478"/>
          <ac:picMkLst>
            <pc:docMk/>
            <pc:sldMk cId="3544582080" sldId="263"/>
            <ac:picMk id="5" creationId="{66372E43-26C4-73A1-5866-AB18E99631C8}"/>
          </ac:picMkLst>
        </pc:picChg>
        <pc:picChg chg="del">
          <ac:chgData name="Akash Mathur" userId="6f81ad12-6835-4d14-9f99-78505dcc2ee5" providerId="ADAL" clId="{35DBC781-C989-42A2-8495-85EFB2D9CE46}" dt="2023-07-24T07:56:09.350" v="2" actId="478"/>
          <ac:picMkLst>
            <pc:docMk/>
            <pc:sldMk cId="3544582080" sldId="263"/>
            <ac:picMk id="7" creationId="{32F4B90B-8025-AC98-B804-DC4F3B7472EB}"/>
          </ac:picMkLst>
        </pc:picChg>
        <pc:picChg chg="add mod modCrop">
          <ac:chgData name="Akash Mathur" userId="6f81ad12-6835-4d14-9f99-78505dcc2ee5" providerId="ADAL" clId="{35DBC781-C989-42A2-8495-85EFB2D9CE46}" dt="2023-07-24T13:11:59.640" v="754" actId="14100"/>
          <ac:picMkLst>
            <pc:docMk/>
            <pc:sldMk cId="3544582080" sldId="263"/>
            <ac:picMk id="9" creationId="{831D8362-5D34-308A-FCD2-21DCEE65D653}"/>
          </ac:picMkLst>
        </pc:picChg>
        <pc:picChg chg="del">
          <ac:chgData name="Akash Mathur" userId="6f81ad12-6835-4d14-9f99-78505dcc2ee5" providerId="ADAL" clId="{35DBC781-C989-42A2-8495-85EFB2D9CE46}" dt="2023-07-24T07:56:07.929" v="1" actId="478"/>
          <ac:picMkLst>
            <pc:docMk/>
            <pc:sldMk cId="3544582080" sldId="263"/>
            <ac:picMk id="13" creationId="{B142EACA-4CAB-DD1F-FB90-3617FA107566}"/>
          </ac:picMkLst>
        </pc:picChg>
      </pc:sldChg>
      <pc:sldChg chg="del">
        <pc:chgData name="Akash Mathur" userId="6f81ad12-6835-4d14-9f99-78505dcc2ee5" providerId="ADAL" clId="{35DBC781-C989-42A2-8495-85EFB2D9CE46}" dt="2023-07-24T08:21:05.831" v="99" actId="47"/>
        <pc:sldMkLst>
          <pc:docMk/>
          <pc:sldMk cId="3136811767" sldId="264"/>
        </pc:sldMkLst>
      </pc:sldChg>
      <pc:sldChg chg="del">
        <pc:chgData name="Akash Mathur" userId="6f81ad12-6835-4d14-9f99-78505dcc2ee5" providerId="ADAL" clId="{35DBC781-C989-42A2-8495-85EFB2D9CE46}" dt="2023-07-24T08:21:12.609" v="103" actId="47"/>
        <pc:sldMkLst>
          <pc:docMk/>
          <pc:sldMk cId="1658589838" sldId="265"/>
        </pc:sldMkLst>
      </pc:sldChg>
      <pc:sldChg chg="modSp del">
        <pc:chgData name="Akash Mathur" userId="6f81ad12-6835-4d14-9f99-78505dcc2ee5" providerId="ADAL" clId="{35DBC781-C989-42A2-8495-85EFB2D9CE46}" dt="2023-07-24T08:21:09.190" v="100" actId="47"/>
        <pc:sldMkLst>
          <pc:docMk/>
          <pc:sldMk cId="2685137145" sldId="266"/>
        </pc:sldMkLst>
        <pc:spChg chg="mod">
          <ac:chgData name="Akash Mathur" userId="6f81ad12-6835-4d14-9f99-78505dcc2ee5" providerId="ADAL" clId="{35DBC781-C989-42A2-8495-85EFB2D9CE46}" dt="2023-07-24T08:10:30.691" v="18"/>
          <ac:spMkLst>
            <pc:docMk/>
            <pc:sldMk cId="2685137145" sldId="266"/>
            <ac:spMk id="3" creationId="{BE0D5135-1A60-04FF-661F-957DC306C3D4}"/>
          </ac:spMkLst>
        </pc:spChg>
        <pc:spChg chg="mod">
          <ac:chgData name="Akash Mathur" userId="6f81ad12-6835-4d14-9f99-78505dcc2ee5" providerId="ADAL" clId="{35DBC781-C989-42A2-8495-85EFB2D9CE46}" dt="2023-07-24T08:10:30.691" v="18"/>
          <ac:spMkLst>
            <pc:docMk/>
            <pc:sldMk cId="2685137145" sldId="266"/>
            <ac:spMk id="4" creationId="{CBFB9DD5-A76D-F84B-8A79-266018E65244}"/>
          </ac:spMkLst>
        </pc:spChg>
      </pc:sldChg>
      <pc:sldChg chg="modSp del">
        <pc:chgData name="Akash Mathur" userId="6f81ad12-6835-4d14-9f99-78505dcc2ee5" providerId="ADAL" clId="{35DBC781-C989-42A2-8495-85EFB2D9CE46}" dt="2023-07-24T08:21:18.804" v="107" actId="47"/>
        <pc:sldMkLst>
          <pc:docMk/>
          <pc:sldMk cId="3108074667" sldId="268"/>
        </pc:sldMkLst>
        <pc:spChg chg="mod">
          <ac:chgData name="Akash Mathur" userId="6f81ad12-6835-4d14-9f99-78505dcc2ee5" providerId="ADAL" clId="{35DBC781-C989-42A2-8495-85EFB2D9CE46}" dt="2023-07-24T08:10:30.691" v="18"/>
          <ac:spMkLst>
            <pc:docMk/>
            <pc:sldMk cId="3108074667" sldId="268"/>
            <ac:spMk id="2" creationId="{65BD026C-E4BB-EA1F-6E52-6DA5BAC9AEFD}"/>
          </ac:spMkLst>
        </pc:spChg>
        <pc:spChg chg="mod">
          <ac:chgData name="Akash Mathur" userId="6f81ad12-6835-4d14-9f99-78505dcc2ee5" providerId="ADAL" clId="{35DBC781-C989-42A2-8495-85EFB2D9CE46}" dt="2023-07-24T08:10:30.691" v="18"/>
          <ac:spMkLst>
            <pc:docMk/>
            <pc:sldMk cId="3108074667" sldId="268"/>
            <ac:spMk id="3" creationId="{BE0D5135-1A60-04FF-661F-957DC306C3D4}"/>
          </ac:spMkLst>
        </pc:spChg>
        <pc:spChg chg="mod">
          <ac:chgData name="Akash Mathur" userId="6f81ad12-6835-4d14-9f99-78505dcc2ee5" providerId="ADAL" clId="{35DBC781-C989-42A2-8495-85EFB2D9CE46}" dt="2023-07-24T08:10:30.691" v="18"/>
          <ac:spMkLst>
            <pc:docMk/>
            <pc:sldMk cId="3108074667" sldId="268"/>
            <ac:spMk id="4" creationId="{CBFB9DD5-A76D-F84B-8A79-266018E65244}"/>
          </ac:spMkLst>
        </pc:spChg>
      </pc:sldChg>
      <pc:sldChg chg="del">
        <pc:chgData name="Akash Mathur" userId="6f81ad12-6835-4d14-9f99-78505dcc2ee5" providerId="ADAL" clId="{35DBC781-C989-42A2-8495-85EFB2D9CE46}" dt="2023-07-26T12:44:17.036" v="1354" actId="47"/>
        <pc:sldMkLst>
          <pc:docMk/>
          <pc:sldMk cId="174137007" sldId="269"/>
        </pc:sldMkLst>
      </pc:sldChg>
      <pc:sldChg chg="modSp">
        <pc:chgData name="Akash Mathur" userId="6f81ad12-6835-4d14-9f99-78505dcc2ee5" providerId="ADAL" clId="{35DBC781-C989-42A2-8495-85EFB2D9CE46}" dt="2023-07-24T08:10:30.691" v="18"/>
        <pc:sldMkLst>
          <pc:docMk/>
          <pc:sldMk cId="2013752752" sldId="270"/>
        </pc:sldMkLst>
        <pc:spChg chg="mod">
          <ac:chgData name="Akash Mathur" userId="6f81ad12-6835-4d14-9f99-78505dcc2ee5" providerId="ADAL" clId="{35DBC781-C989-42A2-8495-85EFB2D9CE46}" dt="2023-07-24T08:10:30.691" v="18"/>
          <ac:spMkLst>
            <pc:docMk/>
            <pc:sldMk cId="2013752752" sldId="270"/>
            <ac:spMk id="2" creationId="{65BD026C-E4BB-EA1F-6E52-6DA5BAC9AEFD}"/>
          </ac:spMkLst>
        </pc:spChg>
        <pc:spChg chg="mod">
          <ac:chgData name="Akash Mathur" userId="6f81ad12-6835-4d14-9f99-78505dcc2ee5" providerId="ADAL" clId="{35DBC781-C989-42A2-8495-85EFB2D9CE46}" dt="2023-07-24T08:10:30.691" v="18"/>
          <ac:spMkLst>
            <pc:docMk/>
            <pc:sldMk cId="2013752752" sldId="270"/>
            <ac:spMk id="3" creationId="{BE0D5135-1A60-04FF-661F-957DC306C3D4}"/>
          </ac:spMkLst>
        </pc:spChg>
        <pc:spChg chg="mod">
          <ac:chgData name="Akash Mathur" userId="6f81ad12-6835-4d14-9f99-78505dcc2ee5" providerId="ADAL" clId="{35DBC781-C989-42A2-8495-85EFB2D9CE46}" dt="2023-07-24T08:10:30.691" v="18"/>
          <ac:spMkLst>
            <pc:docMk/>
            <pc:sldMk cId="2013752752" sldId="270"/>
            <ac:spMk id="4" creationId="{CBFB9DD5-A76D-F84B-8A79-266018E65244}"/>
          </ac:spMkLst>
        </pc:spChg>
      </pc:sldChg>
      <pc:sldChg chg="modSp del">
        <pc:chgData name="Akash Mathur" userId="6f81ad12-6835-4d14-9f99-78505dcc2ee5" providerId="ADAL" clId="{35DBC781-C989-42A2-8495-85EFB2D9CE46}" dt="2023-07-24T13:14:42.909" v="853" actId="47"/>
        <pc:sldMkLst>
          <pc:docMk/>
          <pc:sldMk cId="2699301670" sldId="271"/>
        </pc:sldMkLst>
        <pc:spChg chg="mod">
          <ac:chgData name="Akash Mathur" userId="6f81ad12-6835-4d14-9f99-78505dcc2ee5" providerId="ADAL" clId="{35DBC781-C989-42A2-8495-85EFB2D9CE46}" dt="2023-07-24T08:10:30.691" v="18"/>
          <ac:spMkLst>
            <pc:docMk/>
            <pc:sldMk cId="2699301670" sldId="271"/>
            <ac:spMk id="2" creationId="{65BD026C-E4BB-EA1F-6E52-6DA5BAC9AEFD}"/>
          </ac:spMkLst>
        </pc:spChg>
        <pc:spChg chg="mod">
          <ac:chgData name="Akash Mathur" userId="6f81ad12-6835-4d14-9f99-78505dcc2ee5" providerId="ADAL" clId="{35DBC781-C989-42A2-8495-85EFB2D9CE46}" dt="2023-07-24T08:10:30.691" v="18"/>
          <ac:spMkLst>
            <pc:docMk/>
            <pc:sldMk cId="2699301670" sldId="271"/>
            <ac:spMk id="3" creationId="{BE0D5135-1A60-04FF-661F-957DC306C3D4}"/>
          </ac:spMkLst>
        </pc:spChg>
        <pc:spChg chg="mod">
          <ac:chgData name="Akash Mathur" userId="6f81ad12-6835-4d14-9f99-78505dcc2ee5" providerId="ADAL" clId="{35DBC781-C989-42A2-8495-85EFB2D9CE46}" dt="2023-07-24T08:10:30.691" v="18"/>
          <ac:spMkLst>
            <pc:docMk/>
            <pc:sldMk cId="2699301670" sldId="271"/>
            <ac:spMk id="4" creationId="{CBFB9DD5-A76D-F84B-8A79-266018E65244}"/>
          </ac:spMkLst>
        </pc:spChg>
      </pc:sldChg>
      <pc:sldChg chg="del">
        <pc:chgData name="Akash Mathur" userId="6f81ad12-6835-4d14-9f99-78505dcc2ee5" providerId="ADAL" clId="{35DBC781-C989-42A2-8495-85EFB2D9CE46}" dt="2023-07-24T08:21:09.715" v="101" actId="47"/>
        <pc:sldMkLst>
          <pc:docMk/>
          <pc:sldMk cId="2508380946" sldId="272"/>
        </pc:sldMkLst>
      </pc:sldChg>
      <pc:sldChg chg="del">
        <pc:chgData name="Akash Mathur" userId="6f81ad12-6835-4d14-9f99-78505dcc2ee5" providerId="ADAL" clId="{35DBC781-C989-42A2-8495-85EFB2D9CE46}" dt="2023-07-24T08:21:10.209" v="102" actId="47"/>
        <pc:sldMkLst>
          <pc:docMk/>
          <pc:sldMk cId="2811044876" sldId="273"/>
        </pc:sldMkLst>
      </pc:sldChg>
      <pc:sldChg chg="modSp del">
        <pc:chgData name="Akash Mathur" userId="6f81ad12-6835-4d14-9f99-78505dcc2ee5" providerId="ADAL" clId="{35DBC781-C989-42A2-8495-85EFB2D9CE46}" dt="2023-07-26T12:44:16.340" v="1353" actId="47"/>
        <pc:sldMkLst>
          <pc:docMk/>
          <pc:sldMk cId="2343717003" sldId="274"/>
        </pc:sldMkLst>
        <pc:spChg chg="mod">
          <ac:chgData name="Akash Mathur" userId="6f81ad12-6835-4d14-9f99-78505dcc2ee5" providerId="ADAL" clId="{35DBC781-C989-42A2-8495-85EFB2D9CE46}" dt="2023-07-24T08:10:30.691" v="18"/>
          <ac:spMkLst>
            <pc:docMk/>
            <pc:sldMk cId="2343717003" sldId="274"/>
            <ac:spMk id="2" creationId="{65BD026C-E4BB-EA1F-6E52-6DA5BAC9AEFD}"/>
          </ac:spMkLst>
        </pc:spChg>
        <pc:spChg chg="mod">
          <ac:chgData name="Akash Mathur" userId="6f81ad12-6835-4d14-9f99-78505dcc2ee5" providerId="ADAL" clId="{35DBC781-C989-42A2-8495-85EFB2D9CE46}" dt="2023-07-24T08:10:30.691" v="18"/>
          <ac:spMkLst>
            <pc:docMk/>
            <pc:sldMk cId="2343717003" sldId="274"/>
            <ac:spMk id="3" creationId="{BE0D5135-1A60-04FF-661F-957DC306C3D4}"/>
          </ac:spMkLst>
        </pc:spChg>
        <pc:spChg chg="mod">
          <ac:chgData name="Akash Mathur" userId="6f81ad12-6835-4d14-9f99-78505dcc2ee5" providerId="ADAL" clId="{35DBC781-C989-42A2-8495-85EFB2D9CE46}" dt="2023-07-24T08:10:30.691" v="18"/>
          <ac:spMkLst>
            <pc:docMk/>
            <pc:sldMk cId="2343717003" sldId="274"/>
            <ac:spMk id="4" creationId="{CBFB9DD5-A76D-F84B-8A79-266018E65244}"/>
          </ac:spMkLst>
        </pc:spChg>
      </pc:sldChg>
      <pc:sldChg chg="del">
        <pc:chgData name="Akash Mathur" userId="6f81ad12-6835-4d14-9f99-78505dcc2ee5" providerId="ADAL" clId="{35DBC781-C989-42A2-8495-85EFB2D9CE46}" dt="2023-07-24T08:21:14.562" v="104" actId="47"/>
        <pc:sldMkLst>
          <pc:docMk/>
          <pc:sldMk cId="2662715816" sldId="275"/>
        </pc:sldMkLst>
      </pc:sldChg>
      <pc:sldChg chg="del">
        <pc:chgData name="Akash Mathur" userId="6f81ad12-6835-4d14-9f99-78505dcc2ee5" providerId="ADAL" clId="{35DBC781-C989-42A2-8495-85EFB2D9CE46}" dt="2023-07-24T08:21:17.715" v="106" actId="47"/>
        <pc:sldMkLst>
          <pc:docMk/>
          <pc:sldMk cId="1581497419" sldId="276"/>
        </pc:sldMkLst>
      </pc:sldChg>
      <pc:sldChg chg="del">
        <pc:chgData name="Akash Mathur" userId="6f81ad12-6835-4d14-9f99-78505dcc2ee5" providerId="ADAL" clId="{35DBC781-C989-42A2-8495-85EFB2D9CE46}" dt="2023-07-24T08:21:15.845" v="105" actId="47"/>
        <pc:sldMkLst>
          <pc:docMk/>
          <pc:sldMk cId="316694857" sldId="277"/>
        </pc:sldMkLst>
      </pc:sldChg>
      <pc:sldChg chg="modSp del">
        <pc:chgData name="Akash Mathur" userId="6f81ad12-6835-4d14-9f99-78505dcc2ee5" providerId="ADAL" clId="{35DBC781-C989-42A2-8495-85EFB2D9CE46}" dt="2023-07-24T08:21:20.102" v="109" actId="47"/>
        <pc:sldMkLst>
          <pc:docMk/>
          <pc:sldMk cId="2086195748" sldId="278"/>
        </pc:sldMkLst>
        <pc:spChg chg="mod">
          <ac:chgData name="Akash Mathur" userId="6f81ad12-6835-4d14-9f99-78505dcc2ee5" providerId="ADAL" clId="{35DBC781-C989-42A2-8495-85EFB2D9CE46}" dt="2023-07-24T08:10:30.691" v="18"/>
          <ac:spMkLst>
            <pc:docMk/>
            <pc:sldMk cId="2086195748" sldId="278"/>
            <ac:spMk id="25" creationId="{280CEFBD-A6F6-D21D-FFB0-BDD2FE7FF9B5}"/>
          </ac:spMkLst>
        </pc:spChg>
      </pc:sldChg>
      <pc:sldChg chg="addSp delSp modSp mod modAnim">
        <pc:chgData name="Akash Mathur" userId="6f81ad12-6835-4d14-9f99-78505dcc2ee5" providerId="ADAL" clId="{35DBC781-C989-42A2-8495-85EFB2D9CE46}" dt="2023-07-27T05:52:25.851" v="1364" actId="1076"/>
        <pc:sldMkLst>
          <pc:docMk/>
          <pc:sldMk cId="1168762609" sldId="279"/>
        </pc:sldMkLst>
        <pc:spChg chg="mod">
          <ac:chgData name="Akash Mathur" userId="6f81ad12-6835-4d14-9f99-78505dcc2ee5" providerId="ADAL" clId="{35DBC781-C989-42A2-8495-85EFB2D9CE46}" dt="2023-07-24T13:25:17.945" v="894" actId="20577"/>
          <ac:spMkLst>
            <pc:docMk/>
            <pc:sldMk cId="1168762609" sldId="279"/>
            <ac:spMk id="2" creationId="{16558CD5-A1C8-50FC-0B82-284789F1FEE6}"/>
          </ac:spMkLst>
        </pc:spChg>
        <pc:spChg chg="del mod">
          <ac:chgData name="Akash Mathur" userId="6f81ad12-6835-4d14-9f99-78505dcc2ee5" providerId="ADAL" clId="{35DBC781-C989-42A2-8495-85EFB2D9CE46}" dt="2023-07-24T14:27:36.896" v="999" actId="12084"/>
          <ac:spMkLst>
            <pc:docMk/>
            <pc:sldMk cId="1168762609" sldId="279"/>
            <ac:spMk id="3" creationId="{7CF927AD-839D-BDC4-9778-7AFE19A6018D}"/>
          </ac:spMkLst>
        </pc:spChg>
        <pc:spChg chg="add mod">
          <ac:chgData name="Akash Mathur" userId="6f81ad12-6835-4d14-9f99-78505dcc2ee5" providerId="ADAL" clId="{35DBC781-C989-42A2-8495-85EFB2D9CE46}" dt="2023-07-26T12:04:50.857" v="1020" actId="1076"/>
          <ac:spMkLst>
            <pc:docMk/>
            <pc:sldMk cId="1168762609" sldId="279"/>
            <ac:spMk id="3" creationId="{E5FD6533-01B1-A26F-93ED-67C2DFC96F0D}"/>
          </ac:spMkLst>
        </pc:spChg>
        <pc:spChg chg="add mod">
          <ac:chgData name="Akash Mathur" userId="6f81ad12-6835-4d14-9f99-78505dcc2ee5" providerId="ADAL" clId="{35DBC781-C989-42A2-8495-85EFB2D9CE46}" dt="2023-07-27T05:52:25.851" v="1364" actId="1076"/>
          <ac:spMkLst>
            <pc:docMk/>
            <pc:sldMk cId="1168762609" sldId="279"/>
            <ac:spMk id="4" creationId="{3D6A71ED-9020-79D5-3B03-CBE8F3207B5C}"/>
          </ac:spMkLst>
        </pc:spChg>
        <pc:spChg chg="mod">
          <ac:chgData name="Akash Mathur" userId="6f81ad12-6835-4d14-9f99-78505dcc2ee5" providerId="ADAL" clId="{35DBC781-C989-42A2-8495-85EFB2D9CE46}" dt="2023-07-26T12:37:32.315" v="1203" actId="18245"/>
          <ac:spMkLst>
            <pc:docMk/>
            <pc:sldMk cId="1168762609" sldId="279"/>
            <ac:spMk id="7" creationId="{9A54F6E6-4E6A-6388-C038-46EADEA7EC2B}"/>
          </ac:spMkLst>
        </pc:spChg>
        <pc:spChg chg="mod">
          <ac:chgData name="Akash Mathur" userId="6f81ad12-6835-4d14-9f99-78505dcc2ee5" providerId="ADAL" clId="{35DBC781-C989-42A2-8495-85EFB2D9CE46}" dt="2023-07-26T12:37:32.315" v="1203" actId="18245"/>
          <ac:spMkLst>
            <pc:docMk/>
            <pc:sldMk cId="1168762609" sldId="279"/>
            <ac:spMk id="8" creationId="{B9E01DFC-15DE-3C9D-02E0-0F46AC8F5426}"/>
          </ac:spMkLst>
        </pc:spChg>
        <pc:spChg chg="mod">
          <ac:chgData name="Akash Mathur" userId="6f81ad12-6835-4d14-9f99-78505dcc2ee5" providerId="ADAL" clId="{35DBC781-C989-42A2-8495-85EFB2D9CE46}" dt="2023-07-26T12:37:32.315" v="1203" actId="18245"/>
          <ac:spMkLst>
            <pc:docMk/>
            <pc:sldMk cId="1168762609" sldId="279"/>
            <ac:spMk id="9" creationId="{93E16960-C186-947C-73BB-2DFA617655B3}"/>
          </ac:spMkLst>
        </pc:spChg>
        <pc:spChg chg="mod">
          <ac:chgData name="Akash Mathur" userId="6f81ad12-6835-4d14-9f99-78505dcc2ee5" providerId="ADAL" clId="{35DBC781-C989-42A2-8495-85EFB2D9CE46}" dt="2023-07-26T12:37:32.315" v="1203" actId="18245"/>
          <ac:spMkLst>
            <pc:docMk/>
            <pc:sldMk cId="1168762609" sldId="279"/>
            <ac:spMk id="10" creationId="{8D085F8E-F30C-E7A0-E62A-1B0FDB113924}"/>
          </ac:spMkLst>
        </pc:spChg>
        <pc:spChg chg="mod">
          <ac:chgData name="Akash Mathur" userId="6f81ad12-6835-4d14-9f99-78505dcc2ee5" providerId="ADAL" clId="{35DBC781-C989-42A2-8495-85EFB2D9CE46}" dt="2023-07-26T12:37:32.315" v="1203" actId="18245"/>
          <ac:spMkLst>
            <pc:docMk/>
            <pc:sldMk cId="1168762609" sldId="279"/>
            <ac:spMk id="11" creationId="{93697001-863A-31E5-CCA9-FD4E65D2BCFE}"/>
          </ac:spMkLst>
        </pc:spChg>
        <pc:spChg chg="mod">
          <ac:chgData name="Akash Mathur" userId="6f81ad12-6835-4d14-9f99-78505dcc2ee5" providerId="ADAL" clId="{35DBC781-C989-42A2-8495-85EFB2D9CE46}" dt="2023-07-26T12:37:32.315" v="1203" actId="18245"/>
          <ac:spMkLst>
            <pc:docMk/>
            <pc:sldMk cId="1168762609" sldId="279"/>
            <ac:spMk id="12" creationId="{EC5B6910-8376-70B2-1A79-16107218B553}"/>
          </ac:spMkLst>
        </pc:spChg>
        <pc:spChg chg="mod">
          <ac:chgData name="Akash Mathur" userId="6f81ad12-6835-4d14-9f99-78505dcc2ee5" providerId="ADAL" clId="{35DBC781-C989-42A2-8495-85EFB2D9CE46}" dt="2023-07-26T12:37:32.315" v="1203" actId="18245"/>
          <ac:spMkLst>
            <pc:docMk/>
            <pc:sldMk cId="1168762609" sldId="279"/>
            <ac:spMk id="13" creationId="{C2D94C78-BAF8-3A0D-DE49-6CE59AB42526}"/>
          </ac:spMkLst>
        </pc:spChg>
        <pc:spChg chg="mod">
          <ac:chgData name="Akash Mathur" userId="6f81ad12-6835-4d14-9f99-78505dcc2ee5" providerId="ADAL" clId="{35DBC781-C989-42A2-8495-85EFB2D9CE46}" dt="2023-07-26T12:37:32.315" v="1203" actId="18245"/>
          <ac:spMkLst>
            <pc:docMk/>
            <pc:sldMk cId="1168762609" sldId="279"/>
            <ac:spMk id="14" creationId="{763F494B-B52B-55E9-4029-87D8208A1A0A}"/>
          </ac:spMkLst>
        </pc:spChg>
        <pc:spChg chg="mod">
          <ac:chgData name="Akash Mathur" userId="6f81ad12-6835-4d14-9f99-78505dcc2ee5" providerId="ADAL" clId="{35DBC781-C989-42A2-8495-85EFB2D9CE46}" dt="2023-07-26T12:37:30.115" v="1202" actId="18245"/>
          <ac:spMkLst>
            <pc:docMk/>
            <pc:sldMk cId="1168762609" sldId="279"/>
            <ac:spMk id="15" creationId="{D21A031E-0608-361B-4E92-2E021957510F}"/>
          </ac:spMkLst>
        </pc:spChg>
        <pc:grpChg chg="mod">
          <ac:chgData name="Akash Mathur" userId="6f81ad12-6835-4d14-9f99-78505dcc2ee5" providerId="ADAL" clId="{35DBC781-C989-42A2-8495-85EFB2D9CE46}" dt="2023-07-26T12:37:32.315" v="1203" actId="18245"/>
          <ac:grpSpMkLst>
            <pc:docMk/>
            <pc:sldMk cId="1168762609" sldId="279"/>
            <ac:grpSpMk id="6" creationId="{60983AF8-2382-5A63-3D01-1015C83D8947}"/>
          </ac:grpSpMkLst>
        </pc:grpChg>
        <pc:graphicFrameChg chg="add del modGraphic">
          <ac:chgData name="Akash Mathur" userId="6f81ad12-6835-4d14-9f99-78505dcc2ee5" providerId="ADAL" clId="{35DBC781-C989-42A2-8495-85EFB2D9CE46}" dt="2023-07-24T14:27:15.434" v="998" actId="1032"/>
          <ac:graphicFrameMkLst>
            <pc:docMk/>
            <pc:sldMk cId="1168762609" sldId="279"/>
            <ac:graphicFrameMk id="4" creationId="{B6FC7147-FA34-EC03-F7CE-8EF222A1EE73}"/>
          </ac:graphicFrameMkLst>
        </pc:graphicFrameChg>
        <pc:graphicFrameChg chg="add del mod">
          <ac:chgData name="Akash Mathur" userId="6f81ad12-6835-4d14-9f99-78505dcc2ee5" providerId="ADAL" clId="{35DBC781-C989-42A2-8495-85EFB2D9CE46}" dt="2023-07-26T12:41:10.394" v="1324" actId="20577"/>
          <ac:graphicFrameMkLst>
            <pc:docMk/>
            <pc:sldMk cId="1168762609" sldId="279"/>
            <ac:graphicFrameMk id="5" creationId="{A6BD673D-563A-037A-E72D-7CB9B22C4CA8}"/>
          </ac:graphicFrameMkLst>
        </pc:graphicFrameChg>
      </pc:sldChg>
      <pc:sldChg chg="addSp delSp modSp add mod">
        <pc:chgData name="Akash Mathur" userId="6f81ad12-6835-4d14-9f99-78505dcc2ee5" providerId="ADAL" clId="{35DBC781-C989-42A2-8495-85EFB2D9CE46}" dt="2023-07-26T12:50:06.419" v="1363" actId="14100"/>
        <pc:sldMkLst>
          <pc:docMk/>
          <pc:sldMk cId="2408034272" sldId="280"/>
        </pc:sldMkLst>
        <pc:spChg chg="del">
          <ac:chgData name="Akash Mathur" userId="6f81ad12-6835-4d14-9f99-78505dcc2ee5" providerId="ADAL" clId="{35DBC781-C989-42A2-8495-85EFB2D9CE46}" dt="2023-07-24T13:11:25.533" v="746" actId="478"/>
          <ac:spMkLst>
            <pc:docMk/>
            <pc:sldMk cId="2408034272" sldId="280"/>
            <ac:spMk id="2" creationId="{16558CD5-A1C8-50FC-0B82-284789F1FEE6}"/>
          </ac:spMkLst>
        </pc:spChg>
        <pc:spChg chg="add mod">
          <ac:chgData name="Akash Mathur" userId="6f81ad12-6835-4d14-9f99-78505dcc2ee5" providerId="ADAL" clId="{35DBC781-C989-42A2-8495-85EFB2D9CE46}" dt="2023-07-26T12:50:06.419" v="1363" actId="14100"/>
          <ac:spMkLst>
            <pc:docMk/>
            <pc:sldMk cId="2408034272" sldId="280"/>
            <ac:spMk id="2" creationId="{31CBAA8A-8033-F2A5-0DF5-37F5A76EFDC3}"/>
          </ac:spMkLst>
        </pc:spChg>
        <pc:spChg chg="add del mod">
          <ac:chgData name="Akash Mathur" userId="6f81ad12-6835-4d14-9f99-78505dcc2ee5" providerId="ADAL" clId="{35DBC781-C989-42A2-8495-85EFB2D9CE46}" dt="2023-07-24T13:11:35.785" v="748" actId="478"/>
          <ac:spMkLst>
            <pc:docMk/>
            <pc:sldMk cId="2408034272" sldId="280"/>
            <ac:spMk id="6" creationId="{1F901144-E0AA-881A-F2E2-3D3104F4841F}"/>
          </ac:spMkLst>
        </pc:spChg>
        <pc:picChg chg="add mod">
          <ac:chgData name="Akash Mathur" userId="6f81ad12-6835-4d14-9f99-78505dcc2ee5" providerId="ADAL" clId="{35DBC781-C989-42A2-8495-85EFB2D9CE46}" dt="2023-07-24T13:11:39.005" v="749" actId="14100"/>
          <ac:picMkLst>
            <pc:docMk/>
            <pc:sldMk cId="2408034272" sldId="280"/>
            <ac:picMk id="4" creationId="{982DB0BA-1894-1BCA-E49C-8F0FD5BBE0B9}"/>
          </ac:picMkLst>
        </pc:picChg>
        <pc:picChg chg="del">
          <ac:chgData name="Akash Mathur" userId="6f81ad12-6835-4d14-9f99-78505dcc2ee5" providerId="ADAL" clId="{35DBC781-C989-42A2-8495-85EFB2D9CE46}" dt="2023-07-24T08:12:28.826" v="37" actId="478"/>
          <ac:picMkLst>
            <pc:docMk/>
            <pc:sldMk cId="2408034272" sldId="280"/>
            <ac:picMk id="9" creationId="{831D8362-5D34-308A-FCD2-21DCEE65D653}"/>
          </ac:picMkLst>
        </pc:picChg>
      </pc:sldChg>
      <pc:sldChg chg="addSp delSp modSp add mod">
        <pc:chgData name="Akash Mathur" userId="6f81ad12-6835-4d14-9f99-78505dcc2ee5" providerId="ADAL" clId="{35DBC781-C989-42A2-8495-85EFB2D9CE46}" dt="2023-07-24T13:12:14.001" v="756" actId="1076"/>
        <pc:sldMkLst>
          <pc:docMk/>
          <pc:sldMk cId="3301029291" sldId="281"/>
        </pc:sldMkLst>
        <pc:spChg chg="del">
          <ac:chgData name="Akash Mathur" userId="6f81ad12-6835-4d14-9f99-78505dcc2ee5" providerId="ADAL" clId="{35DBC781-C989-42A2-8495-85EFB2D9CE46}" dt="2023-07-24T13:11:44.330" v="750" actId="478"/>
          <ac:spMkLst>
            <pc:docMk/>
            <pc:sldMk cId="3301029291" sldId="281"/>
            <ac:spMk id="2" creationId="{16558CD5-A1C8-50FC-0B82-284789F1FEE6}"/>
          </ac:spMkLst>
        </pc:spChg>
        <pc:spChg chg="add mod">
          <ac:chgData name="Akash Mathur" userId="6f81ad12-6835-4d14-9f99-78505dcc2ee5" providerId="ADAL" clId="{35DBC781-C989-42A2-8495-85EFB2D9CE46}" dt="2023-07-24T13:12:14.001" v="756" actId="1076"/>
          <ac:spMkLst>
            <pc:docMk/>
            <pc:sldMk cId="3301029291" sldId="281"/>
            <ac:spMk id="6" creationId="{4170A1AF-9B02-C89F-44B2-7496C62ABBE8}"/>
          </ac:spMkLst>
        </pc:spChg>
        <pc:spChg chg="add del mod">
          <ac:chgData name="Akash Mathur" userId="6f81ad12-6835-4d14-9f99-78505dcc2ee5" providerId="ADAL" clId="{35DBC781-C989-42A2-8495-85EFB2D9CE46}" dt="2023-07-24T13:11:46.805" v="751" actId="478"/>
          <ac:spMkLst>
            <pc:docMk/>
            <pc:sldMk cId="3301029291" sldId="281"/>
            <ac:spMk id="8" creationId="{FC88D290-183D-B67D-76B5-327E64650DDF}"/>
          </ac:spMkLst>
        </pc:spChg>
        <pc:picChg chg="del">
          <ac:chgData name="Akash Mathur" userId="6f81ad12-6835-4d14-9f99-78505dcc2ee5" providerId="ADAL" clId="{35DBC781-C989-42A2-8495-85EFB2D9CE46}" dt="2023-07-24T08:13:15.960" v="45" actId="478"/>
          <ac:picMkLst>
            <pc:docMk/>
            <pc:sldMk cId="3301029291" sldId="281"/>
            <ac:picMk id="4" creationId="{982DB0BA-1894-1BCA-E49C-8F0FD5BBE0B9}"/>
          </ac:picMkLst>
        </pc:picChg>
        <pc:picChg chg="add mod">
          <ac:chgData name="Akash Mathur" userId="6f81ad12-6835-4d14-9f99-78505dcc2ee5" providerId="ADAL" clId="{35DBC781-C989-42A2-8495-85EFB2D9CE46}" dt="2023-07-24T13:11:54.653" v="753" actId="14100"/>
          <ac:picMkLst>
            <pc:docMk/>
            <pc:sldMk cId="3301029291" sldId="281"/>
            <ac:picMk id="5" creationId="{47F2CD12-8387-931B-30E8-548B7246A292}"/>
          </ac:picMkLst>
        </pc:picChg>
      </pc:sldChg>
      <pc:sldChg chg="addSp delSp modSp add mod">
        <pc:chgData name="Akash Mathur" userId="6f81ad12-6835-4d14-9f99-78505dcc2ee5" providerId="ADAL" clId="{35DBC781-C989-42A2-8495-85EFB2D9CE46}" dt="2023-07-26T12:49:38.803" v="1357" actId="14100"/>
        <pc:sldMkLst>
          <pc:docMk/>
          <pc:sldMk cId="3615055209" sldId="282"/>
        </pc:sldMkLst>
        <pc:spChg chg="del">
          <ac:chgData name="Akash Mathur" userId="6f81ad12-6835-4d14-9f99-78505dcc2ee5" providerId="ADAL" clId="{35DBC781-C989-42A2-8495-85EFB2D9CE46}" dt="2023-07-24T13:13:03.663" v="771" actId="478"/>
          <ac:spMkLst>
            <pc:docMk/>
            <pc:sldMk cId="3615055209" sldId="282"/>
            <ac:spMk id="2" creationId="{16558CD5-A1C8-50FC-0B82-284789F1FEE6}"/>
          </ac:spMkLst>
        </pc:spChg>
        <pc:spChg chg="add mod">
          <ac:chgData name="Akash Mathur" userId="6f81ad12-6835-4d14-9f99-78505dcc2ee5" providerId="ADAL" clId="{35DBC781-C989-42A2-8495-85EFB2D9CE46}" dt="2023-07-24T13:13:30.374" v="835" actId="1036"/>
          <ac:spMkLst>
            <pc:docMk/>
            <pc:sldMk cId="3615055209" sldId="282"/>
            <ac:spMk id="6" creationId="{937C874D-C477-BD6D-0522-13614AF18C0B}"/>
          </ac:spMkLst>
        </pc:spChg>
        <pc:spChg chg="add del mod">
          <ac:chgData name="Akash Mathur" userId="6f81ad12-6835-4d14-9f99-78505dcc2ee5" providerId="ADAL" clId="{35DBC781-C989-42A2-8495-85EFB2D9CE46}" dt="2023-07-24T13:13:05.932" v="772" actId="478"/>
          <ac:spMkLst>
            <pc:docMk/>
            <pc:sldMk cId="3615055209" sldId="282"/>
            <ac:spMk id="8" creationId="{8C8B41D5-9905-EEC4-0805-5FD513D4FA0C}"/>
          </ac:spMkLst>
        </pc:spChg>
        <pc:picChg chg="del">
          <ac:chgData name="Akash Mathur" userId="6f81ad12-6835-4d14-9f99-78505dcc2ee5" providerId="ADAL" clId="{35DBC781-C989-42A2-8495-85EFB2D9CE46}" dt="2023-07-24T08:14:00.025" v="51" actId="478"/>
          <ac:picMkLst>
            <pc:docMk/>
            <pc:sldMk cId="3615055209" sldId="282"/>
            <ac:picMk id="4" creationId="{982DB0BA-1894-1BCA-E49C-8F0FD5BBE0B9}"/>
          </ac:picMkLst>
        </pc:picChg>
        <pc:picChg chg="add mod">
          <ac:chgData name="Akash Mathur" userId="6f81ad12-6835-4d14-9f99-78505dcc2ee5" providerId="ADAL" clId="{35DBC781-C989-42A2-8495-85EFB2D9CE46}" dt="2023-07-26T12:49:38.803" v="1357" actId="14100"/>
          <ac:picMkLst>
            <pc:docMk/>
            <pc:sldMk cId="3615055209" sldId="282"/>
            <ac:picMk id="5" creationId="{3B2CCD70-2E26-E144-A59E-B3186FE2BAE5}"/>
          </ac:picMkLst>
        </pc:picChg>
      </pc:sldChg>
      <pc:sldChg chg="addSp delSp modSp add mod">
        <pc:chgData name="Akash Mathur" userId="6f81ad12-6835-4d14-9f99-78505dcc2ee5" providerId="ADAL" clId="{35DBC781-C989-42A2-8495-85EFB2D9CE46}" dt="2023-07-26T12:44:01.389" v="1352" actId="1076"/>
        <pc:sldMkLst>
          <pc:docMk/>
          <pc:sldMk cId="4147648214" sldId="283"/>
        </pc:sldMkLst>
        <pc:spChg chg="del">
          <ac:chgData name="Akash Mathur" userId="6f81ad12-6835-4d14-9f99-78505dcc2ee5" providerId="ADAL" clId="{35DBC781-C989-42A2-8495-85EFB2D9CE46}" dt="2023-07-24T13:13:50.282" v="840" actId="478"/>
          <ac:spMkLst>
            <pc:docMk/>
            <pc:sldMk cId="4147648214" sldId="283"/>
            <ac:spMk id="2" creationId="{16558CD5-A1C8-50FC-0B82-284789F1FEE6}"/>
          </ac:spMkLst>
        </pc:spChg>
        <pc:spChg chg="add del mod">
          <ac:chgData name="Akash Mathur" userId="6f81ad12-6835-4d14-9f99-78505dcc2ee5" providerId="ADAL" clId="{35DBC781-C989-42A2-8495-85EFB2D9CE46}" dt="2023-07-24T13:13:52.981" v="841" actId="478"/>
          <ac:spMkLst>
            <pc:docMk/>
            <pc:sldMk cId="4147648214" sldId="283"/>
            <ac:spMk id="9" creationId="{38BCCD2A-1956-A6E0-2273-C27DA971172D}"/>
          </ac:spMkLst>
        </pc:spChg>
        <pc:picChg chg="add del mod">
          <ac:chgData name="Akash Mathur" userId="6f81ad12-6835-4d14-9f99-78505dcc2ee5" providerId="ADAL" clId="{35DBC781-C989-42A2-8495-85EFB2D9CE46}" dt="2023-07-24T08:15:36.617" v="61" actId="22"/>
          <ac:picMkLst>
            <pc:docMk/>
            <pc:sldMk cId="4147648214" sldId="283"/>
            <ac:picMk id="4" creationId="{815B192E-CC67-4962-04CC-34340205A55D}"/>
          </ac:picMkLst>
        </pc:picChg>
        <pc:picChg chg="del">
          <ac:chgData name="Akash Mathur" userId="6f81ad12-6835-4d14-9f99-78505dcc2ee5" providerId="ADAL" clId="{35DBC781-C989-42A2-8495-85EFB2D9CE46}" dt="2023-07-24T08:15:39.689" v="62" actId="478"/>
          <ac:picMkLst>
            <pc:docMk/>
            <pc:sldMk cId="4147648214" sldId="283"/>
            <ac:picMk id="5" creationId="{3B2CCD70-2E26-E144-A59E-B3186FE2BAE5}"/>
          </ac:picMkLst>
        </pc:picChg>
        <pc:picChg chg="add mod">
          <ac:chgData name="Akash Mathur" userId="6f81ad12-6835-4d14-9f99-78505dcc2ee5" providerId="ADAL" clId="{35DBC781-C989-42A2-8495-85EFB2D9CE46}" dt="2023-07-26T12:44:01.389" v="1352" actId="1076"/>
          <ac:picMkLst>
            <pc:docMk/>
            <pc:sldMk cId="4147648214" sldId="283"/>
            <ac:picMk id="7" creationId="{267C8DEA-4025-5A37-D961-533E948D5AE7}"/>
          </ac:picMkLst>
        </pc:picChg>
      </pc:sldChg>
      <pc:sldChg chg="addSp delSp modSp add mod">
        <pc:chgData name="Akash Mathur" userId="6f81ad12-6835-4d14-9f99-78505dcc2ee5" providerId="ADAL" clId="{35DBC781-C989-42A2-8495-85EFB2D9CE46}" dt="2023-07-24T13:14:16.628" v="847" actId="14100"/>
        <pc:sldMkLst>
          <pc:docMk/>
          <pc:sldMk cId="2724553139" sldId="284"/>
        </pc:sldMkLst>
        <pc:spChg chg="del">
          <ac:chgData name="Akash Mathur" userId="6f81ad12-6835-4d14-9f99-78505dcc2ee5" providerId="ADAL" clId="{35DBC781-C989-42A2-8495-85EFB2D9CE46}" dt="2023-07-24T13:14:05.080" v="844" actId="478"/>
          <ac:spMkLst>
            <pc:docMk/>
            <pc:sldMk cId="2724553139" sldId="284"/>
            <ac:spMk id="2" creationId="{16558CD5-A1C8-50FC-0B82-284789F1FEE6}"/>
          </ac:spMkLst>
        </pc:spChg>
        <pc:spChg chg="add del mod">
          <ac:chgData name="Akash Mathur" userId="6f81ad12-6835-4d14-9f99-78505dcc2ee5" providerId="ADAL" clId="{35DBC781-C989-42A2-8495-85EFB2D9CE46}" dt="2023-07-24T13:14:10.965" v="845" actId="478"/>
          <ac:spMkLst>
            <pc:docMk/>
            <pc:sldMk cId="2724553139" sldId="284"/>
            <ac:spMk id="6" creationId="{67D21656-F72C-CD57-9BAF-2CE1F8D517B6}"/>
          </ac:spMkLst>
        </pc:spChg>
        <pc:picChg chg="add mod">
          <ac:chgData name="Akash Mathur" userId="6f81ad12-6835-4d14-9f99-78505dcc2ee5" providerId="ADAL" clId="{35DBC781-C989-42A2-8495-85EFB2D9CE46}" dt="2023-07-24T13:14:16.628" v="847" actId="14100"/>
          <ac:picMkLst>
            <pc:docMk/>
            <pc:sldMk cId="2724553139" sldId="284"/>
            <ac:picMk id="4" creationId="{2BE556F0-8EB7-D3D0-13EC-C63E24898D9F}"/>
          </ac:picMkLst>
        </pc:picChg>
        <pc:picChg chg="del">
          <ac:chgData name="Akash Mathur" userId="6f81ad12-6835-4d14-9f99-78505dcc2ee5" providerId="ADAL" clId="{35DBC781-C989-42A2-8495-85EFB2D9CE46}" dt="2023-07-24T08:16:33.849" v="68" actId="478"/>
          <ac:picMkLst>
            <pc:docMk/>
            <pc:sldMk cId="2724553139" sldId="284"/>
            <ac:picMk id="7" creationId="{267C8DEA-4025-5A37-D961-533E948D5AE7}"/>
          </ac:picMkLst>
        </pc:picChg>
      </pc:sldChg>
      <pc:sldChg chg="addSp delSp modSp add mod">
        <pc:chgData name="Akash Mathur" userId="6f81ad12-6835-4d14-9f99-78505dcc2ee5" providerId="ADAL" clId="{35DBC781-C989-42A2-8495-85EFB2D9CE46}" dt="2023-07-24T13:14:37.167" v="852" actId="14100"/>
        <pc:sldMkLst>
          <pc:docMk/>
          <pc:sldMk cId="1842732351" sldId="285"/>
        </pc:sldMkLst>
        <pc:spChg chg="del">
          <ac:chgData name="Akash Mathur" userId="6f81ad12-6835-4d14-9f99-78505dcc2ee5" providerId="ADAL" clId="{35DBC781-C989-42A2-8495-85EFB2D9CE46}" dt="2023-07-24T13:14:22.162" v="848" actId="478"/>
          <ac:spMkLst>
            <pc:docMk/>
            <pc:sldMk cId="1842732351" sldId="285"/>
            <ac:spMk id="2" creationId="{16558CD5-A1C8-50FC-0B82-284789F1FEE6}"/>
          </ac:spMkLst>
        </pc:spChg>
        <pc:spChg chg="add del mod">
          <ac:chgData name="Akash Mathur" userId="6f81ad12-6835-4d14-9f99-78505dcc2ee5" providerId="ADAL" clId="{35DBC781-C989-42A2-8495-85EFB2D9CE46}" dt="2023-07-24T13:14:25.765" v="849" actId="478"/>
          <ac:spMkLst>
            <pc:docMk/>
            <pc:sldMk cId="1842732351" sldId="285"/>
            <ac:spMk id="6" creationId="{29D3F3A3-BBA0-1228-42E6-8EA8289DB62F}"/>
          </ac:spMkLst>
        </pc:spChg>
        <pc:picChg chg="add mod">
          <ac:chgData name="Akash Mathur" userId="6f81ad12-6835-4d14-9f99-78505dcc2ee5" providerId="ADAL" clId="{35DBC781-C989-42A2-8495-85EFB2D9CE46}" dt="2023-07-24T13:14:37.167" v="852" actId="14100"/>
          <ac:picMkLst>
            <pc:docMk/>
            <pc:sldMk cId="1842732351" sldId="285"/>
            <ac:picMk id="4" creationId="{ECB2284D-FCFB-F086-DEB4-338AC4EF5D54}"/>
          </ac:picMkLst>
        </pc:picChg>
        <pc:picChg chg="del">
          <ac:chgData name="Akash Mathur" userId="6f81ad12-6835-4d14-9f99-78505dcc2ee5" providerId="ADAL" clId="{35DBC781-C989-42A2-8495-85EFB2D9CE46}" dt="2023-07-24T08:17:17.244" v="73" actId="478"/>
          <ac:picMkLst>
            <pc:docMk/>
            <pc:sldMk cId="1842732351" sldId="285"/>
            <ac:picMk id="7" creationId="{267C8DEA-4025-5A37-D961-533E948D5AE7}"/>
          </ac:picMkLst>
        </pc:picChg>
      </pc:sldChg>
      <pc:sldChg chg="addSp delSp modSp add mod">
        <pc:chgData name="Akash Mathur" userId="6f81ad12-6835-4d14-9f99-78505dcc2ee5" providerId="ADAL" clId="{35DBC781-C989-42A2-8495-85EFB2D9CE46}" dt="2023-07-24T08:20:52.635" v="98" actId="20577"/>
        <pc:sldMkLst>
          <pc:docMk/>
          <pc:sldMk cId="534557779" sldId="286"/>
        </pc:sldMkLst>
        <pc:spChg chg="mod">
          <ac:chgData name="Akash Mathur" userId="6f81ad12-6835-4d14-9f99-78505dcc2ee5" providerId="ADAL" clId="{35DBC781-C989-42A2-8495-85EFB2D9CE46}" dt="2023-07-24T08:20:52.635" v="98" actId="20577"/>
          <ac:spMkLst>
            <pc:docMk/>
            <pc:sldMk cId="534557779" sldId="286"/>
            <ac:spMk id="2" creationId="{16558CD5-A1C8-50FC-0B82-284789F1FEE6}"/>
          </ac:spMkLst>
        </pc:spChg>
        <pc:picChg chg="del">
          <ac:chgData name="Akash Mathur" userId="6f81ad12-6835-4d14-9f99-78505dcc2ee5" providerId="ADAL" clId="{35DBC781-C989-42A2-8495-85EFB2D9CE46}" dt="2023-07-24T08:18:09.899" v="78" actId="478"/>
          <ac:picMkLst>
            <pc:docMk/>
            <pc:sldMk cId="534557779" sldId="286"/>
            <ac:picMk id="4" creationId="{ECB2284D-FCFB-F086-DEB4-338AC4EF5D54}"/>
          </ac:picMkLst>
        </pc:picChg>
        <pc:picChg chg="add del mod">
          <ac:chgData name="Akash Mathur" userId="6f81ad12-6835-4d14-9f99-78505dcc2ee5" providerId="ADAL" clId="{35DBC781-C989-42A2-8495-85EFB2D9CE46}" dt="2023-07-24T08:20:22.891" v="84" actId="478"/>
          <ac:picMkLst>
            <pc:docMk/>
            <pc:sldMk cId="534557779" sldId="286"/>
            <ac:picMk id="5" creationId="{F239C476-3DCA-C29D-0935-0A416DFBADF4}"/>
          </ac:picMkLst>
        </pc:picChg>
        <pc:picChg chg="add del">
          <ac:chgData name="Akash Mathur" userId="6f81ad12-6835-4d14-9f99-78505dcc2ee5" providerId="ADAL" clId="{35DBC781-C989-42A2-8495-85EFB2D9CE46}" dt="2023-07-24T08:20:21.437" v="83"/>
          <ac:picMkLst>
            <pc:docMk/>
            <pc:sldMk cId="534557779" sldId="286"/>
            <ac:picMk id="1026" creationId="{2E19448B-FD3D-224B-8ABB-1D666BE112AF}"/>
          </ac:picMkLst>
        </pc:picChg>
        <pc:picChg chg="add mod">
          <ac:chgData name="Akash Mathur" userId="6f81ad12-6835-4d14-9f99-78505dcc2ee5" providerId="ADAL" clId="{35DBC781-C989-42A2-8495-85EFB2D9CE46}" dt="2023-07-24T08:20:29.988" v="87" actId="14100"/>
          <ac:picMkLst>
            <pc:docMk/>
            <pc:sldMk cId="534557779" sldId="286"/>
            <ac:picMk id="1028" creationId="{B7FEE286-9980-19FD-DB00-18C520BC1A42}"/>
          </ac:picMkLst>
        </pc:picChg>
      </pc:sldChg>
      <pc:sldChg chg="addSp delSp modSp add del mod ord modTransition modAnim">
        <pc:chgData name="Akash Mathur" userId="6f81ad12-6835-4d14-9f99-78505dcc2ee5" providerId="ADAL" clId="{35DBC781-C989-42A2-8495-85EFB2D9CE46}" dt="2023-07-26T12:35:52.450" v="1198" actId="47"/>
        <pc:sldMkLst>
          <pc:docMk/>
          <pc:sldMk cId="418480820" sldId="287"/>
        </pc:sldMkLst>
        <pc:spChg chg="mod">
          <ac:chgData name="Akash Mathur" userId="6f81ad12-6835-4d14-9f99-78505dcc2ee5" providerId="ADAL" clId="{35DBC781-C989-42A2-8495-85EFB2D9CE46}" dt="2023-07-24T11:14:01.900" v="134" actId="20577"/>
          <ac:spMkLst>
            <pc:docMk/>
            <pc:sldMk cId="418480820" sldId="287"/>
            <ac:spMk id="2" creationId="{16558CD5-A1C8-50FC-0B82-284789F1FEE6}"/>
          </ac:spMkLst>
        </pc:spChg>
        <pc:spChg chg="add mod">
          <ac:chgData name="Akash Mathur" userId="6f81ad12-6835-4d14-9f99-78505dcc2ee5" providerId="ADAL" clId="{35DBC781-C989-42A2-8495-85EFB2D9CE46}" dt="2023-07-24T14:25:19.751" v="958" actId="20577"/>
          <ac:spMkLst>
            <pc:docMk/>
            <pc:sldMk cId="418480820" sldId="287"/>
            <ac:spMk id="3" creationId="{C588D86B-076F-5E3A-DDA0-A0F5CE50DA01}"/>
          </ac:spMkLst>
        </pc:spChg>
        <pc:picChg chg="add del">
          <ac:chgData name="Akash Mathur" userId="6f81ad12-6835-4d14-9f99-78505dcc2ee5" providerId="ADAL" clId="{35DBC781-C989-42A2-8495-85EFB2D9CE46}" dt="2023-07-24T12:53:34.608" v="571" actId="22"/>
          <ac:picMkLst>
            <pc:docMk/>
            <pc:sldMk cId="418480820" sldId="287"/>
            <ac:picMk id="5" creationId="{AC2DE808-CA61-5C4F-3612-59546D332F23}"/>
          </ac:picMkLst>
        </pc:picChg>
        <pc:picChg chg="del">
          <ac:chgData name="Akash Mathur" userId="6f81ad12-6835-4d14-9f99-78505dcc2ee5" providerId="ADAL" clId="{35DBC781-C989-42A2-8495-85EFB2D9CE46}" dt="2023-07-24T09:18:48.673" v="113" actId="478"/>
          <ac:picMkLst>
            <pc:docMk/>
            <pc:sldMk cId="418480820" sldId="287"/>
            <ac:picMk id="9" creationId="{831D8362-5D34-308A-FCD2-21DCEE65D653}"/>
          </ac:picMkLst>
        </pc:picChg>
        <pc:picChg chg="add del mod">
          <ac:chgData name="Akash Mathur" userId="6f81ad12-6835-4d14-9f99-78505dcc2ee5" providerId="ADAL" clId="{35DBC781-C989-42A2-8495-85EFB2D9CE46}" dt="2023-07-24T09:20:36.320" v="120" actId="478"/>
          <ac:picMkLst>
            <pc:docMk/>
            <pc:sldMk cId="418480820" sldId="287"/>
            <ac:picMk id="2050" creationId="{6D413E55-A03A-4450-4236-24F5B8C18F64}"/>
          </ac:picMkLst>
        </pc:picChg>
      </pc:sldChg>
      <pc:sldChg chg="addSp delSp modSp add mod setBg modAnim">
        <pc:chgData name="Akash Mathur" userId="6f81ad12-6835-4d14-9f99-78505dcc2ee5" providerId="ADAL" clId="{35DBC781-C989-42A2-8495-85EFB2D9CE46}" dt="2023-07-28T09:33:43.705" v="1497"/>
        <pc:sldMkLst>
          <pc:docMk/>
          <pc:sldMk cId="4185214663" sldId="288"/>
        </pc:sldMkLst>
        <pc:spChg chg="mod">
          <ac:chgData name="Akash Mathur" userId="6f81ad12-6835-4d14-9f99-78505dcc2ee5" providerId="ADAL" clId="{35DBC781-C989-42A2-8495-85EFB2D9CE46}" dt="2023-07-24T13:04:11.752" v="692" actId="403"/>
          <ac:spMkLst>
            <pc:docMk/>
            <pc:sldMk cId="4185214663" sldId="288"/>
            <ac:spMk id="2" creationId="{16558CD5-A1C8-50FC-0B82-284789F1FEE6}"/>
          </ac:spMkLst>
        </pc:spChg>
        <pc:spChg chg="add del mod">
          <ac:chgData name="Akash Mathur" userId="6f81ad12-6835-4d14-9f99-78505dcc2ee5" providerId="ADAL" clId="{35DBC781-C989-42A2-8495-85EFB2D9CE46}" dt="2023-07-28T09:33:00.012" v="1495" actId="20577"/>
          <ac:spMkLst>
            <pc:docMk/>
            <pc:sldMk cId="4185214663" sldId="288"/>
            <ac:spMk id="3" creationId="{C588D86B-076F-5E3A-DDA0-A0F5CE50DA01}"/>
          </ac:spMkLst>
        </pc:spChg>
        <pc:spChg chg="add del mod">
          <ac:chgData name="Akash Mathur" userId="6f81ad12-6835-4d14-9f99-78505dcc2ee5" providerId="ADAL" clId="{35DBC781-C989-42A2-8495-85EFB2D9CE46}" dt="2023-07-24T12:46:50.927" v="491" actId="478"/>
          <ac:spMkLst>
            <pc:docMk/>
            <pc:sldMk cId="4185214663" sldId="288"/>
            <ac:spMk id="4" creationId="{249BCB6B-3D99-FBC7-917D-6B6FE97D0EE7}"/>
          </ac:spMkLst>
        </pc:spChg>
        <pc:spChg chg="add del">
          <ac:chgData name="Akash Mathur" userId="6f81ad12-6835-4d14-9f99-78505dcc2ee5" providerId="ADAL" clId="{35DBC781-C989-42A2-8495-85EFB2D9CE46}" dt="2023-07-26T12:29:14.717" v="1126" actId="22"/>
          <ac:spMkLst>
            <pc:docMk/>
            <pc:sldMk cId="4185214663" sldId="288"/>
            <ac:spMk id="6" creationId="{81006E9E-D386-1105-911C-17C13F86D0D9}"/>
          </ac:spMkLst>
        </pc:spChg>
        <pc:spChg chg="add del">
          <ac:chgData name="Akash Mathur" userId="6f81ad12-6835-4d14-9f99-78505dcc2ee5" providerId="ADAL" clId="{35DBC781-C989-42A2-8495-85EFB2D9CE46}" dt="2023-07-28T09:32:47.853" v="1461" actId="22"/>
          <ac:spMkLst>
            <pc:docMk/>
            <pc:sldMk cId="4185214663" sldId="288"/>
            <ac:spMk id="9" creationId="{20C5E175-96A5-410D-24C4-9F42D9058783}"/>
          </ac:spMkLst>
        </pc:spChg>
        <pc:graphicFrameChg chg="add mod modGraphic">
          <ac:chgData name="Akash Mathur" userId="6f81ad12-6835-4d14-9f99-78505dcc2ee5" providerId="ADAL" clId="{35DBC781-C989-42A2-8495-85EFB2D9CE46}" dt="2023-07-28T09:32:42.098" v="1459" actId="1076"/>
          <ac:graphicFrameMkLst>
            <pc:docMk/>
            <pc:sldMk cId="4185214663" sldId="288"/>
            <ac:graphicFrameMk id="4" creationId="{BCF989B5-AE84-8B65-0306-0EF4C35D6673}"/>
          </ac:graphicFrameMkLst>
        </pc:graphicFrameChg>
        <pc:graphicFrameChg chg="add mod modGraphic">
          <ac:chgData name="Akash Mathur" userId="6f81ad12-6835-4d14-9f99-78505dcc2ee5" providerId="ADAL" clId="{35DBC781-C989-42A2-8495-85EFB2D9CE46}" dt="2023-07-28T09:23:59.683" v="1403" actId="1036"/>
          <ac:graphicFrameMkLst>
            <pc:docMk/>
            <pc:sldMk cId="4185214663" sldId="288"/>
            <ac:graphicFrameMk id="7" creationId="{38E75EDD-1222-DEB4-C78D-1A4653502197}"/>
          </ac:graphicFrameMkLst>
        </pc:graphicFrameChg>
        <pc:picChg chg="add del mod">
          <ac:chgData name="Akash Mathur" userId="6f81ad12-6835-4d14-9f99-78505dcc2ee5" providerId="ADAL" clId="{35DBC781-C989-42A2-8495-85EFB2D9CE46}" dt="2023-07-24T12:46:52.409" v="493"/>
          <ac:picMkLst>
            <pc:docMk/>
            <pc:sldMk cId="4185214663" sldId="288"/>
            <ac:picMk id="3074" creationId="{7BD0D1E4-BE43-766B-A68F-19FAAD96BA4C}"/>
          </ac:picMkLst>
        </pc:picChg>
      </pc:sldChg>
      <pc:sldChg chg="addSp delSp modSp add mod">
        <pc:chgData name="Akash Mathur" userId="6f81ad12-6835-4d14-9f99-78505dcc2ee5" providerId="ADAL" clId="{35DBC781-C989-42A2-8495-85EFB2D9CE46}" dt="2023-07-24T13:12:54.679" v="770" actId="14100"/>
        <pc:sldMkLst>
          <pc:docMk/>
          <pc:sldMk cId="3791679187" sldId="289"/>
        </pc:sldMkLst>
        <pc:spChg chg="del">
          <ac:chgData name="Akash Mathur" userId="6f81ad12-6835-4d14-9f99-78505dcc2ee5" providerId="ADAL" clId="{35DBC781-C989-42A2-8495-85EFB2D9CE46}" dt="2023-07-24T13:12:45.731" v="767" actId="478"/>
          <ac:spMkLst>
            <pc:docMk/>
            <pc:sldMk cId="3791679187" sldId="289"/>
            <ac:spMk id="2" creationId="{16558CD5-A1C8-50FC-0B82-284789F1FEE6}"/>
          </ac:spMkLst>
        </pc:spChg>
        <pc:spChg chg="add del mod">
          <ac:chgData name="Akash Mathur" userId="6f81ad12-6835-4d14-9f99-78505dcc2ee5" providerId="ADAL" clId="{35DBC781-C989-42A2-8495-85EFB2D9CE46}" dt="2023-07-24T13:12:48.386" v="768" actId="478"/>
          <ac:spMkLst>
            <pc:docMk/>
            <pc:sldMk cId="3791679187" sldId="289"/>
            <ac:spMk id="4" creationId="{EE182A82-7A47-395F-2BEC-3B4BB00A30BE}"/>
          </ac:spMkLst>
        </pc:spChg>
        <pc:spChg chg="del">
          <ac:chgData name="Akash Mathur" userId="6f81ad12-6835-4d14-9f99-78505dcc2ee5" providerId="ADAL" clId="{35DBC781-C989-42A2-8495-85EFB2D9CE46}" dt="2023-07-24T13:07:57.814" v="718" actId="478"/>
          <ac:spMkLst>
            <pc:docMk/>
            <pc:sldMk cId="3791679187" sldId="289"/>
            <ac:spMk id="6" creationId="{4170A1AF-9B02-C89F-44B2-7496C62ABBE8}"/>
          </ac:spMkLst>
        </pc:spChg>
        <pc:picChg chg="mod">
          <ac:chgData name="Akash Mathur" userId="6f81ad12-6835-4d14-9f99-78505dcc2ee5" providerId="ADAL" clId="{35DBC781-C989-42A2-8495-85EFB2D9CE46}" dt="2023-07-24T13:12:54.679" v="770" actId="14100"/>
          <ac:picMkLst>
            <pc:docMk/>
            <pc:sldMk cId="3791679187" sldId="289"/>
            <ac:picMk id="5" creationId="{47F2CD12-8387-931B-30E8-548B7246A292}"/>
          </ac:picMkLst>
        </pc:picChg>
      </pc:sldChg>
      <pc:sldChg chg="addSp delSp modSp add mod">
        <pc:chgData name="Akash Mathur" userId="6f81ad12-6835-4d14-9f99-78505dcc2ee5" providerId="ADAL" clId="{35DBC781-C989-42A2-8495-85EFB2D9CE46}" dt="2023-07-26T12:49:28.400" v="1356" actId="14100"/>
        <pc:sldMkLst>
          <pc:docMk/>
          <pc:sldMk cId="2497882800" sldId="290"/>
        </pc:sldMkLst>
        <pc:spChg chg="del">
          <ac:chgData name="Akash Mathur" userId="6f81ad12-6835-4d14-9f99-78505dcc2ee5" providerId="ADAL" clId="{35DBC781-C989-42A2-8495-85EFB2D9CE46}" dt="2023-07-24T13:12:22.964" v="757" actId="478"/>
          <ac:spMkLst>
            <pc:docMk/>
            <pc:sldMk cId="2497882800" sldId="290"/>
            <ac:spMk id="2" creationId="{16558CD5-A1C8-50FC-0B82-284789F1FEE6}"/>
          </ac:spMkLst>
        </pc:spChg>
        <pc:spChg chg="add del mod">
          <ac:chgData name="Akash Mathur" userId="6f81ad12-6835-4d14-9f99-78505dcc2ee5" providerId="ADAL" clId="{35DBC781-C989-42A2-8495-85EFB2D9CE46}" dt="2023-07-24T13:12:25.209" v="758" actId="478"/>
          <ac:spMkLst>
            <pc:docMk/>
            <pc:sldMk cId="2497882800" sldId="290"/>
            <ac:spMk id="4" creationId="{8EFD7E82-F3D0-286E-367C-41C67192488A}"/>
          </ac:spMkLst>
        </pc:spChg>
        <pc:spChg chg="mod">
          <ac:chgData name="Akash Mathur" userId="6f81ad12-6835-4d14-9f99-78505dcc2ee5" providerId="ADAL" clId="{35DBC781-C989-42A2-8495-85EFB2D9CE46}" dt="2023-07-24T13:12:38.680" v="766" actId="1038"/>
          <ac:spMkLst>
            <pc:docMk/>
            <pc:sldMk cId="2497882800" sldId="290"/>
            <ac:spMk id="6" creationId="{4170A1AF-9B02-C89F-44B2-7496C62ABBE8}"/>
          </ac:spMkLst>
        </pc:spChg>
        <pc:picChg chg="mod">
          <ac:chgData name="Akash Mathur" userId="6f81ad12-6835-4d14-9f99-78505dcc2ee5" providerId="ADAL" clId="{35DBC781-C989-42A2-8495-85EFB2D9CE46}" dt="2023-07-26T12:49:28.400" v="1356" actId="14100"/>
          <ac:picMkLst>
            <pc:docMk/>
            <pc:sldMk cId="2497882800" sldId="290"/>
            <ac:picMk id="5" creationId="{47F2CD12-8387-931B-30E8-548B7246A292}"/>
          </ac:picMkLst>
        </pc:picChg>
      </pc:sldChg>
      <pc:sldChg chg="addSp delSp modSp add mod">
        <pc:chgData name="Akash Mathur" userId="6f81ad12-6835-4d14-9f99-78505dcc2ee5" providerId="ADAL" clId="{35DBC781-C989-42A2-8495-85EFB2D9CE46}" dt="2023-07-24T13:13:45.319" v="839" actId="14100"/>
        <pc:sldMkLst>
          <pc:docMk/>
          <pc:sldMk cId="2964493440" sldId="291"/>
        </pc:sldMkLst>
        <pc:spChg chg="del">
          <ac:chgData name="Akash Mathur" userId="6f81ad12-6835-4d14-9f99-78505dcc2ee5" providerId="ADAL" clId="{35DBC781-C989-42A2-8495-85EFB2D9CE46}" dt="2023-07-24T13:13:37.163" v="836" actId="478"/>
          <ac:spMkLst>
            <pc:docMk/>
            <pc:sldMk cId="2964493440" sldId="291"/>
            <ac:spMk id="2" creationId="{16558CD5-A1C8-50FC-0B82-284789F1FEE6}"/>
          </ac:spMkLst>
        </pc:spChg>
        <pc:spChg chg="add del mod">
          <ac:chgData name="Akash Mathur" userId="6f81ad12-6835-4d14-9f99-78505dcc2ee5" providerId="ADAL" clId="{35DBC781-C989-42A2-8495-85EFB2D9CE46}" dt="2023-07-24T13:13:39.803" v="837" actId="478"/>
          <ac:spMkLst>
            <pc:docMk/>
            <pc:sldMk cId="2964493440" sldId="291"/>
            <ac:spMk id="4" creationId="{5298D250-4B58-05C1-1FF2-B2925D850F8C}"/>
          </ac:spMkLst>
        </pc:spChg>
        <pc:picChg chg="mod">
          <ac:chgData name="Akash Mathur" userId="6f81ad12-6835-4d14-9f99-78505dcc2ee5" providerId="ADAL" clId="{35DBC781-C989-42A2-8495-85EFB2D9CE46}" dt="2023-07-24T13:13:45.319" v="839" actId="14100"/>
          <ac:picMkLst>
            <pc:docMk/>
            <pc:sldMk cId="2964493440" sldId="291"/>
            <ac:picMk id="5" creationId="{3B2CCD70-2E26-E144-A59E-B3186FE2BAE5}"/>
          </ac:picMkLst>
        </pc:picChg>
      </pc:sldChg>
      <pc:sldChg chg="new del">
        <pc:chgData name="Akash Mathur" userId="6f81ad12-6835-4d14-9f99-78505dcc2ee5" providerId="ADAL" clId="{35DBC781-C989-42A2-8495-85EFB2D9CE46}" dt="2023-07-24T13:08:36.703" v="723" actId="680"/>
        <pc:sldMkLst>
          <pc:docMk/>
          <pc:sldMk cId="3133154307" sldId="291"/>
        </pc:sldMkLst>
      </pc:sldChg>
      <pc:sldChg chg="modSp add mod ord">
        <pc:chgData name="Akash Mathur" userId="6f81ad12-6835-4d14-9f99-78505dcc2ee5" providerId="ADAL" clId="{35DBC781-C989-42A2-8495-85EFB2D9CE46}" dt="2023-07-24T13:10:38.985" v="738" actId="14100"/>
        <pc:sldMkLst>
          <pc:docMk/>
          <pc:sldMk cId="2629777542" sldId="292"/>
        </pc:sldMkLst>
        <pc:spChg chg="mod">
          <ac:chgData name="Akash Mathur" userId="6f81ad12-6835-4d14-9f99-78505dcc2ee5" providerId="ADAL" clId="{35DBC781-C989-42A2-8495-85EFB2D9CE46}" dt="2023-07-24T13:10:38.985" v="738" actId="14100"/>
          <ac:spMkLst>
            <pc:docMk/>
            <pc:sldMk cId="2629777542" sldId="292"/>
            <ac:spMk id="2" creationId="{65BD026C-E4BB-EA1F-6E52-6DA5BAC9AEFD}"/>
          </ac:spMkLst>
        </pc:spChg>
      </pc:sldChg>
      <pc:sldChg chg="addSp delSp modSp new del mod">
        <pc:chgData name="Akash Mathur" userId="6f81ad12-6835-4d14-9f99-78505dcc2ee5" providerId="ADAL" clId="{35DBC781-C989-42A2-8495-85EFB2D9CE46}" dt="2023-07-26T12:44:29.685" v="1355" actId="47"/>
        <pc:sldMkLst>
          <pc:docMk/>
          <pc:sldMk cId="1338507393" sldId="293"/>
        </pc:sldMkLst>
        <pc:spChg chg="del">
          <ac:chgData name="Akash Mathur" userId="6f81ad12-6835-4d14-9f99-78505dcc2ee5" providerId="ADAL" clId="{35DBC781-C989-42A2-8495-85EFB2D9CE46}" dt="2023-07-26T12:38:03.699" v="1205" actId="1032"/>
          <ac:spMkLst>
            <pc:docMk/>
            <pc:sldMk cId="1338507393" sldId="293"/>
            <ac:spMk id="3" creationId="{463F5894-084C-D8F0-5A57-66C2275629AD}"/>
          </ac:spMkLst>
        </pc:spChg>
        <pc:spChg chg="mod">
          <ac:chgData name="Akash Mathur" userId="6f81ad12-6835-4d14-9f99-78505dcc2ee5" providerId="ADAL" clId="{35DBC781-C989-42A2-8495-85EFB2D9CE46}" dt="2023-07-26T12:38:36.538" v="1214" actId="18245"/>
          <ac:spMkLst>
            <pc:docMk/>
            <pc:sldMk cId="1338507393" sldId="293"/>
            <ac:spMk id="6" creationId="{FCB798B2-062D-025A-3CBE-550EA84C9EDE}"/>
          </ac:spMkLst>
        </pc:spChg>
        <pc:spChg chg="mod">
          <ac:chgData name="Akash Mathur" userId="6f81ad12-6835-4d14-9f99-78505dcc2ee5" providerId="ADAL" clId="{35DBC781-C989-42A2-8495-85EFB2D9CE46}" dt="2023-07-26T12:38:36.538" v="1214" actId="18245"/>
          <ac:spMkLst>
            <pc:docMk/>
            <pc:sldMk cId="1338507393" sldId="293"/>
            <ac:spMk id="7" creationId="{81DBA367-DC46-D4EF-6E60-8D96EBB81BE8}"/>
          </ac:spMkLst>
        </pc:spChg>
        <pc:spChg chg="mod">
          <ac:chgData name="Akash Mathur" userId="6f81ad12-6835-4d14-9f99-78505dcc2ee5" providerId="ADAL" clId="{35DBC781-C989-42A2-8495-85EFB2D9CE46}" dt="2023-07-26T12:38:36.538" v="1214" actId="18245"/>
          <ac:spMkLst>
            <pc:docMk/>
            <pc:sldMk cId="1338507393" sldId="293"/>
            <ac:spMk id="8" creationId="{A5D3DD55-4330-DFF1-2A99-EB7A466469CF}"/>
          </ac:spMkLst>
        </pc:spChg>
        <pc:spChg chg="mod">
          <ac:chgData name="Akash Mathur" userId="6f81ad12-6835-4d14-9f99-78505dcc2ee5" providerId="ADAL" clId="{35DBC781-C989-42A2-8495-85EFB2D9CE46}" dt="2023-07-26T12:38:36.538" v="1214" actId="18245"/>
          <ac:spMkLst>
            <pc:docMk/>
            <pc:sldMk cId="1338507393" sldId="293"/>
            <ac:spMk id="9" creationId="{1EC032FC-5EA8-4132-8D7A-81ADE88E5D39}"/>
          </ac:spMkLst>
        </pc:spChg>
        <pc:spChg chg="mod">
          <ac:chgData name="Akash Mathur" userId="6f81ad12-6835-4d14-9f99-78505dcc2ee5" providerId="ADAL" clId="{35DBC781-C989-42A2-8495-85EFB2D9CE46}" dt="2023-07-26T12:38:36.538" v="1214" actId="18245"/>
          <ac:spMkLst>
            <pc:docMk/>
            <pc:sldMk cId="1338507393" sldId="293"/>
            <ac:spMk id="10" creationId="{96EE0199-55A8-66AB-8532-65759B0A769A}"/>
          </ac:spMkLst>
        </pc:spChg>
        <pc:spChg chg="mod">
          <ac:chgData name="Akash Mathur" userId="6f81ad12-6835-4d14-9f99-78505dcc2ee5" providerId="ADAL" clId="{35DBC781-C989-42A2-8495-85EFB2D9CE46}" dt="2023-07-26T12:38:36.538" v="1214" actId="18245"/>
          <ac:spMkLst>
            <pc:docMk/>
            <pc:sldMk cId="1338507393" sldId="293"/>
            <ac:spMk id="11" creationId="{8F18F4EF-8270-5F16-A3D6-76AD09DC52C8}"/>
          </ac:spMkLst>
        </pc:spChg>
        <pc:spChg chg="mod">
          <ac:chgData name="Akash Mathur" userId="6f81ad12-6835-4d14-9f99-78505dcc2ee5" providerId="ADAL" clId="{35DBC781-C989-42A2-8495-85EFB2D9CE46}" dt="2023-07-26T12:38:35.062" v="1213" actId="18245"/>
          <ac:spMkLst>
            <pc:docMk/>
            <pc:sldMk cId="1338507393" sldId="293"/>
            <ac:spMk id="12" creationId="{5687C1D9-05CB-77CF-39DD-935014B902C5}"/>
          </ac:spMkLst>
        </pc:spChg>
        <pc:grpChg chg="mod">
          <ac:chgData name="Akash Mathur" userId="6f81ad12-6835-4d14-9f99-78505dcc2ee5" providerId="ADAL" clId="{35DBC781-C989-42A2-8495-85EFB2D9CE46}" dt="2023-07-26T12:38:36.538" v="1214" actId="18245"/>
          <ac:grpSpMkLst>
            <pc:docMk/>
            <pc:sldMk cId="1338507393" sldId="293"/>
            <ac:grpSpMk id="5" creationId="{E6AA020E-D088-A571-FB98-68EF1F404A2B}"/>
          </ac:grpSpMkLst>
        </pc:grpChg>
        <pc:graphicFrameChg chg="add del mod modGraphic">
          <ac:chgData name="Akash Mathur" userId="6f81ad12-6835-4d14-9f99-78505dcc2ee5" providerId="ADAL" clId="{35DBC781-C989-42A2-8495-85EFB2D9CE46}" dt="2023-07-26T12:38:55.172" v="1215" actId="12094"/>
          <ac:graphicFrameMkLst>
            <pc:docMk/>
            <pc:sldMk cId="1338507393" sldId="293"/>
            <ac:graphicFrameMk id="4" creationId="{9499F9DF-9460-EB5A-B9FA-E38D2DB3E3BB}"/>
          </ac:graphicFrameMkLst>
        </pc:graphicFrameChg>
      </pc:sldChg>
      <pc:sldChg chg="modSp add mod ord">
        <pc:chgData name="Akash Mathur" userId="6f81ad12-6835-4d14-9f99-78505dcc2ee5" providerId="ADAL" clId="{35DBC781-C989-42A2-8495-85EFB2D9CE46}" dt="2023-07-28T05:52:40.951" v="1368" actId="14100"/>
        <pc:sldMkLst>
          <pc:docMk/>
          <pc:sldMk cId="4039009616" sldId="293"/>
        </pc:sldMkLst>
        <pc:spChg chg="mod">
          <ac:chgData name="Akash Mathur" userId="6f81ad12-6835-4d14-9f99-78505dcc2ee5" providerId="ADAL" clId="{35DBC781-C989-42A2-8495-85EFB2D9CE46}" dt="2023-07-28T05:52:40.951" v="1368" actId="14100"/>
          <ac:spMkLst>
            <pc:docMk/>
            <pc:sldMk cId="4039009616" sldId="293"/>
            <ac:spMk id="6" creationId="{4170A1AF-9B02-C89F-44B2-7496C62ABBE8}"/>
          </ac:spMkLst>
        </pc:spChg>
      </pc:sldChg>
      <pc:sldChg chg="new del">
        <pc:chgData name="Akash Mathur" userId="6f81ad12-6835-4d14-9f99-78505dcc2ee5" providerId="ADAL" clId="{35DBC781-C989-42A2-8495-85EFB2D9CE46}" dt="2023-07-26T12:41:21.829" v="1326" actId="680"/>
        <pc:sldMkLst>
          <pc:docMk/>
          <pc:sldMk cId="2099070338" sldId="294"/>
        </pc:sldMkLst>
      </pc:sldChg>
      <pc:sldMasterChg chg="modSldLayout">
        <pc:chgData name="Akash Mathur" userId="6f81ad12-6835-4d14-9f99-78505dcc2ee5" providerId="ADAL" clId="{35DBC781-C989-42A2-8495-85EFB2D9CE46}" dt="2023-07-24T08:09:44.461" v="16" actId="478"/>
        <pc:sldMasterMkLst>
          <pc:docMk/>
          <pc:sldMasterMk cId="4239742966" sldId="2147483648"/>
        </pc:sldMasterMkLst>
        <pc:sldLayoutChg chg="delSp mod">
          <pc:chgData name="Akash Mathur" userId="6f81ad12-6835-4d14-9f99-78505dcc2ee5" providerId="ADAL" clId="{35DBC781-C989-42A2-8495-85EFB2D9CE46}" dt="2023-07-24T08:09:44.461" v="16" actId="478"/>
          <pc:sldLayoutMkLst>
            <pc:docMk/>
            <pc:sldMasterMk cId="4239742966" sldId="2147483648"/>
            <pc:sldLayoutMk cId="202363536" sldId="2147483650"/>
          </pc:sldLayoutMkLst>
          <pc:spChg chg="del">
            <ac:chgData name="Akash Mathur" userId="6f81ad12-6835-4d14-9f99-78505dcc2ee5" providerId="ADAL" clId="{35DBC781-C989-42A2-8495-85EFB2D9CE46}" dt="2023-07-24T08:09:44.461" v="16" actId="478"/>
            <ac:spMkLst>
              <pc:docMk/>
              <pc:sldMasterMk cId="4239742966" sldId="2147483648"/>
              <pc:sldLayoutMk cId="202363536" sldId="2147483650"/>
              <ac:spMk id="6" creationId="{CD61C829-425A-B429-79B5-93401D4A33F6}"/>
            </ac:spMkLst>
          </pc:spChg>
        </pc:sldLayoutChg>
      </pc:sldMasterChg>
      <pc:sldMasterChg chg="new mod setBg addSldLayout">
        <pc:chgData name="Akash Mathur" userId="6f81ad12-6835-4d14-9f99-78505dcc2ee5" providerId="ADAL" clId="{35DBC781-C989-42A2-8495-85EFB2D9CE46}" dt="2023-07-24T08:10:40.387" v="19"/>
        <pc:sldMasterMkLst>
          <pc:docMk/>
          <pc:sldMasterMk cId="1466424582" sldId="2147483660"/>
        </pc:sldMasterMkLst>
        <pc:sldLayoutChg chg="new replId">
          <pc:chgData name="Akash Mathur" userId="6f81ad12-6835-4d14-9f99-78505dcc2ee5" providerId="ADAL" clId="{35DBC781-C989-42A2-8495-85EFB2D9CE46}" dt="2023-07-24T08:09:55.978" v="17" actId="6938"/>
          <pc:sldLayoutMkLst>
            <pc:docMk/>
            <pc:sldMasterMk cId="1466424582" sldId="2147483660"/>
            <pc:sldLayoutMk cId="3707739372" sldId="2147483661"/>
          </pc:sldLayoutMkLst>
        </pc:sldLayoutChg>
        <pc:sldLayoutChg chg="new replId">
          <pc:chgData name="Akash Mathur" userId="6f81ad12-6835-4d14-9f99-78505dcc2ee5" providerId="ADAL" clId="{35DBC781-C989-42A2-8495-85EFB2D9CE46}" dt="2023-07-24T08:09:55.978" v="17" actId="6938"/>
          <pc:sldLayoutMkLst>
            <pc:docMk/>
            <pc:sldMasterMk cId="1466424582" sldId="2147483660"/>
            <pc:sldLayoutMk cId="290246585" sldId="2147483662"/>
          </pc:sldLayoutMkLst>
        </pc:sldLayoutChg>
        <pc:sldLayoutChg chg="new replId">
          <pc:chgData name="Akash Mathur" userId="6f81ad12-6835-4d14-9f99-78505dcc2ee5" providerId="ADAL" clId="{35DBC781-C989-42A2-8495-85EFB2D9CE46}" dt="2023-07-24T08:09:55.978" v="17" actId="6938"/>
          <pc:sldLayoutMkLst>
            <pc:docMk/>
            <pc:sldMasterMk cId="1466424582" sldId="2147483660"/>
            <pc:sldLayoutMk cId="1170689377" sldId="2147483663"/>
          </pc:sldLayoutMkLst>
        </pc:sldLayoutChg>
        <pc:sldLayoutChg chg="new replId">
          <pc:chgData name="Akash Mathur" userId="6f81ad12-6835-4d14-9f99-78505dcc2ee5" providerId="ADAL" clId="{35DBC781-C989-42A2-8495-85EFB2D9CE46}" dt="2023-07-24T08:09:55.978" v="17" actId="6938"/>
          <pc:sldLayoutMkLst>
            <pc:docMk/>
            <pc:sldMasterMk cId="1466424582" sldId="2147483660"/>
            <pc:sldLayoutMk cId="3654546610" sldId="2147483664"/>
          </pc:sldLayoutMkLst>
        </pc:sldLayoutChg>
        <pc:sldLayoutChg chg="new replId">
          <pc:chgData name="Akash Mathur" userId="6f81ad12-6835-4d14-9f99-78505dcc2ee5" providerId="ADAL" clId="{35DBC781-C989-42A2-8495-85EFB2D9CE46}" dt="2023-07-24T08:09:55.978" v="17" actId="6938"/>
          <pc:sldLayoutMkLst>
            <pc:docMk/>
            <pc:sldMasterMk cId="1466424582" sldId="2147483660"/>
            <pc:sldLayoutMk cId="2485714722" sldId="2147483665"/>
          </pc:sldLayoutMkLst>
        </pc:sldLayoutChg>
        <pc:sldLayoutChg chg="new replId">
          <pc:chgData name="Akash Mathur" userId="6f81ad12-6835-4d14-9f99-78505dcc2ee5" providerId="ADAL" clId="{35DBC781-C989-42A2-8495-85EFB2D9CE46}" dt="2023-07-24T08:09:55.978" v="17" actId="6938"/>
          <pc:sldLayoutMkLst>
            <pc:docMk/>
            <pc:sldMasterMk cId="1466424582" sldId="2147483660"/>
            <pc:sldLayoutMk cId="4005609632" sldId="2147483666"/>
          </pc:sldLayoutMkLst>
        </pc:sldLayoutChg>
        <pc:sldLayoutChg chg="new replId">
          <pc:chgData name="Akash Mathur" userId="6f81ad12-6835-4d14-9f99-78505dcc2ee5" providerId="ADAL" clId="{35DBC781-C989-42A2-8495-85EFB2D9CE46}" dt="2023-07-24T08:09:55.978" v="17" actId="6938"/>
          <pc:sldLayoutMkLst>
            <pc:docMk/>
            <pc:sldMasterMk cId="1466424582" sldId="2147483660"/>
            <pc:sldLayoutMk cId="1266147147" sldId="2147483667"/>
          </pc:sldLayoutMkLst>
        </pc:sldLayoutChg>
        <pc:sldLayoutChg chg="new replId">
          <pc:chgData name="Akash Mathur" userId="6f81ad12-6835-4d14-9f99-78505dcc2ee5" providerId="ADAL" clId="{35DBC781-C989-42A2-8495-85EFB2D9CE46}" dt="2023-07-24T08:09:55.978" v="17" actId="6938"/>
          <pc:sldLayoutMkLst>
            <pc:docMk/>
            <pc:sldMasterMk cId="1466424582" sldId="2147483660"/>
            <pc:sldLayoutMk cId="3168984757" sldId="2147483668"/>
          </pc:sldLayoutMkLst>
        </pc:sldLayoutChg>
        <pc:sldLayoutChg chg="new replId">
          <pc:chgData name="Akash Mathur" userId="6f81ad12-6835-4d14-9f99-78505dcc2ee5" providerId="ADAL" clId="{35DBC781-C989-42A2-8495-85EFB2D9CE46}" dt="2023-07-24T08:09:55.978" v="17" actId="6938"/>
          <pc:sldLayoutMkLst>
            <pc:docMk/>
            <pc:sldMasterMk cId="1466424582" sldId="2147483660"/>
            <pc:sldLayoutMk cId="1734691641" sldId="2147483669"/>
          </pc:sldLayoutMkLst>
        </pc:sldLayoutChg>
        <pc:sldLayoutChg chg="new replId">
          <pc:chgData name="Akash Mathur" userId="6f81ad12-6835-4d14-9f99-78505dcc2ee5" providerId="ADAL" clId="{35DBC781-C989-42A2-8495-85EFB2D9CE46}" dt="2023-07-24T08:09:55.978" v="17" actId="6938"/>
          <pc:sldLayoutMkLst>
            <pc:docMk/>
            <pc:sldMasterMk cId="1466424582" sldId="2147483660"/>
            <pc:sldLayoutMk cId="948934525" sldId="2147483670"/>
          </pc:sldLayoutMkLst>
        </pc:sldLayoutChg>
        <pc:sldLayoutChg chg="new replId">
          <pc:chgData name="Akash Mathur" userId="6f81ad12-6835-4d14-9f99-78505dcc2ee5" providerId="ADAL" clId="{35DBC781-C989-42A2-8495-85EFB2D9CE46}" dt="2023-07-24T08:09:55.978" v="17" actId="6938"/>
          <pc:sldLayoutMkLst>
            <pc:docMk/>
            <pc:sldMasterMk cId="1466424582" sldId="2147483660"/>
            <pc:sldLayoutMk cId="2863562766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ECC9D0-A619-42DF-BCF8-3202F5AF99DD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539806-DF59-45E6-ADD1-0D00460BEE31}">
      <dgm:prSet custT="1"/>
      <dgm:spPr/>
      <dgm:t>
        <a:bodyPr/>
        <a:lstStyle/>
        <a:p>
          <a:r>
            <a:rPr lang="en-US" sz="2400" b="1" dirty="0"/>
            <a:t>What</a:t>
          </a:r>
          <a:endParaRPr lang="en-US" sz="2400" dirty="0"/>
        </a:p>
      </dgm:t>
    </dgm:pt>
    <dgm:pt modelId="{9B08E922-05D0-4B70-8982-841CBC20A4EF}" type="parTrans" cxnId="{07E3AB8D-B4F0-4889-AEFD-8B6F7B097927}">
      <dgm:prSet/>
      <dgm:spPr/>
      <dgm:t>
        <a:bodyPr/>
        <a:lstStyle/>
        <a:p>
          <a:endParaRPr lang="en-US"/>
        </a:p>
      </dgm:t>
    </dgm:pt>
    <dgm:pt modelId="{D6CE1788-F22F-493F-9009-4321C8940606}" type="sibTrans" cxnId="{07E3AB8D-B4F0-4889-AEFD-8B6F7B097927}">
      <dgm:prSet/>
      <dgm:spPr/>
      <dgm:t>
        <a:bodyPr/>
        <a:lstStyle/>
        <a:p>
          <a:endParaRPr lang="en-US"/>
        </a:p>
      </dgm:t>
    </dgm:pt>
    <dgm:pt modelId="{E4374977-56BF-4504-8B3F-AF0331B59563}">
      <dgm:prSet custT="1"/>
      <dgm:spPr/>
      <dgm:t>
        <a:bodyPr/>
        <a:lstStyle/>
        <a:p>
          <a:r>
            <a:rPr lang="en-US" sz="2400" b="1" dirty="0"/>
            <a:t>Why</a:t>
          </a:r>
          <a:endParaRPr lang="en-US" sz="2400" dirty="0"/>
        </a:p>
      </dgm:t>
    </dgm:pt>
    <dgm:pt modelId="{754474A2-E9E2-4E2B-87CA-4EDBCB71048D}" type="parTrans" cxnId="{C94F7549-3C60-4F48-8703-D9EFFC5C4711}">
      <dgm:prSet/>
      <dgm:spPr/>
      <dgm:t>
        <a:bodyPr/>
        <a:lstStyle/>
        <a:p>
          <a:endParaRPr lang="en-US"/>
        </a:p>
      </dgm:t>
    </dgm:pt>
    <dgm:pt modelId="{95D85309-FFC1-4900-B824-66CF9BD85928}" type="sibTrans" cxnId="{C94F7549-3C60-4F48-8703-D9EFFC5C4711}">
      <dgm:prSet/>
      <dgm:spPr/>
      <dgm:t>
        <a:bodyPr/>
        <a:lstStyle/>
        <a:p>
          <a:endParaRPr lang="en-US"/>
        </a:p>
      </dgm:t>
    </dgm:pt>
    <dgm:pt modelId="{3028719E-76E7-4DBE-AB73-50248A0E5F66}">
      <dgm:prSet custT="1"/>
      <dgm:spPr/>
      <dgm:t>
        <a:bodyPr/>
        <a:lstStyle/>
        <a:p>
          <a:r>
            <a:rPr lang="en-US" sz="2400" b="1" dirty="0"/>
            <a:t>How</a:t>
          </a:r>
          <a:endParaRPr lang="en-US" sz="2400" dirty="0"/>
        </a:p>
      </dgm:t>
    </dgm:pt>
    <dgm:pt modelId="{95C52755-C36B-4219-AC94-AEB5AC30ED52}" type="parTrans" cxnId="{8B82D138-2D93-4E8D-95BD-2578AD177130}">
      <dgm:prSet/>
      <dgm:spPr/>
      <dgm:t>
        <a:bodyPr/>
        <a:lstStyle/>
        <a:p>
          <a:endParaRPr lang="en-US"/>
        </a:p>
      </dgm:t>
    </dgm:pt>
    <dgm:pt modelId="{7642E0F1-C26C-4177-9E49-A464BF93B217}" type="sibTrans" cxnId="{8B82D138-2D93-4E8D-95BD-2578AD177130}">
      <dgm:prSet/>
      <dgm:spPr/>
      <dgm:t>
        <a:bodyPr/>
        <a:lstStyle/>
        <a:p>
          <a:endParaRPr lang="en-US"/>
        </a:p>
      </dgm:t>
    </dgm:pt>
    <dgm:pt modelId="{99C6E8CA-A8D1-4A49-A3DA-9E14B2606BCD}" type="pres">
      <dgm:prSet presAssocID="{60ECC9D0-A619-42DF-BCF8-3202F5AF99DD}" presName="Name0" presStyleCnt="0">
        <dgm:presLayoutVars>
          <dgm:dir/>
          <dgm:resizeHandles val="exact"/>
        </dgm:presLayoutVars>
      </dgm:prSet>
      <dgm:spPr/>
    </dgm:pt>
    <dgm:pt modelId="{4179223C-8B6B-4415-846F-F4A405576F48}" type="pres">
      <dgm:prSet presAssocID="{60ECC9D0-A619-42DF-BCF8-3202F5AF99DD}" presName="arrow" presStyleLbl="bgShp" presStyleIdx="0" presStyleCnt="1"/>
      <dgm:spPr/>
    </dgm:pt>
    <dgm:pt modelId="{8F34FA95-1DF0-47FE-9B51-E563D8276905}" type="pres">
      <dgm:prSet presAssocID="{60ECC9D0-A619-42DF-BCF8-3202F5AF99DD}" presName="points" presStyleCnt="0"/>
      <dgm:spPr/>
    </dgm:pt>
    <dgm:pt modelId="{16190CFB-D790-4D56-A9E8-A8865E2ABF3A}" type="pres">
      <dgm:prSet presAssocID="{DD539806-DF59-45E6-ADD1-0D00460BEE31}" presName="compositeA" presStyleCnt="0"/>
      <dgm:spPr/>
    </dgm:pt>
    <dgm:pt modelId="{1DE3EF9D-439F-4B89-84A6-022AC02D54C7}" type="pres">
      <dgm:prSet presAssocID="{DD539806-DF59-45E6-ADD1-0D00460BEE31}" presName="textA" presStyleLbl="revTx" presStyleIdx="0" presStyleCnt="3">
        <dgm:presLayoutVars>
          <dgm:bulletEnabled val="1"/>
        </dgm:presLayoutVars>
      </dgm:prSet>
      <dgm:spPr/>
    </dgm:pt>
    <dgm:pt modelId="{E7CC332A-AA1F-4865-A64B-49046451A865}" type="pres">
      <dgm:prSet presAssocID="{DD539806-DF59-45E6-ADD1-0D00460BEE31}" presName="circleA" presStyleLbl="node1" presStyleIdx="0" presStyleCnt="3"/>
      <dgm:spPr/>
    </dgm:pt>
    <dgm:pt modelId="{972898B5-126B-4392-A249-8064137FB922}" type="pres">
      <dgm:prSet presAssocID="{DD539806-DF59-45E6-ADD1-0D00460BEE31}" presName="spaceA" presStyleCnt="0"/>
      <dgm:spPr/>
    </dgm:pt>
    <dgm:pt modelId="{3497A483-7981-4B2B-8B48-B5067D311307}" type="pres">
      <dgm:prSet presAssocID="{D6CE1788-F22F-493F-9009-4321C8940606}" presName="space" presStyleCnt="0"/>
      <dgm:spPr/>
    </dgm:pt>
    <dgm:pt modelId="{0D84594A-05F7-443F-9E10-D89A47F2FDDA}" type="pres">
      <dgm:prSet presAssocID="{E4374977-56BF-4504-8B3F-AF0331B59563}" presName="compositeB" presStyleCnt="0"/>
      <dgm:spPr/>
    </dgm:pt>
    <dgm:pt modelId="{A6B4D22E-CA39-44FD-9163-7B24C6C7AD49}" type="pres">
      <dgm:prSet presAssocID="{E4374977-56BF-4504-8B3F-AF0331B59563}" presName="textB" presStyleLbl="revTx" presStyleIdx="1" presStyleCnt="3">
        <dgm:presLayoutVars>
          <dgm:bulletEnabled val="1"/>
        </dgm:presLayoutVars>
      </dgm:prSet>
      <dgm:spPr/>
    </dgm:pt>
    <dgm:pt modelId="{61F22423-768C-41E9-98A1-36FBA6244413}" type="pres">
      <dgm:prSet presAssocID="{E4374977-56BF-4504-8B3F-AF0331B59563}" presName="circleB" presStyleLbl="node1" presStyleIdx="1" presStyleCnt="3"/>
      <dgm:spPr/>
    </dgm:pt>
    <dgm:pt modelId="{B7F329F5-6AEF-4058-8FF1-07476A356733}" type="pres">
      <dgm:prSet presAssocID="{E4374977-56BF-4504-8B3F-AF0331B59563}" presName="spaceB" presStyleCnt="0"/>
      <dgm:spPr/>
    </dgm:pt>
    <dgm:pt modelId="{4E685AF8-1F70-4330-9D54-5916AF0B32FD}" type="pres">
      <dgm:prSet presAssocID="{95D85309-FFC1-4900-B824-66CF9BD85928}" presName="space" presStyleCnt="0"/>
      <dgm:spPr/>
    </dgm:pt>
    <dgm:pt modelId="{7EFD34C1-DBE1-454C-B0E6-CAAB5CAC01EE}" type="pres">
      <dgm:prSet presAssocID="{3028719E-76E7-4DBE-AB73-50248A0E5F66}" presName="compositeA" presStyleCnt="0"/>
      <dgm:spPr/>
    </dgm:pt>
    <dgm:pt modelId="{7FAEF1CC-5C32-425A-9200-59DE1FEF8B14}" type="pres">
      <dgm:prSet presAssocID="{3028719E-76E7-4DBE-AB73-50248A0E5F66}" presName="textA" presStyleLbl="revTx" presStyleIdx="2" presStyleCnt="3">
        <dgm:presLayoutVars>
          <dgm:bulletEnabled val="1"/>
        </dgm:presLayoutVars>
      </dgm:prSet>
      <dgm:spPr/>
    </dgm:pt>
    <dgm:pt modelId="{4CE9EF79-1D29-417F-8CFF-5065F6BF84B0}" type="pres">
      <dgm:prSet presAssocID="{3028719E-76E7-4DBE-AB73-50248A0E5F66}" presName="circleA" presStyleLbl="node1" presStyleIdx="2" presStyleCnt="3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47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</dgm:pt>
    <dgm:pt modelId="{8EC948FE-AC39-4749-BE6E-4C9D4D03F3FD}" type="pres">
      <dgm:prSet presAssocID="{3028719E-76E7-4DBE-AB73-50248A0E5F66}" presName="spaceA" presStyleCnt="0"/>
      <dgm:spPr/>
    </dgm:pt>
  </dgm:ptLst>
  <dgm:cxnLst>
    <dgm:cxn modelId="{7A6B6C05-5311-4507-99CD-93BFAD2D3CA5}" type="presOf" srcId="{3028719E-76E7-4DBE-AB73-50248A0E5F66}" destId="{7FAEF1CC-5C32-425A-9200-59DE1FEF8B14}" srcOrd="0" destOrd="0" presId="urn:microsoft.com/office/officeart/2005/8/layout/hProcess11"/>
    <dgm:cxn modelId="{8B82D138-2D93-4E8D-95BD-2578AD177130}" srcId="{60ECC9D0-A619-42DF-BCF8-3202F5AF99DD}" destId="{3028719E-76E7-4DBE-AB73-50248A0E5F66}" srcOrd="2" destOrd="0" parTransId="{95C52755-C36B-4219-AC94-AEB5AC30ED52}" sibTransId="{7642E0F1-C26C-4177-9E49-A464BF93B217}"/>
    <dgm:cxn modelId="{C94F7549-3C60-4F48-8703-D9EFFC5C4711}" srcId="{60ECC9D0-A619-42DF-BCF8-3202F5AF99DD}" destId="{E4374977-56BF-4504-8B3F-AF0331B59563}" srcOrd="1" destOrd="0" parTransId="{754474A2-E9E2-4E2B-87CA-4EDBCB71048D}" sibTransId="{95D85309-FFC1-4900-B824-66CF9BD85928}"/>
    <dgm:cxn modelId="{9F113289-9A1B-4426-9156-372644637B62}" type="presOf" srcId="{DD539806-DF59-45E6-ADD1-0D00460BEE31}" destId="{1DE3EF9D-439F-4B89-84A6-022AC02D54C7}" srcOrd="0" destOrd="0" presId="urn:microsoft.com/office/officeart/2005/8/layout/hProcess11"/>
    <dgm:cxn modelId="{07E3AB8D-B4F0-4889-AEFD-8B6F7B097927}" srcId="{60ECC9D0-A619-42DF-BCF8-3202F5AF99DD}" destId="{DD539806-DF59-45E6-ADD1-0D00460BEE31}" srcOrd="0" destOrd="0" parTransId="{9B08E922-05D0-4B70-8982-841CBC20A4EF}" sibTransId="{D6CE1788-F22F-493F-9009-4321C8940606}"/>
    <dgm:cxn modelId="{0FDE32DA-A930-4205-8B69-B4D87DE73DE1}" type="presOf" srcId="{60ECC9D0-A619-42DF-BCF8-3202F5AF99DD}" destId="{99C6E8CA-A8D1-4A49-A3DA-9E14B2606BCD}" srcOrd="0" destOrd="0" presId="urn:microsoft.com/office/officeart/2005/8/layout/hProcess11"/>
    <dgm:cxn modelId="{B79A06F2-E82E-4BDA-A035-8A4F442BBFCE}" type="presOf" srcId="{E4374977-56BF-4504-8B3F-AF0331B59563}" destId="{A6B4D22E-CA39-44FD-9163-7B24C6C7AD49}" srcOrd="0" destOrd="0" presId="urn:microsoft.com/office/officeart/2005/8/layout/hProcess11"/>
    <dgm:cxn modelId="{AC4F19DF-CAA8-412B-9325-C273EB472717}" type="presParOf" srcId="{99C6E8CA-A8D1-4A49-A3DA-9E14B2606BCD}" destId="{4179223C-8B6B-4415-846F-F4A405576F48}" srcOrd="0" destOrd="0" presId="urn:microsoft.com/office/officeart/2005/8/layout/hProcess11"/>
    <dgm:cxn modelId="{FAF0AF93-1833-4C61-8EB3-48BFCAD388E2}" type="presParOf" srcId="{99C6E8CA-A8D1-4A49-A3DA-9E14B2606BCD}" destId="{8F34FA95-1DF0-47FE-9B51-E563D8276905}" srcOrd="1" destOrd="0" presId="urn:microsoft.com/office/officeart/2005/8/layout/hProcess11"/>
    <dgm:cxn modelId="{32DD8FB1-A18F-4B6A-8B78-DDA08C5E54BF}" type="presParOf" srcId="{8F34FA95-1DF0-47FE-9B51-E563D8276905}" destId="{16190CFB-D790-4D56-A9E8-A8865E2ABF3A}" srcOrd="0" destOrd="0" presId="urn:microsoft.com/office/officeart/2005/8/layout/hProcess11"/>
    <dgm:cxn modelId="{AAE19127-9E5B-4A8E-9447-FD580B76EA54}" type="presParOf" srcId="{16190CFB-D790-4D56-A9E8-A8865E2ABF3A}" destId="{1DE3EF9D-439F-4B89-84A6-022AC02D54C7}" srcOrd="0" destOrd="0" presId="urn:microsoft.com/office/officeart/2005/8/layout/hProcess11"/>
    <dgm:cxn modelId="{4707320E-501E-46F9-8BFB-5BF88023FAEE}" type="presParOf" srcId="{16190CFB-D790-4D56-A9E8-A8865E2ABF3A}" destId="{E7CC332A-AA1F-4865-A64B-49046451A865}" srcOrd="1" destOrd="0" presId="urn:microsoft.com/office/officeart/2005/8/layout/hProcess11"/>
    <dgm:cxn modelId="{042C9427-A7FE-4A78-B4A1-CC9E35864007}" type="presParOf" srcId="{16190CFB-D790-4D56-A9E8-A8865E2ABF3A}" destId="{972898B5-126B-4392-A249-8064137FB922}" srcOrd="2" destOrd="0" presId="urn:microsoft.com/office/officeart/2005/8/layout/hProcess11"/>
    <dgm:cxn modelId="{29AAF554-1F57-4EBF-97CA-8FC6AAE17510}" type="presParOf" srcId="{8F34FA95-1DF0-47FE-9B51-E563D8276905}" destId="{3497A483-7981-4B2B-8B48-B5067D311307}" srcOrd="1" destOrd="0" presId="urn:microsoft.com/office/officeart/2005/8/layout/hProcess11"/>
    <dgm:cxn modelId="{6B014002-9F18-46A2-93DE-A2EF043A39C9}" type="presParOf" srcId="{8F34FA95-1DF0-47FE-9B51-E563D8276905}" destId="{0D84594A-05F7-443F-9E10-D89A47F2FDDA}" srcOrd="2" destOrd="0" presId="urn:microsoft.com/office/officeart/2005/8/layout/hProcess11"/>
    <dgm:cxn modelId="{EDE55348-0C4C-4C00-8300-ACAE1333CBCC}" type="presParOf" srcId="{0D84594A-05F7-443F-9E10-D89A47F2FDDA}" destId="{A6B4D22E-CA39-44FD-9163-7B24C6C7AD49}" srcOrd="0" destOrd="0" presId="urn:microsoft.com/office/officeart/2005/8/layout/hProcess11"/>
    <dgm:cxn modelId="{B4F37C4B-EEE8-45C8-95BB-26AAB8E60456}" type="presParOf" srcId="{0D84594A-05F7-443F-9E10-D89A47F2FDDA}" destId="{61F22423-768C-41E9-98A1-36FBA6244413}" srcOrd="1" destOrd="0" presId="urn:microsoft.com/office/officeart/2005/8/layout/hProcess11"/>
    <dgm:cxn modelId="{8E1BB912-254A-4D3D-B5EF-A2DE8DFBB003}" type="presParOf" srcId="{0D84594A-05F7-443F-9E10-D89A47F2FDDA}" destId="{B7F329F5-6AEF-4058-8FF1-07476A356733}" srcOrd="2" destOrd="0" presId="urn:microsoft.com/office/officeart/2005/8/layout/hProcess11"/>
    <dgm:cxn modelId="{3EAC25CC-7AFC-4385-9366-113894962E69}" type="presParOf" srcId="{8F34FA95-1DF0-47FE-9B51-E563D8276905}" destId="{4E685AF8-1F70-4330-9D54-5916AF0B32FD}" srcOrd="3" destOrd="0" presId="urn:microsoft.com/office/officeart/2005/8/layout/hProcess11"/>
    <dgm:cxn modelId="{C4B9208B-A996-41DA-BC6C-8D117FD5287E}" type="presParOf" srcId="{8F34FA95-1DF0-47FE-9B51-E563D8276905}" destId="{7EFD34C1-DBE1-454C-B0E6-CAAB5CAC01EE}" srcOrd="4" destOrd="0" presId="urn:microsoft.com/office/officeart/2005/8/layout/hProcess11"/>
    <dgm:cxn modelId="{F0A4F9D4-E3BD-4873-9F9A-5F3EC2A6DEC4}" type="presParOf" srcId="{7EFD34C1-DBE1-454C-B0E6-CAAB5CAC01EE}" destId="{7FAEF1CC-5C32-425A-9200-59DE1FEF8B14}" srcOrd="0" destOrd="0" presId="urn:microsoft.com/office/officeart/2005/8/layout/hProcess11"/>
    <dgm:cxn modelId="{33F149BE-BCA6-4C72-B6B3-B45054F8AEB9}" type="presParOf" srcId="{7EFD34C1-DBE1-454C-B0E6-CAAB5CAC01EE}" destId="{4CE9EF79-1D29-417F-8CFF-5065F6BF84B0}" srcOrd="1" destOrd="0" presId="urn:microsoft.com/office/officeart/2005/8/layout/hProcess11"/>
    <dgm:cxn modelId="{6267AAC2-F02C-4AAF-8EBF-B79ACEB78652}" type="presParOf" srcId="{7EFD34C1-DBE1-454C-B0E6-CAAB5CAC01EE}" destId="{8EC948FE-AC39-4749-BE6E-4C9D4D03F3F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9223C-8B6B-4415-846F-F4A405576F48}">
      <dsp:nvSpPr>
        <dsp:cNvPr id="0" name=""/>
        <dsp:cNvSpPr/>
      </dsp:nvSpPr>
      <dsp:spPr>
        <a:xfrm>
          <a:off x="0" y="697785"/>
          <a:ext cx="12191999" cy="930380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DE3EF9D-439F-4B89-84A6-022AC02D54C7}">
      <dsp:nvSpPr>
        <dsp:cNvPr id="0" name=""/>
        <dsp:cNvSpPr/>
      </dsp:nvSpPr>
      <dsp:spPr>
        <a:xfrm>
          <a:off x="5357" y="0"/>
          <a:ext cx="3536155" cy="930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What</a:t>
          </a:r>
          <a:endParaRPr lang="en-US" sz="2400" kern="1200" dirty="0"/>
        </a:p>
      </dsp:txBody>
      <dsp:txXfrm>
        <a:off x="5357" y="0"/>
        <a:ext cx="3536155" cy="930380"/>
      </dsp:txXfrm>
    </dsp:sp>
    <dsp:sp modelId="{E7CC332A-AA1F-4865-A64B-49046451A865}">
      <dsp:nvSpPr>
        <dsp:cNvPr id="0" name=""/>
        <dsp:cNvSpPr/>
      </dsp:nvSpPr>
      <dsp:spPr>
        <a:xfrm>
          <a:off x="1657138" y="1046677"/>
          <a:ext cx="232595" cy="2325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B4D22E-CA39-44FD-9163-7B24C6C7AD49}">
      <dsp:nvSpPr>
        <dsp:cNvPr id="0" name=""/>
        <dsp:cNvSpPr/>
      </dsp:nvSpPr>
      <dsp:spPr>
        <a:xfrm>
          <a:off x="3718321" y="1395570"/>
          <a:ext cx="3536155" cy="930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Why</a:t>
          </a:r>
          <a:endParaRPr lang="en-US" sz="2400" kern="1200" dirty="0"/>
        </a:p>
      </dsp:txBody>
      <dsp:txXfrm>
        <a:off x="3718321" y="1395570"/>
        <a:ext cx="3536155" cy="930380"/>
      </dsp:txXfrm>
    </dsp:sp>
    <dsp:sp modelId="{61F22423-768C-41E9-98A1-36FBA6244413}">
      <dsp:nvSpPr>
        <dsp:cNvPr id="0" name=""/>
        <dsp:cNvSpPr/>
      </dsp:nvSpPr>
      <dsp:spPr>
        <a:xfrm>
          <a:off x="5370102" y="1046677"/>
          <a:ext cx="232595" cy="2325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AEF1CC-5C32-425A-9200-59DE1FEF8B14}">
      <dsp:nvSpPr>
        <dsp:cNvPr id="0" name=""/>
        <dsp:cNvSpPr/>
      </dsp:nvSpPr>
      <dsp:spPr>
        <a:xfrm>
          <a:off x="7431285" y="0"/>
          <a:ext cx="3536155" cy="930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How</a:t>
          </a:r>
          <a:endParaRPr lang="en-US" sz="2400" kern="1200" dirty="0"/>
        </a:p>
      </dsp:txBody>
      <dsp:txXfrm>
        <a:off x="7431285" y="0"/>
        <a:ext cx="3536155" cy="930380"/>
      </dsp:txXfrm>
    </dsp:sp>
    <dsp:sp modelId="{4CE9EF79-1D29-417F-8CFF-5065F6BF84B0}">
      <dsp:nvSpPr>
        <dsp:cNvPr id="0" name=""/>
        <dsp:cNvSpPr/>
      </dsp:nvSpPr>
      <dsp:spPr>
        <a:xfrm>
          <a:off x="9083065" y="1046677"/>
          <a:ext cx="232595" cy="2325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47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0A12B-98B9-410A-A278-18C5305ED005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D89B5-A4E2-4026-A869-60709045C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89B5-A4E2-4026-A869-60709045C9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76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89B5-A4E2-4026-A869-60709045C9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56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89B5-A4E2-4026-A869-60709045C9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39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89B5-A4E2-4026-A869-60709045C9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08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89B5-A4E2-4026-A869-60709045C9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29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89B5-A4E2-4026-A869-60709045C9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90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89B5-A4E2-4026-A869-60709045C9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34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89B5-A4E2-4026-A869-60709045C9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25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89B5-A4E2-4026-A869-60709045C9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96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89B5-A4E2-4026-A869-60709045C9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30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89B5-A4E2-4026-A869-60709045C9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8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89B5-A4E2-4026-A869-60709045C9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42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89B5-A4E2-4026-A869-60709045C9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4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2B79-5940-7593-B579-15A4E61FA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703DD-5FD5-ED02-EF70-0F45634A0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8D54C-398B-6DD8-72C6-2F45B153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A7B4-DAAD-417B-AC31-FBD70952817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7D090-D49E-70E5-022F-B30A4BF6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AD692-A721-0A16-69E9-E7988B22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8E42-EBE7-4A33-9BF5-12F0B41F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3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CEEE-E733-24BD-E54B-B06A3AA5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2F60C-4E28-B802-9494-C66E6A48E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4737A-6EC9-5FCA-EFEA-266326CF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A7B4-DAAD-417B-AC31-FBD70952817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779DD-3DAD-3C34-9B59-46506689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26DC2-9021-8390-AAA7-F1502864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8E42-EBE7-4A33-9BF5-12F0B41F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3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342FD0-EF99-B8C5-D394-F4D61B2F9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35913-07E3-C451-DB9B-C2BCDE95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C7E2A-A1A4-0A5F-35CB-2F956458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A7B4-DAAD-417B-AC31-FBD70952817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0B9C6-AF0D-711E-AEE1-9E5B9C63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619F2-FD47-AE36-2098-2B01888E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8E42-EBE7-4A33-9BF5-12F0B41F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6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27D49-63C5-B198-3580-EBEC7D4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CA2CB-2575-EB9B-C29A-BF9379E2D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1587B-28DF-B208-3E59-9C5BB164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A7B4-DAAD-417B-AC31-FBD70952817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30780-CB8E-2D2B-314B-BAD76459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39969-E220-9719-8871-4858F97C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8E42-EBE7-4A33-9BF5-12F0B41F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00317-23EE-849D-07F1-61C0D5B3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98FFD-167D-DB67-84F0-5B8CB2CDE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63852-7B69-432D-149D-B9412497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A7B4-DAAD-417B-AC31-FBD70952817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0BB20-BEB3-EDE3-D734-790FCF28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04327-1ADC-FD8E-C4DF-7DF17516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8E42-EBE7-4A33-9BF5-12F0B41F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8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F1FD-4D85-F462-4F31-0E5F6181D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8E05D-B3F6-2453-03D4-7A35436C7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92AA5-036E-FCFB-6892-80BA83F9C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4E153-E031-883A-77D9-25C9D43B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A7B4-DAAD-417B-AC31-FBD70952817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C972D-16B8-4273-0666-11DB19BB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49C97-6641-2238-8815-2FEBDD08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8E42-EBE7-4A33-9BF5-12F0B41F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4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52E2-4F8F-CD1E-DA9A-22AFC98F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DA98F-C350-E99E-3D52-2111406F1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98BFA-EFBE-1002-8990-17BFF90A6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8BF6F-5503-C911-958F-6B11EFE74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53AE5-5F5B-EAD7-DB6B-E94B8E4A2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1E9480-4951-7B59-E0CF-E796219E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A7B4-DAAD-417B-AC31-FBD70952817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1F9EF-FA93-8F0D-3583-12622B20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36AF94-5DC2-54E7-833B-558A648A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8E42-EBE7-4A33-9BF5-12F0B41F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1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84FF4-9845-38E5-975F-30B8C787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DEFED7-E53E-22F8-CFCF-C1B84181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A7B4-DAAD-417B-AC31-FBD70952817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4FEF5-7681-038E-82AD-F7FCF5A7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ED9BE-A86F-C5A5-2504-DB930F2D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8E42-EBE7-4A33-9BF5-12F0B41F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62C2C-56DA-8983-2596-465EF35AA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A7B4-DAAD-417B-AC31-FBD70952817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9C9C9-5AAE-6442-A2EE-2E1ECF6D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09DB6-6FF6-5885-1293-27D49A31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8E42-EBE7-4A33-9BF5-12F0B41F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4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0CF88-4F4A-A245-7736-989437AF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BFB05-1756-5FB1-0AF7-5D314829E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1E568-A9BD-ABFD-7BDC-586961B71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71BD6-4919-C4E4-08B3-B4ACC1F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A7B4-DAAD-417B-AC31-FBD70952817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5D972-C7D1-74AB-A2D9-DA4AEACE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3B9AC-4732-FA26-302A-35834925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8E42-EBE7-4A33-9BF5-12F0B41F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8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AE915-E756-DA26-A92D-57821018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89A72-6BEA-EB6B-9D16-B915BA04F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4BB9A-C667-3D4D-229F-9FCA8D6C0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3330C-774C-2852-CA47-F5C22EA2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A7B4-DAAD-417B-AC31-FBD70952817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F33E2-68D6-246E-FD8A-98B4ED3B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1E859-4B04-7250-4ACE-D708F7BE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8E42-EBE7-4A33-9BF5-12F0B41F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9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E9465-A0C1-A206-0ECC-4016ABB2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08C8D-C8B5-C5C1-7B10-9A76A5A79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17DF6-9530-2849-AB2C-0D3CFB035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1A7B4-DAAD-417B-AC31-FBD70952817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396A3-4B95-8BAE-E332-AB1CBF688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A36B8-DF6C-D6AE-F73F-092592E47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98E42-EBE7-4A33-9BF5-12F0B41F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2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typing on a computer&#10;&#10;Description automatically generated">
            <a:extLst>
              <a:ext uri="{FF2B5EF4-FFF2-40B4-BE49-F238E27FC236}">
                <a16:creationId xmlns:a16="http://schemas.microsoft.com/office/drawing/2014/main" id="{CEA8EF5E-ED11-0F97-D5C5-F71A27710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8" r="10106" b="909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31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D026C-E4BB-EA1F-6E52-6DA5BAC9A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400" b="1">
                <a:solidFill>
                  <a:schemeClr val="bg1"/>
                </a:solidFill>
              </a:rPr>
              <a:t>System Design for Recommendations and Search</a:t>
            </a:r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D5135-1A60-04FF-661F-957DC306C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algn="l"/>
            <a:r>
              <a:rPr lang="en-US" sz="1700" dirty="0">
                <a:solidFill>
                  <a:schemeClr val="bg1"/>
                </a:solidFill>
              </a:rPr>
              <a:t>Akash Mathur</a:t>
            </a:r>
          </a:p>
        </p:txBody>
      </p:sp>
    </p:spTree>
    <p:extLst>
      <p:ext uri="{BB962C8B-B14F-4D97-AF65-F5344CB8AC3E}">
        <p14:creationId xmlns:p14="http://schemas.microsoft.com/office/powerpoint/2010/main" val="1240339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F2CD12-8387-931B-30E8-548B7246A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3032" cy="68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79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2CCD70-2E26-E144-A59E-B3186FE2B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7C874D-C477-BD6D-0522-13614AF18C0B}"/>
              </a:ext>
            </a:extLst>
          </p:cNvPr>
          <p:cNvSpPr/>
          <p:nvPr/>
        </p:nvSpPr>
        <p:spPr>
          <a:xfrm>
            <a:off x="8520890" y="4619625"/>
            <a:ext cx="2566210" cy="158115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55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2CCD70-2E26-E144-A59E-B3186FE2B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9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7C8DEA-4025-5A37-D961-533E948D5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" y="0"/>
            <a:ext cx="12188890" cy="6857992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147648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556F0-8EB7-D3D0-13EC-C63E24898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53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B2284D-FCFB-F086-DEB4-338AC4EF5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32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8CD5-A1C8-50FC-0B82-284789F1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"/>
            <a:ext cx="12192000" cy="4710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Facebook’s Embedding-based Retrieval for Search</a:t>
            </a:r>
            <a:endParaRPr lang="en-US" sz="3200" dirty="0"/>
          </a:p>
        </p:txBody>
      </p:sp>
      <p:pic>
        <p:nvPicPr>
          <p:cNvPr id="1028" name="Picture 4" descr="Facebook's design for embedding-based retrieval.">
            <a:extLst>
              <a:ext uri="{FF2B5EF4-FFF2-40B4-BE49-F238E27FC236}">
                <a16:creationId xmlns:a16="http://schemas.microsoft.com/office/drawing/2014/main" id="{B7FEE286-9980-19FD-DB00-18C520BC1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55614"/>
            <a:ext cx="8042988" cy="640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557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2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026C-E4BB-EA1F-6E52-6DA5BAC9AE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D5135-1A60-04FF-661F-957DC306C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B9DD5-A76D-F84B-8A79-266018E6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5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8CD5-A1C8-50FC-0B82-284789F1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923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Agenda</a:t>
            </a:r>
            <a:endParaRPr lang="en-US" sz="32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6BD673D-563A-037A-E72D-7CB9B22C4C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716206"/>
              </p:ext>
            </p:extLst>
          </p:nvPr>
        </p:nvGraphicFramePr>
        <p:xfrm>
          <a:off x="-1" y="2201662"/>
          <a:ext cx="12191999" cy="232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FD6533-01B1-A26F-93ED-67C2DFC96F0D}"/>
              </a:ext>
            </a:extLst>
          </p:cNvPr>
          <p:cNvSpPr/>
          <p:nvPr/>
        </p:nvSpPr>
        <p:spPr>
          <a:xfrm>
            <a:off x="-1" y="1287262"/>
            <a:ext cx="3116063" cy="9410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It is an algorithm that suggests relevant items to users.</a:t>
            </a:r>
            <a:endParaRPr lang="en-US" dirty="0">
              <a:latin typeface="+mj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6A71ED-9020-79D5-3B03-CBE8F3207B5C}"/>
              </a:ext>
            </a:extLst>
          </p:cNvPr>
          <p:cNvSpPr/>
          <p:nvPr/>
        </p:nvSpPr>
        <p:spPr>
          <a:xfrm>
            <a:off x="3960920" y="4205574"/>
            <a:ext cx="3629488" cy="17444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Personalization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Better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Enhanced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Enhanced Customer Loyalty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Improved Sales and Revenue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876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8CD5-A1C8-50FC-0B82-284789F1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"/>
            <a:ext cx="12192000" cy="47105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</a:rPr>
              <a:t>Questions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8D86B-076F-5E3A-DDA0-A0F5CE50D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399496"/>
            <a:ext cx="12191999" cy="64584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400" b="1" i="0" dirty="0">
              <a:effectLst/>
            </a:endParaRPr>
          </a:p>
          <a:p>
            <a:pPr marL="0" indent="0" algn="just">
              <a:buNone/>
            </a:pPr>
            <a:endParaRPr lang="en-US" sz="1400" b="1" dirty="0"/>
          </a:p>
          <a:p>
            <a:pPr marL="0" indent="0" algn="just">
              <a:buNone/>
            </a:pPr>
            <a:r>
              <a:rPr lang="en-US" sz="1400" b="1" i="0" dirty="0">
                <a:effectLst/>
              </a:rPr>
              <a:t>What is the difference between Content-Based Filtering and Collaborative Filtering ?</a:t>
            </a:r>
          </a:p>
          <a:p>
            <a:pPr marL="0" indent="0" algn="just">
              <a:buNone/>
            </a:pPr>
            <a:endParaRPr lang="en-US" sz="1400" b="1" dirty="0"/>
          </a:p>
          <a:p>
            <a:pPr marL="0" indent="0" algn="just">
              <a:buNone/>
            </a:pPr>
            <a:endParaRPr lang="en-US" sz="1400" b="1" dirty="0"/>
          </a:p>
          <a:p>
            <a:pPr marL="0" indent="0" algn="just">
              <a:buNone/>
            </a:pPr>
            <a:endParaRPr lang="en-US" sz="1400" b="1" dirty="0"/>
          </a:p>
          <a:p>
            <a:pPr marL="0" indent="0" algn="just">
              <a:buNone/>
            </a:pPr>
            <a:endParaRPr lang="en-US" sz="1400" b="1" dirty="0"/>
          </a:p>
          <a:p>
            <a:pPr marL="0" indent="0" algn="just">
              <a:buNone/>
            </a:pPr>
            <a:r>
              <a:rPr lang="en-US" sz="1400" b="1" dirty="0"/>
              <a:t>What is a Cold Start problem?</a:t>
            </a:r>
            <a:endParaRPr lang="en-US" sz="1400" b="1" i="0" dirty="0">
              <a:effectLst/>
            </a:endParaRPr>
          </a:p>
          <a:p>
            <a:pPr algn="just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algn="just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F989B5-AE84-8B65-0306-0EF4C35D6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837222"/>
              </p:ext>
            </p:extLst>
          </p:nvPr>
        </p:nvGraphicFramePr>
        <p:xfrm>
          <a:off x="0" y="1624309"/>
          <a:ext cx="12192000" cy="885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9955">
                  <a:extLst>
                    <a:ext uri="{9D8B030D-6E8A-4147-A177-3AD203B41FA5}">
                      <a16:colId xmlns:a16="http://schemas.microsoft.com/office/drawing/2014/main" val="1978899025"/>
                    </a:ext>
                  </a:extLst>
                </a:gridCol>
                <a:gridCol w="4973690">
                  <a:extLst>
                    <a:ext uri="{9D8B030D-6E8A-4147-A177-3AD203B41FA5}">
                      <a16:colId xmlns:a16="http://schemas.microsoft.com/office/drawing/2014/main" val="2888441069"/>
                    </a:ext>
                  </a:extLst>
                </a:gridCol>
                <a:gridCol w="4828355">
                  <a:extLst>
                    <a:ext uri="{9D8B030D-6E8A-4147-A177-3AD203B41FA5}">
                      <a16:colId xmlns:a16="http://schemas.microsoft.com/office/drawing/2014/main" val="2600995357"/>
                    </a:ext>
                  </a:extLst>
                </a:gridCol>
              </a:tblGrid>
              <a:tr h="1848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Aspect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Content-Based Filtering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Collaborative Filtering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0857958"/>
                  </a:ext>
                </a:extLst>
              </a:tr>
              <a:tr h="3188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Basic Concept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Recommends items similar to those the user liked, based on item attributes and user profiles.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Recommends items based on the preferences of similar users.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969409"/>
                  </a:ext>
                </a:extLst>
              </a:tr>
              <a:tr h="3432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Data Requirements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Requires information about item attributes and user profiles.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Requires historical user-item interaction data.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34703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E75EDD-1222-DEB4-C78D-1A4653502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229308"/>
              </p:ext>
            </p:extLst>
          </p:nvPr>
        </p:nvGraphicFramePr>
        <p:xfrm>
          <a:off x="0" y="3014273"/>
          <a:ext cx="12191998" cy="22194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9955">
                  <a:extLst>
                    <a:ext uri="{9D8B030D-6E8A-4147-A177-3AD203B41FA5}">
                      <a16:colId xmlns:a16="http://schemas.microsoft.com/office/drawing/2014/main" val="2972509987"/>
                    </a:ext>
                  </a:extLst>
                </a:gridCol>
                <a:gridCol w="4973689">
                  <a:extLst>
                    <a:ext uri="{9D8B030D-6E8A-4147-A177-3AD203B41FA5}">
                      <a16:colId xmlns:a16="http://schemas.microsoft.com/office/drawing/2014/main" val="4230495771"/>
                    </a:ext>
                  </a:extLst>
                </a:gridCol>
                <a:gridCol w="4828354">
                  <a:extLst>
                    <a:ext uri="{9D8B030D-6E8A-4147-A177-3AD203B41FA5}">
                      <a16:colId xmlns:a16="http://schemas.microsoft.com/office/drawing/2014/main" val="2189293904"/>
                    </a:ext>
                  </a:extLst>
                </a:gridCol>
              </a:tblGrid>
              <a:tr h="5396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User Cold Start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Handles user cold start problem well, as it can make recommendations based on user preferences and item characteristics even with limited user data.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Struggles with user cold start problem since it needs data on user-item interactions to make accurate recommendations.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1105237"/>
                  </a:ext>
                </a:extLst>
              </a:tr>
              <a:tr h="5396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Item Cold Start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Struggles with item cold start problem, as it requires sufficient data about item attributes to make relevant recommendations.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Handles item cold start problem well, as long as there is data on other users interacting with the item.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6919122"/>
                  </a:ext>
                </a:extLst>
              </a:tr>
              <a:tr h="4064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Diversity of Recommendations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May have limited diversity in recommendations, as it heavily relies on item attributes and user preferences.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Generally offers more diverse recommendations as it considers preferences from multiple users.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6757025"/>
                  </a:ext>
                </a:extLst>
              </a:tr>
              <a:tr h="4064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Serendipity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May lack serendipity as it recommends items similar to the ones the user has already liked.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Can offer more serendipitous recommendations by suggesting items popular among similar users, which the user might not be aware of.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4288757"/>
                  </a:ext>
                </a:extLst>
              </a:tr>
              <a:tr h="3271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Hybrid Approaches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Easily combinable with other recommendation techniques, including collaborative filtering, to create hybrid systems.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Can be combined with content-based filtering or other techniques to form hybrid recommendation systems.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1133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21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2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026C-E4BB-EA1F-6E52-6DA5BAC9A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122363"/>
            <a:ext cx="111633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System Design for Recommendations and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D5135-1A60-04FF-661F-957DC306C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B9DD5-A76D-F84B-8A79-266018E6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7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F2CD12-8387-931B-30E8-548B7246A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3032" cy="68579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70A1AF-9B02-C89F-44B2-7496C62ABBE8}"/>
              </a:ext>
            </a:extLst>
          </p:cNvPr>
          <p:cNvSpPr/>
          <p:nvPr/>
        </p:nvSpPr>
        <p:spPr>
          <a:xfrm>
            <a:off x="1038688" y="3533776"/>
            <a:ext cx="4971588" cy="28222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0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31D8362-5D34-308A-FCD2-21DCEE65D6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3"/>
          <a:stretch/>
        </p:blipFill>
        <p:spPr>
          <a:xfrm>
            <a:off x="0" y="-21389"/>
            <a:ext cx="12192000" cy="687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82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2DB0BA-1894-1BCA-E49C-8F0FD5BBE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12151139" cy="68579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1CBAA8A-8033-F2A5-0DF5-37F5A76EFDC3}"/>
              </a:ext>
            </a:extLst>
          </p:cNvPr>
          <p:cNvSpPr/>
          <p:nvPr/>
        </p:nvSpPr>
        <p:spPr>
          <a:xfrm>
            <a:off x="357327" y="2353048"/>
            <a:ext cx="3912832" cy="3723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3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F2CD12-8387-931B-30E8-548B7246A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3032" cy="68579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70A1AF-9B02-C89F-44B2-7496C62ABBE8}"/>
              </a:ext>
            </a:extLst>
          </p:cNvPr>
          <p:cNvSpPr/>
          <p:nvPr/>
        </p:nvSpPr>
        <p:spPr>
          <a:xfrm>
            <a:off x="3429000" y="3533776"/>
            <a:ext cx="2581275" cy="28222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2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F2CD12-8387-931B-30E8-548B7246A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70A1AF-9B02-C89F-44B2-7496C62ABBE8}"/>
              </a:ext>
            </a:extLst>
          </p:cNvPr>
          <p:cNvSpPr/>
          <p:nvPr/>
        </p:nvSpPr>
        <p:spPr>
          <a:xfrm>
            <a:off x="3552825" y="3390900"/>
            <a:ext cx="2409825" cy="127634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828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5938</TotalTime>
  <Words>329</Words>
  <Application>Microsoft Office PowerPoint</Application>
  <PresentationFormat>Widescreen</PresentationFormat>
  <Paragraphs>72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Custom Design</vt:lpstr>
      <vt:lpstr>System Design for Recommendations and Search</vt:lpstr>
      <vt:lpstr>Agenda</vt:lpstr>
      <vt:lpstr>Questions</vt:lpstr>
      <vt:lpstr>System Design for Recommendations and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Facebook’s Embedding-based Retrieval for Search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- Diabetes Data Analysis</dc:title>
  <dc:creator>Akash Mathur</dc:creator>
  <cp:lastModifiedBy>Akash Mathur</cp:lastModifiedBy>
  <cp:revision>83</cp:revision>
  <dcterms:created xsi:type="dcterms:W3CDTF">2023-07-16T14:07:12Z</dcterms:created>
  <dcterms:modified xsi:type="dcterms:W3CDTF">2023-07-28T09:33:47Z</dcterms:modified>
</cp:coreProperties>
</file>