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BB81-A189-1D6B-34E4-939894419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AE09E5-2989-B15C-C84A-B371190C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D6721-52E1-C6DE-3D57-397BFC98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05C3A-9973-6080-356C-EFD578947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ABB1B-C039-62F5-3D9B-9FED1412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67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D008-10FF-4785-E57C-E1D5FE149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0EA60-0B9C-41F4-947B-3796103BC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6E111-F5A3-E179-009F-7AD734A3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E1EA9-7B87-282D-F9D9-3D09C160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1308C-975E-9625-E926-370BB925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076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07197-BC82-A78E-E305-8E1954894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92920B-C79D-9A42-1EF5-02C0E15FC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D47B5-11BC-F74C-2D79-09F6E498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4E85C-D262-B96E-E664-E9D364078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B036F-ED1B-A3FE-5300-A05948425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64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DBE3-E829-E265-6BBF-B4074741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77897-ED8F-9202-E47E-E21CFB25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84270-4A66-2EE9-0E0D-CF151B71C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564D-D3F1-FD47-EFA0-E1C4EDE3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CA3B0-9A02-849A-BCEA-F58692F1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413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8CB3-77EF-F56A-570D-2E814956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9CAD9-5DFB-5F35-C2D0-0822F6A8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9F966-CDB8-F150-18B9-6908BAC2F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833EB-6EF9-58EA-CE6B-DA971701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CE742-81DB-ED42-9420-0433A199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25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1B695-A202-9322-ED0F-72092455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E1321-10ED-8C21-6C0E-09201FA6FE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71895-7AF2-C182-440A-04C02A9EC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3C705-D14C-4CEC-8A3E-1CC5A3F9D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2FB38-AC2F-4677-A734-26D5F3B19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8BF48-F651-302B-4C0C-99BDA9FF7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30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8DF9-B625-BF19-9BCA-5AE3F73BB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77284-828B-9D3A-655E-281262CE5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F2DFA-52E2-7488-3A22-3C3DAD45E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658FC-1811-771F-4BA9-C38120406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33D9E-EAA6-8E3E-880E-2025AA1F8B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1A3D79-082B-DF56-4CF6-E9B46F9E7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8D235-1CD7-3B9A-4A5D-6828337E8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A5EDE5-F6D7-B9B2-19AF-A85E4E758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199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E1A12-9F9F-6392-1D33-00D273A6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DDA83-6521-55F7-23AD-C804191E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0CFA-8FF1-4FEC-8012-B72F157B8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452AC5-7820-F6A7-DC97-5753EECB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56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DE8CCE-53E9-3C65-0214-2F1197CB9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F0859-3540-E700-4078-58568F4A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72419-52BB-A7EE-E90A-8E80AF09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443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D1E6A-BD8E-DAA9-2289-10AC5DE8A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1858-56FE-7E7A-A4E8-77C2CB7EC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5F61B-8A40-E2AC-83B3-0D71A92A6B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99206-BA7F-FC6A-D1DC-1D9B4420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63A1B-7678-E937-CE81-F4AA1EA1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4C493-8924-6947-581B-3144C255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88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15A0-6ECC-79EF-7EBD-1BC8EA84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1B07F-2B80-1FD1-C072-AC537D46FF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DDC73-DF6B-D1C3-DE2B-3CB5B98FA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3B5A6-5FBD-373B-D72F-CE4E96118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1D9D1-5DA3-8608-BD12-09D95B28D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E634E-5A07-8536-89F3-5662C71C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06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02A1D6-9934-E943-231E-F8C92915E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4C5A-4F02-0D1D-E2B8-225A4E624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D8152-294F-81B0-173B-76983E2C46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B8715-793C-439E-A2CD-F4D9CD0A3B0E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5B012-89D8-57BB-8F11-91E148D6D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33FE-99D9-90D4-12B4-E789B953A5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8EBF-DBF6-4ECA-8427-ABE916D475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254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0578927E-59B9-780A-9063-509FDE9F32CA}"/>
              </a:ext>
            </a:extLst>
          </p:cNvPr>
          <p:cNvSpPr/>
          <p:nvPr/>
        </p:nvSpPr>
        <p:spPr>
          <a:xfrm>
            <a:off x="1387301" y="628935"/>
            <a:ext cx="1435608" cy="9052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CAMERA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6F34A4-5F55-A5F7-BC6A-403D3B80431D}"/>
              </a:ext>
            </a:extLst>
          </p:cNvPr>
          <p:cNvSpPr/>
          <p:nvPr/>
        </p:nvSpPr>
        <p:spPr>
          <a:xfrm>
            <a:off x="1382827" y="2311857"/>
            <a:ext cx="1435608" cy="73152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ESP 32</a:t>
            </a:r>
          </a:p>
          <a:p>
            <a:pPr algn="ctr"/>
            <a:r>
              <a:rPr lang="en-US" dirty="0"/>
              <a:t>WIFI </a:t>
            </a:r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4DB08B4-7261-36E1-5E44-E64939EEC05F}"/>
              </a:ext>
            </a:extLst>
          </p:cNvPr>
          <p:cNvSpPr/>
          <p:nvPr/>
        </p:nvSpPr>
        <p:spPr>
          <a:xfrm>
            <a:off x="802183" y="4669912"/>
            <a:ext cx="2596896" cy="1577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YOLO BASE MODEL</a:t>
            </a:r>
          </a:p>
          <a:p>
            <a:pPr algn="ctr"/>
            <a:r>
              <a:rPr lang="en-US" dirty="0"/>
              <a:t>PROCESSING </a:t>
            </a:r>
          </a:p>
          <a:p>
            <a:pPr algn="ctr"/>
            <a:r>
              <a:rPr lang="en-US" dirty="0"/>
              <a:t>CPU SETUP</a:t>
            </a:r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52178FF-F26A-C7B1-D75D-3DE40D10CD89}"/>
              </a:ext>
            </a:extLst>
          </p:cNvPr>
          <p:cNvSpPr/>
          <p:nvPr/>
        </p:nvSpPr>
        <p:spPr>
          <a:xfrm>
            <a:off x="6679333" y="1931954"/>
            <a:ext cx="2404872" cy="1115568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AURDINO</a:t>
            </a:r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A7E805-53F7-7B1E-DE39-C30A5C960C75}"/>
              </a:ext>
            </a:extLst>
          </p:cNvPr>
          <p:cNvSpPr/>
          <p:nvPr/>
        </p:nvSpPr>
        <p:spPr>
          <a:xfrm>
            <a:off x="7223400" y="212880"/>
            <a:ext cx="1316735" cy="106070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BUZZER</a:t>
            </a:r>
            <a:endParaRPr lang="en-IN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D480794-E479-1AF4-6A5D-F80AF503F761}"/>
              </a:ext>
            </a:extLst>
          </p:cNvPr>
          <p:cNvSpPr/>
          <p:nvPr/>
        </p:nvSpPr>
        <p:spPr>
          <a:xfrm>
            <a:off x="3956425" y="1465609"/>
            <a:ext cx="993648" cy="204825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W</a:t>
            </a:r>
          </a:p>
          <a:p>
            <a:pPr algn="ctr"/>
            <a:r>
              <a:rPr lang="en-US" dirty="0"/>
              <a:t>E</a:t>
            </a:r>
          </a:p>
          <a:p>
            <a:pPr algn="ctr"/>
            <a:r>
              <a:rPr lang="en-US" dirty="0"/>
              <a:t>R</a:t>
            </a:r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99938E-AE9A-3925-41CF-5A1A77AF47DF}"/>
              </a:ext>
            </a:extLst>
          </p:cNvPr>
          <p:cNvSpPr/>
          <p:nvPr/>
        </p:nvSpPr>
        <p:spPr>
          <a:xfrm>
            <a:off x="9405410" y="3249545"/>
            <a:ext cx="1591056" cy="758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ULTRA SONIC</a:t>
            </a:r>
          </a:p>
          <a:p>
            <a:pPr algn="ctr"/>
            <a:r>
              <a:rPr lang="en-US" dirty="0"/>
              <a:t>SENSOR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4E45D8-44B7-71BC-5640-0AF1F9CCFE92}"/>
              </a:ext>
            </a:extLst>
          </p:cNvPr>
          <p:cNvSpPr/>
          <p:nvPr/>
        </p:nvSpPr>
        <p:spPr>
          <a:xfrm>
            <a:off x="5176597" y="3327269"/>
            <a:ext cx="1591056" cy="758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 SONIC</a:t>
            </a:r>
          </a:p>
          <a:p>
            <a:pPr algn="ctr"/>
            <a:r>
              <a:rPr lang="en-US" dirty="0"/>
              <a:t>SENSOR</a:t>
            </a:r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BAE4A68-C51C-F408-408F-80280832954E}"/>
              </a:ext>
            </a:extLst>
          </p:cNvPr>
          <p:cNvSpPr/>
          <p:nvPr/>
        </p:nvSpPr>
        <p:spPr>
          <a:xfrm>
            <a:off x="7086240" y="4822314"/>
            <a:ext cx="1591056" cy="75895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ULTRA SONIC</a:t>
            </a:r>
          </a:p>
          <a:p>
            <a:pPr algn="ctr"/>
            <a:r>
              <a:rPr lang="en-US" dirty="0"/>
              <a:t>SENSOR</a:t>
            </a:r>
            <a:endParaRPr lang="en-IN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81B5A2F-C45F-80F3-58D6-F566173BA1A9}"/>
              </a:ext>
            </a:extLst>
          </p:cNvPr>
          <p:cNvCxnSpPr>
            <a:cxnSpLocks/>
            <a:stCxn id="13" idx="1"/>
            <a:endCxn id="21" idx="0"/>
          </p:cNvCxnSpPr>
          <p:nvPr/>
        </p:nvCxnSpPr>
        <p:spPr>
          <a:xfrm rot="10800000" flipV="1">
            <a:off x="5972125" y="2489737"/>
            <a:ext cx="707208" cy="83753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BD5F6E-71F7-F3F7-A77E-7470ECAE22D5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5400000">
            <a:off x="6994373" y="3934918"/>
            <a:ext cx="1774792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80E85BD-17F7-ED10-13C2-09DCAA1957A4}"/>
              </a:ext>
            </a:extLst>
          </p:cNvPr>
          <p:cNvCxnSpPr>
            <a:stCxn id="13" idx="3"/>
            <a:endCxn id="16" idx="0"/>
          </p:cNvCxnSpPr>
          <p:nvPr/>
        </p:nvCxnSpPr>
        <p:spPr>
          <a:xfrm>
            <a:off x="9084205" y="2489738"/>
            <a:ext cx="1116733" cy="75980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FB4CA3D-749C-B3F2-DEA7-5838AA83872B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7552584" y="1602768"/>
            <a:ext cx="658369" cy="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FBC5E50-FAFD-94B1-73CC-E6DA47BC9AE3}"/>
              </a:ext>
            </a:extLst>
          </p:cNvPr>
          <p:cNvCxnSpPr>
            <a:stCxn id="15" idx="3"/>
            <a:endCxn id="13" idx="1"/>
          </p:cNvCxnSpPr>
          <p:nvPr/>
        </p:nvCxnSpPr>
        <p:spPr>
          <a:xfrm>
            <a:off x="4950073" y="2489737"/>
            <a:ext cx="1729260" cy="1"/>
          </a:xfrm>
          <a:prstGeom prst="bentConnector3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48FE567-36ED-32D2-E105-018D0D5008CC}"/>
              </a:ext>
            </a:extLst>
          </p:cNvPr>
          <p:cNvCxnSpPr>
            <a:cxnSpLocks/>
            <a:stCxn id="15" idx="0"/>
            <a:endCxn id="10" idx="6"/>
          </p:cNvCxnSpPr>
          <p:nvPr/>
        </p:nvCxnSpPr>
        <p:spPr>
          <a:xfrm rot="16200000" flipV="1">
            <a:off x="3446056" y="458416"/>
            <a:ext cx="384046" cy="1630340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8EE195C-FEB9-509D-BA4C-1CFF426DAEBC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2100631" y="1534191"/>
            <a:ext cx="4474" cy="7776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724B03-9656-6038-FEA9-EEF283E5EAD6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100631" y="3043377"/>
            <a:ext cx="0" cy="162653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52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Mishra</dc:creator>
  <cp:lastModifiedBy>Akash Mishra</cp:lastModifiedBy>
  <cp:revision>1</cp:revision>
  <dcterms:created xsi:type="dcterms:W3CDTF">2024-11-13T18:22:20Z</dcterms:created>
  <dcterms:modified xsi:type="dcterms:W3CDTF">2024-11-13T18:22:20Z</dcterms:modified>
</cp:coreProperties>
</file>