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8" r:id="rId3"/>
    <p:sldId id="260" r:id="rId4"/>
    <p:sldId id="259" r:id="rId5"/>
    <p:sldId id="266" r:id="rId6"/>
    <p:sldId id="282" r:id="rId7"/>
    <p:sldId id="281" r:id="rId8"/>
    <p:sldId id="283" r:id="rId9"/>
    <p:sldId id="284" r:id="rId10"/>
    <p:sldId id="285" r:id="rId11"/>
    <p:sldId id="280"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icEZ3NUA0YY1UAUxKEwOerG/Iwx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42FD62-2D95-49B5-AAF5-B657BEC087FE}">
  <a:tblStyle styleId="{2D42FD62-2D95-49B5-AAF5-B657BEC087FE}"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914" y="72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9"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38" Type="http://schemas.openxmlformats.org/officeDocument/2006/relationships/presProps" Target="presProps.xml"/><Relationship Id="rId2" Type="http://schemas.openxmlformats.org/officeDocument/2006/relationships/slide" Target="slides/slide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_1">
  <p:cSld name="Two Content_1">
    <p:spTree>
      <p:nvGrpSpPr>
        <p:cNvPr id="1" name="Shape 18"/>
        <p:cNvGrpSpPr/>
        <p:nvPr/>
      </p:nvGrpSpPr>
      <p:grpSpPr>
        <a:xfrm>
          <a:off x="0" y="0"/>
          <a:ext cx="0" cy="0"/>
          <a:chOff x="0" y="0"/>
          <a:chExt cx="0" cy="0"/>
        </a:xfrm>
      </p:grpSpPr>
      <p:cxnSp>
        <p:nvCxnSpPr>
          <p:cNvPr id="19" name="Google Shape;19;p31"/>
          <p:cNvCxnSpPr/>
          <p:nvPr/>
        </p:nvCxnSpPr>
        <p:spPr>
          <a:xfrm>
            <a:off x="0" y="1900238"/>
            <a:ext cx="12192000" cy="0"/>
          </a:xfrm>
          <a:prstGeom prst="straightConnector1">
            <a:avLst/>
          </a:prstGeom>
          <a:noFill/>
          <a:ln w="12700" cap="flat" cmpd="sng">
            <a:solidFill>
              <a:srgbClr val="262626"/>
            </a:solidFill>
            <a:prstDash val="solid"/>
            <a:round/>
            <a:headEnd type="none" w="sm" len="sm"/>
            <a:tailEnd type="none" w="sm" len="sm"/>
          </a:ln>
        </p:spPr>
      </p:cxnSp>
      <p:sp>
        <p:nvSpPr>
          <p:cNvPr id="20" name="Google Shape;20;p31"/>
          <p:cNvSpPr txBox="1">
            <a:spLocks noGrp="1"/>
          </p:cNvSpPr>
          <p:nvPr>
            <p:ph type="title"/>
          </p:nvPr>
        </p:nvSpPr>
        <p:spPr>
          <a:xfrm>
            <a:off x="1097280" y="230332"/>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1" name="Google Shape;21;p31"/>
          <p:cNvSpPr txBox="1">
            <a:spLocks noGrp="1"/>
          </p:cNvSpPr>
          <p:nvPr>
            <p:ph type="body" idx="1"/>
          </p:nvPr>
        </p:nvSpPr>
        <p:spPr>
          <a:xfrm>
            <a:off x="1097280" y="2464540"/>
            <a:ext cx="10058400" cy="3748194"/>
          </a:xfrm>
          <a:prstGeom prst="rect">
            <a:avLst/>
          </a:prstGeom>
          <a:noFill/>
          <a:ln>
            <a:noFill/>
          </a:ln>
        </p:spPr>
        <p:txBody>
          <a:bodyPr spcFirstLastPara="1" wrap="square" lIns="0" tIns="45700" rIns="0" bIns="45700" anchor="t" anchorCtr="0">
            <a:noAutofit/>
          </a:bodyPr>
          <a:lstStyle>
            <a:lvl1pPr marL="457200" lvl="0" indent="-342900" algn="l">
              <a:spcBef>
                <a:spcPts val="1200"/>
              </a:spcBef>
              <a:spcAft>
                <a:spcPts val="0"/>
              </a:spcAft>
              <a:buSzPts val="1800"/>
              <a:buChar char=" "/>
              <a:defRPr/>
            </a:lvl1pPr>
            <a:lvl2pPr marL="914400" lvl="1" indent="-342900" algn="l">
              <a:spcBef>
                <a:spcPts val="200"/>
              </a:spcBef>
              <a:spcAft>
                <a:spcPts val="0"/>
              </a:spcAft>
              <a:buClr>
                <a:srgbClr val="404040"/>
              </a:buClr>
              <a:buSzPts val="1800"/>
              <a:buChar char="◦"/>
              <a:defRPr/>
            </a:lvl2pPr>
            <a:lvl3pPr marL="1371600" lvl="2" indent="-342900" algn="l">
              <a:spcBef>
                <a:spcPts val="400"/>
              </a:spcBef>
              <a:spcAft>
                <a:spcPts val="0"/>
              </a:spcAft>
              <a:buClr>
                <a:srgbClr val="404040"/>
              </a:buClr>
              <a:buSzPts val="1800"/>
              <a:buChar char="◦"/>
              <a:defRPr/>
            </a:lvl3pPr>
            <a:lvl4pPr marL="1828800" lvl="3" indent="-342900" algn="l">
              <a:spcBef>
                <a:spcPts val="400"/>
              </a:spcBef>
              <a:spcAft>
                <a:spcPts val="0"/>
              </a:spcAft>
              <a:buClr>
                <a:srgbClr val="404040"/>
              </a:buClr>
              <a:buSzPts val="1800"/>
              <a:buChar char="◦"/>
              <a:defRPr/>
            </a:lvl4pPr>
            <a:lvl5pPr marL="2286000" lvl="4" indent="-342900" algn="l">
              <a:spcBef>
                <a:spcPts val="400"/>
              </a:spcBef>
              <a:spcAft>
                <a:spcPts val="0"/>
              </a:spcAft>
              <a:buClr>
                <a:srgbClr val="404040"/>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2" name="Google Shape;22;p31"/>
          <p:cNvSpPr txBox="1">
            <a:spLocks noGrp="1"/>
          </p:cNvSpPr>
          <p:nvPr>
            <p:ph type="ftr" idx="11"/>
          </p:nvPr>
        </p:nvSpPr>
        <p:spPr>
          <a:xfrm>
            <a:off x="3468688" y="6473825"/>
            <a:ext cx="68183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1"/>
          <p:cNvSpPr txBox="1">
            <a:spLocks noGrp="1"/>
          </p:cNvSpPr>
          <p:nvPr>
            <p:ph type="sldNum" idx="12"/>
          </p:nvPr>
        </p:nvSpPr>
        <p:spPr>
          <a:xfrm>
            <a:off x="10929938" y="6446838"/>
            <a:ext cx="619125"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000" b="0" i="0" u="none" strike="noStrike" cap="none">
                <a:solidFill>
                  <a:srgbClr val="FFFFFF"/>
                </a:solidFill>
                <a:latin typeface="Calibri"/>
                <a:ea typeface="Calibri"/>
                <a:cs typeface="Calibri"/>
                <a:sym typeface="Calibri"/>
              </a:defRPr>
            </a:lvl1pPr>
            <a:lvl2pPr marL="0" marR="0" lvl="1" indent="0" algn="r">
              <a:spcBef>
                <a:spcPts val="0"/>
              </a:spcBef>
              <a:buNone/>
              <a:defRPr sz="1000" b="0" i="0" u="none" strike="noStrike" cap="none">
                <a:solidFill>
                  <a:srgbClr val="FFFFFF"/>
                </a:solidFill>
                <a:latin typeface="Calibri"/>
                <a:ea typeface="Calibri"/>
                <a:cs typeface="Calibri"/>
                <a:sym typeface="Calibri"/>
              </a:defRPr>
            </a:lvl2pPr>
            <a:lvl3pPr marL="0" marR="0" lvl="2" indent="0" algn="r">
              <a:spcBef>
                <a:spcPts val="0"/>
              </a:spcBef>
              <a:buNone/>
              <a:defRPr sz="1000" b="0" i="0" u="none" strike="noStrike" cap="none">
                <a:solidFill>
                  <a:srgbClr val="FFFFFF"/>
                </a:solidFill>
                <a:latin typeface="Calibri"/>
                <a:ea typeface="Calibri"/>
                <a:cs typeface="Calibri"/>
                <a:sym typeface="Calibri"/>
              </a:defRPr>
            </a:lvl3pPr>
            <a:lvl4pPr marL="0" marR="0" lvl="3" indent="0" algn="r">
              <a:spcBef>
                <a:spcPts val="0"/>
              </a:spcBef>
              <a:buNone/>
              <a:defRPr sz="1000" b="0" i="0" u="none" strike="noStrike" cap="none">
                <a:solidFill>
                  <a:srgbClr val="FFFFFF"/>
                </a:solidFill>
                <a:latin typeface="Calibri"/>
                <a:ea typeface="Calibri"/>
                <a:cs typeface="Calibri"/>
                <a:sym typeface="Calibri"/>
              </a:defRPr>
            </a:lvl4pPr>
            <a:lvl5pPr marL="0" marR="0" lvl="4" indent="0" algn="r">
              <a:spcBef>
                <a:spcPts val="0"/>
              </a:spcBef>
              <a:buNone/>
              <a:defRPr sz="1000" b="0" i="0" u="none" strike="noStrike" cap="none">
                <a:solidFill>
                  <a:srgbClr val="FFFFFF"/>
                </a:solidFill>
                <a:latin typeface="Calibri"/>
                <a:ea typeface="Calibri"/>
                <a:cs typeface="Calibri"/>
                <a:sym typeface="Calibri"/>
              </a:defRPr>
            </a:lvl5pPr>
            <a:lvl6pPr marL="0" marR="0" lvl="5" indent="0" algn="r">
              <a:spcBef>
                <a:spcPts val="0"/>
              </a:spcBef>
              <a:buNone/>
              <a:defRPr sz="1000" b="0" i="0" u="none" strike="noStrike" cap="none">
                <a:solidFill>
                  <a:srgbClr val="FFFFFF"/>
                </a:solidFill>
                <a:latin typeface="Calibri"/>
                <a:ea typeface="Calibri"/>
                <a:cs typeface="Calibri"/>
                <a:sym typeface="Calibri"/>
              </a:defRPr>
            </a:lvl6pPr>
            <a:lvl7pPr marL="0" marR="0" lvl="6" indent="0" algn="r">
              <a:spcBef>
                <a:spcPts val="0"/>
              </a:spcBef>
              <a:buNone/>
              <a:defRPr sz="1000" b="0" i="0" u="none" strike="noStrike" cap="none">
                <a:solidFill>
                  <a:srgbClr val="FFFFFF"/>
                </a:solidFill>
                <a:latin typeface="Calibri"/>
                <a:ea typeface="Calibri"/>
                <a:cs typeface="Calibri"/>
                <a:sym typeface="Calibri"/>
              </a:defRPr>
            </a:lvl7pPr>
            <a:lvl8pPr marL="0" marR="0" lvl="7" indent="0" algn="r">
              <a:spcBef>
                <a:spcPts val="0"/>
              </a:spcBef>
              <a:buNone/>
              <a:defRPr sz="1000" b="0" i="0" u="none" strike="noStrike" cap="none">
                <a:solidFill>
                  <a:srgbClr val="FFFFFF"/>
                </a:solidFill>
                <a:latin typeface="Calibri"/>
                <a:ea typeface="Calibri"/>
                <a:cs typeface="Calibri"/>
                <a:sym typeface="Calibri"/>
              </a:defRPr>
            </a:lvl8pPr>
            <a:lvl9pPr marL="0" marR="0" lvl="8" indent="0" algn="r">
              <a:spcBef>
                <a:spcPts val="0"/>
              </a:spcBef>
              <a:buNone/>
              <a:defRPr sz="10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1_Content with Caption">
  <p:cSld name="1_Content with Caption">
    <p:spTree>
      <p:nvGrpSpPr>
        <p:cNvPr id="1" name="Shape 95"/>
        <p:cNvGrpSpPr/>
        <p:nvPr/>
      </p:nvGrpSpPr>
      <p:grpSpPr>
        <a:xfrm>
          <a:off x="0" y="0"/>
          <a:ext cx="0" cy="0"/>
          <a:chOff x="0" y="0"/>
          <a:chExt cx="0" cy="0"/>
        </a:xfrm>
      </p:grpSpPr>
      <p:sp>
        <p:nvSpPr>
          <p:cNvPr id="96" name="Google Shape;96;p41"/>
          <p:cNvSpPr/>
          <p:nvPr/>
        </p:nvSpPr>
        <p:spPr>
          <a:xfrm>
            <a:off x="4803775" y="0"/>
            <a:ext cx="7388225" cy="6446838"/>
          </a:xfrm>
          <a:prstGeom prst="rect">
            <a:avLst/>
          </a:prstGeom>
          <a:solidFill>
            <a:srgbClr val="1D1BBC">
              <a:alpha val="24705"/>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1"/>
          <p:cNvSpPr/>
          <p:nvPr/>
        </p:nvSpPr>
        <p:spPr>
          <a:xfrm>
            <a:off x="3175" y="6400800"/>
            <a:ext cx="12188825" cy="457200"/>
          </a:xfrm>
          <a:prstGeom prst="rect">
            <a:avLst/>
          </a:pr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8" name="Google Shape;98;p41"/>
          <p:cNvCxnSpPr/>
          <p:nvPr/>
        </p:nvCxnSpPr>
        <p:spPr>
          <a:xfrm>
            <a:off x="723900" y="1768475"/>
            <a:ext cx="3290888" cy="0"/>
          </a:xfrm>
          <a:prstGeom prst="straightConnector1">
            <a:avLst/>
          </a:prstGeom>
          <a:noFill/>
          <a:ln w="15875" cap="flat" cmpd="sng">
            <a:solidFill>
              <a:srgbClr val="262626"/>
            </a:solidFill>
            <a:prstDash val="solid"/>
            <a:round/>
            <a:headEnd type="none" w="sm" len="sm"/>
            <a:tailEnd type="none" w="sm" len="sm"/>
          </a:ln>
        </p:spPr>
      </p:cxnSp>
      <p:sp>
        <p:nvSpPr>
          <p:cNvPr id="99" name="Google Shape;99;p41"/>
          <p:cNvSpPr txBox="1"/>
          <p:nvPr/>
        </p:nvSpPr>
        <p:spPr>
          <a:xfrm>
            <a:off x="-12700" y="6537325"/>
            <a:ext cx="3073400" cy="254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a:solidFill>
                  <a:schemeClr val="lt1"/>
                </a:solidFill>
                <a:latin typeface="Calibri"/>
                <a:ea typeface="Calibri"/>
                <a:cs typeface="Calibri"/>
                <a:sym typeface="Calibri"/>
              </a:rPr>
              <a:t>© Kalasalingam academy of research and education</a:t>
            </a:r>
            <a:endParaRPr/>
          </a:p>
        </p:txBody>
      </p:sp>
      <p:sp>
        <p:nvSpPr>
          <p:cNvPr id="100" name="Google Shape;100;p41"/>
          <p:cNvSpPr txBox="1">
            <a:spLocks noGrp="1"/>
          </p:cNvSpPr>
          <p:nvPr>
            <p:ph type="title"/>
          </p:nvPr>
        </p:nvSpPr>
        <p:spPr>
          <a:xfrm>
            <a:off x="643466" y="488254"/>
            <a:ext cx="3517567" cy="108797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1400"/>
              <a:buNone/>
              <a:defRPr sz="3600" b="0">
                <a:solidFill>
                  <a:srgbClr val="13127D"/>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01" name="Google Shape;101;p41"/>
          <p:cNvSpPr txBox="1">
            <a:spLocks noGrp="1"/>
          </p:cNvSpPr>
          <p:nvPr>
            <p:ph type="body" idx="1"/>
          </p:nvPr>
        </p:nvSpPr>
        <p:spPr>
          <a:xfrm>
            <a:off x="403625" y="2038720"/>
            <a:ext cx="3517567" cy="3311706"/>
          </a:xfrm>
          <a:prstGeom prst="rect">
            <a:avLst/>
          </a:prstGeom>
          <a:noFill/>
          <a:ln>
            <a:noFill/>
          </a:ln>
        </p:spPr>
        <p:txBody>
          <a:bodyPr spcFirstLastPara="1" wrap="square" lIns="91425" tIns="45700" rIns="91425" bIns="45700" anchor="t" anchorCtr="0">
            <a:normAutofit/>
          </a:bodyPr>
          <a:lstStyle>
            <a:lvl1pPr marL="457200" lvl="0" indent="-342900" algn="l">
              <a:spcBef>
                <a:spcPts val="1200"/>
              </a:spcBef>
              <a:spcAft>
                <a:spcPts val="0"/>
              </a:spcAft>
              <a:buSzPts val="1800"/>
              <a:buFont typeface="Noto Sans Symbols"/>
              <a:buChar char="▪"/>
              <a:defRPr sz="1800">
                <a:solidFill>
                  <a:schemeClr val="dk1"/>
                </a:solidFill>
              </a:defRPr>
            </a:lvl1pPr>
            <a:lvl2pPr marL="914400" lvl="1" indent="-228600" algn="l">
              <a:spcBef>
                <a:spcPts val="200"/>
              </a:spcBef>
              <a:spcAft>
                <a:spcPts val="0"/>
              </a:spcAft>
              <a:buClr>
                <a:srgbClr val="404040"/>
              </a:buClr>
              <a:buSzPts val="1200"/>
              <a:buNone/>
              <a:defRPr sz="1200"/>
            </a:lvl2pPr>
            <a:lvl3pPr marL="1371600" lvl="2" indent="-228600" algn="l">
              <a:spcBef>
                <a:spcPts val="400"/>
              </a:spcBef>
              <a:spcAft>
                <a:spcPts val="0"/>
              </a:spcAft>
              <a:buClr>
                <a:srgbClr val="404040"/>
              </a:buClr>
              <a:buSzPts val="1000"/>
              <a:buNone/>
              <a:defRPr sz="1000"/>
            </a:lvl3pPr>
            <a:lvl4pPr marL="1828800" lvl="3" indent="-228600" algn="l">
              <a:spcBef>
                <a:spcPts val="400"/>
              </a:spcBef>
              <a:spcAft>
                <a:spcPts val="0"/>
              </a:spcAft>
              <a:buClr>
                <a:srgbClr val="404040"/>
              </a:buClr>
              <a:buSzPts val="900"/>
              <a:buNone/>
              <a:defRPr sz="900"/>
            </a:lvl4pPr>
            <a:lvl5pPr marL="2286000" lvl="4" indent="-228600" algn="l">
              <a:spcBef>
                <a:spcPts val="400"/>
              </a:spcBef>
              <a:spcAft>
                <a:spcPts val="0"/>
              </a:spcAft>
              <a:buClr>
                <a:srgbClr val="404040"/>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102" name="Google Shape;102;p41"/>
          <p:cNvSpPr>
            <a:spLocks noGrp="1"/>
          </p:cNvSpPr>
          <p:nvPr>
            <p:ph type="pic" idx="2"/>
          </p:nvPr>
        </p:nvSpPr>
        <p:spPr>
          <a:xfrm>
            <a:off x="5599113" y="1692275"/>
            <a:ext cx="6592887" cy="3190875"/>
          </a:xfrm>
          <a:prstGeom prst="rect">
            <a:avLst/>
          </a:prstGeom>
          <a:solidFill>
            <a:srgbClr val="D8D8D8">
              <a:alpha val="49803"/>
            </a:srgbClr>
          </a:solidFill>
          <a:ln>
            <a:noFill/>
          </a:ln>
        </p:spPr>
      </p:sp>
      <p:sp>
        <p:nvSpPr>
          <p:cNvPr id="103" name="Google Shape;103;p41"/>
          <p:cNvSpPr txBox="1">
            <a:spLocks noGrp="1"/>
          </p:cNvSpPr>
          <p:nvPr>
            <p:ph type="ftr" idx="11"/>
          </p:nvPr>
        </p:nvSpPr>
        <p:spPr>
          <a:xfrm>
            <a:off x="3468688" y="6446838"/>
            <a:ext cx="68183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41"/>
          <p:cNvSpPr txBox="1">
            <a:spLocks noGrp="1"/>
          </p:cNvSpPr>
          <p:nvPr>
            <p:ph type="sldNum" idx="12"/>
          </p:nvPr>
        </p:nvSpPr>
        <p:spPr>
          <a:xfrm>
            <a:off x="10929938" y="6446838"/>
            <a:ext cx="619125"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000">
                <a:solidFill>
                  <a:srgbClr val="FFFFFF"/>
                </a:solidFill>
                <a:latin typeface="Calibri"/>
                <a:ea typeface="Calibri"/>
                <a:cs typeface="Calibri"/>
                <a:sym typeface="Calibri"/>
              </a:defRPr>
            </a:lvl1pPr>
            <a:lvl2pPr marL="0" marR="0" lvl="1" indent="0" algn="r">
              <a:spcBef>
                <a:spcPts val="0"/>
              </a:spcBef>
              <a:buNone/>
              <a:defRPr sz="1000">
                <a:solidFill>
                  <a:srgbClr val="FFFFFF"/>
                </a:solidFill>
                <a:latin typeface="Calibri"/>
                <a:ea typeface="Calibri"/>
                <a:cs typeface="Calibri"/>
                <a:sym typeface="Calibri"/>
              </a:defRPr>
            </a:lvl2pPr>
            <a:lvl3pPr marL="0" marR="0" lvl="2" indent="0" algn="r">
              <a:spcBef>
                <a:spcPts val="0"/>
              </a:spcBef>
              <a:buNone/>
              <a:defRPr sz="1000">
                <a:solidFill>
                  <a:srgbClr val="FFFFFF"/>
                </a:solidFill>
                <a:latin typeface="Calibri"/>
                <a:ea typeface="Calibri"/>
                <a:cs typeface="Calibri"/>
                <a:sym typeface="Calibri"/>
              </a:defRPr>
            </a:lvl3pPr>
            <a:lvl4pPr marL="0" marR="0" lvl="3" indent="0" algn="r">
              <a:spcBef>
                <a:spcPts val="0"/>
              </a:spcBef>
              <a:buNone/>
              <a:defRPr sz="1000">
                <a:solidFill>
                  <a:srgbClr val="FFFFFF"/>
                </a:solidFill>
                <a:latin typeface="Calibri"/>
                <a:ea typeface="Calibri"/>
                <a:cs typeface="Calibri"/>
                <a:sym typeface="Calibri"/>
              </a:defRPr>
            </a:lvl4pPr>
            <a:lvl5pPr marL="0" marR="0" lvl="4" indent="0" algn="r">
              <a:spcBef>
                <a:spcPts val="0"/>
              </a:spcBef>
              <a:buNone/>
              <a:defRPr sz="1000">
                <a:solidFill>
                  <a:srgbClr val="FFFFFF"/>
                </a:solidFill>
                <a:latin typeface="Calibri"/>
                <a:ea typeface="Calibri"/>
                <a:cs typeface="Calibri"/>
                <a:sym typeface="Calibri"/>
              </a:defRPr>
            </a:lvl5pPr>
            <a:lvl6pPr marL="0" marR="0" lvl="5" indent="0" algn="r">
              <a:spcBef>
                <a:spcPts val="0"/>
              </a:spcBef>
              <a:buNone/>
              <a:defRPr sz="1000">
                <a:solidFill>
                  <a:srgbClr val="FFFFFF"/>
                </a:solidFill>
                <a:latin typeface="Calibri"/>
                <a:ea typeface="Calibri"/>
                <a:cs typeface="Calibri"/>
                <a:sym typeface="Calibri"/>
              </a:defRPr>
            </a:lvl6pPr>
            <a:lvl7pPr marL="0" marR="0" lvl="6" indent="0" algn="r">
              <a:spcBef>
                <a:spcPts val="0"/>
              </a:spcBef>
              <a:buNone/>
              <a:defRPr sz="1000">
                <a:solidFill>
                  <a:srgbClr val="FFFFFF"/>
                </a:solidFill>
                <a:latin typeface="Calibri"/>
                <a:ea typeface="Calibri"/>
                <a:cs typeface="Calibri"/>
                <a:sym typeface="Calibri"/>
              </a:defRPr>
            </a:lvl7pPr>
            <a:lvl8pPr marL="0" marR="0" lvl="7" indent="0" algn="r">
              <a:spcBef>
                <a:spcPts val="0"/>
              </a:spcBef>
              <a:buNone/>
              <a:defRPr sz="1000">
                <a:solidFill>
                  <a:srgbClr val="FFFFFF"/>
                </a:solidFill>
                <a:latin typeface="Calibri"/>
                <a:ea typeface="Calibri"/>
                <a:cs typeface="Calibri"/>
                <a:sym typeface="Calibri"/>
              </a:defRPr>
            </a:lvl8pPr>
            <a:lvl9pPr marL="0" marR="0" lvl="8" indent="0" algn="r">
              <a:spcBef>
                <a:spcPts val="0"/>
              </a:spcBef>
              <a:buNone/>
              <a:defRPr sz="1000">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2_Content with Caption">
  <p:cSld name="2_Content with Caption">
    <p:spTree>
      <p:nvGrpSpPr>
        <p:cNvPr id="1" name="Shape 105"/>
        <p:cNvGrpSpPr/>
        <p:nvPr/>
      </p:nvGrpSpPr>
      <p:grpSpPr>
        <a:xfrm>
          <a:off x="0" y="0"/>
          <a:ext cx="0" cy="0"/>
          <a:chOff x="0" y="0"/>
          <a:chExt cx="0" cy="0"/>
        </a:xfrm>
      </p:grpSpPr>
      <p:sp>
        <p:nvSpPr>
          <p:cNvPr id="106" name="Google Shape;106;p42"/>
          <p:cNvSpPr/>
          <p:nvPr/>
        </p:nvSpPr>
        <p:spPr>
          <a:xfrm>
            <a:off x="3175" y="6400800"/>
            <a:ext cx="12188825" cy="457200"/>
          </a:xfrm>
          <a:prstGeom prst="rect">
            <a:avLst/>
          </a:prstGeom>
          <a:solidFill>
            <a:srgbClr val="007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07" name="Google Shape;107;p42"/>
          <p:cNvSpPr txBox="1"/>
          <p:nvPr/>
        </p:nvSpPr>
        <p:spPr>
          <a:xfrm>
            <a:off x="-12700" y="6537325"/>
            <a:ext cx="3073400" cy="254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a:solidFill>
                  <a:schemeClr val="lt1"/>
                </a:solidFill>
                <a:latin typeface="Calibri"/>
                <a:ea typeface="Calibri"/>
                <a:cs typeface="Calibri"/>
                <a:sym typeface="Calibri"/>
              </a:rPr>
              <a:t>© Kalasalingam academy of research and education</a:t>
            </a:r>
            <a:endParaRPr/>
          </a:p>
        </p:txBody>
      </p:sp>
      <p:sp>
        <p:nvSpPr>
          <p:cNvPr id="108" name="Google Shape;108;p42"/>
          <p:cNvSpPr txBox="1">
            <a:spLocks noGrp="1"/>
          </p:cNvSpPr>
          <p:nvPr>
            <p:ph type="body" idx="1"/>
          </p:nvPr>
        </p:nvSpPr>
        <p:spPr>
          <a:xfrm>
            <a:off x="5356422" y="5034909"/>
            <a:ext cx="6835291" cy="817251"/>
          </a:xfrm>
          <a:prstGeom prst="rect">
            <a:avLst/>
          </a:prstGeom>
          <a:solidFill>
            <a:srgbClr val="262626"/>
          </a:solidFill>
          <a:ln>
            <a:noFill/>
          </a:ln>
        </p:spPr>
        <p:txBody>
          <a:bodyPr spcFirstLastPara="1" wrap="square" lIns="396000" tIns="0" rIns="0" bIns="45700" anchor="ctr" anchorCtr="0">
            <a:normAutofit/>
          </a:bodyPr>
          <a:lstStyle>
            <a:lvl1pPr marL="457200" lvl="0" indent="-381000" algn="l">
              <a:spcBef>
                <a:spcPts val="1200"/>
              </a:spcBef>
              <a:spcAft>
                <a:spcPts val="0"/>
              </a:spcAft>
              <a:buSzPts val="2400"/>
              <a:buChar char=" "/>
              <a:defRPr sz="2400">
                <a:solidFill>
                  <a:srgbClr val="B0B0F3"/>
                </a:solidFill>
              </a:defRPr>
            </a:lvl1pPr>
            <a:lvl2pPr marL="914400" lvl="1" indent="-406400" algn="l">
              <a:spcBef>
                <a:spcPts val="200"/>
              </a:spcBef>
              <a:spcAft>
                <a:spcPts val="0"/>
              </a:spcAft>
              <a:buClr>
                <a:schemeClr val="lt1"/>
              </a:buClr>
              <a:buSzPts val="2800"/>
              <a:buChar char="◦"/>
              <a:defRPr>
                <a:solidFill>
                  <a:schemeClr val="lt1"/>
                </a:solidFill>
              </a:defRPr>
            </a:lvl2pPr>
            <a:lvl3pPr marL="1371600" lvl="2" indent="-317500" algn="l">
              <a:spcBef>
                <a:spcPts val="400"/>
              </a:spcBef>
              <a:spcAft>
                <a:spcPts val="0"/>
              </a:spcAft>
              <a:buClr>
                <a:schemeClr val="lt1"/>
              </a:buClr>
              <a:buSzPts val="1400"/>
              <a:buChar char="◦"/>
              <a:defRPr>
                <a:solidFill>
                  <a:schemeClr val="lt1"/>
                </a:solidFill>
              </a:defRPr>
            </a:lvl3pPr>
            <a:lvl4pPr marL="1828800" lvl="3" indent="-317500" algn="l">
              <a:spcBef>
                <a:spcPts val="400"/>
              </a:spcBef>
              <a:spcAft>
                <a:spcPts val="0"/>
              </a:spcAft>
              <a:buClr>
                <a:schemeClr val="lt1"/>
              </a:buClr>
              <a:buSzPts val="1400"/>
              <a:buChar char="◦"/>
              <a:defRPr>
                <a:solidFill>
                  <a:schemeClr val="lt1"/>
                </a:solidFill>
              </a:defRPr>
            </a:lvl4pPr>
            <a:lvl5pPr marL="2286000" lvl="4" indent="-342900" algn="l">
              <a:spcBef>
                <a:spcPts val="400"/>
              </a:spcBef>
              <a:spcAft>
                <a:spcPts val="0"/>
              </a:spcAft>
              <a:buClr>
                <a:srgbClr val="404040"/>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09" name="Google Shape;109;p42"/>
          <p:cNvSpPr txBox="1">
            <a:spLocks noGrp="1"/>
          </p:cNvSpPr>
          <p:nvPr>
            <p:ph type="title"/>
          </p:nvPr>
        </p:nvSpPr>
        <p:spPr>
          <a:xfrm>
            <a:off x="5356143" y="3975295"/>
            <a:ext cx="6835858" cy="1089350"/>
          </a:xfrm>
          <a:prstGeom prst="rect">
            <a:avLst/>
          </a:prstGeom>
          <a:solidFill>
            <a:srgbClr val="262626"/>
          </a:solidFill>
          <a:ln>
            <a:noFill/>
          </a:ln>
        </p:spPr>
        <p:txBody>
          <a:bodyPr spcFirstLastPara="1" wrap="square" lIns="396000" tIns="252000" rIns="91425" bIns="45700" anchor="t" anchorCtr="0">
            <a:noAutofit/>
          </a:bodyPr>
          <a:lstStyle>
            <a:lvl1pPr lvl="0" algn="l">
              <a:lnSpc>
                <a:spcPct val="90000"/>
              </a:lnSpc>
              <a:spcBef>
                <a:spcPts val="0"/>
              </a:spcBef>
              <a:spcAft>
                <a:spcPts val="0"/>
              </a:spcAft>
              <a:buSzPts val="1400"/>
              <a:buNone/>
              <a:defRPr sz="3600" b="0">
                <a:solidFill>
                  <a:schemeClr val="lt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10" name="Google Shape;110;p42"/>
          <p:cNvSpPr txBox="1">
            <a:spLocks noGrp="1"/>
          </p:cNvSpPr>
          <p:nvPr>
            <p:ph type="body" idx="2"/>
          </p:nvPr>
        </p:nvSpPr>
        <p:spPr>
          <a:xfrm>
            <a:off x="831035" y="67449"/>
            <a:ext cx="3998873" cy="5852160"/>
          </a:xfrm>
          <a:prstGeom prst="rect">
            <a:avLst/>
          </a:prstGeom>
          <a:solidFill>
            <a:srgbClr val="262626"/>
          </a:solidFill>
          <a:ln>
            <a:noFill/>
          </a:ln>
        </p:spPr>
        <p:txBody>
          <a:bodyPr spcFirstLastPara="1" wrap="square" lIns="360000" tIns="46800" rIns="360000" bIns="45700" anchor="ctr" anchorCtr="0">
            <a:normAutofit/>
          </a:bodyPr>
          <a:lstStyle>
            <a:lvl1pPr marL="457200" lvl="0" indent="-228600" algn="l">
              <a:spcBef>
                <a:spcPts val="1200"/>
              </a:spcBef>
              <a:spcAft>
                <a:spcPts val="0"/>
              </a:spcAft>
              <a:buSzPts val="2000"/>
              <a:buNone/>
              <a:defRPr>
                <a:solidFill>
                  <a:schemeClr val="lt1"/>
                </a:solidFill>
              </a:defRPr>
            </a:lvl1pPr>
            <a:lvl2pPr marL="914400" lvl="1" indent="-228600" algn="l">
              <a:spcBef>
                <a:spcPts val="200"/>
              </a:spcBef>
              <a:spcAft>
                <a:spcPts val="0"/>
              </a:spcAft>
              <a:buClr>
                <a:srgbClr val="404040"/>
              </a:buClr>
              <a:buSzPts val="1200"/>
              <a:buNone/>
              <a:defRPr sz="1200"/>
            </a:lvl2pPr>
            <a:lvl3pPr marL="1371600" lvl="2" indent="-228600" algn="l">
              <a:spcBef>
                <a:spcPts val="400"/>
              </a:spcBef>
              <a:spcAft>
                <a:spcPts val="0"/>
              </a:spcAft>
              <a:buClr>
                <a:srgbClr val="404040"/>
              </a:buClr>
              <a:buSzPts val="1000"/>
              <a:buNone/>
              <a:defRPr sz="1000"/>
            </a:lvl3pPr>
            <a:lvl4pPr marL="1828800" lvl="3" indent="-228600" algn="l">
              <a:spcBef>
                <a:spcPts val="400"/>
              </a:spcBef>
              <a:spcAft>
                <a:spcPts val="0"/>
              </a:spcAft>
              <a:buClr>
                <a:srgbClr val="404040"/>
              </a:buClr>
              <a:buSzPts val="900"/>
              <a:buNone/>
              <a:defRPr sz="900"/>
            </a:lvl4pPr>
            <a:lvl5pPr marL="2286000" lvl="4" indent="-228600" algn="l">
              <a:spcBef>
                <a:spcPts val="400"/>
              </a:spcBef>
              <a:spcAft>
                <a:spcPts val="0"/>
              </a:spcAft>
              <a:buClr>
                <a:srgbClr val="404040"/>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111" name="Google Shape;111;p42"/>
          <p:cNvSpPr txBox="1">
            <a:spLocks noGrp="1"/>
          </p:cNvSpPr>
          <p:nvPr>
            <p:ph type="ftr" idx="11"/>
          </p:nvPr>
        </p:nvSpPr>
        <p:spPr>
          <a:xfrm>
            <a:off x="3690938" y="6486525"/>
            <a:ext cx="68183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42"/>
          <p:cNvSpPr txBox="1">
            <a:spLocks noGrp="1"/>
          </p:cNvSpPr>
          <p:nvPr>
            <p:ph type="sldNum" idx="12"/>
          </p:nvPr>
        </p:nvSpPr>
        <p:spPr>
          <a:xfrm>
            <a:off x="10929938" y="6446838"/>
            <a:ext cx="619125"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000">
                <a:solidFill>
                  <a:srgbClr val="FFFFFF"/>
                </a:solidFill>
                <a:latin typeface="Calibri"/>
                <a:ea typeface="Calibri"/>
                <a:cs typeface="Calibri"/>
                <a:sym typeface="Calibri"/>
              </a:defRPr>
            </a:lvl1pPr>
            <a:lvl2pPr marL="0" marR="0" lvl="1" indent="0" algn="r">
              <a:spcBef>
                <a:spcPts val="0"/>
              </a:spcBef>
              <a:buNone/>
              <a:defRPr sz="1000">
                <a:solidFill>
                  <a:srgbClr val="FFFFFF"/>
                </a:solidFill>
                <a:latin typeface="Calibri"/>
                <a:ea typeface="Calibri"/>
                <a:cs typeface="Calibri"/>
                <a:sym typeface="Calibri"/>
              </a:defRPr>
            </a:lvl2pPr>
            <a:lvl3pPr marL="0" marR="0" lvl="2" indent="0" algn="r">
              <a:spcBef>
                <a:spcPts val="0"/>
              </a:spcBef>
              <a:buNone/>
              <a:defRPr sz="1000">
                <a:solidFill>
                  <a:srgbClr val="FFFFFF"/>
                </a:solidFill>
                <a:latin typeface="Calibri"/>
                <a:ea typeface="Calibri"/>
                <a:cs typeface="Calibri"/>
                <a:sym typeface="Calibri"/>
              </a:defRPr>
            </a:lvl3pPr>
            <a:lvl4pPr marL="0" marR="0" lvl="3" indent="0" algn="r">
              <a:spcBef>
                <a:spcPts val="0"/>
              </a:spcBef>
              <a:buNone/>
              <a:defRPr sz="1000">
                <a:solidFill>
                  <a:srgbClr val="FFFFFF"/>
                </a:solidFill>
                <a:latin typeface="Calibri"/>
                <a:ea typeface="Calibri"/>
                <a:cs typeface="Calibri"/>
                <a:sym typeface="Calibri"/>
              </a:defRPr>
            </a:lvl4pPr>
            <a:lvl5pPr marL="0" marR="0" lvl="4" indent="0" algn="r">
              <a:spcBef>
                <a:spcPts val="0"/>
              </a:spcBef>
              <a:buNone/>
              <a:defRPr sz="1000">
                <a:solidFill>
                  <a:srgbClr val="FFFFFF"/>
                </a:solidFill>
                <a:latin typeface="Calibri"/>
                <a:ea typeface="Calibri"/>
                <a:cs typeface="Calibri"/>
                <a:sym typeface="Calibri"/>
              </a:defRPr>
            </a:lvl5pPr>
            <a:lvl6pPr marL="0" marR="0" lvl="5" indent="0" algn="r">
              <a:spcBef>
                <a:spcPts val="0"/>
              </a:spcBef>
              <a:buNone/>
              <a:defRPr sz="1000">
                <a:solidFill>
                  <a:srgbClr val="FFFFFF"/>
                </a:solidFill>
                <a:latin typeface="Calibri"/>
                <a:ea typeface="Calibri"/>
                <a:cs typeface="Calibri"/>
                <a:sym typeface="Calibri"/>
              </a:defRPr>
            </a:lvl6pPr>
            <a:lvl7pPr marL="0" marR="0" lvl="6" indent="0" algn="r">
              <a:spcBef>
                <a:spcPts val="0"/>
              </a:spcBef>
              <a:buNone/>
              <a:defRPr sz="1000">
                <a:solidFill>
                  <a:srgbClr val="FFFFFF"/>
                </a:solidFill>
                <a:latin typeface="Calibri"/>
                <a:ea typeface="Calibri"/>
                <a:cs typeface="Calibri"/>
                <a:sym typeface="Calibri"/>
              </a:defRPr>
            </a:lvl7pPr>
            <a:lvl8pPr marL="0" marR="0" lvl="7" indent="0" algn="r">
              <a:spcBef>
                <a:spcPts val="0"/>
              </a:spcBef>
              <a:buNone/>
              <a:defRPr sz="1000">
                <a:solidFill>
                  <a:srgbClr val="FFFFFF"/>
                </a:solidFill>
                <a:latin typeface="Calibri"/>
                <a:ea typeface="Calibri"/>
                <a:cs typeface="Calibri"/>
                <a:sym typeface="Calibri"/>
              </a:defRPr>
            </a:lvl8pPr>
            <a:lvl9pPr marL="0" marR="0" lvl="8" indent="0" algn="r">
              <a:spcBef>
                <a:spcPts val="0"/>
              </a:spcBef>
              <a:buNone/>
              <a:defRPr sz="1000">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13"/>
        <p:cNvGrpSpPr/>
        <p:nvPr/>
      </p:nvGrpSpPr>
      <p:grpSpPr>
        <a:xfrm>
          <a:off x="0" y="0"/>
          <a:ext cx="0" cy="0"/>
          <a:chOff x="0" y="0"/>
          <a:chExt cx="0" cy="0"/>
        </a:xfrm>
      </p:grpSpPr>
      <p:sp>
        <p:nvSpPr>
          <p:cNvPr id="114" name="Google Shape;114;p43"/>
          <p:cNvSpPr/>
          <p:nvPr/>
        </p:nvSpPr>
        <p:spPr>
          <a:xfrm>
            <a:off x="0" y="4578350"/>
            <a:ext cx="12188825" cy="2279650"/>
          </a:xfrm>
          <a:prstGeom prst="rect">
            <a:avLst/>
          </a:pr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3"/>
          <p:cNvSpPr txBox="1"/>
          <p:nvPr/>
        </p:nvSpPr>
        <p:spPr>
          <a:xfrm>
            <a:off x="-12700" y="6537325"/>
            <a:ext cx="3073400" cy="254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a:solidFill>
                  <a:schemeClr val="lt1"/>
                </a:solidFill>
                <a:latin typeface="Calibri"/>
                <a:ea typeface="Calibri"/>
                <a:cs typeface="Calibri"/>
                <a:sym typeface="Calibri"/>
              </a:rPr>
              <a:t>© Kalasalingam academy of research and education</a:t>
            </a:r>
            <a:endParaRPr/>
          </a:p>
        </p:txBody>
      </p:sp>
      <p:sp>
        <p:nvSpPr>
          <p:cNvPr id="116" name="Google Shape;116;p43"/>
          <p:cNvSpPr>
            <a:spLocks noGrp="1"/>
          </p:cNvSpPr>
          <p:nvPr>
            <p:ph type="pic" idx="2"/>
          </p:nvPr>
        </p:nvSpPr>
        <p:spPr>
          <a:xfrm>
            <a:off x="15" y="0"/>
            <a:ext cx="12191985" cy="4578350"/>
          </a:xfrm>
          <a:prstGeom prst="rect">
            <a:avLst/>
          </a:prstGeom>
          <a:solidFill>
            <a:srgbClr val="D8D8D8"/>
          </a:solidFill>
          <a:ln>
            <a:noFill/>
          </a:ln>
        </p:spPr>
      </p:sp>
      <p:sp>
        <p:nvSpPr>
          <p:cNvPr id="117" name="Google Shape;117;p43"/>
          <p:cNvSpPr txBox="1">
            <a:spLocks noGrp="1"/>
          </p:cNvSpPr>
          <p:nvPr>
            <p:ph type="title"/>
          </p:nvPr>
        </p:nvSpPr>
        <p:spPr>
          <a:xfrm>
            <a:off x="1097279" y="4799362"/>
            <a:ext cx="10113645" cy="743682"/>
          </a:xfrm>
          <a:prstGeom prst="rect">
            <a:avLst/>
          </a:prstGeom>
          <a:noFill/>
          <a:ln>
            <a:noFill/>
          </a:ln>
        </p:spPr>
        <p:txBody>
          <a:bodyPr spcFirstLastPara="1" wrap="square" lIns="91425" tIns="0" rIns="91425" bIns="0" anchor="b" anchorCtr="0">
            <a:noAutofit/>
          </a:bodyPr>
          <a:lstStyle>
            <a:lvl1pPr lvl="0" algn="l">
              <a:lnSpc>
                <a:spcPct val="90000"/>
              </a:lnSpc>
              <a:spcBef>
                <a:spcPts val="0"/>
              </a:spcBef>
              <a:spcAft>
                <a:spcPts val="0"/>
              </a:spcAft>
              <a:buSzPts val="1400"/>
              <a:buNone/>
              <a:defRPr sz="3600" b="0">
                <a:solidFill>
                  <a:srgbClr val="FFFFFF"/>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18" name="Google Shape;118;p43"/>
          <p:cNvSpPr txBox="1">
            <a:spLocks noGrp="1"/>
          </p:cNvSpPr>
          <p:nvPr>
            <p:ph type="body" idx="1"/>
          </p:nvPr>
        </p:nvSpPr>
        <p:spPr>
          <a:xfrm>
            <a:off x="1097279" y="5715000"/>
            <a:ext cx="10113264" cy="609600"/>
          </a:xfrm>
          <a:prstGeom prst="rect">
            <a:avLst/>
          </a:prstGeom>
          <a:noFill/>
          <a:ln>
            <a:noFill/>
          </a:ln>
        </p:spPr>
        <p:txBody>
          <a:bodyPr spcFirstLastPara="1" wrap="square" lIns="91425" tIns="0" rIns="91425" bIns="0" anchor="t" anchorCtr="0">
            <a:normAutofit/>
          </a:bodyPr>
          <a:lstStyle>
            <a:lvl1pPr marL="457200" lvl="0" indent="-228600" algn="l">
              <a:spcBef>
                <a:spcPts val="0"/>
              </a:spcBef>
              <a:spcAft>
                <a:spcPts val="0"/>
              </a:spcAft>
              <a:buSzPts val="1800"/>
              <a:buNone/>
              <a:defRPr sz="1800">
                <a:solidFill>
                  <a:srgbClr val="B0B0F3"/>
                </a:solidFill>
              </a:defRPr>
            </a:lvl1pPr>
            <a:lvl2pPr marL="914400" lvl="1" indent="-228600" algn="l">
              <a:spcBef>
                <a:spcPts val="600"/>
              </a:spcBef>
              <a:spcAft>
                <a:spcPts val="0"/>
              </a:spcAft>
              <a:buClr>
                <a:srgbClr val="404040"/>
              </a:buClr>
              <a:buSzPts val="1200"/>
              <a:buNone/>
              <a:defRPr sz="1200"/>
            </a:lvl2pPr>
            <a:lvl3pPr marL="1371600" lvl="2" indent="-228600" algn="l">
              <a:spcBef>
                <a:spcPts val="400"/>
              </a:spcBef>
              <a:spcAft>
                <a:spcPts val="0"/>
              </a:spcAft>
              <a:buClr>
                <a:srgbClr val="404040"/>
              </a:buClr>
              <a:buSzPts val="1000"/>
              <a:buNone/>
              <a:defRPr sz="1000"/>
            </a:lvl3pPr>
            <a:lvl4pPr marL="1828800" lvl="3" indent="-228600" algn="l">
              <a:spcBef>
                <a:spcPts val="400"/>
              </a:spcBef>
              <a:spcAft>
                <a:spcPts val="0"/>
              </a:spcAft>
              <a:buClr>
                <a:srgbClr val="404040"/>
              </a:buClr>
              <a:buSzPts val="900"/>
              <a:buNone/>
              <a:defRPr sz="900"/>
            </a:lvl4pPr>
            <a:lvl5pPr marL="2286000" lvl="4" indent="-228600" algn="l">
              <a:spcBef>
                <a:spcPts val="400"/>
              </a:spcBef>
              <a:spcAft>
                <a:spcPts val="0"/>
              </a:spcAft>
              <a:buClr>
                <a:srgbClr val="404040"/>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119" name="Google Shape;119;p43"/>
          <p:cNvSpPr txBox="1">
            <a:spLocks noGrp="1"/>
          </p:cNvSpPr>
          <p:nvPr>
            <p:ph type="ftr" idx="11"/>
          </p:nvPr>
        </p:nvSpPr>
        <p:spPr>
          <a:xfrm>
            <a:off x="3694113" y="6446838"/>
            <a:ext cx="68183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43"/>
          <p:cNvSpPr txBox="1">
            <a:spLocks noGrp="1"/>
          </p:cNvSpPr>
          <p:nvPr>
            <p:ph type="sldNum" idx="12"/>
          </p:nvPr>
        </p:nvSpPr>
        <p:spPr>
          <a:xfrm>
            <a:off x="10929938" y="6446838"/>
            <a:ext cx="619125"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000">
                <a:solidFill>
                  <a:srgbClr val="FFFFFF"/>
                </a:solidFill>
                <a:latin typeface="Calibri"/>
                <a:ea typeface="Calibri"/>
                <a:cs typeface="Calibri"/>
                <a:sym typeface="Calibri"/>
              </a:defRPr>
            </a:lvl1pPr>
            <a:lvl2pPr marL="0" marR="0" lvl="1" indent="0" algn="r">
              <a:spcBef>
                <a:spcPts val="0"/>
              </a:spcBef>
              <a:buNone/>
              <a:defRPr sz="1000">
                <a:solidFill>
                  <a:srgbClr val="FFFFFF"/>
                </a:solidFill>
                <a:latin typeface="Calibri"/>
                <a:ea typeface="Calibri"/>
                <a:cs typeface="Calibri"/>
                <a:sym typeface="Calibri"/>
              </a:defRPr>
            </a:lvl2pPr>
            <a:lvl3pPr marL="0" marR="0" lvl="2" indent="0" algn="r">
              <a:spcBef>
                <a:spcPts val="0"/>
              </a:spcBef>
              <a:buNone/>
              <a:defRPr sz="1000">
                <a:solidFill>
                  <a:srgbClr val="FFFFFF"/>
                </a:solidFill>
                <a:latin typeface="Calibri"/>
                <a:ea typeface="Calibri"/>
                <a:cs typeface="Calibri"/>
                <a:sym typeface="Calibri"/>
              </a:defRPr>
            </a:lvl3pPr>
            <a:lvl4pPr marL="0" marR="0" lvl="3" indent="0" algn="r">
              <a:spcBef>
                <a:spcPts val="0"/>
              </a:spcBef>
              <a:buNone/>
              <a:defRPr sz="1000">
                <a:solidFill>
                  <a:srgbClr val="FFFFFF"/>
                </a:solidFill>
                <a:latin typeface="Calibri"/>
                <a:ea typeface="Calibri"/>
                <a:cs typeface="Calibri"/>
                <a:sym typeface="Calibri"/>
              </a:defRPr>
            </a:lvl4pPr>
            <a:lvl5pPr marL="0" marR="0" lvl="4" indent="0" algn="r">
              <a:spcBef>
                <a:spcPts val="0"/>
              </a:spcBef>
              <a:buNone/>
              <a:defRPr sz="1000">
                <a:solidFill>
                  <a:srgbClr val="FFFFFF"/>
                </a:solidFill>
                <a:latin typeface="Calibri"/>
                <a:ea typeface="Calibri"/>
                <a:cs typeface="Calibri"/>
                <a:sym typeface="Calibri"/>
              </a:defRPr>
            </a:lvl5pPr>
            <a:lvl6pPr marL="0" marR="0" lvl="5" indent="0" algn="r">
              <a:spcBef>
                <a:spcPts val="0"/>
              </a:spcBef>
              <a:buNone/>
              <a:defRPr sz="1000">
                <a:solidFill>
                  <a:srgbClr val="FFFFFF"/>
                </a:solidFill>
                <a:latin typeface="Calibri"/>
                <a:ea typeface="Calibri"/>
                <a:cs typeface="Calibri"/>
                <a:sym typeface="Calibri"/>
              </a:defRPr>
            </a:lvl6pPr>
            <a:lvl7pPr marL="0" marR="0" lvl="6" indent="0" algn="r">
              <a:spcBef>
                <a:spcPts val="0"/>
              </a:spcBef>
              <a:buNone/>
              <a:defRPr sz="1000">
                <a:solidFill>
                  <a:srgbClr val="FFFFFF"/>
                </a:solidFill>
                <a:latin typeface="Calibri"/>
                <a:ea typeface="Calibri"/>
                <a:cs typeface="Calibri"/>
                <a:sym typeface="Calibri"/>
              </a:defRPr>
            </a:lvl7pPr>
            <a:lvl8pPr marL="0" marR="0" lvl="7" indent="0" algn="r">
              <a:spcBef>
                <a:spcPts val="0"/>
              </a:spcBef>
              <a:buNone/>
              <a:defRPr sz="1000">
                <a:solidFill>
                  <a:srgbClr val="FFFFFF"/>
                </a:solidFill>
                <a:latin typeface="Calibri"/>
                <a:ea typeface="Calibri"/>
                <a:cs typeface="Calibri"/>
                <a:sym typeface="Calibri"/>
              </a:defRPr>
            </a:lvl8pPr>
            <a:lvl9pPr marL="0" marR="0" lvl="8" indent="0" algn="r">
              <a:spcBef>
                <a:spcPts val="0"/>
              </a:spcBef>
              <a:buNone/>
              <a:defRPr sz="1000">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2"/>
          <p:cNvSpPr txBox="1">
            <a:spLocks noGrp="1"/>
          </p:cNvSpPr>
          <p:nvPr>
            <p:ph type="title"/>
          </p:nvPr>
        </p:nvSpPr>
        <p:spPr>
          <a:xfrm>
            <a:off x="1096963" y="287338"/>
            <a:ext cx="9398000" cy="144938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6" name="Google Shape;26;p32"/>
          <p:cNvSpPr txBox="1">
            <a:spLocks noGrp="1"/>
          </p:cNvSpPr>
          <p:nvPr>
            <p:ph type="body" idx="1"/>
          </p:nvPr>
        </p:nvSpPr>
        <p:spPr>
          <a:xfrm>
            <a:off x="1096963" y="2108200"/>
            <a:ext cx="10058400" cy="3760788"/>
          </a:xfrm>
          <a:prstGeom prst="rect">
            <a:avLst/>
          </a:prstGeom>
          <a:noFill/>
          <a:ln>
            <a:noFill/>
          </a:ln>
        </p:spPr>
        <p:txBody>
          <a:bodyPr spcFirstLastPara="1" wrap="square" lIns="0" tIns="45700" rIns="0" bIns="45700" anchor="t" anchorCtr="0">
            <a:noAutofit/>
          </a:bodyPr>
          <a:lstStyle>
            <a:lvl1pPr marL="457200" lvl="0" indent="-342900" algn="l">
              <a:spcBef>
                <a:spcPts val="1200"/>
              </a:spcBef>
              <a:spcAft>
                <a:spcPts val="0"/>
              </a:spcAft>
              <a:buSzPts val="1800"/>
              <a:buChar char=" "/>
              <a:defRPr/>
            </a:lvl1pPr>
            <a:lvl2pPr marL="914400" lvl="1" indent="-342900" algn="l">
              <a:spcBef>
                <a:spcPts val="200"/>
              </a:spcBef>
              <a:spcAft>
                <a:spcPts val="0"/>
              </a:spcAft>
              <a:buClr>
                <a:srgbClr val="404040"/>
              </a:buClr>
              <a:buSzPts val="1800"/>
              <a:buChar char="◦"/>
              <a:defRPr/>
            </a:lvl2pPr>
            <a:lvl3pPr marL="1371600" lvl="2" indent="-342900" algn="l">
              <a:spcBef>
                <a:spcPts val="400"/>
              </a:spcBef>
              <a:spcAft>
                <a:spcPts val="0"/>
              </a:spcAft>
              <a:buClr>
                <a:srgbClr val="404040"/>
              </a:buClr>
              <a:buSzPts val="1800"/>
              <a:buChar char="◦"/>
              <a:defRPr/>
            </a:lvl3pPr>
            <a:lvl4pPr marL="1828800" lvl="3" indent="-342900" algn="l">
              <a:spcBef>
                <a:spcPts val="400"/>
              </a:spcBef>
              <a:spcAft>
                <a:spcPts val="0"/>
              </a:spcAft>
              <a:buClr>
                <a:srgbClr val="404040"/>
              </a:buClr>
              <a:buSzPts val="1800"/>
              <a:buChar char="◦"/>
              <a:defRPr/>
            </a:lvl4pPr>
            <a:lvl5pPr marL="2286000" lvl="4" indent="-342900" algn="l">
              <a:spcBef>
                <a:spcPts val="400"/>
              </a:spcBef>
              <a:spcAft>
                <a:spcPts val="0"/>
              </a:spcAft>
              <a:buClr>
                <a:srgbClr val="404040"/>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7" name="Google Shape;27;p32"/>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32"/>
          <p:cNvSpPr txBox="1">
            <a:spLocks noGrp="1"/>
          </p:cNvSpPr>
          <p:nvPr>
            <p:ph type="ftr" idx="11"/>
          </p:nvPr>
        </p:nvSpPr>
        <p:spPr>
          <a:xfrm>
            <a:off x="3468688" y="6473825"/>
            <a:ext cx="68183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2"/>
          <p:cNvSpPr txBox="1">
            <a:spLocks noGrp="1"/>
          </p:cNvSpPr>
          <p:nvPr>
            <p:ph type="sldNum" idx="12"/>
          </p:nvPr>
        </p:nvSpPr>
        <p:spPr>
          <a:xfrm>
            <a:off x="10929938" y="6446838"/>
            <a:ext cx="6191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
        <p:cNvGrpSpPr/>
        <p:nvPr/>
      </p:nvGrpSpPr>
      <p:grpSpPr>
        <a:xfrm>
          <a:off x="0" y="0"/>
          <a:ext cx="0" cy="0"/>
          <a:chOff x="0" y="0"/>
          <a:chExt cx="0" cy="0"/>
        </a:xfrm>
      </p:grpSpPr>
      <p:sp>
        <p:nvSpPr>
          <p:cNvPr id="31" name="Google Shape;31;p3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2" name="Google Shape;32;p33"/>
          <p:cNvSpPr txBox="1">
            <a:spLocks noGrp="1"/>
          </p:cNvSpPr>
          <p:nvPr>
            <p:ph type="body" idx="1"/>
          </p:nvPr>
        </p:nvSpPr>
        <p:spPr>
          <a:xfrm>
            <a:off x="1097280" y="2057400"/>
            <a:ext cx="4639736" cy="736282"/>
          </a:xfrm>
          <a:prstGeom prst="rect">
            <a:avLst/>
          </a:prstGeom>
          <a:noFill/>
          <a:ln>
            <a:noFill/>
          </a:ln>
        </p:spPr>
        <p:txBody>
          <a:bodyPr spcFirstLastPara="1" wrap="square" lIns="91425" tIns="45700" rIns="91425" bIns="45700" anchor="ctr" anchorCtr="0">
            <a:normAutofit/>
          </a:bodyPr>
          <a:lstStyle>
            <a:lvl1pPr marL="457200" lvl="0" indent="-228600" algn="l">
              <a:spcBef>
                <a:spcPts val="1200"/>
              </a:spcBef>
              <a:spcAft>
                <a:spcPts val="0"/>
              </a:spcAft>
              <a:buSzPts val="2000"/>
              <a:buNone/>
              <a:defRPr sz="2000" b="0" cap="none">
                <a:solidFill>
                  <a:schemeClr val="dk1"/>
                </a:solidFill>
              </a:defRPr>
            </a:lvl1pPr>
            <a:lvl2pPr marL="914400" lvl="1" indent="-228600" algn="l">
              <a:spcBef>
                <a:spcPts val="200"/>
              </a:spcBef>
              <a:spcAft>
                <a:spcPts val="0"/>
              </a:spcAft>
              <a:buClr>
                <a:srgbClr val="404040"/>
              </a:buClr>
              <a:buSzPts val="2000"/>
              <a:buNone/>
              <a:defRPr sz="2000" b="1"/>
            </a:lvl2pPr>
            <a:lvl3pPr marL="1371600" lvl="2" indent="-228600" algn="l">
              <a:spcBef>
                <a:spcPts val="400"/>
              </a:spcBef>
              <a:spcAft>
                <a:spcPts val="0"/>
              </a:spcAft>
              <a:buClr>
                <a:srgbClr val="404040"/>
              </a:buClr>
              <a:buSzPts val="1800"/>
              <a:buNone/>
              <a:defRPr sz="1800" b="1"/>
            </a:lvl3pPr>
            <a:lvl4pPr marL="1828800" lvl="3" indent="-228600" algn="l">
              <a:spcBef>
                <a:spcPts val="400"/>
              </a:spcBef>
              <a:spcAft>
                <a:spcPts val="0"/>
              </a:spcAft>
              <a:buClr>
                <a:srgbClr val="404040"/>
              </a:buClr>
              <a:buSzPts val="1600"/>
              <a:buNone/>
              <a:defRPr sz="1600" b="1"/>
            </a:lvl4pPr>
            <a:lvl5pPr marL="2286000" lvl="4" indent="-228600" algn="l">
              <a:spcBef>
                <a:spcPts val="400"/>
              </a:spcBef>
              <a:spcAft>
                <a:spcPts val="0"/>
              </a:spcAft>
              <a:buClr>
                <a:srgbClr val="404040"/>
              </a:buClr>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33" name="Google Shape;33;p33"/>
          <p:cNvSpPr txBox="1">
            <a:spLocks noGrp="1"/>
          </p:cNvSpPr>
          <p:nvPr>
            <p:ph type="body" idx="2"/>
          </p:nvPr>
        </p:nvSpPr>
        <p:spPr>
          <a:xfrm>
            <a:off x="1097280" y="2958274"/>
            <a:ext cx="4639736" cy="2910821"/>
          </a:xfrm>
          <a:prstGeom prst="rect">
            <a:avLst/>
          </a:prstGeom>
          <a:noFill/>
          <a:ln>
            <a:noFill/>
          </a:ln>
        </p:spPr>
        <p:txBody>
          <a:bodyPr spcFirstLastPara="1" wrap="square" lIns="0" tIns="45700" rIns="0" bIns="45700" anchor="t" anchorCtr="0">
            <a:noAutofit/>
          </a:bodyPr>
          <a:lstStyle>
            <a:lvl1pPr marL="457200" lvl="0" indent="-342900" algn="l">
              <a:spcBef>
                <a:spcPts val="1200"/>
              </a:spcBef>
              <a:spcAft>
                <a:spcPts val="0"/>
              </a:spcAft>
              <a:buSzPts val="1800"/>
              <a:buChar char=" "/>
              <a:defRPr/>
            </a:lvl1pPr>
            <a:lvl2pPr marL="914400" lvl="1" indent="-342900" algn="l">
              <a:spcBef>
                <a:spcPts val="200"/>
              </a:spcBef>
              <a:spcAft>
                <a:spcPts val="0"/>
              </a:spcAft>
              <a:buClr>
                <a:srgbClr val="404040"/>
              </a:buClr>
              <a:buSzPts val="1800"/>
              <a:buChar char="◦"/>
              <a:defRPr/>
            </a:lvl2pPr>
            <a:lvl3pPr marL="1371600" lvl="2" indent="-342900" algn="l">
              <a:spcBef>
                <a:spcPts val="400"/>
              </a:spcBef>
              <a:spcAft>
                <a:spcPts val="0"/>
              </a:spcAft>
              <a:buClr>
                <a:srgbClr val="404040"/>
              </a:buClr>
              <a:buSzPts val="1800"/>
              <a:buChar char="◦"/>
              <a:defRPr/>
            </a:lvl3pPr>
            <a:lvl4pPr marL="1828800" lvl="3" indent="-342900" algn="l">
              <a:spcBef>
                <a:spcPts val="400"/>
              </a:spcBef>
              <a:spcAft>
                <a:spcPts val="0"/>
              </a:spcAft>
              <a:buClr>
                <a:srgbClr val="404040"/>
              </a:buClr>
              <a:buSzPts val="1800"/>
              <a:buChar char="◦"/>
              <a:defRPr/>
            </a:lvl4pPr>
            <a:lvl5pPr marL="2286000" lvl="4" indent="-342900" algn="l">
              <a:spcBef>
                <a:spcPts val="400"/>
              </a:spcBef>
              <a:spcAft>
                <a:spcPts val="0"/>
              </a:spcAft>
              <a:buClr>
                <a:srgbClr val="404040"/>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4" name="Google Shape;34;p33"/>
          <p:cNvSpPr txBox="1">
            <a:spLocks noGrp="1"/>
          </p:cNvSpPr>
          <p:nvPr>
            <p:ph type="body" idx="3"/>
          </p:nvPr>
        </p:nvSpPr>
        <p:spPr>
          <a:xfrm>
            <a:off x="6515944" y="2057400"/>
            <a:ext cx="4639736" cy="736282"/>
          </a:xfrm>
          <a:prstGeom prst="rect">
            <a:avLst/>
          </a:prstGeom>
          <a:noFill/>
          <a:ln>
            <a:noFill/>
          </a:ln>
        </p:spPr>
        <p:txBody>
          <a:bodyPr spcFirstLastPara="1" wrap="square" lIns="91425" tIns="45700" rIns="91425" bIns="45700" anchor="ctr" anchorCtr="0">
            <a:normAutofit/>
          </a:bodyPr>
          <a:lstStyle>
            <a:lvl1pPr marL="457200" lvl="0" indent="-228600" algn="l">
              <a:spcBef>
                <a:spcPts val="1200"/>
              </a:spcBef>
              <a:spcAft>
                <a:spcPts val="0"/>
              </a:spcAft>
              <a:buSzPts val="2000"/>
              <a:buNone/>
              <a:defRPr sz="2000" b="0" cap="none">
                <a:solidFill>
                  <a:schemeClr val="dk1"/>
                </a:solidFill>
              </a:defRPr>
            </a:lvl1pPr>
            <a:lvl2pPr marL="914400" lvl="1" indent="-228600" algn="l">
              <a:spcBef>
                <a:spcPts val="200"/>
              </a:spcBef>
              <a:spcAft>
                <a:spcPts val="0"/>
              </a:spcAft>
              <a:buClr>
                <a:srgbClr val="404040"/>
              </a:buClr>
              <a:buSzPts val="2000"/>
              <a:buNone/>
              <a:defRPr sz="2000" b="1"/>
            </a:lvl2pPr>
            <a:lvl3pPr marL="1371600" lvl="2" indent="-228600" algn="l">
              <a:spcBef>
                <a:spcPts val="400"/>
              </a:spcBef>
              <a:spcAft>
                <a:spcPts val="0"/>
              </a:spcAft>
              <a:buClr>
                <a:srgbClr val="404040"/>
              </a:buClr>
              <a:buSzPts val="1800"/>
              <a:buNone/>
              <a:defRPr sz="1800" b="1"/>
            </a:lvl3pPr>
            <a:lvl4pPr marL="1828800" lvl="3" indent="-228600" algn="l">
              <a:spcBef>
                <a:spcPts val="400"/>
              </a:spcBef>
              <a:spcAft>
                <a:spcPts val="0"/>
              </a:spcAft>
              <a:buClr>
                <a:srgbClr val="404040"/>
              </a:buClr>
              <a:buSzPts val="1600"/>
              <a:buNone/>
              <a:defRPr sz="1600" b="1"/>
            </a:lvl4pPr>
            <a:lvl5pPr marL="2286000" lvl="4" indent="-228600" algn="l">
              <a:spcBef>
                <a:spcPts val="400"/>
              </a:spcBef>
              <a:spcAft>
                <a:spcPts val="0"/>
              </a:spcAft>
              <a:buClr>
                <a:srgbClr val="404040"/>
              </a:buClr>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35" name="Google Shape;35;p33"/>
          <p:cNvSpPr txBox="1">
            <a:spLocks noGrp="1"/>
          </p:cNvSpPr>
          <p:nvPr>
            <p:ph type="body" idx="4"/>
          </p:nvPr>
        </p:nvSpPr>
        <p:spPr>
          <a:xfrm>
            <a:off x="6515944" y="2958273"/>
            <a:ext cx="4639736" cy="2910821"/>
          </a:xfrm>
          <a:prstGeom prst="rect">
            <a:avLst/>
          </a:prstGeom>
          <a:noFill/>
          <a:ln>
            <a:noFill/>
          </a:ln>
        </p:spPr>
        <p:txBody>
          <a:bodyPr spcFirstLastPara="1" wrap="square" lIns="0" tIns="45700" rIns="0" bIns="45700" anchor="t" anchorCtr="0">
            <a:noAutofit/>
          </a:bodyPr>
          <a:lstStyle>
            <a:lvl1pPr marL="457200" lvl="0" indent="-342900" algn="l">
              <a:spcBef>
                <a:spcPts val="1200"/>
              </a:spcBef>
              <a:spcAft>
                <a:spcPts val="0"/>
              </a:spcAft>
              <a:buSzPts val="1800"/>
              <a:buChar char=" "/>
              <a:defRPr/>
            </a:lvl1pPr>
            <a:lvl2pPr marL="914400" lvl="1" indent="-342900" algn="l">
              <a:spcBef>
                <a:spcPts val="200"/>
              </a:spcBef>
              <a:spcAft>
                <a:spcPts val="0"/>
              </a:spcAft>
              <a:buClr>
                <a:srgbClr val="404040"/>
              </a:buClr>
              <a:buSzPts val="1800"/>
              <a:buChar char="◦"/>
              <a:defRPr/>
            </a:lvl2pPr>
            <a:lvl3pPr marL="1371600" lvl="2" indent="-342900" algn="l">
              <a:spcBef>
                <a:spcPts val="400"/>
              </a:spcBef>
              <a:spcAft>
                <a:spcPts val="0"/>
              </a:spcAft>
              <a:buClr>
                <a:srgbClr val="404040"/>
              </a:buClr>
              <a:buSzPts val="1800"/>
              <a:buChar char="◦"/>
              <a:defRPr/>
            </a:lvl3pPr>
            <a:lvl4pPr marL="1828800" lvl="3" indent="-342900" algn="l">
              <a:spcBef>
                <a:spcPts val="400"/>
              </a:spcBef>
              <a:spcAft>
                <a:spcPts val="0"/>
              </a:spcAft>
              <a:buClr>
                <a:srgbClr val="404040"/>
              </a:buClr>
              <a:buSzPts val="1800"/>
              <a:buChar char="◦"/>
              <a:defRPr/>
            </a:lvl4pPr>
            <a:lvl5pPr marL="2286000" lvl="4" indent="-342900" algn="l">
              <a:spcBef>
                <a:spcPts val="400"/>
              </a:spcBef>
              <a:spcAft>
                <a:spcPts val="0"/>
              </a:spcAft>
              <a:buClr>
                <a:srgbClr val="404040"/>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6" name="Google Shape;36;p33"/>
          <p:cNvSpPr txBox="1">
            <a:spLocks noGrp="1"/>
          </p:cNvSpPr>
          <p:nvPr>
            <p:ph type="ftr" idx="11"/>
          </p:nvPr>
        </p:nvSpPr>
        <p:spPr>
          <a:xfrm>
            <a:off x="3468688" y="6473825"/>
            <a:ext cx="68183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3"/>
          <p:cNvSpPr txBox="1">
            <a:spLocks noGrp="1"/>
          </p:cNvSpPr>
          <p:nvPr>
            <p:ph type="sldNum" idx="12"/>
          </p:nvPr>
        </p:nvSpPr>
        <p:spPr>
          <a:xfrm>
            <a:off x="10929938" y="6446838"/>
            <a:ext cx="619125"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000" b="0" i="0" u="none" strike="noStrike" cap="none">
                <a:solidFill>
                  <a:srgbClr val="FFFFFF"/>
                </a:solidFill>
                <a:latin typeface="Calibri"/>
                <a:ea typeface="Calibri"/>
                <a:cs typeface="Calibri"/>
                <a:sym typeface="Calibri"/>
              </a:defRPr>
            </a:lvl1pPr>
            <a:lvl2pPr marL="0" marR="0" lvl="1" indent="0" algn="r">
              <a:spcBef>
                <a:spcPts val="0"/>
              </a:spcBef>
              <a:buNone/>
              <a:defRPr sz="1000" b="0" i="0" u="none" strike="noStrike" cap="none">
                <a:solidFill>
                  <a:srgbClr val="FFFFFF"/>
                </a:solidFill>
                <a:latin typeface="Calibri"/>
                <a:ea typeface="Calibri"/>
                <a:cs typeface="Calibri"/>
                <a:sym typeface="Calibri"/>
              </a:defRPr>
            </a:lvl2pPr>
            <a:lvl3pPr marL="0" marR="0" lvl="2" indent="0" algn="r">
              <a:spcBef>
                <a:spcPts val="0"/>
              </a:spcBef>
              <a:buNone/>
              <a:defRPr sz="1000" b="0" i="0" u="none" strike="noStrike" cap="none">
                <a:solidFill>
                  <a:srgbClr val="FFFFFF"/>
                </a:solidFill>
                <a:latin typeface="Calibri"/>
                <a:ea typeface="Calibri"/>
                <a:cs typeface="Calibri"/>
                <a:sym typeface="Calibri"/>
              </a:defRPr>
            </a:lvl3pPr>
            <a:lvl4pPr marL="0" marR="0" lvl="3" indent="0" algn="r">
              <a:spcBef>
                <a:spcPts val="0"/>
              </a:spcBef>
              <a:buNone/>
              <a:defRPr sz="1000" b="0" i="0" u="none" strike="noStrike" cap="none">
                <a:solidFill>
                  <a:srgbClr val="FFFFFF"/>
                </a:solidFill>
                <a:latin typeface="Calibri"/>
                <a:ea typeface="Calibri"/>
                <a:cs typeface="Calibri"/>
                <a:sym typeface="Calibri"/>
              </a:defRPr>
            </a:lvl4pPr>
            <a:lvl5pPr marL="0" marR="0" lvl="4" indent="0" algn="r">
              <a:spcBef>
                <a:spcPts val="0"/>
              </a:spcBef>
              <a:buNone/>
              <a:defRPr sz="1000" b="0" i="0" u="none" strike="noStrike" cap="none">
                <a:solidFill>
                  <a:srgbClr val="FFFFFF"/>
                </a:solidFill>
                <a:latin typeface="Calibri"/>
                <a:ea typeface="Calibri"/>
                <a:cs typeface="Calibri"/>
                <a:sym typeface="Calibri"/>
              </a:defRPr>
            </a:lvl5pPr>
            <a:lvl6pPr marL="0" marR="0" lvl="5" indent="0" algn="r">
              <a:spcBef>
                <a:spcPts val="0"/>
              </a:spcBef>
              <a:buNone/>
              <a:defRPr sz="1000" b="0" i="0" u="none" strike="noStrike" cap="none">
                <a:solidFill>
                  <a:srgbClr val="FFFFFF"/>
                </a:solidFill>
                <a:latin typeface="Calibri"/>
                <a:ea typeface="Calibri"/>
                <a:cs typeface="Calibri"/>
                <a:sym typeface="Calibri"/>
              </a:defRPr>
            </a:lvl6pPr>
            <a:lvl7pPr marL="0" marR="0" lvl="6" indent="0" algn="r">
              <a:spcBef>
                <a:spcPts val="0"/>
              </a:spcBef>
              <a:buNone/>
              <a:defRPr sz="1000" b="0" i="0" u="none" strike="noStrike" cap="none">
                <a:solidFill>
                  <a:srgbClr val="FFFFFF"/>
                </a:solidFill>
                <a:latin typeface="Calibri"/>
                <a:ea typeface="Calibri"/>
                <a:cs typeface="Calibri"/>
                <a:sym typeface="Calibri"/>
              </a:defRPr>
            </a:lvl7pPr>
            <a:lvl8pPr marL="0" marR="0" lvl="7" indent="0" algn="r">
              <a:spcBef>
                <a:spcPts val="0"/>
              </a:spcBef>
              <a:buNone/>
              <a:defRPr sz="1000" b="0" i="0" u="none" strike="noStrike" cap="none">
                <a:solidFill>
                  <a:srgbClr val="FFFFFF"/>
                </a:solidFill>
                <a:latin typeface="Calibri"/>
                <a:ea typeface="Calibri"/>
                <a:cs typeface="Calibri"/>
                <a:sym typeface="Calibri"/>
              </a:defRPr>
            </a:lvl8pPr>
            <a:lvl9pPr marL="0" marR="0" lvl="8" indent="0" algn="r">
              <a:spcBef>
                <a:spcPts val="0"/>
              </a:spcBef>
              <a:buNone/>
              <a:defRPr sz="10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p:cSld name="Section Header">
    <p:spTree>
      <p:nvGrpSpPr>
        <p:cNvPr id="1" name="Shape 46"/>
        <p:cNvGrpSpPr/>
        <p:nvPr/>
      </p:nvGrpSpPr>
      <p:grpSpPr>
        <a:xfrm>
          <a:off x="0" y="0"/>
          <a:ext cx="0" cy="0"/>
          <a:chOff x="0" y="0"/>
          <a:chExt cx="0" cy="0"/>
        </a:xfrm>
      </p:grpSpPr>
      <p:sp>
        <p:nvSpPr>
          <p:cNvPr id="47" name="Google Shape;47;p35"/>
          <p:cNvSpPr/>
          <p:nvPr/>
        </p:nvSpPr>
        <p:spPr>
          <a:xfrm>
            <a:off x="5700713" y="-46038"/>
            <a:ext cx="6505575" cy="6446838"/>
          </a:xfrm>
          <a:prstGeom prst="rect">
            <a:avLst/>
          </a:prstGeom>
          <a:solidFill>
            <a:srgbClr val="D7D7F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 name="Google Shape;48;p35"/>
          <p:cNvSpPr/>
          <p:nvPr/>
        </p:nvSpPr>
        <p:spPr>
          <a:xfrm>
            <a:off x="3175" y="6400800"/>
            <a:ext cx="12188825" cy="457200"/>
          </a:xfrm>
          <a:prstGeom prst="rect">
            <a:avLst/>
          </a:pr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 name="Google Shape;49;p35"/>
          <p:cNvCxnSpPr/>
          <p:nvPr/>
        </p:nvCxnSpPr>
        <p:spPr>
          <a:xfrm>
            <a:off x="6265863" y="3178175"/>
            <a:ext cx="5419725" cy="0"/>
          </a:xfrm>
          <a:prstGeom prst="straightConnector1">
            <a:avLst/>
          </a:prstGeom>
          <a:noFill/>
          <a:ln w="34925" cap="flat" cmpd="sng">
            <a:solidFill>
              <a:srgbClr val="00B0F0"/>
            </a:solidFill>
            <a:prstDash val="solid"/>
            <a:round/>
            <a:headEnd type="none" w="sm" len="sm"/>
            <a:tailEnd type="none" w="sm" len="sm"/>
          </a:ln>
        </p:spPr>
      </p:cxnSp>
      <p:sp>
        <p:nvSpPr>
          <p:cNvPr id="50" name="Google Shape;50;p35"/>
          <p:cNvSpPr txBox="1"/>
          <p:nvPr/>
        </p:nvSpPr>
        <p:spPr>
          <a:xfrm>
            <a:off x="-12700" y="6537325"/>
            <a:ext cx="3073400" cy="254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a:solidFill>
                  <a:schemeClr val="lt1"/>
                </a:solidFill>
                <a:latin typeface="Calibri"/>
                <a:ea typeface="Calibri"/>
                <a:cs typeface="Calibri"/>
                <a:sym typeface="Calibri"/>
              </a:rPr>
              <a:t>© Kalasalingam academy of research and education</a:t>
            </a:r>
            <a:endParaRPr/>
          </a:p>
        </p:txBody>
      </p:sp>
      <p:pic>
        <p:nvPicPr>
          <p:cNvPr id="51" name="Google Shape;51;p35" descr="Kalasalingam Academy of Research and Education - Wikipedia"/>
          <p:cNvPicPr preferRelativeResize="0"/>
          <p:nvPr/>
        </p:nvPicPr>
        <p:blipFill rotWithShape="1">
          <a:blip r:embed="rId2">
            <a:alphaModFix/>
          </a:blip>
          <a:srcRect/>
          <a:stretch/>
        </p:blipFill>
        <p:spPr>
          <a:xfrm>
            <a:off x="10826750" y="53975"/>
            <a:ext cx="1323975" cy="1209675"/>
          </a:xfrm>
          <a:prstGeom prst="rect">
            <a:avLst/>
          </a:prstGeom>
          <a:noFill/>
          <a:ln>
            <a:noFill/>
          </a:ln>
        </p:spPr>
      </p:pic>
      <p:sp>
        <p:nvSpPr>
          <p:cNvPr id="52" name="Google Shape;52;p35"/>
          <p:cNvSpPr txBox="1">
            <a:spLocks noGrp="1"/>
          </p:cNvSpPr>
          <p:nvPr>
            <p:ph type="title"/>
          </p:nvPr>
        </p:nvSpPr>
        <p:spPr>
          <a:xfrm>
            <a:off x="6266398" y="1858519"/>
            <a:ext cx="5419344" cy="11430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4000" b="0">
                <a:solidFill>
                  <a:schemeClr val="dk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3" name="Google Shape;53;p35"/>
          <p:cNvSpPr txBox="1">
            <a:spLocks noGrp="1"/>
          </p:cNvSpPr>
          <p:nvPr>
            <p:ph type="body" idx="1"/>
          </p:nvPr>
        </p:nvSpPr>
        <p:spPr>
          <a:xfrm>
            <a:off x="6266398" y="3410077"/>
            <a:ext cx="5419344" cy="2768600"/>
          </a:xfrm>
          <a:prstGeom prst="rect">
            <a:avLst/>
          </a:prstGeom>
          <a:noFill/>
          <a:ln>
            <a:noFill/>
          </a:ln>
        </p:spPr>
        <p:txBody>
          <a:bodyPr spcFirstLastPara="1" wrap="square" lIns="0" tIns="45700" rIns="0" bIns="45700" anchor="t" anchorCtr="0">
            <a:noAutofit/>
          </a:bodyPr>
          <a:lstStyle>
            <a:lvl1pPr marL="457200" lvl="0" indent="-342900" algn="l">
              <a:spcBef>
                <a:spcPts val="1200"/>
              </a:spcBef>
              <a:spcAft>
                <a:spcPts val="0"/>
              </a:spcAft>
              <a:buSzPts val="1800"/>
              <a:buChar char=" "/>
              <a:defRPr/>
            </a:lvl1pPr>
            <a:lvl2pPr marL="914400" lvl="1" indent="-342900" algn="l">
              <a:spcBef>
                <a:spcPts val="200"/>
              </a:spcBef>
              <a:spcAft>
                <a:spcPts val="0"/>
              </a:spcAft>
              <a:buClr>
                <a:srgbClr val="404040"/>
              </a:buClr>
              <a:buSzPts val="1800"/>
              <a:buChar char="◦"/>
              <a:defRPr/>
            </a:lvl2pPr>
            <a:lvl3pPr marL="1371600" lvl="2" indent="-342900" algn="l">
              <a:spcBef>
                <a:spcPts val="400"/>
              </a:spcBef>
              <a:spcAft>
                <a:spcPts val="0"/>
              </a:spcAft>
              <a:buClr>
                <a:srgbClr val="404040"/>
              </a:buClr>
              <a:buSzPts val="1800"/>
              <a:buChar char="◦"/>
              <a:defRPr/>
            </a:lvl3pPr>
            <a:lvl4pPr marL="1828800" lvl="3" indent="-342900" algn="l">
              <a:spcBef>
                <a:spcPts val="400"/>
              </a:spcBef>
              <a:spcAft>
                <a:spcPts val="0"/>
              </a:spcAft>
              <a:buClr>
                <a:srgbClr val="404040"/>
              </a:buClr>
              <a:buSzPts val="1800"/>
              <a:buChar char="◦"/>
              <a:defRPr/>
            </a:lvl4pPr>
            <a:lvl5pPr marL="2286000" lvl="4" indent="-342900" algn="l">
              <a:spcBef>
                <a:spcPts val="400"/>
              </a:spcBef>
              <a:spcAft>
                <a:spcPts val="0"/>
              </a:spcAft>
              <a:buClr>
                <a:srgbClr val="404040"/>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4" name="Google Shape;54;p35"/>
          <p:cNvSpPr txBox="1">
            <a:spLocks noGrp="1"/>
          </p:cNvSpPr>
          <p:nvPr>
            <p:ph type="body" idx="2"/>
          </p:nvPr>
        </p:nvSpPr>
        <p:spPr>
          <a:xfrm>
            <a:off x="476250" y="1263650"/>
            <a:ext cx="4703763" cy="4914900"/>
          </a:xfrm>
          <a:prstGeom prst="rect">
            <a:avLst/>
          </a:prstGeom>
          <a:noFill/>
          <a:ln>
            <a:noFill/>
          </a:ln>
        </p:spPr>
        <p:txBody>
          <a:bodyPr spcFirstLastPara="1" wrap="square" lIns="0" tIns="45700" rIns="0" bIns="45700" anchor="t" anchorCtr="0">
            <a:noAutofit/>
          </a:bodyPr>
          <a:lstStyle>
            <a:lvl1pPr marL="457200" lvl="0" indent="-342900" algn="l">
              <a:spcBef>
                <a:spcPts val="1200"/>
              </a:spcBef>
              <a:spcAft>
                <a:spcPts val="0"/>
              </a:spcAft>
              <a:buSzPts val="1800"/>
              <a:buChar char=" "/>
              <a:defRPr/>
            </a:lvl1pPr>
            <a:lvl2pPr marL="914400" lvl="1" indent="-342900" algn="l">
              <a:spcBef>
                <a:spcPts val="200"/>
              </a:spcBef>
              <a:spcAft>
                <a:spcPts val="0"/>
              </a:spcAft>
              <a:buClr>
                <a:srgbClr val="404040"/>
              </a:buClr>
              <a:buSzPts val="1800"/>
              <a:buChar char="◦"/>
              <a:defRPr/>
            </a:lvl2pPr>
            <a:lvl3pPr marL="1371600" lvl="2" indent="-342900" algn="l">
              <a:spcBef>
                <a:spcPts val="400"/>
              </a:spcBef>
              <a:spcAft>
                <a:spcPts val="0"/>
              </a:spcAft>
              <a:buClr>
                <a:srgbClr val="404040"/>
              </a:buClr>
              <a:buSzPts val="1800"/>
              <a:buChar char="◦"/>
              <a:defRPr/>
            </a:lvl3pPr>
            <a:lvl4pPr marL="1828800" lvl="3" indent="-342900" algn="l">
              <a:spcBef>
                <a:spcPts val="400"/>
              </a:spcBef>
              <a:spcAft>
                <a:spcPts val="0"/>
              </a:spcAft>
              <a:buClr>
                <a:srgbClr val="404040"/>
              </a:buClr>
              <a:buSzPts val="1800"/>
              <a:buChar char="◦"/>
              <a:defRPr/>
            </a:lvl4pPr>
            <a:lvl5pPr marL="2286000" lvl="4" indent="-342900" algn="l">
              <a:spcBef>
                <a:spcPts val="400"/>
              </a:spcBef>
              <a:spcAft>
                <a:spcPts val="0"/>
              </a:spcAft>
              <a:buClr>
                <a:srgbClr val="404040"/>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5" name="Google Shape;55;p35"/>
          <p:cNvSpPr txBox="1">
            <a:spLocks noGrp="1"/>
          </p:cNvSpPr>
          <p:nvPr>
            <p:ph type="ftr" idx="11"/>
          </p:nvPr>
        </p:nvSpPr>
        <p:spPr>
          <a:xfrm>
            <a:off x="3468688" y="6473825"/>
            <a:ext cx="68183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5"/>
          <p:cNvSpPr txBox="1">
            <a:spLocks noGrp="1"/>
          </p:cNvSpPr>
          <p:nvPr>
            <p:ph type="sldNum" idx="12"/>
          </p:nvPr>
        </p:nvSpPr>
        <p:spPr>
          <a:xfrm>
            <a:off x="10929938" y="6446838"/>
            <a:ext cx="619125"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000">
                <a:solidFill>
                  <a:srgbClr val="FFFFFF"/>
                </a:solidFill>
                <a:latin typeface="Calibri"/>
                <a:ea typeface="Calibri"/>
                <a:cs typeface="Calibri"/>
                <a:sym typeface="Calibri"/>
              </a:defRPr>
            </a:lvl1pPr>
            <a:lvl2pPr marL="0" marR="0" lvl="1" indent="0" algn="r">
              <a:spcBef>
                <a:spcPts val="0"/>
              </a:spcBef>
              <a:buNone/>
              <a:defRPr sz="1000">
                <a:solidFill>
                  <a:srgbClr val="FFFFFF"/>
                </a:solidFill>
                <a:latin typeface="Calibri"/>
                <a:ea typeface="Calibri"/>
                <a:cs typeface="Calibri"/>
                <a:sym typeface="Calibri"/>
              </a:defRPr>
            </a:lvl2pPr>
            <a:lvl3pPr marL="0" marR="0" lvl="2" indent="0" algn="r">
              <a:spcBef>
                <a:spcPts val="0"/>
              </a:spcBef>
              <a:buNone/>
              <a:defRPr sz="1000">
                <a:solidFill>
                  <a:srgbClr val="FFFFFF"/>
                </a:solidFill>
                <a:latin typeface="Calibri"/>
                <a:ea typeface="Calibri"/>
                <a:cs typeface="Calibri"/>
                <a:sym typeface="Calibri"/>
              </a:defRPr>
            </a:lvl3pPr>
            <a:lvl4pPr marL="0" marR="0" lvl="3" indent="0" algn="r">
              <a:spcBef>
                <a:spcPts val="0"/>
              </a:spcBef>
              <a:buNone/>
              <a:defRPr sz="1000">
                <a:solidFill>
                  <a:srgbClr val="FFFFFF"/>
                </a:solidFill>
                <a:latin typeface="Calibri"/>
                <a:ea typeface="Calibri"/>
                <a:cs typeface="Calibri"/>
                <a:sym typeface="Calibri"/>
              </a:defRPr>
            </a:lvl4pPr>
            <a:lvl5pPr marL="0" marR="0" lvl="4" indent="0" algn="r">
              <a:spcBef>
                <a:spcPts val="0"/>
              </a:spcBef>
              <a:buNone/>
              <a:defRPr sz="1000">
                <a:solidFill>
                  <a:srgbClr val="FFFFFF"/>
                </a:solidFill>
                <a:latin typeface="Calibri"/>
                <a:ea typeface="Calibri"/>
                <a:cs typeface="Calibri"/>
                <a:sym typeface="Calibri"/>
              </a:defRPr>
            </a:lvl5pPr>
            <a:lvl6pPr marL="0" marR="0" lvl="5" indent="0" algn="r">
              <a:spcBef>
                <a:spcPts val="0"/>
              </a:spcBef>
              <a:buNone/>
              <a:defRPr sz="1000">
                <a:solidFill>
                  <a:srgbClr val="FFFFFF"/>
                </a:solidFill>
                <a:latin typeface="Calibri"/>
                <a:ea typeface="Calibri"/>
                <a:cs typeface="Calibri"/>
                <a:sym typeface="Calibri"/>
              </a:defRPr>
            </a:lvl6pPr>
            <a:lvl7pPr marL="0" marR="0" lvl="6" indent="0" algn="r">
              <a:spcBef>
                <a:spcPts val="0"/>
              </a:spcBef>
              <a:buNone/>
              <a:defRPr sz="1000">
                <a:solidFill>
                  <a:srgbClr val="FFFFFF"/>
                </a:solidFill>
                <a:latin typeface="Calibri"/>
                <a:ea typeface="Calibri"/>
                <a:cs typeface="Calibri"/>
                <a:sym typeface="Calibri"/>
              </a:defRPr>
            </a:lvl7pPr>
            <a:lvl8pPr marL="0" marR="0" lvl="7" indent="0" algn="r">
              <a:spcBef>
                <a:spcPts val="0"/>
              </a:spcBef>
              <a:buNone/>
              <a:defRPr sz="1000">
                <a:solidFill>
                  <a:srgbClr val="FFFFFF"/>
                </a:solidFill>
                <a:latin typeface="Calibri"/>
                <a:ea typeface="Calibri"/>
                <a:cs typeface="Calibri"/>
                <a:sym typeface="Calibri"/>
              </a:defRPr>
            </a:lvl8pPr>
            <a:lvl9pPr marL="0" marR="0" lvl="8" indent="0" algn="r">
              <a:spcBef>
                <a:spcPts val="0"/>
              </a:spcBef>
              <a:buNone/>
              <a:defRPr sz="1000">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hree Content">
  <p:cSld name="Three Content">
    <p:spTree>
      <p:nvGrpSpPr>
        <p:cNvPr id="1" name="Shape 57"/>
        <p:cNvGrpSpPr/>
        <p:nvPr/>
      </p:nvGrpSpPr>
      <p:grpSpPr>
        <a:xfrm>
          <a:off x="0" y="0"/>
          <a:ext cx="0" cy="0"/>
          <a:chOff x="0" y="0"/>
          <a:chExt cx="0" cy="0"/>
        </a:xfrm>
      </p:grpSpPr>
      <p:sp>
        <p:nvSpPr>
          <p:cNvPr id="58" name="Google Shape;58;p36"/>
          <p:cNvSpPr/>
          <p:nvPr/>
        </p:nvSpPr>
        <p:spPr>
          <a:xfrm>
            <a:off x="3175" y="6400800"/>
            <a:ext cx="12188825" cy="457200"/>
          </a:xfrm>
          <a:prstGeom prst="rect">
            <a:avLst/>
          </a:prstGeom>
          <a:solidFill>
            <a:srgbClr val="007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cxnSp>
        <p:nvCxnSpPr>
          <p:cNvPr id="59" name="Google Shape;59;p36"/>
          <p:cNvCxnSpPr/>
          <p:nvPr/>
        </p:nvCxnSpPr>
        <p:spPr>
          <a:xfrm>
            <a:off x="0" y="1282700"/>
            <a:ext cx="12192000" cy="0"/>
          </a:xfrm>
          <a:prstGeom prst="straightConnector1">
            <a:avLst/>
          </a:prstGeom>
          <a:noFill/>
          <a:ln w="12700" cap="flat" cmpd="sng">
            <a:solidFill>
              <a:srgbClr val="3F3F3F"/>
            </a:solidFill>
            <a:prstDash val="solid"/>
            <a:round/>
            <a:headEnd type="none" w="sm" len="sm"/>
            <a:tailEnd type="none" w="sm" len="sm"/>
          </a:ln>
        </p:spPr>
      </p:cxnSp>
      <p:sp>
        <p:nvSpPr>
          <p:cNvPr id="60" name="Google Shape;60;p36"/>
          <p:cNvSpPr txBox="1"/>
          <p:nvPr/>
        </p:nvSpPr>
        <p:spPr>
          <a:xfrm>
            <a:off x="-12700" y="6537325"/>
            <a:ext cx="3073400" cy="254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a:solidFill>
                  <a:schemeClr val="lt1"/>
                </a:solidFill>
                <a:latin typeface="Calibri"/>
                <a:ea typeface="Calibri"/>
                <a:cs typeface="Calibri"/>
                <a:sym typeface="Calibri"/>
              </a:rPr>
              <a:t>© Kalasalingam academy of research and education</a:t>
            </a:r>
            <a:endParaRPr/>
          </a:p>
        </p:txBody>
      </p:sp>
      <p:pic>
        <p:nvPicPr>
          <p:cNvPr id="61" name="Google Shape;61;p36" descr="Kalasalingam Academy of Research and Education - Wikipedia"/>
          <p:cNvPicPr preferRelativeResize="0"/>
          <p:nvPr/>
        </p:nvPicPr>
        <p:blipFill rotWithShape="1">
          <a:blip r:embed="rId2">
            <a:alphaModFix/>
          </a:blip>
          <a:srcRect/>
          <a:stretch/>
        </p:blipFill>
        <p:spPr>
          <a:xfrm>
            <a:off x="10826750" y="53975"/>
            <a:ext cx="1323975" cy="1209675"/>
          </a:xfrm>
          <a:prstGeom prst="rect">
            <a:avLst/>
          </a:prstGeom>
          <a:noFill/>
          <a:ln>
            <a:noFill/>
          </a:ln>
        </p:spPr>
      </p:pic>
      <p:sp>
        <p:nvSpPr>
          <p:cNvPr id="62" name="Google Shape;62;p36"/>
          <p:cNvSpPr txBox="1">
            <a:spLocks noGrp="1"/>
          </p:cNvSpPr>
          <p:nvPr>
            <p:ph type="title"/>
          </p:nvPr>
        </p:nvSpPr>
        <p:spPr>
          <a:xfrm>
            <a:off x="0" y="0"/>
            <a:ext cx="12192000" cy="1296537"/>
          </a:xfrm>
          <a:prstGeom prst="rect">
            <a:avLst/>
          </a:prstGeom>
          <a:solidFill>
            <a:srgbClr val="D7D7F9">
              <a:alpha val="49803"/>
            </a:srgbClr>
          </a:solidFill>
          <a:ln>
            <a:noFill/>
          </a:ln>
        </p:spPr>
        <p:txBody>
          <a:bodyPr spcFirstLastPara="1" wrap="square" lIns="720000" tIns="108000" rIns="91425" bIns="45700" anchor="ctr" anchorCtr="0">
            <a:normAutofit/>
          </a:bodyPr>
          <a:lstStyle>
            <a:lvl1pPr lvl="0" algn="l">
              <a:lnSpc>
                <a:spcPct val="90000"/>
              </a:lnSpc>
              <a:spcBef>
                <a:spcPts val="0"/>
              </a:spcBef>
              <a:spcAft>
                <a:spcPts val="0"/>
              </a:spcAft>
              <a:buSzPts val="1400"/>
              <a:buNone/>
              <a:defRPr sz="36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3" name="Google Shape;63;p36"/>
          <p:cNvSpPr txBox="1">
            <a:spLocks noGrp="1"/>
          </p:cNvSpPr>
          <p:nvPr>
            <p:ph type="body" idx="1"/>
          </p:nvPr>
        </p:nvSpPr>
        <p:spPr>
          <a:xfrm>
            <a:off x="744355" y="1812759"/>
            <a:ext cx="4954159" cy="3748193"/>
          </a:xfrm>
          <a:prstGeom prst="rect">
            <a:avLst/>
          </a:prstGeom>
          <a:noFill/>
          <a:ln>
            <a:noFill/>
          </a:ln>
        </p:spPr>
        <p:txBody>
          <a:bodyPr spcFirstLastPara="1" wrap="square" lIns="0" tIns="45700" rIns="0" bIns="45700" anchor="t" anchorCtr="0">
            <a:noAutofit/>
          </a:bodyPr>
          <a:lstStyle>
            <a:lvl1pPr marL="457200" lvl="0" indent="-342900" algn="l">
              <a:spcBef>
                <a:spcPts val="1200"/>
              </a:spcBef>
              <a:spcAft>
                <a:spcPts val="0"/>
              </a:spcAft>
              <a:buSzPts val="1800"/>
              <a:buChar char=" "/>
              <a:defRPr/>
            </a:lvl1pPr>
            <a:lvl2pPr marL="914400" lvl="1" indent="-342900" algn="l">
              <a:spcBef>
                <a:spcPts val="200"/>
              </a:spcBef>
              <a:spcAft>
                <a:spcPts val="0"/>
              </a:spcAft>
              <a:buClr>
                <a:srgbClr val="404040"/>
              </a:buClr>
              <a:buSzPts val="1800"/>
              <a:buChar char="◦"/>
              <a:defRPr/>
            </a:lvl2pPr>
            <a:lvl3pPr marL="1371600" lvl="2" indent="-342900" algn="l">
              <a:spcBef>
                <a:spcPts val="400"/>
              </a:spcBef>
              <a:spcAft>
                <a:spcPts val="0"/>
              </a:spcAft>
              <a:buClr>
                <a:srgbClr val="404040"/>
              </a:buClr>
              <a:buSzPts val="1800"/>
              <a:buChar char="◦"/>
              <a:defRPr/>
            </a:lvl3pPr>
            <a:lvl4pPr marL="1828800" lvl="3" indent="-342900" algn="l">
              <a:spcBef>
                <a:spcPts val="400"/>
              </a:spcBef>
              <a:spcAft>
                <a:spcPts val="0"/>
              </a:spcAft>
              <a:buClr>
                <a:srgbClr val="404040"/>
              </a:buClr>
              <a:buSzPts val="1800"/>
              <a:buChar char="◦"/>
              <a:defRPr/>
            </a:lvl4pPr>
            <a:lvl5pPr marL="2286000" lvl="4" indent="-342900" algn="l">
              <a:spcBef>
                <a:spcPts val="400"/>
              </a:spcBef>
              <a:spcAft>
                <a:spcPts val="0"/>
              </a:spcAft>
              <a:buClr>
                <a:srgbClr val="404040"/>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4" name="Google Shape;64;p36"/>
          <p:cNvSpPr txBox="1">
            <a:spLocks noGrp="1"/>
          </p:cNvSpPr>
          <p:nvPr>
            <p:ph type="body" idx="2"/>
          </p:nvPr>
        </p:nvSpPr>
        <p:spPr>
          <a:xfrm>
            <a:off x="6499901" y="1812759"/>
            <a:ext cx="4954159" cy="3748194"/>
          </a:xfrm>
          <a:prstGeom prst="rect">
            <a:avLst/>
          </a:prstGeom>
          <a:noFill/>
          <a:ln>
            <a:noFill/>
          </a:ln>
        </p:spPr>
        <p:txBody>
          <a:bodyPr spcFirstLastPara="1" wrap="square" lIns="0" tIns="45700" rIns="0" bIns="45700" anchor="t" anchorCtr="0">
            <a:noAutofit/>
          </a:bodyPr>
          <a:lstStyle>
            <a:lvl1pPr marL="457200" lvl="0" indent="-342900" algn="l">
              <a:spcBef>
                <a:spcPts val="1200"/>
              </a:spcBef>
              <a:spcAft>
                <a:spcPts val="0"/>
              </a:spcAft>
              <a:buSzPts val="1800"/>
              <a:buChar char=" "/>
              <a:defRPr/>
            </a:lvl1pPr>
            <a:lvl2pPr marL="914400" lvl="1" indent="-342900" algn="l">
              <a:spcBef>
                <a:spcPts val="200"/>
              </a:spcBef>
              <a:spcAft>
                <a:spcPts val="0"/>
              </a:spcAft>
              <a:buClr>
                <a:srgbClr val="404040"/>
              </a:buClr>
              <a:buSzPts val="1800"/>
              <a:buChar char="◦"/>
              <a:defRPr/>
            </a:lvl2pPr>
            <a:lvl3pPr marL="1371600" lvl="2" indent="-342900" algn="l">
              <a:spcBef>
                <a:spcPts val="400"/>
              </a:spcBef>
              <a:spcAft>
                <a:spcPts val="0"/>
              </a:spcAft>
              <a:buClr>
                <a:srgbClr val="404040"/>
              </a:buClr>
              <a:buSzPts val="1800"/>
              <a:buChar char="◦"/>
              <a:defRPr/>
            </a:lvl3pPr>
            <a:lvl4pPr marL="1828800" lvl="3" indent="-342900" algn="l">
              <a:spcBef>
                <a:spcPts val="400"/>
              </a:spcBef>
              <a:spcAft>
                <a:spcPts val="0"/>
              </a:spcAft>
              <a:buClr>
                <a:srgbClr val="404040"/>
              </a:buClr>
              <a:buSzPts val="1800"/>
              <a:buChar char="◦"/>
              <a:defRPr/>
            </a:lvl4pPr>
            <a:lvl5pPr marL="2286000" lvl="4" indent="-342900" algn="l">
              <a:spcBef>
                <a:spcPts val="400"/>
              </a:spcBef>
              <a:spcAft>
                <a:spcPts val="0"/>
              </a:spcAft>
              <a:buClr>
                <a:srgbClr val="404040"/>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5" name="Google Shape;65;p36"/>
          <p:cNvSpPr txBox="1">
            <a:spLocks noGrp="1"/>
          </p:cNvSpPr>
          <p:nvPr>
            <p:ph type="ftr" idx="11"/>
          </p:nvPr>
        </p:nvSpPr>
        <p:spPr>
          <a:xfrm>
            <a:off x="3468688" y="6473825"/>
            <a:ext cx="68183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6"/>
          <p:cNvSpPr txBox="1">
            <a:spLocks noGrp="1"/>
          </p:cNvSpPr>
          <p:nvPr>
            <p:ph type="sldNum" idx="12"/>
          </p:nvPr>
        </p:nvSpPr>
        <p:spPr>
          <a:xfrm>
            <a:off x="10929938" y="6446838"/>
            <a:ext cx="619125"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000">
                <a:solidFill>
                  <a:srgbClr val="FFFFFF"/>
                </a:solidFill>
                <a:latin typeface="Calibri"/>
                <a:ea typeface="Calibri"/>
                <a:cs typeface="Calibri"/>
                <a:sym typeface="Calibri"/>
              </a:defRPr>
            </a:lvl1pPr>
            <a:lvl2pPr marL="0" marR="0" lvl="1" indent="0" algn="r">
              <a:spcBef>
                <a:spcPts val="0"/>
              </a:spcBef>
              <a:buNone/>
              <a:defRPr sz="1000">
                <a:solidFill>
                  <a:srgbClr val="FFFFFF"/>
                </a:solidFill>
                <a:latin typeface="Calibri"/>
                <a:ea typeface="Calibri"/>
                <a:cs typeface="Calibri"/>
                <a:sym typeface="Calibri"/>
              </a:defRPr>
            </a:lvl2pPr>
            <a:lvl3pPr marL="0" marR="0" lvl="2" indent="0" algn="r">
              <a:spcBef>
                <a:spcPts val="0"/>
              </a:spcBef>
              <a:buNone/>
              <a:defRPr sz="1000">
                <a:solidFill>
                  <a:srgbClr val="FFFFFF"/>
                </a:solidFill>
                <a:latin typeface="Calibri"/>
                <a:ea typeface="Calibri"/>
                <a:cs typeface="Calibri"/>
                <a:sym typeface="Calibri"/>
              </a:defRPr>
            </a:lvl3pPr>
            <a:lvl4pPr marL="0" marR="0" lvl="3" indent="0" algn="r">
              <a:spcBef>
                <a:spcPts val="0"/>
              </a:spcBef>
              <a:buNone/>
              <a:defRPr sz="1000">
                <a:solidFill>
                  <a:srgbClr val="FFFFFF"/>
                </a:solidFill>
                <a:latin typeface="Calibri"/>
                <a:ea typeface="Calibri"/>
                <a:cs typeface="Calibri"/>
                <a:sym typeface="Calibri"/>
              </a:defRPr>
            </a:lvl4pPr>
            <a:lvl5pPr marL="0" marR="0" lvl="4" indent="0" algn="r">
              <a:spcBef>
                <a:spcPts val="0"/>
              </a:spcBef>
              <a:buNone/>
              <a:defRPr sz="1000">
                <a:solidFill>
                  <a:srgbClr val="FFFFFF"/>
                </a:solidFill>
                <a:latin typeface="Calibri"/>
                <a:ea typeface="Calibri"/>
                <a:cs typeface="Calibri"/>
                <a:sym typeface="Calibri"/>
              </a:defRPr>
            </a:lvl5pPr>
            <a:lvl6pPr marL="0" marR="0" lvl="5" indent="0" algn="r">
              <a:spcBef>
                <a:spcPts val="0"/>
              </a:spcBef>
              <a:buNone/>
              <a:defRPr sz="1000">
                <a:solidFill>
                  <a:srgbClr val="FFFFFF"/>
                </a:solidFill>
                <a:latin typeface="Calibri"/>
                <a:ea typeface="Calibri"/>
                <a:cs typeface="Calibri"/>
                <a:sym typeface="Calibri"/>
              </a:defRPr>
            </a:lvl6pPr>
            <a:lvl7pPr marL="0" marR="0" lvl="6" indent="0" algn="r">
              <a:spcBef>
                <a:spcPts val="0"/>
              </a:spcBef>
              <a:buNone/>
              <a:defRPr sz="1000">
                <a:solidFill>
                  <a:srgbClr val="FFFFFF"/>
                </a:solidFill>
                <a:latin typeface="Calibri"/>
                <a:ea typeface="Calibri"/>
                <a:cs typeface="Calibri"/>
                <a:sym typeface="Calibri"/>
              </a:defRPr>
            </a:lvl7pPr>
            <a:lvl8pPr marL="0" marR="0" lvl="7" indent="0" algn="r">
              <a:spcBef>
                <a:spcPts val="0"/>
              </a:spcBef>
              <a:buNone/>
              <a:defRPr sz="1000">
                <a:solidFill>
                  <a:srgbClr val="FFFFFF"/>
                </a:solidFill>
                <a:latin typeface="Calibri"/>
                <a:ea typeface="Calibri"/>
                <a:cs typeface="Calibri"/>
                <a:sym typeface="Calibri"/>
              </a:defRPr>
            </a:lvl8pPr>
            <a:lvl9pPr marL="0" marR="0" lvl="8" indent="0" algn="r">
              <a:spcBef>
                <a:spcPts val="0"/>
              </a:spcBef>
              <a:buNone/>
              <a:defRPr sz="1000">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1_Picture with Content">
  <p:cSld name="1_Picture with Content">
    <p:spTree>
      <p:nvGrpSpPr>
        <p:cNvPr id="1" name="Shape 67"/>
        <p:cNvGrpSpPr/>
        <p:nvPr/>
      </p:nvGrpSpPr>
      <p:grpSpPr>
        <a:xfrm>
          <a:off x="0" y="0"/>
          <a:ext cx="0" cy="0"/>
          <a:chOff x="0" y="0"/>
          <a:chExt cx="0" cy="0"/>
        </a:xfrm>
      </p:grpSpPr>
      <p:sp>
        <p:nvSpPr>
          <p:cNvPr id="68" name="Google Shape;68;p37"/>
          <p:cNvSpPr/>
          <p:nvPr/>
        </p:nvSpPr>
        <p:spPr>
          <a:xfrm>
            <a:off x="3175" y="6400800"/>
            <a:ext cx="12188825" cy="457200"/>
          </a:xfrm>
          <a:prstGeom prst="rect">
            <a:avLst/>
          </a:prstGeom>
          <a:solidFill>
            <a:srgbClr val="007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cxnSp>
        <p:nvCxnSpPr>
          <p:cNvPr id="69" name="Google Shape;69;p37"/>
          <p:cNvCxnSpPr/>
          <p:nvPr/>
        </p:nvCxnSpPr>
        <p:spPr>
          <a:xfrm>
            <a:off x="0" y="1282700"/>
            <a:ext cx="12192000" cy="0"/>
          </a:xfrm>
          <a:prstGeom prst="straightConnector1">
            <a:avLst/>
          </a:prstGeom>
          <a:noFill/>
          <a:ln w="12700" cap="flat" cmpd="sng">
            <a:solidFill>
              <a:srgbClr val="3F3F3F"/>
            </a:solidFill>
            <a:prstDash val="solid"/>
            <a:round/>
            <a:headEnd type="none" w="sm" len="sm"/>
            <a:tailEnd type="none" w="sm" len="sm"/>
          </a:ln>
        </p:spPr>
      </p:cxnSp>
      <p:sp>
        <p:nvSpPr>
          <p:cNvPr id="70" name="Google Shape;70;p37"/>
          <p:cNvSpPr txBox="1"/>
          <p:nvPr/>
        </p:nvSpPr>
        <p:spPr>
          <a:xfrm>
            <a:off x="-12700" y="6537325"/>
            <a:ext cx="3073400" cy="254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a:solidFill>
                  <a:schemeClr val="lt1"/>
                </a:solidFill>
                <a:latin typeface="Calibri"/>
                <a:ea typeface="Calibri"/>
                <a:cs typeface="Calibri"/>
                <a:sym typeface="Calibri"/>
              </a:rPr>
              <a:t>© Kalasalingam academy of research and education</a:t>
            </a:r>
            <a:endParaRPr/>
          </a:p>
        </p:txBody>
      </p:sp>
      <p:pic>
        <p:nvPicPr>
          <p:cNvPr id="71" name="Google Shape;71;p37" descr="Kalasalingam Academy of Research and Education - Wikipedia"/>
          <p:cNvPicPr preferRelativeResize="0"/>
          <p:nvPr/>
        </p:nvPicPr>
        <p:blipFill rotWithShape="1">
          <a:blip r:embed="rId2">
            <a:alphaModFix/>
          </a:blip>
          <a:srcRect/>
          <a:stretch/>
        </p:blipFill>
        <p:spPr>
          <a:xfrm>
            <a:off x="10826750" y="53975"/>
            <a:ext cx="1323975" cy="1209675"/>
          </a:xfrm>
          <a:prstGeom prst="rect">
            <a:avLst/>
          </a:prstGeom>
          <a:noFill/>
          <a:ln>
            <a:noFill/>
          </a:ln>
        </p:spPr>
      </p:pic>
      <p:sp>
        <p:nvSpPr>
          <p:cNvPr id="72" name="Google Shape;72;p37"/>
          <p:cNvSpPr txBox="1">
            <a:spLocks noGrp="1"/>
          </p:cNvSpPr>
          <p:nvPr>
            <p:ph type="title"/>
          </p:nvPr>
        </p:nvSpPr>
        <p:spPr>
          <a:xfrm>
            <a:off x="0" y="0"/>
            <a:ext cx="12192000" cy="1296537"/>
          </a:xfrm>
          <a:prstGeom prst="rect">
            <a:avLst/>
          </a:prstGeom>
          <a:solidFill>
            <a:srgbClr val="D7D7F9">
              <a:alpha val="49803"/>
            </a:srgbClr>
          </a:solidFill>
          <a:ln>
            <a:noFill/>
          </a:ln>
        </p:spPr>
        <p:txBody>
          <a:bodyPr spcFirstLastPara="1" wrap="square" lIns="684000" tIns="108000" rIns="91425" bIns="45700" anchor="ctr" anchorCtr="0">
            <a:normAutofit/>
          </a:bodyPr>
          <a:lstStyle>
            <a:lvl1pPr lvl="0" algn="l">
              <a:lnSpc>
                <a:spcPct val="90000"/>
              </a:lnSpc>
              <a:spcBef>
                <a:spcPts val="0"/>
              </a:spcBef>
              <a:spcAft>
                <a:spcPts val="0"/>
              </a:spcAft>
              <a:buSzPts val="1400"/>
              <a:buNone/>
              <a:defRPr sz="36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3" name="Google Shape;73;p37"/>
          <p:cNvSpPr txBox="1">
            <a:spLocks noGrp="1"/>
          </p:cNvSpPr>
          <p:nvPr>
            <p:ph type="body" idx="1"/>
          </p:nvPr>
        </p:nvSpPr>
        <p:spPr>
          <a:xfrm>
            <a:off x="747981" y="1812759"/>
            <a:ext cx="10905457" cy="4088418"/>
          </a:xfrm>
          <a:prstGeom prst="rect">
            <a:avLst/>
          </a:prstGeom>
          <a:noFill/>
          <a:ln>
            <a:noFill/>
          </a:ln>
        </p:spPr>
        <p:txBody>
          <a:bodyPr spcFirstLastPara="1" wrap="square" lIns="0" tIns="45700" rIns="0" bIns="45700" anchor="t" anchorCtr="0">
            <a:noAutofit/>
          </a:bodyPr>
          <a:lstStyle>
            <a:lvl1pPr marL="457200" lvl="0" indent="-342900" algn="l">
              <a:spcBef>
                <a:spcPts val="1200"/>
              </a:spcBef>
              <a:spcAft>
                <a:spcPts val="0"/>
              </a:spcAft>
              <a:buSzPts val="1800"/>
              <a:buChar char=" "/>
              <a:defRPr/>
            </a:lvl1pPr>
            <a:lvl2pPr marL="914400" lvl="1" indent="-342900" algn="l">
              <a:spcBef>
                <a:spcPts val="200"/>
              </a:spcBef>
              <a:spcAft>
                <a:spcPts val="0"/>
              </a:spcAft>
              <a:buClr>
                <a:srgbClr val="404040"/>
              </a:buClr>
              <a:buSzPts val="1800"/>
              <a:buChar char="◦"/>
              <a:defRPr/>
            </a:lvl2pPr>
            <a:lvl3pPr marL="1371600" lvl="2" indent="-342900" algn="l">
              <a:spcBef>
                <a:spcPts val="400"/>
              </a:spcBef>
              <a:spcAft>
                <a:spcPts val="0"/>
              </a:spcAft>
              <a:buClr>
                <a:srgbClr val="404040"/>
              </a:buClr>
              <a:buSzPts val="1800"/>
              <a:buChar char="◦"/>
              <a:defRPr/>
            </a:lvl3pPr>
            <a:lvl4pPr marL="1828800" lvl="3" indent="-342900" algn="l">
              <a:spcBef>
                <a:spcPts val="400"/>
              </a:spcBef>
              <a:spcAft>
                <a:spcPts val="0"/>
              </a:spcAft>
              <a:buClr>
                <a:srgbClr val="404040"/>
              </a:buClr>
              <a:buSzPts val="1800"/>
              <a:buChar char="◦"/>
              <a:defRPr/>
            </a:lvl4pPr>
            <a:lvl5pPr marL="2286000" lvl="4" indent="-342900" algn="l">
              <a:spcBef>
                <a:spcPts val="400"/>
              </a:spcBef>
              <a:spcAft>
                <a:spcPts val="0"/>
              </a:spcAft>
              <a:buClr>
                <a:srgbClr val="404040"/>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4" name="Google Shape;74;p37"/>
          <p:cNvSpPr txBox="1">
            <a:spLocks noGrp="1"/>
          </p:cNvSpPr>
          <p:nvPr>
            <p:ph type="ftr" idx="11"/>
          </p:nvPr>
        </p:nvSpPr>
        <p:spPr>
          <a:xfrm>
            <a:off x="3468688" y="6473825"/>
            <a:ext cx="68183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7"/>
          <p:cNvSpPr txBox="1">
            <a:spLocks noGrp="1"/>
          </p:cNvSpPr>
          <p:nvPr>
            <p:ph type="sldNum" idx="12"/>
          </p:nvPr>
        </p:nvSpPr>
        <p:spPr>
          <a:xfrm>
            <a:off x="10929938" y="6446838"/>
            <a:ext cx="619125"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000">
                <a:solidFill>
                  <a:srgbClr val="FFFFFF"/>
                </a:solidFill>
                <a:latin typeface="Calibri"/>
                <a:ea typeface="Calibri"/>
                <a:cs typeface="Calibri"/>
                <a:sym typeface="Calibri"/>
              </a:defRPr>
            </a:lvl1pPr>
            <a:lvl2pPr marL="0" marR="0" lvl="1" indent="0" algn="r">
              <a:spcBef>
                <a:spcPts val="0"/>
              </a:spcBef>
              <a:buNone/>
              <a:defRPr sz="1000">
                <a:solidFill>
                  <a:srgbClr val="FFFFFF"/>
                </a:solidFill>
                <a:latin typeface="Calibri"/>
                <a:ea typeface="Calibri"/>
                <a:cs typeface="Calibri"/>
                <a:sym typeface="Calibri"/>
              </a:defRPr>
            </a:lvl2pPr>
            <a:lvl3pPr marL="0" marR="0" lvl="2" indent="0" algn="r">
              <a:spcBef>
                <a:spcPts val="0"/>
              </a:spcBef>
              <a:buNone/>
              <a:defRPr sz="1000">
                <a:solidFill>
                  <a:srgbClr val="FFFFFF"/>
                </a:solidFill>
                <a:latin typeface="Calibri"/>
                <a:ea typeface="Calibri"/>
                <a:cs typeface="Calibri"/>
                <a:sym typeface="Calibri"/>
              </a:defRPr>
            </a:lvl3pPr>
            <a:lvl4pPr marL="0" marR="0" lvl="3" indent="0" algn="r">
              <a:spcBef>
                <a:spcPts val="0"/>
              </a:spcBef>
              <a:buNone/>
              <a:defRPr sz="1000">
                <a:solidFill>
                  <a:srgbClr val="FFFFFF"/>
                </a:solidFill>
                <a:latin typeface="Calibri"/>
                <a:ea typeface="Calibri"/>
                <a:cs typeface="Calibri"/>
                <a:sym typeface="Calibri"/>
              </a:defRPr>
            </a:lvl4pPr>
            <a:lvl5pPr marL="0" marR="0" lvl="4" indent="0" algn="r">
              <a:spcBef>
                <a:spcPts val="0"/>
              </a:spcBef>
              <a:buNone/>
              <a:defRPr sz="1000">
                <a:solidFill>
                  <a:srgbClr val="FFFFFF"/>
                </a:solidFill>
                <a:latin typeface="Calibri"/>
                <a:ea typeface="Calibri"/>
                <a:cs typeface="Calibri"/>
                <a:sym typeface="Calibri"/>
              </a:defRPr>
            </a:lvl5pPr>
            <a:lvl6pPr marL="0" marR="0" lvl="5" indent="0" algn="r">
              <a:spcBef>
                <a:spcPts val="0"/>
              </a:spcBef>
              <a:buNone/>
              <a:defRPr sz="1000">
                <a:solidFill>
                  <a:srgbClr val="FFFFFF"/>
                </a:solidFill>
                <a:latin typeface="Calibri"/>
                <a:ea typeface="Calibri"/>
                <a:cs typeface="Calibri"/>
                <a:sym typeface="Calibri"/>
              </a:defRPr>
            </a:lvl6pPr>
            <a:lvl7pPr marL="0" marR="0" lvl="6" indent="0" algn="r">
              <a:spcBef>
                <a:spcPts val="0"/>
              </a:spcBef>
              <a:buNone/>
              <a:defRPr sz="1000">
                <a:solidFill>
                  <a:srgbClr val="FFFFFF"/>
                </a:solidFill>
                <a:latin typeface="Calibri"/>
                <a:ea typeface="Calibri"/>
                <a:cs typeface="Calibri"/>
                <a:sym typeface="Calibri"/>
              </a:defRPr>
            </a:lvl7pPr>
            <a:lvl8pPr marL="0" marR="0" lvl="7" indent="0" algn="r">
              <a:spcBef>
                <a:spcPts val="0"/>
              </a:spcBef>
              <a:buNone/>
              <a:defRPr sz="1000">
                <a:solidFill>
                  <a:srgbClr val="FFFFFF"/>
                </a:solidFill>
                <a:latin typeface="Calibri"/>
                <a:ea typeface="Calibri"/>
                <a:cs typeface="Calibri"/>
                <a:sym typeface="Calibri"/>
              </a:defRPr>
            </a:lvl8pPr>
            <a:lvl9pPr marL="0" marR="0" lvl="8" indent="0" algn="r">
              <a:spcBef>
                <a:spcPts val="0"/>
              </a:spcBef>
              <a:buNone/>
              <a:defRPr sz="1000">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1_Two Content">
  <p:cSld name="1_Two Content">
    <p:spTree>
      <p:nvGrpSpPr>
        <p:cNvPr id="1" name="Shape 76"/>
        <p:cNvGrpSpPr/>
        <p:nvPr/>
      </p:nvGrpSpPr>
      <p:grpSpPr>
        <a:xfrm>
          <a:off x="0" y="0"/>
          <a:ext cx="0" cy="0"/>
          <a:chOff x="0" y="0"/>
          <a:chExt cx="0" cy="0"/>
        </a:xfrm>
      </p:grpSpPr>
      <p:sp>
        <p:nvSpPr>
          <p:cNvPr id="77" name="Google Shape;77;p38"/>
          <p:cNvSpPr/>
          <p:nvPr/>
        </p:nvSpPr>
        <p:spPr>
          <a:xfrm>
            <a:off x="3175" y="6400800"/>
            <a:ext cx="12188825" cy="457200"/>
          </a:xfrm>
          <a:prstGeom prst="rect">
            <a:avLst/>
          </a:pr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 name="Google Shape;78;p38"/>
          <p:cNvCxnSpPr/>
          <p:nvPr/>
        </p:nvCxnSpPr>
        <p:spPr>
          <a:xfrm>
            <a:off x="0" y="1900238"/>
            <a:ext cx="12192000" cy="0"/>
          </a:xfrm>
          <a:prstGeom prst="straightConnector1">
            <a:avLst/>
          </a:prstGeom>
          <a:noFill/>
          <a:ln w="12700" cap="flat" cmpd="sng">
            <a:solidFill>
              <a:srgbClr val="262626"/>
            </a:solidFill>
            <a:prstDash val="solid"/>
            <a:round/>
            <a:headEnd type="none" w="sm" len="sm"/>
            <a:tailEnd type="none" w="sm" len="sm"/>
          </a:ln>
        </p:spPr>
      </p:cxnSp>
      <p:sp>
        <p:nvSpPr>
          <p:cNvPr id="79" name="Google Shape;79;p38"/>
          <p:cNvSpPr txBox="1"/>
          <p:nvPr/>
        </p:nvSpPr>
        <p:spPr>
          <a:xfrm>
            <a:off x="-12700" y="6537325"/>
            <a:ext cx="3073400" cy="254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a:solidFill>
                  <a:schemeClr val="lt1"/>
                </a:solidFill>
                <a:latin typeface="Calibri"/>
                <a:ea typeface="Calibri"/>
                <a:cs typeface="Calibri"/>
                <a:sym typeface="Calibri"/>
              </a:rPr>
              <a:t>© Kalasalingam academy of research and education</a:t>
            </a:r>
            <a:endParaRPr/>
          </a:p>
        </p:txBody>
      </p:sp>
      <p:pic>
        <p:nvPicPr>
          <p:cNvPr id="80" name="Google Shape;80;p38" descr="Kalasalingam Academy of Research and Education - Wikipedia"/>
          <p:cNvPicPr preferRelativeResize="0"/>
          <p:nvPr/>
        </p:nvPicPr>
        <p:blipFill rotWithShape="1">
          <a:blip r:embed="rId2">
            <a:alphaModFix/>
          </a:blip>
          <a:srcRect/>
          <a:stretch/>
        </p:blipFill>
        <p:spPr>
          <a:xfrm>
            <a:off x="10826750" y="53975"/>
            <a:ext cx="1323975" cy="1209675"/>
          </a:xfrm>
          <a:prstGeom prst="rect">
            <a:avLst/>
          </a:prstGeom>
          <a:noFill/>
          <a:ln>
            <a:noFill/>
          </a:ln>
        </p:spPr>
      </p:pic>
      <p:sp>
        <p:nvSpPr>
          <p:cNvPr id="81" name="Google Shape;81;p38"/>
          <p:cNvSpPr txBox="1">
            <a:spLocks noGrp="1"/>
          </p:cNvSpPr>
          <p:nvPr>
            <p:ph type="title"/>
          </p:nvPr>
        </p:nvSpPr>
        <p:spPr>
          <a:xfrm>
            <a:off x="1097280" y="230332"/>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2" name="Google Shape;82;p38"/>
          <p:cNvSpPr txBox="1">
            <a:spLocks noGrp="1"/>
          </p:cNvSpPr>
          <p:nvPr>
            <p:ph type="body" idx="1"/>
          </p:nvPr>
        </p:nvSpPr>
        <p:spPr>
          <a:xfrm>
            <a:off x="1080347" y="2346008"/>
            <a:ext cx="10058400" cy="3748194"/>
          </a:xfrm>
          <a:prstGeom prst="rect">
            <a:avLst/>
          </a:prstGeom>
          <a:noFill/>
          <a:ln>
            <a:noFill/>
          </a:ln>
        </p:spPr>
        <p:txBody>
          <a:bodyPr spcFirstLastPara="1" wrap="square" lIns="0" tIns="45700" rIns="0" bIns="45700" anchor="t" anchorCtr="0">
            <a:normAutofit/>
          </a:bodyPr>
          <a:lstStyle>
            <a:lvl1pPr marL="457200" lvl="0" indent="-330200" algn="l">
              <a:spcBef>
                <a:spcPts val="1200"/>
              </a:spcBef>
              <a:spcAft>
                <a:spcPts val="0"/>
              </a:spcAft>
              <a:buSzPts val="1600"/>
              <a:buChar char=" "/>
              <a:defRPr sz="1600"/>
            </a:lvl1pPr>
            <a:lvl2pPr marL="914400" lvl="1" indent="-330200" algn="l">
              <a:spcBef>
                <a:spcPts val="200"/>
              </a:spcBef>
              <a:spcAft>
                <a:spcPts val="0"/>
              </a:spcAft>
              <a:buClr>
                <a:srgbClr val="404040"/>
              </a:buClr>
              <a:buSzPts val="1600"/>
              <a:buChar char="◦"/>
              <a:defRPr sz="1600"/>
            </a:lvl2pPr>
            <a:lvl3pPr marL="1371600" lvl="2" indent="-330200" algn="l">
              <a:spcBef>
                <a:spcPts val="400"/>
              </a:spcBef>
              <a:spcAft>
                <a:spcPts val="0"/>
              </a:spcAft>
              <a:buClr>
                <a:srgbClr val="404040"/>
              </a:buClr>
              <a:buSzPts val="1600"/>
              <a:buChar char="◦"/>
              <a:defRPr sz="1600"/>
            </a:lvl3pPr>
            <a:lvl4pPr marL="1828800" lvl="3" indent="-330200" algn="l">
              <a:spcBef>
                <a:spcPts val="400"/>
              </a:spcBef>
              <a:spcAft>
                <a:spcPts val="0"/>
              </a:spcAft>
              <a:buClr>
                <a:srgbClr val="404040"/>
              </a:buClr>
              <a:buSzPts val="1600"/>
              <a:buChar char="◦"/>
              <a:defRPr sz="1600"/>
            </a:lvl4pPr>
            <a:lvl5pPr marL="2286000" lvl="4" indent="-330200" algn="l">
              <a:spcBef>
                <a:spcPts val="400"/>
              </a:spcBef>
              <a:spcAft>
                <a:spcPts val="0"/>
              </a:spcAft>
              <a:buClr>
                <a:srgbClr val="404040"/>
              </a:buClr>
              <a:buSzPts val="1600"/>
              <a:buChar char="◦"/>
              <a:defRPr sz="1600"/>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3" name="Google Shape;83;p38"/>
          <p:cNvSpPr txBox="1">
            <a:spLocks noGrp="1"/>
          </p:cNvSpPr>
          <p:nvPr>
            <p:ph type="ftr" idx="11"/>
          </p:nvPr>
        </p:nvSpPr>
        <p:spPr>
          <a:xfrm>
            <a:off x="3468688" y="6473825"/>
            <a:ext cx="68183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8"/>
          <p:cNvSpPr txBox="1">
            <a:spLocks noGrp="1"/>
          </p:cNvSpPr>
          <p:nvPr>
            <p:ph type="sldNum" idx="12"/>
          </p:nvPr>
        </p:nvSpPr>
        <p:spPr>
          <a:xfrm>
            <a:off x="10929938" y="6446838"/>
            <a:ext cx="619125"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000">
                <a:solidFill>
                  <a:srgbClr val="FFFFFF"/>
                </a:solidFill>
                <a:latin typeface="Calibri"/>
                <a:ea typeface="Calibri"/>
                <a:cs typeface="Calibri"/>
                <a:sym typeface="Calibri"/>
              </a:defRPr>
            </a:lvl1pPr>
            <a:lvl2pPr marL="0" marR="0" lvl="1" indent="0" algn="r">
              <a:spcBef>
                <a:spcPts val="0"/>
              </a:spcBef>
              <a:buNone/>
              <a:defRPr sz="1000">
                <a:solidFill>
                  <a:srgbClr val="FFFFFF"/>
                </a:solidFill>
                <a:latin typeface="Calibri"/>
                <a:ea typeface="Calibri"/>
                <a:cs typeface="Calibri"/>
                <a:sym typeface="Calibri"/>
              </a:defRPr>
            </a:lvl2pPr>
            <a:lvl3pPr marL="0" marR="0" lvl="2" indent="0" algn="r">
              <a:spcBef>
                <a:spcPts val="0"/>
              </a:spcBef>
              <a:buNone/>
              <a:defRPr sz="1000">
                <a:solidFill>
                  <a:srgbClr val="FFFFFF"/>
                </a:solidFill>
                <a:latin typeface="Calibri"/>
                <a:ea typeface="Calibri"/>
                <a:cs typeface="Calibri"/>
                <a:sym typeface="Calibri"/>
              </a:defRPr>
            </a:lvl3pPr>
            <a:lvl4pPr marL="0" marR="0" lvl="3" indent="0" algn="r">
              <a:spcBef>
                <a:spcPts val="0"/>
              </a:spcBef>
              <a:buNone/>
              <a:defRPr sz="1000">
                <a:solidFill>
                  <a:srgbClr val="FFFFFF"/>
                </a:solidFill>
                <a:latin typeface="Calibri"/>
                <a:ea typeface="Calibri"/>
                <a:cs typeface="Calibri"/>
                <a:sym typeface="Calibri"/>
              </a:defRPr>
            </a:lvl4pPr>
            <a:lvl5pPr marL="0" marR="0" lvl="4" indent="0" algn="r">
              <a:spcBef>
                <a:spcPts val="0"/>
              </a:spcBef>
              <a:buNone/>
              <a:defRPr sz="1000">
                <a:solidFill>
                  <a:srgbClr val="FFFFFF"/>
                </a:solidFill>
                <a:latin typeface="Calibri"/>
                <a:ea typeface="Calibri"/>
                <a:cs typeface="Calibri"/>
                <a:sym typeface="Calibri"/>
              </a:defRPr>
            </a:lvl5pPr>
            <a:lvl6pPr marL="0" marR="0" lvl="5" indent="0" algn="r">
              <a:spcBef>
                <a:spcPts val="0"/>
              </a:spcBef>
              <a:buNone/>
              <a:defRPr sz="1000">
                <a:solidFill>
                  <a:srgbClr val="FFFFFF"/>
                </a:solidFill>
                <a:latin typeface="Calibri"/>
                <a:ea typeface="Calibri"/>
                <a:cs typeface="Calibri"/>
                <a:sym typeface="Calibri"/>
              </a:defRPr>
            </a:lvl6pPr>
            <a:lvl7pPr marL="0" marR="0" lvl="6" indent="0" algn="r">
              <a:spcBef>
                <a:spcPts val="0"/>
              </a:spcBef>
              <a:buNone/>
              <a:defRPr sz="1000">
                <a:solidFill>
                  <a:srgbClr val="FFFFFF"/>
                </a:solidFill>
                <a:latin typeface="Calibri"/>
                <a:ea typeface="Calibri"/>
                <a:cs typeface="Calibri"/>
                <a:sym typeface="Calibri"/>
              </a:defRPr>
            </a:lvl7pPr>
            <a:lvl8pPr marL="0" marR="0" lvl="7" indent="0" algn="r">
              <a:spcBef>
                <a:spcPts val="0"/>
              </a:spcBef>
              <a:buNone/>
              <a:defRPr sz="1000">
                <a:solidFill>
                  <a:srgbClr val="FFFFFF"/>
                </a:solidFill>
                <a:latin typeface="Calibri"/>
                <a:ea typeface="Calibri"/>
                <a:cs typeface="Calibri"/>
                <a:sym typeface="Calibri"/>
              </a:defRPr>
            </a:lvl8pPr>
            <a:lvl9pPr marL="0" marR="0" lvl="8" indent="0" algn="r">
              <a:spcBef>
                <a:spcPts val="0"/>
              </a:spcBef>
              <a:buNone/>
              <a:defRPr sz="1000">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5"/>
        <p:cNvGrpSpPr/>
        <p:nvPr/>
      </p:nvGrpSpPr>
      <p:grpSpPr>
        <a:xfrm>
          <a:off x="0" y="0"/>
          <a:ext cx="0" cy="0"/>
          <a:chOff x="0" y="0"/>
          <a:chExt cx="0" cy="0"/>
        </a:xfrm>
      </p:grpSpPr>
      <p:sp>
        <p:nvSpPr>
          <p:cNvPr id="86" name="Google Shape;86;p39"/>
          <p:cNvSpPr txBox="1">
            <a:spLocks noGrp="1"/>
          </p:cNvSpPr>
          <p:nvPr>
            <p:ph type="title"/>
          </p:nvPr>
        </p:nvSpPr>
        <p:spPr>
          <a:xfrm>
            <a:off x="1096963" y="287338"/>
            <a:ext cx="9398000" cy="144938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7" name="Google Shape;87;p39"/>
          <p:cNvSpPr txBox="1">
            <a:spLocks noGrp="1"/>
          </p:cNvSpPr>
          <p:nvPr>
            <p:ph type="ftr" idx="11"/>
          </p:nvPr>
        </p:nvSpPr>
        <p:spPr>
          <a:xfrm>
            <a:off x="3468688" y="6473825"/>
            <a:ext cx="68183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39"/>
          <p:cNvSpPr txBox="1">
            <a:spLocks noGrp="1"/>
          </p:cNvSpPr>
          <p:nvPr>
            <p:ph type="sldNum" idx="12"/>
          </p:nvPr>
        </p:nvSpPr>
        <p:spPr>
          <a:xfrm>
            <a:off x="10929938" y="6446838"/>
            <a:ext cx="619125"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000">
                <a:solidFill>
                  <a:srgbClr val="FFFFFF"/>
                </a:solidFill>
                <a:latin typeface="Calibri"/>
                <a:ea typeface="Calibri"/>
                <a:cs typeface="Calibri"/>
                <a:sym typeface="Calibri"/>
              </a:defRPr>
            </a:lvl1pPr>
            <a:lvl2pPr marL="0" marR="0" lvl="1" indent="0" algn="r">
              <a:spcBef>
                <a:spcPts val="0"/>
              </a:spcBef>
              <a:buNone/>
              <a:defRPr sz="1000">
                <a:solidFill>
                  <a:srgbClr val="FFFFFF"/>
                </a:solidFill>
                <a:latin typeface="Calibri"/>
                <a:ea typeface="Calibri"/>
                <a:cs typeface="Calibri"/>
                <a:sym typeface="Calibri"/>
              </a:defRPr>
            </a:lvl2pPr>
            <a:lvl3pPr marL="0" marR="0" lvl="2" indent="0" algn="r">
              <a:spcBef>
                <a:spcPts val="0"/>
              </a:spcBef>
              <a:buNone/>
              <a:defRPr sz="1000">
                <a:solidFill>
                  <a:srgbClr val="FFFFFF"/>
                </a:solidFill>
                <a:latin typeface="Calibri"/>
                <a:ea typeface="Calibri"/>
                <a:cs typeface="Calibri"/>
                <a:sym typeface="Calibri"/>
              </a:defRPr>
            </a:lvl3pPr>
            <a:lvl4pPr marL="0" marR="0" lvl="3" indent="0" algn="r">
              <a:spcBef>
                <a:spcPts val="0"/>
              </a:spcBef>
              <a:buNone/>
              <a:defRPr sz="1000">
                <a:solidFill>
                  <a:srgbClr val="FFFFFF"/>
                </a:solidFill>
                <a:latin typeface="Calibri"/>
                <a:ea typeface="Calibri"/>
                <a:cs typeface="Calibri"/>
                <a:sym typeface="Calibri"/>
              </a:defRPr>
            </a:lvl4pPr>
            <a:lvl5pPr marL="0" marR="0" lvl="4" indent="0" algn="r">
              <a:spcBef>
                <a:spcPts val="0"/>
              </a:spcBef>
              <a:buNone/>
              <a:defRPr sz="1000">
                <a:solidFill>
                  <a:srgbClr val="FFFFFF"/>
                </a:solidFill>
                <a:latin typeface="Calibri"/>
                <a:ea typeface="Calibri"/>
                <a:cs typeface="Calibri"/>
                <a:sym typeface="Calibri"/>
              </a:defRPr>
            </a:lvl5pPr>
            <a:lvl6pPr marL="0" marR="0" lvl="5" indent="0" algn="r">
              <a:spcBef>
                <a:spcPts val="0"/>
              </a:spcBef>
              <a:buNone/>
              <a:defRPr sz="1000">
                <a:solidFill>
                  <a:srgbClr val="FFFFFF"/>
                </a:solidFill>
                <a:latin typeface="Calibri"/>
                <a:ea typeface="Calibri"/>
                <a:cs typeface="Calibri"/>
                <a:sym typeface="Calibri"/>
              </a:defRPr>
            </a:lvl6pPr>
            <a:lvl7pPr marL="0" marR="0" lvl="6" indent="0" algn="r">
              <a:spcBef>
                <a:spcPts val="0"/>
              </a:spcBef>
              <a:buNone/>
              <a:defRPr sz="1000">
                <a:solidFill>
                  <a:srgbClr val="FFFFFF"/>
                </a:solidFill>
                <a:latin typeface="Calibri"/>
                <a:ea typeface="Calibri"/>
                <a:cs typeface="Calibri"/>
                <a:sym typeface="Calibri"/>
              </a:defRPr>
            </a:lvl7pPr>
            <a:lvl8pPr marL="0" marR="0" lvl="7" indent="0" algn="r">
              <a:spcBef>
                <a:spcPts val="0"/>
              </a:spcBef>
              <a:buNone/>
              <a:defRPr sz="1000">
                <a:solidFill>
                  <a:srgbClr val="FFFFFF"/>
                </a:solidFill>
                <a:latin typeface="Calibri"/>
                <a:ea typeface="Calibri"/>
                <a:cs typeface="Calibri"/>
                <a:sym typeface="Calibri"/>
              </a:defRPr>
            </a:lvl8pPr>
            <a:lvl9pPr marL="0" marR="0" lvl="8" indent="0" algn="r">
              <a:spcBef>
                <a:spcPts val="0"/>
              </a:spcBef>
              <a:buNone/>
              <a:defRPr sz="1000">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89"/>
        <p:cNvGrpSpPr/>
        <p:nvPr/>
      </p:nvGrpSpPr>
      <p:grpSpPr>
        <a:xfrm>
          <a:off x="0" y="0"/>
          <a:ext cx="0" cy="0"/>
          <a:chOff x="0" y="0"/>
          <a:chExt cx="0" cy="0"/>
        </a:xfrm>
      </p:grpSpPr>
      <p:sp>
        <p:nvSpPr>
          <p:cNvPr id="90" name="Google Shape;90;p40"/>
          <p:cNvSpPr/>
          <p:nvPr/>
        </p:nvSpPr>
        <p:spPr>
          <a:xfrm>
            <a:off x="3175" y="6400800"/>
            <a:ext cx="12188825" cy="457200"/>
          </a:xfrm>
          <a:prstGeom prst="rect">
            <a:avLst/>
          </a:pr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0"/>
          <p:cNvSpPr txBox="1"/>
          <p:nvPr/>
        </p:nvSpPr>
        <p:spPr>
          <a:xfrm>
            <a:off x="-12700" y="6537325"/>
            <a:ext cx="3073400" cy="254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a:solidFill>
                  <a:schemeClr val="lt1"/>
                </a:solidFill>
                <a:latin typeface="Calibri"/>
                <a:ea typeface="Calibri"/>
                <a:cs typeface="Calibri"/>
                <a:sym typeface="Calibri"/>
              </a:rPr>
              <a:t>© Kalasalingam academy of research and education</a:t>
            </a:r>
            <a:endParaRPr/>
          </a:p>
        </p:txBody>
      </p:sp>
      <p:pic>
        <p:nvPicPr>
          <p:cNvPr id="92" name="Google Shape;92;p40" descr="Kalasalingam Academy of Research and Education - Wikipedia"/>
          <p:cNvPicPr preferRelativeResize="0"/>
          <p:nvPr/>
        </p:nvPicPr>
        <p:blipFill rotWithShape="1">
          <a:blip r:embed="rId2">
            <a:alphaModFix/>
          </a:blip>
          <a:srcRect/>
          <a:stretch/>
        </p:blipFill>
        <p:spPr>
          <a:xfrm>
            <a:off x="10826750" y="25400"/>
            <a:ext cx="1323975" cy="1211263"/>
          </a:xfrm>
          <a:prstGeom prst="rect">
            <a:avLst/>
          </a:prstGeom>
          <a:noFill/>
          <a:ln>
            <a:noFill/>
          </a:ln>
        </p:spPr>
      </p:pic>
      <p:sp>
        <p:nvSpPr>
          <p:cNvPr id="93" name="Google Shape;93;p40"/>
          <p:cNvSpPr txBox="1">
            <a:spLocks noGrp="1"/>
          </p:cNvSpPr>
          <p:nvPr>
            <p:ph type="ftr" idx="11"/>
          </p:nvPr>
        </p:nvSpPr>
        <p:spPr>
          <a:xfrm>
            <a:off x="3468688" y="6473825"/>
            <a:ext cx="68183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40"/>
          <p:cNvSpPr txBox="1">
            <a:spLocks noGrp="1"/>
          </p:cNvSpPr>
          <p:nvPr>
            <p:ph type="sldNum" idx="12"/>
          </p:nvPr>
        </p:nvSpPr>
        <p:spPr>
          <a:xfrm>
            <a:off x="10929938" y="6446838"/>
            <a:ext cx="619125"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000">
                <a:solidFill>
                  <a:srgbClr val="FFFFFF"/>
                </a:solidFill>
                <a:latin typeface="Calibri"/>
                <a:ea typeface="Calibri"/>
                <a:cs typeface="Calibri"/>
                <a:sym typeface="Calibri"/>
              </a:defRPr>
            </a:lvl1pPr>
            <a:lvl2pPr marL="0" marR="0" lvl="1" indent="0" algn="r">
              <a:spcBef>
                <a:spcPts val="0"/>
              </a:spcBef>
              <a:buNone/>
              <a:defRPr sz="1000">
                <a:solidFill>
                  <a:srgbClr val="FFFFFF"/>
                </a:solidFill>
                <a:latin typeface="Calibri"/>
                <a:ea typeface="Calibri"/>
                <a:cs typeface="Calibri"/>
                <a:sym typeface="Calibri"/>
              </a:defRPr>
            </a:lvl2pPr>
            <a:lvl3pPr marL="0" marR="0" lvl="2" indent="0" algn="r">
              <a:spcBef>
                <a:spcPts val="0"/>
              </a:spcBef>
              <a:buNone/>
              <a:defRPr sz="1000">
                <a:solidFill>
                  <a:srgbClr val="FFFFFF"/>
                </a:solidFill>
                <a:latin typeface="Calibri"/>
                <a:ea typeface="Calibri"/>
                <a:cs typeface="Calibri"/>
                <a:sym typeface="Calibri"/>
              </a:defRPr>
            </a:lvl3pPr>
            <a:lvl4pPr marL="0" marR="0" lvl="3" indent="0" algn="r">
              <a:spcBef>
                <a:spcPts val="0"/>
              </a:spcBef>
              <a:buNone/>
              <a:defRPr sz="1000">
                <a:solidFill>
                  <a:srgbClr val="FFFFFF"/>
                </a:solidFill>
                <a:latin typeface="Calibri"/>
                <a:ea typeface="Calibri"/>
                <a:cs typeface="Calibri"/>
                <a:sym typeface="Calibri"/>
              </a:defRPr>
            </a:lvl4pPr>
            <a:lvl5pPr marL="0" marR="0" lvl="4" indent="0" algn="r">
              <a:spcBef>
                <a:spcPts val="0"/>
              </a:spcBef>
              <a:buNone/>
              <a:defRPr sz="1000">
                <a:solidFill>
                  <a:srgbClr val="FFFFFF"/>
                </a:solidFill>
                <a:latin typeface="Calibri"/>
                <a:ea typeface="Calibri"/>
                <a:cs typeface="Calibri"/>
                <a:sym typeface="Calibri"/>
              </a:defRPr>
            </a:lvl5pPr>
            <a:lvl6pPr marL="0" marR="0" lvl="5" indent="0" algn="r">
              <a:spcBef>
                <a:spcPts val="0"/>
              </a:spcBef>
              <a:buNone/>
              <a:defRPr sz="1000">
                <a:solidFill>
                  <a:srgbClr val="FFFFFF"/>
                </a:solidFill>
                <a:latin typeface="Calibri"/>
                <a:ea typeface="Calibri"/>
                <a:cs typeface="Calibri"/>
                <a:sym typeface="Calibri"/>
              </a:defRPr>
            </a:lvl6pPr>
            <a:lvl7pPr marL="0" marR="0" lvl="6" indent="0" algn="r">
              <a:spcBef>
                <a:spcPts val="0"/>
              </a:spcBef>
              <a:buNone/>
              <a:defRPr sz="1000">
                <a:solidFill>
                  <a:srgbClr val="FFFFFF"/>
                </a:solidFill>
                <a:latin typeface="Calibri"/>
                <a:ea typeface="Calibri"/>
                <a:cs typeface="Calibri"/>
                <a:sym typeface="Calibri"/>
              </a:defRPr>
            </a:lvl7pPr>
            <a:lvl8pPr marL="0" marR="0" lvl="7" indent="0" algn="r">
              <a:spcBef>
                <a:spcPts val="0"/>
              </a:spcBef>
              <a:buNone/>
              <a:defRPr sz="1000">
                <a:solidFill>
                  <a:srgbClr val="FFFFFF"/>
                </a:solidFill>
                <a:latin typeface="Calibri"/>
                <a:ea typeface="Calibri"/>
                <a:cs typeface="Calibri"/>
                <a:sym typeface="Calibri"/>
              </a:defRPr>
            </a:lvl8pPr>
            <a:lvl9pPr marL="0" marR="0" lvl="8" indent="0" algn="r">
              <a:spcBef>
                <a:spcPts val="0"/>
              </a:spcBef>
              <a:buNone/>
              <a:defRPr sz="1000">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0"/>
          <p:cNvSpPr/>
          <p:nvPr/>
        </p:nvSpPr>
        <p:spPr>
          <a:xfrm>
            <a:off x="-12700" y="6400800"/>
            <a:ext cx="12165013" cy="457200"/>
          </a:xfrm>
          <a:prstGeom prst="rect">
            <a:avLst/>
          </a:prstGeom>
          <a:solidFill>
            <a:srgbClr val="0070C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 name="Google Shape;11;p30"/>
          <p:cNvSpPr txBox="1">
            <a:spLocks noGrp="1"/>
          </p:cNvSpPr>
          <p:nvPr>
            <p:ph type="title"/>
          </p:nvPr>
        </p:nvSpPr>
        <p:spPr>
          <a:xfrm>
            <a:off x="1096963" y="287338"/>
            <a:ext cx="9398000" cy="1449387"/>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SzPts val="1400"/>
              <a:buNone/>
              <a:defRPr sz="3600" b="0" i="0" u="none" strike="noStrike" cap="none">
                <a:solidFill>
                  <a:srgbClr val="404040"/>
                </a:solidFill>
                <a:latin typeface="Calibri"/>
                <a:ea typeface="Calibri"/>
                <a:cs typeface="Calibri"/>
                <a:sym typeface="Calibri"/>
              </a:defRPr>
            </a:lvl1pPr>
            <a:lvl2pPr marR="0" lvl="1" algn="l" rtl="0">
              <a:lnSpc>
                <a:spcPct val="90000"/>
              </a:lnSpc>
              <a:spcBef>
                <a:spcPts val="0"/>
              </a:spcBef>
              <a:spcAft>
                <a:spcPts val="0"/>
              </a:spcAft>
              <a:buSzPts val="1400"/>
              <a:buNone/>
              <a:defRPr sz="3600" b="0" i="0" u="none" strike="noStrike" cap="none">
                <a:solidFill>
                  <a:srgbClr val="404040"/>
                </a:solidFill>
                <a:latin typeface="Calibri"/>
                <a:ea typeface="Calibri"/>
                <a:cs typeface="Calibri"/>
                <a:sym typeface="Calibri"/>
              </a:defRPr>
            </a:lvl2pPr>
            <a:lvl3pPr marR="0" lvl="2" algn="l" rtl="0">
              <a:lnSpc>
                <a:spcPct val="90000"/>
              </a:lnSpc>
              <a:spcBef>
                <a:spcPts val="0"/>
              </a:spcBef>
              <a:spcAft>
                <a:spcPts val="0"/>
              </a:spcAft>
              <a:buSzPts val="1400"/>
              <a:buNone/>
              <a:defRPr sz="3600" b="0" i="0" u="none" strike="noStrike" cap="none">
                <a:solidFill>
                  <a:srgbClr val="404040"/>
                </a:solidFill>
                <a:latin typeface="Calibri"/>
                <a:ea typeface="Calibri"/>
                <a:cs typeface="Calibri"/>
                <a:sym typeface="Calibri"/>
              </a:defRPr>
            </a:lvl3pPr>
            <a:lvl4pPr marR="0" lvl="3" algn="l" rtl="0">
              <a:lnSpc>
                <a:spcPct val="90000"/>
              </a:lnSpc>
              <a:spcBef>
                <a:spcPts val="0"/>
              </a:spcBef>
              <a:spcAft>
                <a:spcPts val="0"/>
              </a:spcAft>
              <a:buSzPts val="1400"/>
              <a:buNone/>
              <a:defRPr sz="3600" b="0" i="0" u="none" strike="noStrike" cap="none">
                <a:solidFill>
                  <a:srgbClr val="404040"/>
                </a:solidFill>
                <a:latin typeface="Calibri"/>
                <a:ea typeface="Calibri"/>
                <a:cs typeface="Calibri"/>
                <a:sym typeface="Calibri"/>
              </a:defRPr>
            </a:lvl4pPr>
            <a:lvl5pPr marR="0" lvl="4" algn="l" rtl="0">
              <a:lnSpc>
                <a:spcPct val="90000"/>
              </a:lnSpc>
              <a:spcBef>
                <a:spcPts val="0"/>
              </a:spcBef>
              <a:spcAft>
                <a:spcPts val="0"/>
              </a:spcAft>
              <a:buSzPts val="1400"/>
              <a:buNone/>
              <a:defRPr sz="3600" b="0" i="0" u="none" strike="noStrike" cap="none">
                <a:solidFill>
                  <a:srgbClr val="404040"/>
                </a:solidFill>
                <a:latin typeface="Calibri"/>
                <a:ea typeface="Calibri"/>
                <a:cs typeface="Calibri"/>
                <a:sym typeface="Calibri"/>
              </a:defRPr>
            </a:lvl5pPr>
            <a:lvl6pPr marR="0" lvl="5" algn="l" rtl="0">
              <a:lnSpc>
                <a:spcPct val="90000"/>
              </a:lnSpc>
              <a:spcBef>
                <a:spcPts val="0"/>
              </a:spcBef>
              <a:spcAft>
                <a:spcPts val="0"/>
              </a:spcAft>
              <a:buSzPts val="1400"/>
              <a:buNone/>
              <a:defRPr sz="3600" b="0" i="0" u="none" strike="noStrike" cap="none">
                <a:solidFill>
                  <a:srgbClr val="404040"/>
                </a:solidFill>
                <a:latin typeface="Calibri"/>
                <a:ea typeface="Calibri"/>
                <a:cs typeface="Calibri"/>
                <a:sym typeface="Calibri"/>
              </a:defRPr>
            </a:lvl6pPr>
            <a:lvl7pPr marR="0" lvl="6" algn="l" rtl="0">
              <a:lnSpc>
                <a:spcPct val="90000"/>
              </a:lnSpc>
              <a:spcBef>
                <a:spcPts val="0"/>
              </a:spcBef>
              <a:spcAft>
                <a:spcPts val="0"/>
              </a:spcAft>
              <a:buSzPts val="1400"/>
              <a:buNone/>
              <a:defRPr sz="3600" b="0" i="0" u="none" strike="noStrike" cap="none">
                <a:solidFill>
                  <a:srgbClr val="404040"/>
                </a:solidFill>
                <a:latin typeface="Calibri"/>
                <a:ea typeface="Calibri"/>
                <a:cs typeface="Calibri"/>
                <a:sym typeface="Calibri"/>
              </a:defRPr>
            </a:lvl7pPr>
            <a:lvl8pPr marR="0" lvl="7" algn="l" rtl="0">
              <a:lnSpc>
                <a:spcPct val="90000"/>
              </a:lnSpc>
              <a:spcBef>
                <a:spcPts val="0"/>
              </a:spcBef>
              <a:spcAft>
                <a:spcPts val="0"/>
              </a:spcAft>
              <a:buSzPts val="1400"/>
              <a:buNone/>
              <a:defRPr sz="3600" b="0" i="0" u="none" strike="noStrike" cap="none">
                <a:solidFill>
                  <a:srgbClr val="404040"/>
                </a:solidFill>
                <a:latin typeface="Calibri"/>
                <a:ea typeface="Calibri"/>
                <a:cs typeface="Calibri"/>
                <a:sym typeface="Calibri"/>
              </a:defRPr>
            </a:lvl8pPr>
            <a:lvl9pPr marR="0" lvl="8" algn="l" rtl="0">
              <a:lnSpc>
                <a:spcPct val="90000"/>
              </a:lnSpc>
              <a:spcBef>
                <a:spcPts val="0"/>
              </a:spcBef>
              <a:spcAft>
                <a:spcPts val="0"/>
              </a:spcAft>
              <a:buSzPts val="1400"/>
              <a:buNone/>
              <a:defRPr sz="3600" b="0" i="0" u="none" strike="noStrike" cap="none">
                <a:solidFill>
                  <a:srgbClr val="404040"/>
                </a:solidFill>
                <a:latin typeface="Calibri"/>
                <a:ea typeface="Calibri"/>
                <a:cs typeface="Calibri"/>
                <a:sym typeface="Calibri"/>
              </a:defRPr>
            </a:lvl9pPr>
          </a:lstStyle>
          <a:p>
            <a:endParaRPr/>
          </a:p>
        </p:txBody>
      </p:sp>
      <p:sp>
        <p:nvSpPr>
          <p:cNvPr id="12" name="Google Shape;12;p30"/>
          <p:cNvSpPr txBox="1">
            <a:spLocks noGrp="1"/>
          </p:cNvSpPr>
          <p:nvPr>
            <p:ph type="body" idx="1"/>
          </p:nvPr>
        </p:nvSpPr>
        <p:spPr>
          <a:xfrm>
            <a:off x="1096963" y="2108200"/>
            <a:ext cx="10058400" cy="3760788"/>
          </a:xfrm>
          <a:prstGeom prst="rect">
            <a:avLst/>
          </a:prstGeom>
          <a:noFill/>
          <a:ln>
            <a:noFill/>
          </a:ln>
        </p:spPr>
        <p:txBody>
          <a:bodyPr spcFirstLastPara="1" wrap="square" lIns="0" tIns="45700" rIns="0" bIns="45700" anchor="t" anchorCtr="0">
            <a:noAutofit/>
          </a:bodyPr>
          <a:lstStyle>
            <a:lvl1pPr marL="457200" marR="0" lvl="0" indent="-355600" algn="l" rtl="0">
              <a:spcBef>
                <a:spcPts val="1200"/>
              </a:spcBef>
              <a:spcAft>
                <a:spcPts val="0"/>
              </a:spcAft>
              <a:buClr>
                <a:schemeClr val="accent1"/>
              </a:buClr>
              <a:buSzPts val="2000"/>
              <a:buFont typeface="Calibri"/>
              <a:buChar char=" "/>
              <a:defRPr sz="2000" b="0" i="0" u="none" strike="noStrike" cap="none">
                <a:solidFill>
                  <a:srgbClr val="404040"/>
                </a:solidFill>
                <a:latin typeface="Calibri"/>
                <a:ea typeface="Calibri"/>
                <a:cs typeface="Calibri"/>
                <a:sym typeface="Calibri"/>
              </a:defRPr>
            </a:lvl1pPr>
            <a:lvl2pPr marL="914400" marR="0" lvl="1" indent="-406400" algn="l" rtl="0">
              <a:spcBef>
                <a:spcPts val="200"/>
              </a:spcBef>
              <a:spcAft>
                <a:spcPts val="0"/>
              </a:spcAft>
              <a:buClr>
                <a:srgbClr val="404040"/>
              </a:buClr>
              <a:buSzPts val="2800"/>
              <a:buFont typeface="Calibri"/>
              <a:buChar char="◦"/>
              <a:defRPr sz="2800" b="0" i="0" u="none" strike="noStrike" cap="none">
                <a:solidFill>
                  <a:srgbClr val="404040"/>
                </a:solidFill>
                <a:latin typeface="Calibri"/>
                <a:ea typeface="Calibri"/>
                <a:cs typeface="Calibri"/>
                <a:sym typeface="Calibri"/>
              </a:defRPr>
            </a:lvl2pPr>
            <a:lvl3pPr marL="1371600" marR="0" lvl="2" indent="-317500" algn="l" rtl="0">
              <a:spcBef>
                <a:spcPts val="400"/>
              </a:spcBef>
              <a:spcAft>
                <a:spcPts val="0"/>
              </a:spcAft>
              <a:buClr>
                <a:srgbClr val="404040"/>
              </a:buClr>
              <a:buSzPts val="1400"/>
              <a:buFont typeface="Calibri"/>
              <a:buChar char="◦"/>
              <a:defRPr sz="1400" b="0" i="0" u="none" strike="noStrike" cap="none">
                <a:solidFill>
                  <a:srgbClr val="404040"/>
                </a:solidFill>
                <a:latin typeface="Calibri"/>
                <a:ea typeface="Calibri"/>
                <a:cs typeface="Calibri"/>
                <a:sym typeface="Calibri"/>
              </a:defRPr>
            </a:lvl3pPr>
            <a:lvl4pPr marL="1828800" marR="0" lvl="3" indent="-317500" algn="l" rtl="0">
              <a:spcBef>
                <a:spcPts val="400"/>
              </a:spcBef>
              <a:spcAft>
                <a:spcPts val="0"/>
              </a:spcAft>
              <a:buClr>
                <a:srgbClr val="404040"/>
              </a:buClr>
              <a:buSzPts val="1400"/>
              <a:buFont typeface="Calibri"/>
              <a:buChar char="◦"/>
              <a:defRPr sz="1400" b="0" i="0" u="none" strike="noStrike" cap="none">
                <a:solidFill>
                  <a:srgbClr val="404040"/>
                </a:solidFill>
                <a:latin typeface="Calibri"/>
                <a:ea typeface="Calibri"/>
                <a:cs typeface="Calibri"/>
                <a:sym typeface="Calibri"/>
              </a:defRPr>
            </a:lvl4pPr>
            <a:lvl5pPr marL="2286000" marR="0" lvl="4" indent="-317500" algn="l" rtl="0">
              <a:spcBef>
                <a:spcPts val="400"/>
              </a:spcBef>
              <a:spcAft>
                <a:spcPts val="0"/>
              </a:spcAft>
              <a:buClr>
                <a:srgbClr val="404040"/>
              </a:buClr>
              <a:buSzPts val="1400"/>
              <a:buFont typeface="Calibri"/>
              <a:buChar char="◦"/>
              <a:defRPr sz="1400" b="0" i="0" u="none" strike="noStrike" cap="none">
                <a:solidFill>
                  <a:srgbClr val="404040"/>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3" name="Google Shape;13;p30"/>
          <p:cNvSpPr txBox="1">
            <a:spLocks noGrp="1"/>
          </p:cNvSpPr>
          <p:nvPr>
            <p:ph type="ftr" idx="11"/>
          </p:nvPr>
        </p:nvSpPr>
        <p:spPr>
          <a:xfrm>
            <a:off x="3468688" y="6473825"/>
            <a:ext cx="68183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0"/>
          <p:cNvSpPr txBox="1">
            <a:spLocks noGrp="1"/>
          </p:cNvSpPr>
          <p:nvPr>
            <p:ph type="sldNum" idx="12"/>
          </p:nvPr>
        </p:nvSpPr>
        <p:spPr>
          <a:xfrm>
            <a:off x="10929938" y="6446838"/>
            <a:ext cx="6191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rgbClr val="FFFFFF"/>
                </a:solidFill>
                <a:latin typeface="Calibri"/>
                <a:ea typeface="Calibri"/>
                <a:cs typeface="Calibri"/>
                <a:sym typeface="Calibri"/>
              </a:defRPr>
            </a:lvl1pPr>
            <a:lvl2pPr marL="0" marR="0" lvl="1" indent="0" algn="r" rtl="0">
              <a:spcBef>
                <a:spcPts val="0"/>
              </a:spcBef>
              <a:buNone/>
              <a:defRPr sz="1000" b="0" i="0" u="none" strike="noStrike" cap="none">
                <a:solidFill>
                  <a:srgbClr val="FFFFFF"/>
                </a:solidFill>
                <a:latin typeface="Calibri"/>
                <a:ea typeface="Calibri"/>
                <a:cs typeface="Calibri"/>
                <a:sym typeface="Calibri"/>
              </a:defRPr>
            </a:lvl2pPr>
            <a:lvl3pPr marL="0" marR="0" lvl="2" indent="0" algn="r" rtl="0">
              <a:spcBef>
                <a:spcPts val="0"/>
              </a:spcBef>
              <a:buNone/>
              <a:defRPr sz="1000" b="0" i="0" u="none" strike="noStrike" cap="none">
                <a:solidFill>
                  <a:srgbClr val="FFFFFF"/>
                </a:solidFill>
                <a:latin typeface="Calibri"/>
                <a:ea typeface="Calibri"/>
                <a:cs typeface="Calibri"/>
                <a:sym typeface="Calibri"/>
              </a:defRPr>
            </a:lvl3pPr>
            <a:lvl4pPr marL="0" marR="0" lvl="3" indent="0" algn="r" rtl="0">
              <a:spcBef>
                <a:spcPts val="0"/>
              </a:spcBef>
              <a:buNone/>
              <a:defRPr sz="1000" b="0" i="0" u="none" strike="noStrike" cap="none">
                <a:solidFill>
                  <a:srgbClr val="FFFFFF"/>
                </a:solidFill>
                <a:latin typeface="Calibri"/>
                <a:ea typeface="Calibri"/>
                <a:cs typeface="Calibri"/>
                <a:sym typeface="Calibri"/>
              </a:defRPr>
            </a:lvl4pPr>
            <a:lvl5pPr marL="0" marR="0" lvl="4" indent="0" algn="r" rtl="0">
              <a:spcBef>
                <a:spcPts val="0"/>
              </a:spcBef>
              <a:buNone/>
              <a:defRPr sz="1000" b="0" i="0" u="none" strike="noStrike" cap="none">
                <a:solidFill>
                  <a:srgbClr val="FFFFFF"/>
                </a:solidFill>
                <a:latin typeface="Calibri"/>
                <a:ea typeface="Calibri"/>
                <a:cs typeface="Calibri"/>
                <a:sym typeface="Calibri"/>
              </a:defRPr>
            </a:lvl5pPr>
            <a:lvl6pPr marL="0" marR="0" lvl="5" indent="0" algn="r" rtl="0">
              <a:spcBef>
                <a:spcPts val="0"/>
              </a:spcBef>
              <a:buNone/>
              <a:defRPr sz="1000" b="0" i="0" u="none" strike="noStrike" cap="none">
                <a:solidFill>
                  <a:srgbClr val="FFFFFF"/>
                </a:solidFill>
                <a:latin typeface="Calibri"/>
                <a:ea typeface="Calibri"/>
                <a:cs typeface="Calibri"/>
                <a:sym typeface="Calibri"/>
              </a:defRPr>
            </a:lvl6pPr>
            <a:lvl7pPr marL="0" marR="0" lvl="6" indent="0" algn="r" rtl="0">
              <a:spcBef>
                <a:spcPts val="0"/>
              </a:spcBef>
              <a:buNone/>
              <a:defRPr sz="1000" b="0" i="0" u="none" strike="noStrike" cap="none">
                <a:solidFill>
                  <a:srgbClr val="FFFFFF"/>
                </a:solidFill>
                <a:latin typeface="Calibri"/>
                <a:ea typeface="Calibri"/>
                <a:cs typeface="Calibri"/>
                <a:sym typeface="Calibri"/>
              </a:defRPr>
            </a:lvl7pPr>
            <a:lvl8pPr marL="0" marR="0" lvl="7" indent="0" algn="r" rtl="0">
              <a:spcBef>
                <a:spcPts val="0"/>
              </a:spcBef>
              <a:buNone/>
              <a:defRPr sz="1000" b="0" i="0" u="none" strike="noStrike" cap="none">
                <a:solidFill>
                  <a:srgbClr val="FFFFFF"/>
                </a:solidFill>
                <a:latin typeface="Calibri"/>
                <a:ea typeface="Calibri"/>
                <a:cs typeface="Calibri"/>
                <a:sym typeface="Calibri"/>
              </a:defRPr>
            </a:lvl8pPr>
            <a:lvl9pPr marL="0" marR="0" lvl="8" indent="0" algn="r" rtl="0">
              <a:spcBef>
                <a:spcPts val="0"/>
              </a:spcBef>
              <a:buNone/>
              <a:defRPr sz="10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5" name="Google Shape;15;p30"/>
          <p:cNvCxnSpPr/>
          <p:nvPr/>
        </p:nvCxnSpPr>
        <p:spPr>
          <a:xfrm>
            <a:off x="1193800" y="1897063"/>
            <a:ext cx="9966325" cy="0"/>
          </a:xfrm>
          <a:prstGeom prst="straightConnector1">
            <a:avLst/>
          </a:prstGeom>
          <a:noFill/>
          <a:ln w="12700" cap="flat" cmpd="sng">
            <a:solidFill>
              <a:srgbClr val="00B0F0"/>
            </a:solidFill>
            <a:prstDash val="solid"/>
            <a:round/>
            <a:headEnd type="none" w="sm" len="sm"/>
            <a:tailEnd type="none" w="sm" len="sm"/>
          </a:ln>
        </p:spPr>
      </p:cxnSp>
      <p:pic>
        <p:nvPicPr>
          <p:cNvPr id="16" name="Google Shape;16;p30" descr="Kalasalingam Academy of Research and Education - Wikipedia"/>
          <p:cNvPicPr preferRelativeResize="0"/>
          <p:nvPr/>
        </p:nvPicPr>
        <p:blipFill rotWithShape="1">
          <a:blip r:embed="rId14">
            <a:alphaModFix/>
          </a:blip>
          <a:srcRect/>
          <a:stretch/>
        </p:blipFill>
        <p:spPr>
          <a:xfrm>
            <a:off x="10826750" y="53975"/>
            <a:ext cx="1323975" cy="1209675"/>
          </a:xfrm>
          <a:prstGeom prst="rect">
            <a:avLst/>
          </a:prstGeom>
          <a:noFill/>
          <a:ln>
            <a:noFill/>
          </a:ln>
        </p:spPr>
      </p:pic>
      <p:sp>
        <p:nvSpPr>
          <p:cNvPr id="17" name="Google Shape;17;p30"/>
          <p:cNvSpPr txBox="1"/>
          <p:nvPr/>
        </p:nvSpPr>
        <p:spPr>
          <a:xfrm>
            <a:off x="-12700" y="6537325"/>
            <a:ext cx="3073400" cy="254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b="0" i="0" u="none" strike="noStrike" cap="none">
                <a:solidFill>
                  <a:schemeClr val="lt1"/>
                </a:solidFill>
                <a:latin typeface="Calibri"/>
                <a:ea typeface="Calibri"/>
                <a:cs typeface="Calibri"/>
                <a:sym typeface="Calibri"/>
              </a:rPr>
              <a:t>© Kalasalingam academy of research and education</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6" name="Google Shape;126;p1"/>
          <p:cNvSpPr txBox="1">
            <a:spLocks noGrp="1"/>
          </p:cNvSpPr>
          <p:nvPr>
            <p:ph type="title"/>
          </p:nvPr>
        </p:nvSpPr>
        <p:spPr>
          <a:xfrm>
            <a:off x="762000" y="304800"/>
            <a:ext cx="10058400" cy="15176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IN" sz="3200" b="1" dirty="0"/>
              <a:t>SAFE STEPS FOR VISUALLY IMPAIRED</a:t>
            </a:r>
            <a:endParaRPr sz="3200" dirty="0"/>
          </a:p>
        </p:txBody>
      </p:sp>
      <p:sp>
        <p:nvSpPr>
          <p:cNvPr id="127" name="Google Shape;127;p1"/>
          <p:cNvSpPr txBox="1">
            <a:spLocks noGrp="1"/>
          </p:cNvSpPr>
          <p:nvPr>
            <p:ph type="body" idx="1"/>
          </p:nvPr>
        </p:nvSpPr>
        <p:spPr>
          <a:xfrm>
            <a:off x="954817" y="2106417"/>
            <a:ext cx="4678363" cy="3749675"/>
          </a:xfrm>
          <a:prstGeom prst="rect">
            <a:avLst/>
          </a:prstGeom>
          <a:noFill/>
          <a:ln>
            <a:noFill/>
          </a:ln>
        </p:spPr>
        <p:txBody>
          <a:bodyPr spcFirstLastPara="1" wrap="square" lIns="0" tIns="45700" rIns="0" bIns="45700" anchor="t" anchorCtr="0">
            <a:normAutofit fontScale="85000" lnSpcReduction="20000"/>
          </a:bodyPr>
          <a:lstStyle/>
          <a:p>
            <a:pPr marL="90488" lvl="0" indent="0" algn="l" rtl="0">
              <a:spcBef>
                <a:spcPts val="0"/>
              </a:spcBef>
              <a:spcAft>
                <a:spcPts val="0"/>
              </a:spcAft>
              <a:buSzPts val="2000"/>
              <a:buNone/>
            </a:pPr>
            <a:endParaRPr lang="en-IN" dirty="0">
              <a:latin typeface="Times New Roman"/>
              <a:ea typeface="Times New Roman"/>
              <a:cs typeface="Times New Roman"/>
              <a:sym typeface="Times New Roman"/>
            </a:endParaRPr>
          </a:p>
          <a:p>
            <a:pPr marL="90488" lvl="0" indent="0" algn="l" rtl="0">
              <a:spcBef>
                <a:spcPts val="0"/>
              </a:spcBef>
              <a:spcAft>
                <a:spcPts val="0"/>
              </a:spcAft>
              <a:buSzPts val="2000"/>
              <a:buNone/>
            </a:pPr>
            <a:r>
              <a:rPr lang="en-IN" b="1" dirty="0" err="1">
                <a:latin typeface="Times New Roman" panose="02020603050405020304" pitchFamily="18" charset="0"/>
                <a:cs typeface="Times New Roman" panose="02020603050405020304" pitchFamily="18" charset="0"/>
                <a:sym typeface="Times New Roman"/>
              </a:rPr>
              <a:t>P.Phani</a:t>
            </a:r>
            <a:r>
              <a:rPr lang="en-IN" b="1" dirty="0">
                <a:latin typeface="Times New Roman" panose="02020603050405020304" pitchFamily="18" charset="0"/>
                <a:cs typeface="Times New Roman" panose="02020603050405020304" pitchFamily="18" charset="0"/>
                <a:sym typeface="Times New Roman"/>
              </a:rPr>
              <a:t> Kumar (9922005063)</a:t>
            </a:r>
            <a:endParaRPr b="1" dirty="0">
              <a:latin typeface="Times New Roman" panose="02020603050405020304" pitchFamily="18" charset="0"/>
              <a:cs typeface="Times New Roman" panose="02020603050405020304" pitchFamily="18" charset="0"/>
            </a:endParaRPr>
          </a:p>
          <a:p>
            <a:pPr marL="0" lvl="0" indent="0" algn="l" rtl="0">
              <a:spcBef>
                <a:spcPts val="1400"/>
              </a:spcBef>
              <a:spcAft>
                <a:spcPts val="0"/>
              </a:spcAft>
              <a:buSzPts val="2000"/>
              <a:buNone/>
            </a:pPr>
            <a:r>
              <a:rPr lang="en-IN" b="1" dirty="0">
                <a:latin typeface="Times New Roman" panose="02020603050405020304" pitchFamily="18" charset="0"/>
                <a:cs typeface="Times New Roman" panose="02020603050405020304" pitchFamily="18" charset="0"/>
              </a:rPr>
              <a:t>  Akash Mishra (9922005079)</a:t>
            </a:r>
          </a:p>
          <a:p>
            <a:pPr marL="0" lvl="0" indent="0" algn="l" rtl="0">
              <a:spcBef>
                <a:spcPts val="1400"/>
              </a:spcBef>
              <a:spcAft>
                <a:spcPts val="0"/>
              </a:spcAft>
              <a:buSzPts val="2000"/>
              <a:buNone/>
            </a:pPr>
            <a:r>
              <a:rPr lang="en-IN" b="1" dirty="0">
                <a:latin typeface="Times New Roman" panose="02020603050405020304" pitchFamily="18" charset="0"/>
                <a:cs typeface="Times New Roman" panose="02020603050405020304" pitchFamily="18" charset="0"/>
              </a:rPr>
              <a:t>  T. Siva Sai Chandan (9922005159)</a:t>
            </a:r>
          </a:p>
          <a:p>
            <a:pPr marL="0" indent="0">
              <a:spcBef>
                <a:spcPts val="1400"/>
              </a:spcBef>
              <a:buSzPts val="2000"/>
              <a:buNone/>
            </a:pPr>
            <a:r>
              <a:rPr lang="en-IN" b="1" dirty="0">
                <a:latin typeface="Times New Roman" panose="02020603050405020304" pitchFamily="18" charset="0"/>
                <a:cs typeface="Times New Roman" panose="02020603050405020304" pitchFamily="18" charset="0"/>
              </a:rPr>
              <a:t>  </a:t>
            </a:r>
            <a:r>
              <a:rPr lang="pl-PL" b="1" dirty="0">
                <a:latin typeface="Times New Roman" panose="02020603050405020304" pitchFamily="18" charset="0"/>
                <a:ea typeface="Times New Roman"/>
                <a:cs typeface="Times New Roman" panose="02020603050405020304" pitchFamily="18" charset="0"/>
                <a:sym typeface="Times New Roman"/>
              </a:rPr>
              <a:t>A.Sai Durga Prasad.</a:t>
            </a:r>
            <a:r>
              <a:rPr lang="en-US" b="1" dirty="0">
                <a:latin typeface="Times New Roman" panose="02020603050405020304" pitchFamily="18" charset="0"/>
                <a:ea typeface="Times New Roman"/>
                <a:cs typeface="Times New Roman" panose="02020603050405020304" pitchFamily="18" charset="0"/>
                <a:sym typeface="Times New Roman"/>
              </a:rPr>
              <a:t> (</a:t>
            </a:r>
            <a:r>
              <a:rPr lang="pl-PL" b="1" dirty="0">
                <a:latin typeface="Times New Roman" panose="02020603050405020304" pitchFamily="18" charset="0"/>
                <a:ea typeface="Times New Roman"/>
                <a:cs typeface="Times New Roman" panose="02020603050405020304" pitchFamily="18" charset="0"/>
                <a:sym typeface="Times New Roman"/>
              </a:rPr>
              <a:t> 9922005172</a:t>
            </a:r>
            <a:r>
              <a:rPr lang="en-US" b="1" dirty="0">
                <a:latin typeface="Times New Roman" panose="02020603050405020304" pitchFamily="18" charset="0"/>
                <a:ea typeface="Times New Roman"/>
                <a:cs typeface="Times New Roman" panose="02020603050405020304" pitchFamily="18" charset="0"/>
                <a:sym typeface="Times New Roman"/>
              </a:rPr>
              <a:t>)</a:t>
            </a:r>
            <a:endParaRPr lang="pl-PL" b="1" dirty="0">
              <a:latin typeface="Times New Roman" panose="02020603050405020304" pitchFamily="18" charset="0"/>
              <a:cs typeface="Times New Roman" panose="02020603050405020304" pitchFamily="18" charset="0"/>
            </a:endParaRPr>
          </a:p>
          <a:p>
            <a:pPr marL="0" lvl="0" indent="0" algn="l" rtl="0">
              <a:spcBef>
                <a:spcPts val="1400"/>
              </a:spcBef>
              <a:spcAft>
                <a:spcPts val="0"/>
              </a:spcAft>
              <a:buSzPts val="2000"/>
              <a:buNone/>
            </a:pPr>
            <a:endParaRPr lang="en-IN" dirty="0"/>
          </a:p>
          <a:p>
            <a:pPr marL="0" lvl="0" indent="0" algn="l" rtl="0">
              <a:spcBef>
                <a:spcPts val="1400"/>
              </a:spcBef>
              <a:spcAft>
                <a:spcPts val="0"/>
              </a:spcAft>
              <a:buSzPts val="2000"/>
              <a:buNone/>
            </a:pPr>
            <a:endParaRPr lang="en-IN" dirty="0"/>
          </a:p>
          <a:p>
            <a:pPr marL="0" lvl="0" indent="0" algn="l" rtl="0">
              <a:spcBef>
                <a:spcPts val="1400"/>
              </a:spcBef>
              <a:spcAft>
                <a:spcPts val="0"/>
              </a:spcAft>
              <a:buSzPts val="2000"/>
              <a:buNone/>
            </a:pPr>
            <a:endParaRPr dirty="0"/>
          </a:p>
          <a:p>
            <a:pPr marL="0" lvl="0" indent="0" algn="l" rtl="0">
              <a:spcBef>
                <a:spcPts val="1400"/>
              </a:spcBef>
              <a:spcAft>
                <a:spcPts val="0"/>
              </a:spcAft>
              <a:buSzPts val="2000"/>
              <a:buNone/>
            </a:pPr>
            <a:endParaRPr dirty="0">
              <a:latin typeface="Times New Roman"/>
              <a:ea typeface="Times New Roman"/>
              <a:cs typeface="Times New Roman"/>
              <a:sym typeface="Times New Roman"/>
            </a:endParaRPr>
          </a:p>
          <a:p>
            <a:pPr marL="0" lvl="0" indent="0" algn="l" rtl="0">
              <a:spcBef>
                <a:spcPts val="1400"/>
              </a:spcBef>
              <a:spcAft>
                <a:spcPts val="0"/>
              </a:spcAft>
              <a:buSzPts val="2000"/>
              <a:buNone/>
            </a:pPr>
            <a:r>
              <a:rPr lang="en-US" dirty="0">
                <a:latin typeface="Times New Roman"/>
                <a:ea typeface="Times New Roman"/>
                <a:cs typeface="Times New Roman"/>
                <a:sym typeface="Times New Roman"/>
              </a:rPr>
              <a:t> </a:t>
            </a:r>
            <a:r>
              <a:rPr lang="en-US" b="1" dirty="0">
                <a:latin typeface="Times New Roman"/>
                <a:ea typeface="Times New Roman"/>
                <a:cs typeface="Times New Roman"/>
                <a:sym typeface="Times New Roman"/>
              </a:rPr>
              <a:t>Batch No.</a:t>
            </a:r>
            <a:r>
              <a:rPr lang="en-IN" b="1" dirty="0">
                <a:latin typeface="Times New Roman"/>
                <a:ea typeface="Times New Roman"/>
                <a:cs typeface="Times New Roman"/>
                <a:sym typeface="Times New Roman"/>
              </a:rPr>
              <a:t> 2</a:t>
            </a:r>
            <a:endParaRPr dirty="0"/>
          </a:p>
          <a:p>
            <a:pPr marL="90488" lvl="0" indent="0" algn="l" rtl="0">
              <a:spcBef>
                <a:spcPts val="1400"/>
              </a:spcBef>
              <a:spcAft>
                <a:spcPts val="0"/>
              </a:spcAft>
              <a:buSzPts val="2000"/>
              <a:buNone/>
            </a:pPr>
            <a:endParaRPr dirty="0"/>
          </a:p>
          <a:p>
            <a:pPr marL="90488" lvl="0" indent="0" algn="l" rtl="0">
              <a:spcBef>
                <a:spcPts val="1400"/>
              </a:spcBef>
              <a:spcAft>
                <a:spcPts val="0"/>
              </a:spcAft>
              <a:buSzPts val="2000"/>
              <a:buNone/>
            </a:pPr>
            <a:endParaRPr dirty="0"/>
          </a:p>
        </p:txBody>
      </p:sp>
      <p:sp>
        <p:nvSpPr>
          <p:cNvPr id="128" name="Google Shape;128;p1"/>
          <p:cNvSpPr txBox="1"/>
          <p:nvPr/>
        </p:nvSpPr>
        <p:spPr>
          <a:xfrm>
            <a:off x="6641509" y="4360940"/>
            <a:ext cx="5936673" cy="172350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0" i="0" u="none" strike="noStrike" cap="none" dirty="0">
                <a:solidFill>
                  <a:schemeClr val="dk1"/>
                </a:solidFill>
                <a:latin typeface="Times New Roman"/>
                <a:ea typeface="Times New Roman"/>
                <a:cs typeface="Times New Roman"/>
                <a:sym typeface="Times New Roman"/>
              </a:rPr>
              <a:t>Guided by</a:t>
            </a:r>
            <a:endParaRPr dirty="0"/>
          </a:p>
          <a:p>
            <a:pPr marL="0" marR="0" lvl="0" indent="0" algn="ctr" rtl="0">
              <a:spcBef>
                <a:spcPts val="0"/>
              </a:spcBef>
              <a:spcAft>
                <a:spcPts val="0"/>
              </a:spcAft>
              <a:buNone/>
            </a:pPr>
            <a:r>
              <a:rPr lang="en-US" sz="2800" b="0" i="0" u="none" strike="noStrike" cap="none" dirty="0">
                <a:solidFill>
                  <a:schemeClr val="dk1"/>
                </a:solidFill>
                <a:latin typeface="Times New Roman"/>
                <a:ea typeface="Times New Roman"/>
                <a:cs typeface="Times New Roman"/>
                <a:sym typeface="Times New Roman"/>
              </a:rPr>
              <a:t> </a:t>
            </a:r>
            <a:r>
              <a:rPr lang="en-IN" sz="2800" b="0" i="0" u="none" strike="noStrike" cap="none" dirty="0" err="1">
                <a:solidFill>
                  <a:schemeClr val="dk1"/>
                </a:solidFill>
                <a:latin typeface="Times New Roman"/>
                <a:ea typeface="Times New Roman"/>
                <a:cs typeface="Times New Roman"/>
                <a:sym typeface="Times New Roman"/>
              </a:rPr>
              <a:t>Dr.</a:t>
            </a:r>
            <a:r>
              <a:rPr lang="en-IN" sz="2800" b="0" i="0" u="none" strike="noStrike" cap="none" dirty="0">
                <a:solidFill>
                  <a:schemeClr val="dk1"/>
                </a:solidFill>
                <a:latin typeface="Times New Roman"/>
                <a:ea typeface="Times New Roman"/>
                <a:cs typeface="Times New Roman"/>
                <a:sym typeface="Times New Roman"/>
              </a:rPr>
              <a:t> </a:t>
            </a:r>
            <a:r>
              <a:rPr lang="en-IN" sz="2800" dirty="0">
                <a:solidFill>
                  <a:schemeClr val="dk1"/>
                </a:solidFill>
                <a:latin typeface="Times New Roman"/>
                <a:ea typeface="Times New Roman"/>
                <a:cs typeface="Times New Roman"/>
                <a:sym typeface="Times New Roman"/>
              </a:rPr>
              <a:t>C. JENILA</a:t>
            </a:r>
            <a:endParaRPr lang="en-IN" sz="2800" b="0"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dirty="0"/>
          </a:p>
          <a:p>
            <a:pPr marL="0" marR="0" lvl="0" indent="0" algn="ctr" rtl="0">
              <a:spcBef>
                <a:spcPts val="0"/>
              </a:spcBef>
              <a:spcAft>
                <a:spcPts val="0"/>
              </a:spcAft>
              <a:buNone/>
            </a:pPr>
            <a:r>
              <a:rPr lang="en-US" sz="1200" b="0" i="0" u="none" strike="noStrike" cap="none" dirty="0">
                <a:solidFill>
                  <a:schemeClr val="dk1"/>
                </a:solidFill>
                <a:latin typeface="Times New Roman"/>
                <a:ea typeface="Times New Roman"/>
                <a:cs typeface="Times New Roman"/>
                <a:sym typeface="Times New Roman"/>
              </a:rPr>
              <a:t>Department of Electronics and Communication Engineering,</a:t>
            </a:r>
            <a:endParaRPr dirty="0"/>
          </a:p>
          <a:p>
            <a:pPr marL="0" marR="0" lvl="0" indent="0" algn="ctr" rtl="0">
              <a:spcBef>
                <a:spcPts val="0"/>
              </a:spcBef>
              <a:spcAft>
                <a:spcPts val="0"/>
              </a:spcAft>
              <a:buNone/>
            </a:pPr>
            <a:r>
              <a:rPr lang="en-US" sz="1200" b="0" i="0" u="none" strike="noStrike" cap="none" dirty="0">
                <a:solidFill>
                  <a:schemeClr val="dk1"/>
                </a:solidFill>
                <a:latin typeface="Times New Roman"/>
                <a:ea typeface="Times New Roman"/>
                <a:cs typeface="Times New Roman"/>
                <a:sym typeface="Times New Roman"/>
              </a:rPr>
              <a:t>School of Electrical, Electronics and Biomedical Technology,</a:t>
            </a:r>
            <a:endParaRPr dirty="0"/>
          </a:p>
          <a:p>
            <a:pPr marL="0" marR="0" lvl="0" indent="0" algn="ctr" rtl="0">
              <a:spcBef>
                <a:spcPts val="0"/>
              </a:spcBef>
              <a:spcAft>
                <a:spcPts val="0"/>
              </a:spcAft>
              <a:buNone/>
            </a:pPr>
            <a:r>
              <a:rPr lang="en-US" sz="1200" b="0" i="0" u="none" strike="noStrike" cap="none" dirty="0" err="1">
                <a:solidFill>
                  <a:schemeClr val="dk1"/>
                </a:solidFill>
                <a:latin typeface="Times New Roman"/>
                <a:ea typeface="Times New Roman"/>
                <a:cs typeface="Times New Roman"/>
                <a:sym typeface="Times New Roman"/>
              </a:rPr>
              <a:t>Kalasalingam</a:t>
            </a:r>
            <a:r>
              <a:rPr lang="en-US" sz="1200" b="0" i="0" u="none" strike="noStrike" cap="none" dirty="0">
                <a:solidFill>
                  <a:schemeClr val="dk1"/>
                </a:solidFill>
                <a:latin typeface="Times New Roman"/>
                <a:ea typeface="Times New Roman"/>
                <a:cs typeface="Times New Roman"/>
                <a:sym typeface="Times New Roman"/>
              </a:rPr>
              <a:t> Academy of Research and Education</a:t>
            </a:r>
            <a:endParaRPr sz="20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4508AB-822F-E6EF-4D4C-2C246BB419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9C4E4F-0DDD-1727-06CE-0564A1A9B758}"/>
              </a:ext>
            </a:extLst>
          </p:cNvPr>
          <p:cNvSpPr>
            <a:spLocks noGrp="1"/>
          </p:cNvSpPr>
          <p:nvPr>
            <p:ph type="title"/>
          </p:nvPr>
        </p:nvSpPr>
        <p:spPr/>
        <p:txBody>
          <a:bodyPr/>
          <a:lstStyle/>
          <a:p>
            <a:r>
              <a:rPr lang="en-US" b="1" dirty="0"/>
              <a:t>Prototype  </a:t>
            </a:r>
            <a:endParaRPr lang="en-IN" b="1" dirty="0"/>
          </a:p>
        </p:txBody>
      </p:sp>
      <p:pic>
        <p:nvPicPr>
          <p:cNvPr id="5" name="Picture 4">
            <a:extLst>
              <a:ext uri="{FF2B5EF4-FFF2-40B4-BE49-F238E27FC236}">
                <a16:creationId xmlns:a16="http://schemas.microsoft.com/office/drawing/2014/main" id="{D3A9DFF5-9BEB-351E-77E0-6B1A1D2A0751}"/>
              </a:ext>
            </a:extLst>
          </p:cNvPr>
          <p:cNvPicPr>
            <a:picLocks noChangeAspect="1"/>
          </p:cNvPicPr>
          <p:nvPr/>
        </p:nvPicPr>
        <p:blipFill>
          <a:blip r:embed="rId2"/>
          <a:srcRect l="923" t="1386" r="18861" b="-173"/>
          <a:stretch/>
        </p:blipFill>
        <p:spPr>
          <a:xfrm>
            <a:off x="996951" y="2298700"/>
            <a:ext cx="2495549" cy="3746500"/>
          </a:xfrm>
          <a:prstGeom prst="rect">
            <a:avLst/>
          </a:prstGeom>
        </p:spPr>
      </p:pic>
      <p:pic>
        <p:nvPicPr>
          <p:cNvPr id="6" name="Picture 5">
            <a:extLst>
              <a:ext uri="{FF2B5EF4-FFF2-40B4-BE49-F238E27FC236}">
                <a16:creationId xmlns:a16="http://schemas.microsoft.com/office/drawing/2014/main" id="{40668065-1554-D4C6-23F2-074090B62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9300" y="2950845"/>
            <a:ext cx="5943600" cy="2442210"/>
          </a:xfrm>
          <a:prstGeom prst="rect">
            <a:avLst/>
          </a:prstGeom>
        </p:spPr>
      </p:pic>
    </p:spTree>
    <p:extLst>
      <p:ext uri="{BB962C8B-B14F-4D97-AF65-F5344CB8AC3E}">
        <p14:creationId xmlns:p14="http://schemas.microsoft.com/office/powerpoint/2010/main" val="649715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5"/>
          <p:cNvSpPr txBox="1">
            <a:spLocks noGrp="1"/>
          </p:cNvSpPr>
          <p:nvPr>
            <p:ph type="title"/>
          </p:nvPr>
        </p:nvSpPr>
        <p:spPr>
          <a:xfrm>
            <a:off x="1096963" y="287338"/>
            <a:ext cx="9398000" cy="144938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None/>
            </a:pPr>
            <a:r>
              <a:rPr lang="en-US" b="1" dirty="0">
                <a:latin typeface="Times New Roman"/>
                <a:ea typeface="Times New Roman"/>
                <a:cs typeface="Times New Roman"/>
                <a:sym typeface="Times New Roman"/>
              </a:rPr>
              <a:t>Conclusion</a:t>
            </a:r>
            <a:endParaRPr b="1" dirty="0"/>
          </a:p>
        </p:txBody>
      </p:sp>
      <p:sp>
        <p:nvSpPr>
          <p:cNvPr id="3" name="Text Placeholder 2">
            <a:extLst>
              <a:ext uri="{FF2B5EF4-FFF2-40B4-BE49-F238E27FC236}">
                <a16:creationId xmlns:a16="http://schemas.microsoft.com/office/drawing/2014/main" id="{B7EBEA16-5454-EB6C-932C-4D691E57B449}"/>
              </a:ext>
            </a:extLst>
          </p:cNvPr>
          <p:cNvSpPr>
            <a:spLocks noGrp="1"/>
          </p:cNvSpPr>
          <p:nvPr>
            <p:ph type="body" idx="1"/>
          </p:nvPr>
        </p:nvSpPr>
        <p:spPr/>
        <p:txBody>
          <a:bodyPr/>
          <a:lstStyle/>
          <a:p>
            <a:pPr>
              <a:lnSpc>
                <a:spcPct val="150000"/>
              </a:lnSpc>
            </a:pPr>
            <a:r>
              <a:rPr lang="en-US" b="1" dirty="0"/>
              <a:t>This IoT-based navigation system provides a practical and empowering solution for visually impaired individuals, enhancing their ability to navigate safely and independently in complex environments. By combining real-time image processing with accessible audio and haptic feedback, the system addresses the limitations of traditional aids, offering users timely information about obstacles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3"/>
          <p:cNvSpPr txBox="1">
            <a:spLocks noGrp="1"/>
          </p:cNvSpPr>
          <p:nvPr>
            <p:ph type="title"/>
          </p:nvPr>
        </p:nvSpPr>
        <p:spPr>
          <a:xfrm>
            <a:off x="1096963" y="264318"/>
            <a:ext cx="9398000" cy="144938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None/>
            </a:pPr>
            <a:r>
              <a:rPr lang="en-IN" b="1" dirty="0">
                <a:latin typeface="Times New Roman"/>
                <a:ea typeface="Times New Roman"/>
                <a:cs typeface="Times New Roman"/>
                <a:sym typeface="Times New Roman"/>
              </a:rPr>
              <a:t>INTRODUCTION</a:t>
            </a:r>
            <a:r>
              <a:rPr lang="en-IN" sz="3600" b="1" dirty="0">
                <a:latin typeface="Times New Roman"/>
                <a:ea typeface="Times New Roman"/>
                <a:cs typeface="Times New Roman"/>
                <a:sym typeface="Times New Roman"/>
              </a:rPr>
              <a:t>:</a:t>
            </a:r>
            <a:endParaRPr b="1" dirty="0"/>
          </a:p>
        </p:txBody>
      </p:sp>
      <p:sp>
        <p:nvSpPr>
          <p:cNvPr id="3" name="Text Placeholder 2">
            <a:extLst>
              <a:ext uri="{FF2B5EF4-FFF2-40B4-BE49-F238E27FC236}">
                <a16:creationId xmlns:a16="http://schemas.microsoft.com/office/drawing/2014/main" id="{7EEB73EF-204E-CF3D-73FE-EEFED09AE63D}"/>
              </a:ext>
            </a:extLst>
          </p:cNvPr>
          <p:cNvSpPr>
            <a:spLocks noGrp="1"/>
          </p:cNvSpPr>
          <p:nvPr>
            <p:ph type="body" idx="1"/>
          </p:nvPr>
        </p:nvSpPr>
        <p:spPr/>
        <p:txBody>
          <a:bodyPr/>
          <a:lstStyle/>
          <a:p>
            <a:r>
              <a:rPr lang="en-IN" dirty="0"/>
              <a:t>•</a:t>
            </a:r>
            <a:r>
              <a:rPr lang="en-US" dirty="0"/>
              <a:t>Navigating safely and independently can be challenging for visually impaired individuals, particularly in unfamiliar environments filled with potential obstacles. This project aims to develop an IoT-based navigation system that uses a camera module and image-processing software to assist visually impaired users by identifying and alerting them to obstacles in real-time.</a:t>
            </a:r>
          </a:p>
          <a:p>
            <a:r>
              <a:rPr lang="en-IN" dirty="0"/>
              <a:t>•</a:t>
            </a:r>
            <a:r>
              <a:rPr lang="en-US" dirty="0"/>
              <a:t>This innovative solution integrates IoT technology with software intelligence to enhance the independence and safety of visually impaired individuals, empowering them to navigate their surroundings </a:t>
            </a:r>
            <a:r>
              <a:rPr lang="en-IN" dirty="0"/>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028" name="Picture 4" descr="1: Accessibility symbol for person with visual impairment | Download  Scientific Diagram">
            <a:extLst>
              <a:ext uri="{FF2B5EF4-FFF2-40B4-BE49-F238E27FC236}">
                <a16:creationId xmlns:a16="http://schemas.microsoft.com/office/drawing/2014/main" id="{F8B9D061-7867-199E-25AA-2AA0785B1A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 y="2181352"/>
            <a:ext cx="3434548" cy="3899408"/>
          </a:xfrm>
          <a:prstGeom prst="rect">
            <a:avLst/>
          </a:prstGeom>
          <a:noFill/>
          <a:extLst>
            <a:ext uri="{909E8E84-426E-40DD-AFC4-6F175D3DCCD1}">
              <a14:hiddenFill xmlns:a14="http://schemas.microsoft.com/office/drawing/2010/main">
                <a:solidFill>
                  <a:srgbClr val="FFFFFF"/>
                </a:solidFill>
              </a14:hiddenFill>
            </a:ext>
          </a:extLst>
        </p:spPr>
      </p:pic>
      <p:sp>
        <p:nvSpPr>
          <p:cNvPr id="155" name="Google Shape;155;p5"/>
          <p:cNvSpPr txBox="1">
            <a:spLocks noGrp="1"/>
          </p:cNvSpPr>
          <p:nvPr>
            <p:ph type="title"/>
          </p:nvPr>
        </p:nvSpPr>
        <p:spPr>
          <a:xfrm>
            <a:off x="1096963" y="287338"/>
            <a:ext cx="9398000" cy="144938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None/>
            </a:pPr>
            <a:r>
              <a:rPr lang="en-US" b="1" dirty="0">
                <a:latin typeface="Times New Roman"/>
                <a:cs typeface="Times New Roman"/>
                <a:sym typeface="Times New Roman"/>
              </a:rPr>
              <a:t>PROBLEM STATEMENT</a:t>
            </a:r>
            <a:endParaRPr dirty="0"/>
          </a:p>
        </p:txBody>
      </p:sp>
      <p:sp>
        <p:nvSpPr>
          <p:cNvPr id="4" name="Text Placeholder 3">
            <a:extLst>
              <a:ext uri="{FF2B5EF4-FFF2-40B4-BE49-F238E27FC236}">
                <a16:creationId xmlns:a16="http://schemas.microsoft.com/office/drawing/2014/main" id="{F434B8E7-CAD0-2CAB-E676-F6A314C47ACE}"/>
              </a:ext>
            </a:extLst>
          </p:cNvPr>
          <p:cNvSpPr>
            <a:spLocks noGrp="1"/>
          </p:cNvSpPr>
          <p:nvPr>
            <p:ph type="body" idx="1"/>
          </p:nvPr>
        </p:nvSpPr>
        <p:spPr>
          <a:xfrm>
            <a:off x="4142231" y="2080768"/>
            <a:ext cx="6455347" cy="3506216"/>
          </a:xfrm>
        </p:spPr>
        <p:txBody>
          <a:bodyPr/>
          <a:lstStyle/>
          <a:p>
            <a:endParaRPr lang="en-US" dirty="0"/>
          </a:p>
          <a:p>
            <a:pPr>
              <a:lnSpc>
                <a:spcPct val="150000"/>
              </a:lnSpc>
            </a:pPr>
            <a:r>
              <a:rPr lang="en-US" b="1" dirty="0"/>
              <a:t>Visually impaired individuals face challenges in safely navigating environments with obstacles. To improve safety and independence, there is a need for an IoT-based solution that uses real-time image processing to detect obstacles and provide immediate feedback.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4"/>
          <p:cNvSpPr txBox="1">
            <a:spLocks noGrp="1"/>
          </p:cNvSpPr>
          <p:nvPr>
            <p:ph type="title"/>
          </p:nvPr>
        </p:nvSpPr>
        <p:spPr>
          <a:xfrm>
            <a:off x="1096963" y="287338"/>
            <a:ext cx="9398000" cy="144938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None/>
            </a:pPr>
            <a:r>
              <a:rPr lang="en-US" b="1" dirty="0">
                <a:latin typeface="Times New Roman"/>
                <a:ea typeface="Times New Roman"/>
                <a:cs typeface="Times New Roman"/>
                <a:sym typeface="Times New Roman"/>
              </a:rPr>
              <a:t>Abstract</a:t>
            </a:r>
            <a:endParaRPr dirty="0"/>
          </a:p>
        </p:txBody>
      </p:sp>
      <p:sp>
        <p:nvSpPr>
          <p:cNvPr id="6" name="Text Placeholder 3">
            <a:extLst>
              <a:ext uri="{FF2B5EF4-FFF2-40B4-BE49-F238E27FC236}">
                <a16:creationId xmlns:a16="http://schemas.microsoft.com/office/drawing/2014/main" id="{AB515358-7BF0-8CA5-88AA-B0935D6E14EE}"/>
              </a:ext>
            </a:extLst>
          </p:cNvPr>
          <p:cNvSpPr txBox="1">
            <a:spLocks noGrp="1"/>
          </p:cNvSpPr>
          <p:nvPr>
            <p:ph type="body" idx="1"/>
          </p:nvPr>
        </p:nvSpPr>
        <p:spPr>
          <a:prstGeom prst="rect">
            <a:avLst/>
          </a:prstGeom>
          <a:noFill/>
          <a:ln>
            <a:noFill/>
          </a:ln>
        </p:spPr>
        <p:txBody>
          <a:bodyPr spcFirstLastPara="1" wrap="square" lIns="0" tIns="45700" rIns="0"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1200"/>
              </a:spcBef>
              <a:spcAft>
                <a:spcPts val="0"/>
              </a:spcAft>
              <a:buClr>
                <a:schemeClr val="accent1"/>
              </a:buClr>
              <a:buSzPts val="1800"/>
              <a:buFont typeface="Calibri"/>
              <a:buChar char=" "/>
              <a:defRPr sz="2000" b="0" i="0" u="none" strike="noStrike" cap="none">
                <a:solidFill>
                  <a:srgbClr val="404040"/>
                </a:solidFill>
                <a:latin typeface="Calibri"/>
                <a:ea typeface="Calibri"/>
                <a:cs typeface="Calibri"/>
                <a:sym typeface="Calibri"/>
              </a:defRPr>
            </a:lvl1pPr>
            <a:lvl2pPr marL="914400" marR="0" lvl="1" indent="-342900" algn="l" rtl="0">
              <a:lnSpc>
                <a:spcPct val="100000"/>
              </a:lnSpc>
              <a:spcBef>
                <a:spcPts val="200"/>
              </a:spcBef>
              <a:spcAft>
                <a:spcPts val="0"/>
              </a:spcAft>
              <a:buClr>
                <a:srgbClr val="404040"/>
              </a:buClr>
              <a:buSzPts val="1800"/>
              <a:buFont typeface="Calibri"/>
              <a:buChar char="◦"/>
              <a:defRPr sz="2800" b="0" i="0" u="none" strike="noStrike" cap="none">
                <a:solidFill>
                  <a:srgbClr val="404040"/>
                </a:solidFill>
                <a:latin typeface="Calibri"/>
                <a:ea typeface="Calibri"/>
                <a:cs typeface="Calibri"/>
                <a:sym typeface="Calibri"/>
              </a:defRPr>
            </a:lvl2pPr>
            <a:lvl3pPr marL="1371600" marR="0" lvl="2" indent="-342900" algn="l" rtl="0">
              <a:lnSpc>
                <a:spcPct val="100000"/>
              </a:lnSpc>
              <a:spcBef>
                <a:spcPts val="400"/>
              </a:spcBef>
              <a:spcAft>
                <a:spcPts val="0"/>
              </a:spcAft>
              <a:buClr>
                <a:srgbClr val="404040"/>
              </a:buClr>
              <a:buSzPts val="1800"/>
              <a:buFont typeface="Calibri"/>
              <a:buChar char="◦"/>
              <a:defRPr sz="1400" b="0" i="0" u="none" strike="noStrike" cap="none">
                <a:solidFill>
                  <a:srgbClr val="404040"/>
                </a:solidFill>
                <a:latin typeface="Calibri"/>
                <a:ea typeface="Calibri"/>
                <a:cs typeface="Calibri"/>
                <a:sym typeface="Calibri"/>
              </a:defRPr>
            </a:lvl3pPr>
            <a:lvl4pPr marL="1828800" marR="0" lvl="3" indent="-342900" algn="l" rtl="0">
              <a:lnSpc>
                <a:spcPct val="100000"/>
              </a:lnSpc>
              <a:spcBef>
                <a:spcPts val="400"/>
              </a:spcBef>
              <a:spcAft>
                <a:spcPts val="0"/>
              </a:spcAft>
              <a:buClr>
                <a:srgbClr val="404040"/>
              </a:buClr>
              <a:buSzPts val="1800"/>
              <a:buFont typeface="Calibri"/>
              <a:buChar char="◦"/>
              <a:defRPr sz="1400" b="0" i="0" u="none" strike="noStrike" cap="none">
                <a:solidFill>
                  <a:srgbClr val="404040"/>
                </a:solidFill>
                <a:latin typeface="Calibri"/>
                <a:ea typeface="Calibri"/>
                <a:cs typeface="Calibri"/>
                <a:sym typeface="Calibri"/>
              </a:defRPr>
            </a:lvl4pPr>
            <a:lvl5pPr marL="2286000" marR="0" lvl="4" indent="-342900" algn="l" rtl="0">
              <a:lnSpc>
                <a:spcPct val="100000"/>
              </a:lnSpc>
              <a:spcBef>
                <a:spcPts val="400"/>
              </a:spcBef>
              <a:spcAft>
                <a:spcPts val="0"/>
              </a:spcAft>
              <a:buClr>
                <a:srgbClr val="404040"/>
              </a:buClr>
              <a:buSzPts val="1800"/>
              <a:buFont typeface="Calibri"/>
              <a:buChar char="◦"/>
              <a:defRPr sz="1400" b="0" i="0" u="none" strike="noStrike" cap="none">
                <a:solidFill>
                  <a:srgbClr val="404040"/>
                </a:solidFill>
                <a:latin typeface="Calibri"/>
                <a:ea typeface="Calibri"/>
                <a:cs typeface="Calibri"/>
                <a:sym typeface="Calibri"/>
              </a:defRPr>
            </a:lvl5pPr>
            <a:lvl6pPr marL="2743200" marR="0" lvl="5" indent="-342900" algn="l" rtl="0">
              <a:lnSpc>
                <a:spcPct val="90000"/>
              </a:lnSpc>
              <a:spcBef>
                <a:spcPts val="40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6pPr>
            <a:lvl7pPr marL="3200400" marR="0" lvl="6" indent="-342900" algn="l" rtl="0">
              <a:lnSpc>
                <a:spcPct val="90000"/>
              </a:lnSpc>
              <a:spcBef>
                <a:spcPts val="40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7pPr>
            <a:lvl8pPr marL="3657600" marR="0" lvl="7" indent="-342900" algn="l" rtl="0">
              <a:lnSpc>
                <a:spcPct val="90000"/>
              </a:lnSpc>
              <a:spcBef>
                <a:spcPts val="40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8pPr>
            <a:lvl9pPr marL="4114800" marR="0" lvl="8" indent="-342900" algn="l" rtl="0">
              <a:lnSpc>
                <a:spcPct val="90000"/>
              </a:lnSpc>
              <a:spcBef>
                <a:spcPts val="400"/>
              </a:spcBef>
              <a:spcAft>
                <a:spcPts val="40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9pPr>
          </a:lstStyle>
          <a:p>
            <a:pPr marL="114300" indent="0">
              <a:lnSpc>
                <a:spcPct val="150000"/>
              </a:lnSpc>
              <a:buNone/>
            </a:pPr>
            <a:r>
              <a:rPr lang="en-US" dirty="0"/>
              <a:t>This project presents an IoT-based navigation system designed to enhance the mobility and safety of visually impaired individuals by providing real-time obstacle detection and feedback. Using a camera module integrated with image-processing software, the system captures images of the user’s surroundings, compares them to a database of predefined obstacles, and classifies detected objects to assess potential hazards. Upon identifying an obstacle, the system delivers immediate feedback to the user through audio, enabling safer navigation and greater independence. By leveraging IoT and computer vision, this solution addresses the limitations of traditional aids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1"/>
          <p:cNvSpPr txBox="1">
            <a:spLocks noGrp="1"/>
          </p:cNvSpPr>
          <p:nvPr>
            <p:ph type="title"/>
          </p:nvPr>
        </p:nvSpPr>
        <p:spPr>
          <a:xfrm>
            <a:off x="1096963" y="287338"/>
            <a:ext cx="9398000" cy="144938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None/>
            </a:pPr>
            <a:r>
              <a:rPr lang="en-US" b="1" dirty="0">
                <a:latin typeface="Times New Roman"/>
                <a:cs typeface="Times New Roman"/>
                <a:sym typeface="Times New Roman"/>
              </a:rPr>
              <a:t>SOLUTION </a:t>
            </a:r>
            <a:endParaRPr dirty="0"/>
          </a:p>
        </p:txBody>
      </p:sp>
      <p:sp>
        <p:nvSpPr>
          <p:cNvPr id="4" name="Text Placeholder 3">
            <a:extLst>
              <a:ext uri="{FF2B5EF4-FFF2-40B4-BE49-F238E27FC236}">
                <a16:creationId xmlns:a16="http://schemas.microsoft.com/office/drawing/2014/main" id="{B72BBF42-D5D9-2BFA-775C-61FCCE69A272}"/>
              </a:ext>
            </a:extLst>
          </p:cNvPr>
          <p:cNvSpPr>
            <a:spLocks noGrp="1"/>
          </p:cNvSpPr>
          <p:nvPr>
            <p:ph type="body" idx="1"/>
          </p:nvPr>
        </p:nvSpPr>
        <p:spPr>
          <a:xfrm>
            <a:off x="1096963" y="1817913"/>
            <a:ext cx="10058400" cy="4386943"/>
          </a:xfrm>
        </p:spPr>
        <p:txBody>
          <a:bodyPr/>
          <a:lstStyle/>
          <a:p>
            <a:pPr>
              <a:spcBef>
                <a:spcPts val="600"/>
              </a:spcBef>
              <a:spcAft>
                <a:spcPts val="600"/>
              </a:spcAft>
              <a:buFont typeface="Arial" panose="020B0604020202020204" pitchFamily="34" charset="0"/>
              <a:buChar char="•"/>
            </a:pPr>
            <a:r>
              <a:rPr lang="en-US" b="1" dirty="0"/>
              <a:t>Develop Real-Time Obstacle Detection</a:t>
            </a:r>
            <a:r>
              <a:rPr lang="en-US" dirty="0"/>
              <a:t>: Design and implement a system that try to accurately detects obstacles in real time using a camera module and object detection models (YOLO,OPENCV), ensuring that visually impaired users receive timely notifications about potential hazards.</a:t>
            </a:r>
          </a:p>
          <a:p>
            <a:pPr>
              <a:spcBef>
                <a:spcPts val="600"/>
              </a:spcBef>
              <a:spcAft>
                <a:spcPts val="600"/>
              </a:spcAft>
              <a:buFont typeface="Arial" panose="020B0604020202020204" pitchFamily="34" charset="0"/>
              <a:buChar char="•"/>
            </a:pPr>
            <a:r>
              <a:rPr lang="en-US" b="1" dirty="0"/>
              <a:t>Improve Independence and Confidence</a:t>
            </a:r>
            <a:r>
              <a:rPr lang="en-US" dirty="0"/>
              <a:t>: Enable visually impaired users to navigate complex and unfamiliar environments independently.</a:t>
            </a:r>
          </a:p>
          <a:p>
            <a:pPr marL="114300" indent="0">
              <a:spcBef>
                <a:spcPts val="600"/>
              </a:spcBef>
              <a:spcAft>
                <a:spcPts val="600"/>
              </a:spcAft>
              <a:buNone/>
            </a:pPr>
            <a:endParaRPr lang="en-US" dirty="0"/>
          </a:p>
          <a:p>
            <a:pPr>
              <a:spcBef>
                <a:spcPts val="600"/>
              </a:spcBef>
              <a:spcAft>
                <a:spcPts val="600"/>
              </a:spcAft>
              <a:buFont typeface="Arial" panose="020B0604020202020204" pitchFamily="34" charset="0"/>
              <a:buChar char="•"/>
            </a:pPr>
            <a:r>
              <a:rPr lang="en-US" b="1" dirty="0"/>
              <a:t>Active Feedback </a:t>
            </a:r>
            <a:r>
              <a:rPr lang="en-US" dirty="0"/>
              <a:t>: Develop a simple, intuitive feedback mechanism that allows users to easily interpret the information provided by the system, either through audio .</a:t>
            </a:r>
          </a:p>
          <a:p>
            <a:pPr>
              <a:spcBef>
                <a:spcPts val="600"/>
              </a:spcBef>
              <a:spcAft>
                <a:spcPts val="600"/>
              </a:spcAft>
              <a:buFont typeface="Arial" panose="020B0604020202020204" pitchFamily="34" charset="0"/>
              <a:buChar char="•"/>
            </a:pPr>
            <a:r>
              <a:rPr lang="en-US" b="1" dirty="0"/>
              <a:t>Hardware</a:t>
            </a:r>
            <a:r>
              <a:rPr lang="en-US" dirty="0"/>
              <a:t> : To detect proximity of the object using hardware sensor (ultra sonic senser)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AD7539-57DD-D750-94AF-9D1317A565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CF0AEF-5E73-AAE6-0047-BD5095AAD270}"/>
              </a:ext>
            </a:extLst>
          </p:cNvPr>
          <p:cNvSpPr>
            <a:spLocks noGrp="1"/>
          </p:cNvSpPr>
          <p:nvPr>
            <p:ph type="title"/>
          </p:nvPr>
        </p:nvSpPr>
        <p:spPr/>
        <p:txBody>
          <a:bodyPr/>
          <a:lstStyle/>
          <a:p>
            <a:r>
              <a:rPr lang="en-IN" b="1" dirty="0"/>
              <a:t>IMPLEMENTATION PHASES</a:t>
            </a:r>
          </a:p>
        </p:txBody>
      </p:sp>
      <p:sp>
        <p:nvSpPr>
          <p:cNvPr id="3" name="Text Placeholder 2">
            <a:extLst>
              <a:ext uri="{FF2B5EF4-FFF2-40B4-BE49-F238E27FC236}">
                <a16:creationId xmlns:a16="http://schemas.microsoft.com/office/drawing/2014/main" id="{832ED302-C912-9716-CDF2-01C41FFB8979}"/>
              </a:ext>
            </a:extLst>
          </p:cNvPr>
          <p:cNvSpPr>
            <a:spLocks noGrp="1"/>
          </p:cNvSpPr>
          <p:nvPr>
            <p:ph type="body" idx="1"/>
          </p:nvPr>
        </p:nvSpPr>
        <p:spPr/>
        <p:txBody>
          <a:bodyPr/>
          <a:lstStyle/>
          <a:p>
            <a:pPr>
              <a:buFont typeface="Arial" panose="020B0604020202020204" pitchFamily="34" charset="0"/>
              <a:buChar char="•"/>
            </a:pPr>
            <a:r>
              <a:rPr lang="en-IN" dirty="0"/>
              <a:t>Requirements &amp; Design</a:t>
            </a:r>
          </a:p>
          <a:p>
            <a:pPr>
              <a:buFont typeface="Arial" panose="020B0604020202020204" pitchFamily="34" charset="0"/>
              <a:buChar char="•"/>
            </a:pPr>
            <a:r>
              <a:rPr lang="en-IN" dirty="0"/>
              <a:t>Hardware Setup</a:t>
            </a:r>
          </a:p>
          <a:p>
            <a:pPr>
              <a:buFont typeface="Arial" panose="020B0604020202020204" pitchFamily="34" charset="0"/>
              <a:buChar char="•"/>
            </a:pPr>
            <a:r>
              <a:rPr lang="en-IN" dirty="0"/>
              <a:t>Software Development</a:t>
            </a:r>
          </a:p>
          <a:p>
            <a:pPr>
              <a:buFont typeface="Arial" panose="020B0604020202020204" pitchFamily="34" charset="0"/>
              <a:buChar char="•"/>
            </a:pPr>
            <a:r>
              <a:rPr lang="en-IN" dirty="0"/>
              <a:t>Integration &amp; Testing</a:t>
            </a:r>
          </a:p>
          <a:p>
            <a:pPr>
              <a:buFont typeface="Arial" panose="020B0604020202020204" pitchFamily="34" charset="0"/>
              <a:buChar char="•"/>
            </a:pPr>
            <a:r>
              <a:rPr lang="en-IN" dirty="0"/>
              <a:t>Optimization</a:t>
            </a:r>
          </a:p>
          <a:p>
            <a:pPr>
              <a:buFont typeface="Arial" panose="020B0604020202020204" pitchFamily="34" charset="0"/>
              <a:buChar char="•"/>
            </a:pPr>
            <a:r>
              <a:rPr lang="en-IN" dirty="0"/>
              <a:t>Deployment &amp; Monitoring</a:t>
            </a:r>
          </a:p>
        </p:txBody>
      </p:sp>
    </p:spTree>
    <p:extLst>
      <p:ext uri="{BB962C8B-B14F-4D97-AF65-F5344CB8AC3E}">
        <p14:creationId xmlns:p14="http://schemas.microsoft.com/office/powerpoint/2010/main" val="3943219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52D21-3391-0B6D-794A-5925EE173FC3}"/>
              </a:ext>
            </a:extLst>
          </p:cNvPr>
          <p:cNvSpPr>
            <a:spLocks noGrp="1"/>
          </p:cNvSpPr>
          <p:nvPr>
            <p:ph type="title"/>
          </p:nvPr>
        </p:nvSpPr>
        <p:spPr/>
        <p:txBody>
          <a:bodyPr/>
          <a:lstStyle/>
          <a:p>
            <a:r>
              <a:rPr lang="en-US" b="1" dirty="0"/>
              <a:t>B</a:t>
            </a:r>
            <a:r>
              <a:rPr lang="en-IN" b="1" dirty="0"/>
              <a:t>lock Diagram</a:t>
            </a:r>
          </a:p>
        </p:txBody>
      </p:sp>
      <p:pic>
        <p:nvPicPr>
          <p:cNvPr id="4" name="Picture 3">
            <a:extLst>
              <a:ext uri="{FF2B5EF4-FFF2-40B4-BE49-F238E27FC236}">
                <a16:creationId xmlns:a16="http://schemas.microsoft.com/office/drawing/2014/main" id="{9CFEEE64-0ACB-01C8-88C1-2DCEB2F18239}"/>
              </a:ext>
            </a:extLst>
          </p:cNvPr>
          <p:cNvPicPr>
            <a:picLocks noChangeAspect="1"/>
          </p:cNvPicPr>
          <p:nvPr/>
        </p:nvPicPr>
        <p:blipFill>
          <a:blip r:embed="rId2"/>
          <a:stretch>
            <a:fillRect/>
          </a:stretch>
        </p:blipFill>
        <p:spPr>
          <a:xfrm>
            <a:off x="1754327" y="2440114"/>
            <a:ext cx="8877211" cy="3732086"/>
          </a:xfrm>
          <a:prstGeom prst="rect">
            <a:avLst/>
          </a:prstGeom>
        </p:spPr>
      </p:pic>
    </p:spTree>
    <p:extLst>
      <p:ext uri="{BB962C8B-B14F-4D97-AF65-F5344CB8AC3E}">
        <p14:creationId xmlns:p14="http://schemas.microsoft.com/office/powerpoint/2010/main" val="109324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5ED24D-1CCE-E004-857E-756F448303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3D8442-6190-33D1-CE27-16F08A2F6B30}"/>
              </a:ext>
            </a:extLst>
          </p:cNvPr>
          <p:cNvSpPr>
            <a:spLocks noGrp="1"/>
          </p:cNvSpPr>
          <p:nvPr>
            <p:ph type="title"/>
          </p:nvPr>
        </p:nvSpPr>
        <p:spPr/>
        <p:txBody>
          <a:bodyPr/>
          <a:lstStyle/>
          <a:p>
            <a:r>
              <a:rPr lang="en-US" b="1" dirty="0"/>
              <a:t>Circuit Diagram (Hardware)</a:t>
            </a:r>
            <a:endParaRPr lang="en-IN" b="1" dirty="0"/>
          </a:p>
        </p:txBody>
      </p:sp>
      <p:pic>
        <p:nvPicPr>
          <p:cNvPr id="4" name="Picture 3">
            <a:extLst>
              <a:ext uri="{FF2B5EF4-FFF2-40B4-BE49-F238E27FC236}">
                <a16:creationId xmlns:a16="http://schemas.microsoft.com/office/drawing/2014/main" id="{6BBC4578-FF2C-AD66-2581-8120CA4361A4}"/>
              </a:ext>
            </a:extLst>
          </p:cNvPr>
          <p:cNvPicPr>
            <a:picLocks noChangeAspect="1"/>
          </p:cNvPicPr>
          <p:nvPr/>
        </p:nvPicPr>
        <p:blipFill>
          <a:blip r:embed="rId2"/>
          <a:stretch>
            <a:fillRect/>
          </a:stretch>
        </p:blipFill>
        <p:spPr>
          <a:xfrm>
            <a:off x="1853501" y="2016124"/>
            <a:ext cx="8097356" cy="4329812"/>
          </a:xfrm>
          <a:prstGeom prst="rect">
            <a:avLst/>
          </a:prstGeom>
        </p:spPr>
      </p:pic>
    </p:spTree>
    <p:extLst>
      <p:ext uri="{BB962C8B-B14F-4D97-AF65-F5344CB8AC3E}">
        <p14:creationId xmlns:p14="http://schemas.microsoft.com/office/powerpoint/2010/main" val="1868491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C6F1B9-E143-6352-E55E-CE533CBFF0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F1E594-A47E-CA27-CD30-150601B4D510}"/>
              </a:ext>
            </a:extLst>
          </p:cNvPr>
          <p:cNvSpPr>
            <a:spLocks noGrp="1"/>
          </p:cNvSpPr>
          <p:nvPr>
            <p:ph type="title"/>
          </p:nvPr>
        </p:nvSpPr>
        <p:spPr/>
        <p:txBody>
          <a:bodyPr/>
          <a:lstStyle/>
          <a:p>
            <a:r>
              <a:rPr lang="en-US" b="1" dirty="0"/>
              <a:t>Software Deployment </a:t>
            </a:r>
            <a:endParaRPr lang="en-IN" b="1" dirty="0"/>
          </a:p>
        </p:txBody>
      </p:sp>
      <p:sp>
        <p:nvSpPr>
          <p:cNvPr id="3" name="TextBox 2">
            <a:extLst>
              <a:ext uri="{FF2B5EF4-FFF2-40B4-BE49-F238E27FC236}">
                <a16:creationId xmlns:a16="http://schemas.microsoft.com/office/drawing/2014/main" id="{E354804B-7127-000B-B2C8-6809DEE4FE05}"/>
              </a:ext>
            </a:extLst>
          </p:cNvPr>
          <p:cNvSpPr txBox="1"/>
          <p:nvPr/>
        </p:nvSpPr>
        <p:spPr>
          <a:xfrm>
            <a:off x="476250" y="2474893"/>
            <a:ext cx="11239500" cy="3108543"/>
          </a:xfrm>
          <a:prstGeom prst="rect">
            <a:avLst/>
          </a:prstGeom>
          <a:noFill/>
        </p:spPr>
        <p:txBody>
          <a:bodyPr wrap="square" rtlCol="0">
            <a:spAutoFit/>
          </a:bodyPr>
          <a:lstStyle/>
          <a:p>
            <a:r>
              <a:rPr lang="en-US" sz="2800" b="1" dirty="0">
                <a:latin typeface="Calibri" panose="020F0502020204030204" pitchFamily="34" charset="0"/>
                <a:ea typeface="Calibri" panose="020F0502020204030204" pitchFamily="34" charset="0"/>
                <a:cs typeface="Calibri" panose="020F0502020204030204" pitchFamily="34" charset="0"/>
              </a:rPr>
              <a:t>Yolo version : yolo8pt </a:t>
            </a:r>
            <a:r>
              <a:rPr lang="en-US" sz="2800" dirty="0">
                <a:latin typeface="Calibri" panose="020F0502020204030204" pitchFamily="34" charset="0"/>
                <a:ea typeface="Calibri" panose="020F0502020204030204" pitchFamily="34" charset="0"/>
                <a:cs typeface="Calibri" panose="020F0502020204030204" pitchFamily="34" charset="0"/>
              </a:rPr>
              <a:t>(it has higher weight count than nano , mid version of 		    it )</a:t>
            </a:r>
          </a:p>
          <a:p>
            <a:r>
              <a:rPr lang="en-US" sz="2800" b="1" dirty="0">
                <a:latin typeface="Calibri" panose="020F0502020204030204" pitchFamily="34" charset="0"/>
                <a:ea typeface="Calibri" panose="020F0502020204030204" pitchFamily="34" charset="0"/>
                <a:cs typeface="Calibri" panose="020F0502020204030204" pitchFamily="34" charset="0"/>
              </a:rPr>
              <a:t>Processing unit : Intel gen5 , RTX 3050 </a:t>
            </a:r>
            <a:r>
              <a:rPr lang="en-US" sz="2800" dirty="0">
                <a:latin typeface="Calibri" panose="020F0502020204030204" pitchFamily="34" charset="0"/>
                <a:ea typeface="Calibri" panose="020F0502020204030204" pitchFamily="34" charset="0"/>
                <a:cs typeface="Calibri" panose="020F0502020204030204" pitchFamily="34" charset="0"/>
              </a:rPr>
              <a:t>( only delay of 200ms-300ms)</a:t>
            </a:r>
          </a:p>
          <a:p>
            <a:endParaRPr lang="en-US" sz="2800" dirty="0">
              <a:latin typeface="Calibri" panose="020F0502020204030204" pitchFamily="34" charset="0"/>
              <a:ea typeface="Calibri" panose="020F0502020204030204" pitchFamily="34" charset="0"/>
              <a:cs typeface="Calibri" panose="020F0502020204030204" pitchFamily="34" charset="0"/>
            </a:endParaRPr>
          </a:p>
          <a:p>
            <a:r>
              <a:rPr lang="en-US" sz="2800" b="1" dirty="0">
                <a:latin typeface="Calibri" panose="020F0502020204030204" pitchFamily="34" charset="0"/>
                <a:ea typeface="Calibri" panose="020F0502020204030204" pitchFamily="34" charset="0"/>
                <a:cs typeface="Calibri" panose="020F0502020204030204" pitchFamily="34" charset="0"/>
              </a:rPr>
              <a:t>Code libraries : CVZONE</a:t>
            </a:r>
            <a:r>
              <a:rPr lang="en-US" sz="2800" dirty="0">
                <a:latin typeface="Calibri" panose="020F0502020204030204" pitchFamily="34" charset="0"/>
                <a:ea typeface="Calibri" panose="020F0502020204030204" pitchFamily="34" charset="0"/>
                <a:cs typeface="Calibri" panose="020F0502020204030204" pitchFamily="34" charset="0"/>
              </a:rPr>
              <a:t>(object framing )</a:t>
            </a:r>
            <a:r>
              <a:rPr lang="en-US" sz="2800" b="1" dirty="0">
                <a:latin typeface="Calibri" panose="020F0502020204030204" pitchFamily="34" charset="0"/>
                <a:ea typeface="Calibri" panose="020F0502020204030204" pitchFamily="34" charset="0"/>
                <a:cs typeface="Calibri" panose="020F0502020204030204" pitchFamily="34" charset="0"/>
              </a:rPr>
              <a:t>,CV</a:t>
            </a:r>
            <a:r>
              <a:rPr lang="en-US" sz="2800" dirty="0">
                <a:latin typeface="Calibri" panose="020F0502020204030204" pitchFamily="34" charset="0"/>
                <a:ea typeface="Calibri" panose="020F0502020204030204" pitchFamily="34" charset="0"/>
                <a:cs typeface="Calibri" panose="020F0502020204030204" pitchFamily="34" charset="0"/>
              </a:rPr>
              <a:t>(better detections),</a:t>
            </a:r>
          </a:p>
          <a:p>
            <a:r>
              <a:rPr lang="en-US" sz="2800" b="1" dirty="0">
                <a:latin typeface="Calibri" panose="020F0502020204030204" pitchFamily="34" charset="0"/>
                <a:ea typeface="Calibri" panose="020F0502020204030204" pitchFamily="34" charset="0"/>
                <a:cs typeface="Calibri" panose="020F0502020204030204" pitchFamily="34" charset="0"/>
              </a:rPr>
              <a:t>		      PTTXS3</a:t>
            </a:r>
            <a:r>
              <a:rPr lang="en-US" sz="2800" dirty="0">
                <a:latin typeface="Calibri" panose="020F0502020204030204" pitchFamily="34" charset="0"/>
                <a:ea typeface="Calibri" panose="020F0502020204030204" pitchFamily="34" charset="0"/>
                <a:cs typeface="Calibri" panose="020F0502020204030204" pitchFamily="34" charset="0"/>
              </a:rPr>
              <a:t>(text to speech)</a:t>
            </a:r>
          </a:p>
          <a:p>
            <a:endParaRPr lang="en-IN" sz="28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60448977"/>
      </p:ext>
    </p:extLst>
  </p:cSld>
  <p:clrMapOvr>
    <a:masterClrMapping/>
  </p:clrMapOvr>
</p:sld>
</file>

<file path=ppt/theme/theme1.xml><?xml version="1.0" encoding="utf-8"?>
<a:theme xmlns:a="http://schemas.openxmlformats.org/drawingml/2006/main" name="RetrospectVTI">
  <a:themeElements>
    <a:clrScheme name="Custom 62">
      <a:dk1>
        <a:srgbClr val="000000"/>
      </a:dk1>
      <a:lt1>
        <a:srgbClr val="FFFFFF"/>
      </a:lt1>
      <a:dk2>
        <a:srgbClr val="322441"/>
      </a:dk2>
      <a:lt2>
        <a:srgbClr val="E8E8E2"/>
      </a:lt2>
      <a:accent1>
        <a:srgbClr val="3F3DE3"/>
      </a:accent1>
      <a:accent2>
        <a:srgbClr val="7229D2"/>
      </a:accent2>
      <a:accent3>
        <a:srgbClr val="C62FE1"/>
      </a:accent3>
      <a:accent4>
        <a:srgbClr val="CF1DA0"/>
      </a:accent4>
      <a:accent5>
        <a:srgbClr val="E12F68"/>
      </a:accent5>
      <a:accent6>
        <a:srgbClr val="CF2E1D"/>
      </a:accent6>
      <a:hlink>
        <a:srgbClr val="87882D"/>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749</TotalTime>
  <Words>544</Words>
  <Application>Microsoft Office PowerPoint</Application>
  <PresentationFormat>Widescreen</PresentationFormat>
  <Paragraphs>49</Paragraphs>
  <Slides>11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Noto Sans Symbols</vt:lpstr>
      <vt:lpstr>Times New Roman</vt:lpstr>
      <vt:lpstr>RetrospectVTI</vt:lpstr>
      <vt:lpstr>SAFE STEPS FOR VISUALLY IMPAIRED</vt:lpstr>
      <vt:lpstr>INTRODUCTION:</vt:lpstr>
      <vt:lpstr>PROBLEM STATEMENT</vt:lpstr>
      <vt:lpstr>Abstract</vt:lpstr>
      <vt:lpstr>SOLUTION </vt:lpstr>
      <vt:lpstr>IMPLEMENTATION PHASES</vt:lpstr>
      <vt:lpstr>Block Diagram</vt:lpstr>
      <vt:lpstr>Circuit Diagram (Hardware)</vt:lpstr>
      <vt:lpstr>Software Deployment </vt:lpstr>
      <vt:lpstr>Prototype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DIABETIC RETINOPATHY MONITORING SYSTEM</dc:title>
  <dc:creator>DELL</dc:creator>
  <cp:lastModifiedBy>Akash Mishra</cp:lastModifiedBy>
  <cp:revision>42</cp:revision>
  <dcterms:created xsi:type="dcterms:W3CDTF">2022-01-04T13:33:08Z</dcterms:created>
  <dcterms:modified xsi:type="dcterms:W3CDTF">2024-11-18T17:41:30Z</dcterms:modified>
</cp:coreProperties>
</file>