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d8362ac-ee77-48ea-8528-18e44809667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ffb47a0e7b545a1" /><Relationship Type="http://schemas.openxmlformats.org/officeDocument/2006/relationships/slideLayout" Target="/ppt/slideLayouts/slideLayout8.xml" Id="R569e9d35bc5b4786" /><Relationship Type="http://schemas.openxmlformats.org/officeDocument/2006/relationships/hyperlink" Target="https://app.powerbi.com/groups/me/reports/8d8362ac-ee77-48ea-8528-18e448096672/?pbi_source=PowerPoint" TargetMode="External" Id="RelId0" /><Relationship Type="http://schemas.openxmlformats.org/officeDocument/2006/relationships/image" Target="/ppt/media/image4.png" Id="imgId132133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14-09-2022 11:33:15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14-09-2022 11:21:19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actionButton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133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90600" y="0"/>
            <a:ext cx="102012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