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322" r:id="rId4"/>
    <p:sldId id="325" r:id="rId5"/>
    <p:sldId id="324" r:id="rId6"/>
    <p:sldId id="30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Javeri" initials="N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54" autoAdjust="0"/>
    <p:restoredTop sz="94660"/>
  </p:normalViewPr>
  <p:slideViewPr>
    <p:cSldViewPr snapToGrid="0" snapToObjects="1">
      <p:cViewPr>
        <p:scale>
          <a:sx n="108" d="100"/>
          <a:sy n="108" d="100"/>
        </p:scale>
        <p:origin x="130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30F2D-99FD-7C47-9F1E-AD6608069DF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853AC-BDBB-AC45-9285-7257C580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6A684-4CC0-4273-8386-27BDBE39CE11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7DEEA-913B-43C1-AC94-790FE975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8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7DEEA-913B-43C1-AC94-790FE9757D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2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7DEEA-913B-43C1-AC94-790FE9757D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7DEEA-913B-43C1-AC94-790FE9757D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7DEEA-913B-43C1-AC94-790FE9757D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03992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BC377C-84C4-403E-A697-5E7C415D5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703992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03992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BC377C-84C4-403E-A697-5E7C415D56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03992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BC377C-84C4-403E-A697-5E7C415D56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Surveillance </a:t>
            </a:r>
            <a:r>
              <a:rPr lang="mr-IN" sz="4400" noProof="0" dirty="0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–</a:t>
            </a:r>
            <a:r>
              <a:rPr lang="en-US" sz="4400" noProof="0" dirty="0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 Enhanced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Collision Avoidance</a:t>
            </a:r>
            <a:endParaRPr kumimoji="0" lang="en-US" sz="440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solidFill>
                <a:schemeClr val="tx2"/>
              </a:solidFill>
              <a:latin typeface="Arial"/>
              <a:ea typeface="+mj-ea"/>
              <a:cs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Project Update</a:t>
            </a:r>
            <a:endParaRPr kumimoji="0" lang="en-US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4145502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u="none" strike="noStrike" kern="1200" cap="none" spc="0" normalizeH="0" baseline="0" noProof="0" dirty="0" err="1" smtClean="0"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Rohit</a:t>
            </a:r>
            <a:r>
              <a:rPr kumimoji="0" lang="en-US" u="none" strike="noStrike" kern="1200" cap="none" spc="0" normalizeH="0" baseline="0" noProof="0" dirty="0" smtClean="0"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u="none" strike="noStrike" kern="1200" cap="none" spc="0" normalizeH="0" baseline="0" noProof="0" dirty="0" err="1" smtClean="0"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Annigeri</a:t>
            </a:r>
            <a:r>
              <a:rPr kumimoji="0" lang="en-US" u="none" strike="noStrike" kern="1200" cap="none" spc="0" normalizeH="0" baseline="0" noProof="0" dirty="0" smtClean="0"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		Akash</a:t>
            </a:r>
            <a:r>
              <a:rPr kumimoji="0" lang="en-US" u="none" strike="noStrike" kern="1200" cap="none" spc="0" normalizeH="0" noProof="0" dirty="0" smtClean="0"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Joshi</a:t>
            </a:r>
            <a:r>
              <a:rPr kumimoji="0" lang="en-US" u="none" strike="noStrike" kern="1200" cap="none" spc="0" normalizeH="0" baseline="0" noProof="0" dirty="0" smtClean="0"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		</a:t>
            </a:r>
            <a:r>
              <a:rPr kumimoji="0" lang="en-US" u="none" strike="noStrike" kern="1200" cap="none" spc="0" normalizeH="0" baseline="0" noProof="0" dirty="0" err="1" smtClean="0"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Yifei</a:t>
            </a:r>
            <a:r>
              <a:rPr kumimoji="0" lang="en-US" u="none" strike="noStrike" kern="1200" cap="none" spc="0" normalizeH="0" baseline="0" noProof="0" dirty="0" smtClean="0"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Shen		Thaddaeus</a:t>
            </a:r>
            <a:r>
              <a:rPr kumimoji="0" lang="en-US" u="none" strike="noStrike" kern="1200" cap="none" spc="0" normalizeH="0" noProof="0" dirty="0" smtClean="0"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Voss</a:t>
            </a:r>
            <a:endParaRPr kumimoji="0" lang="en-US" u="none" strike="noStrike" kern="1200" cap="none" spc="0" normalizeH="0" baseline="0" noProof="0" dirty="0" smtClean="0"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1235" y="381770"/>
            <a:ext cx="7886700" cy="1325563"/>
          </a:xfrm>
        </p:spPr>
        <p:txBody>
          <a:bodyPr/>
          <a:lstStyle/>
          <a:p>
            <a:pPr algn="l"/>
            <a:r>
              <a:rPr lang="en-US" dirty="0" smtClean="0"/>
              <a:t>What We’re Doing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235" y="1144800"/>
            <a:ext cx="7886700" cy="46859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 View</a:t>
            </a:r>
          </a:p>
          <a:p>
            <a:pPr lvl="1"/>
            <a:r>
              <a:rPr lang="en-US" sz="1600" dirty="0" smtClean="0"/>
              <a:t>Two cars will run randomly on a portion of the table in the lab and will be controlled by the DSP board</a:t>
            </a:r>
          </a:p>
          <a:p>
            <a:pPr lvl="1"/>
            <a:r>
              <a:rPr lang="en-US" sz="1600" dirty="0" smtClean="0"/>
              <a:t>A camera will view the entire staging area which will send information to the DSP to detect the cars, their direction of motion, and their speed</a:t>
            </a:r>
          </a:p>
          <a:p>
            <a:pPr lvl="1"/>
            <a:r>
              <a:rPr lang="en-US" sz="1600" dirty="0" smtClean="0"/>
              <a:t>The DSP board will use this information and transmit back to the cars so that they avoid collision with each other</a:t>
            </a:r>
          </a:p>
          <a:p>
            <a:r>
              <a:rPr lang="en-US" dirty="0" smtClean="0"/>
              <a:t>Technical View</a:t>
            </a:r>
          </a:p>
          <a:p>
            <a:pPr lvl="1"/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Background Subtraction: Means, Variances, RGB color space</a:t>
            </a:r>
          </a:p>
          <a:p>
            <a:pPr lvl="1"/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Car Detection: Modified Connected Component Labelling</a:t>
            </a:r>
          </a:p>
          <a:p>
            <a:pPr lvl="1"/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Centroid Calculation: Means</a:t>
            </a:r>
          </a:p>
          <a:p>
            <a:pPr lvl="1"/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Speed &amp; Direction Calculation: Modified </a:t>
            </a:r>
            <a:r>
              <a:rPr lang="en-US" altLang="zh-CN" sz="16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Kalman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Filtering</a:t>
            </a:r>
          </a:p>
          <a:p>
            <a:pPr lvl="1"/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Crash Prediction: numeric score 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calculation</a:t>
            </a:r>
          </a:p>
          <a:p>
            <a:pPr lvl="1"/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Demo Car Communication: transmitting RF signals to each car to control them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4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1235" y="381770"/>
            <a:ext cx="7886700" cy="1325563"/>
          </a:xfrm>
        </p:spPr>
        <p:txBody>
          <a:bodyPr/>
          <a:lstStyle/>
          <a:p>
            <a:pPr algn="l"/>
            <a:r>
              <a:rPr lang="en-US" dirty="0" smtClean="0"/>
              <a:t>What We’ve Done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235" y="1144800"/>
            <a:ext cx="7886700" cy="46859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Rohit</a:t>
            </a:r>
            <a:r>
              <a:rPr lang="en-US" sz="2800" dirty="0" smtClean="0"/>
              <a:t> </a:t>
            </a:r>
            <a:r>
              <a:rPr lang="en-US" sz="2800" dirty="0" err="1" smtClean="0"/>
              <a:t>Annigeri</a:t>
            </a:r>
            <a:endParaRPr lang="en-US" sz="2800" dirty="0" smtClean="0"/>
          </a:p>
          <a:p>
            <a:pPr lvl="1"/>
            <a:r>
              <a:rPr lang="en-US" sz="1800" dirty="0" smtClean="0"/>
              <a:t>Programming background subtraction, car detection, and centroid calculation and optimizing code for each portion</a:t>
            </a:r>
            <a:endParaRPr lang="en-US" sz="1800" dirty="0"/>
          </a:p>
          <a:p>
            <a:r>
              <a:rPr lang="en-US" sz="2800" dirty="0" smtClean="0"/>
              <a:t>Akash Joshi</a:t>
            </a:r>
            <a:endParaRPr lang="en-US" sz="2800" dirty="0"/>
          </a:p>
          <a:p>
            <a:pPr lvl="1"/>
            <a:r>
              <a:rPr lang="en-US" sz="1800" dirty="0" smtClean="0"/>
              <a:t>Data transmission from a transmitter to each of the cars to control them using Arduinos, requested to purchase cars</a:t>
            </a:r>
          </a:p>
          <a:p>
            <a:r>
              <a:rPr lang="en-US" sz="2800" dirty="0" err="1" smtClean="0"/>
              <a:t>Yifei</a:t>
            </a:r>
            <a:r>
              <a:rPr lang="en-US" sz="2800" dirty="0" smtClean="0"/>
              <a:t> Shen</a:t>
            </a:r>
          </a:p>
          <a:p>
            <a:pPr lvl="1"/>
            <a:r>
              <a:rPr lang="en-US" sz="1800" dirty="0" smtClean="0"/>
              <a:t>Programming </a:t>
            </a:r>
            <a:r>
              <a:rPr lang="en-US" sz="1800" dirty="0" smtClean="0"/>
              <a:t>background subtraction, improving upon our current code to reach our goal of real-time detection and collision avoidance</a:t>
            </a:r>
            <a:endParaRPr lang="en-US" sz="1800" dirty="0"/>
          </a:p>
          <a:p>
            <a:r>
              <a:rPr lang="en-US" sz="2800" dirty="0" smtClean="0"/>
              <a:t>Thaddaeus Voss</a:t>
            </a:r>
            <a:endParaRPr lang="en-US" sz="2800" dirty="0"/>
          </a:p>
          <a:p>
            <a:pPr lvl="1"/>
            <a:r>
              <a:rPr lang="en-US" sz="1800" dirty="0" smtClean="0"/>
              <a:t>Programming car detection and centroid calculation, setting up demonstration through acquiring necessary equipment</a:t>
            </a:r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84320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1235" y="381770"/>
            <a:ext cx="7886700" cy="1325563"/>
          </a:xfrm>
        </p:spPr>
        <p:txBody>
          <a:bodyPr/>
          <a:lstStyle/>
          <a:p>
            <a:pPr algn="l"/>
            <a:r>
              <a:rPr lang="en-US" dirty="0" smtClean="0"/>
              <a:t>What Comes Next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235" y="1358557"/>
            <a:ext cx="7886700" cy="2857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Kalman</a:t>
            </a:r>
            <a:r>
              <a:rPr lang="en-US" sz="2800" dirty="0" smtClean="0"/>
              <a:t> Filtering </a:t>
            </a:r>
            <a:r>
              <a:rPr lang="mr-IN" sz="2800" dirty="0" smtClean="0"/>
              <a:t>–</a:t>
            </a:r>
            <a:r>
              <a:rPr lang="en-US" sz="2800" dirty="0" smtClean="0"/>
              <a:t> March 31</a:t>
            </a:r>
          </a:p>
          <a:p>
            <a:r>
              <a:rPr lang="en-US" sz="2800" dirty="0" smtClean="0"/>
              <a:t>Collision Prediction </a:t>
            </a:r>
            <a:r>
              <a:rPr lang="mr-IN" sz="2800" dirty="0" smtClean="0"/>
              <a:t>–</a:t>
            </a:r>
            <a:r>
              <a:rPr lang="en-US" sz="2800" dirty="0" smtClean="0"/>
              <a:t> April 7</a:t>
            </a:r>
          </a:p>
          <a:p>
            <a:r>
              <a:rPr lang="en-US" sz="2800" dirty="0" smtClean="0"/>
              <a:t>Cars </a:t>
            </a:r>
            <a:r>
              <a:rPr lang="en-US" sz="2800" dirty="0" smtClean="0"/>
              <a:t>Running from DSP </a:t>
            </a:r>
            <a:r>
              <a:rPr lang="mr-IN" sz="2800" dirty="0" smtClean="0"/>
              <a:t>–</a:t>
            </a:r>
            <a:r>
              <a:rPr lang="en-US" sz="2800" dirty="0" smtClean="0"/>
              <a:t> April 7</a:t>
            </a:r>
          </a:p>
          <a:p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Testing </a:t>
            </a:r>
            <a:r>
              <a:rPr lang="mr-IN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April 24</a:t>
            </a: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11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588" y="2614519"/>
            <a:ext cx="7772400" cy="1470025"/>
          </a:xfrm>
        </p:spPr>
        <p:txBody>
          <a:bodyPr>
            <a:normAutofit/>
          </a:bodyPr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1416</TotalTime>
  <Words>245</Words>
  <Application>Microsoft Macintosh PowerPoint</Application>
  <PresentationFormat>On-screen Show (4:3)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Mangal</vt:lpstr>
      <vt:lpstr>Times New Roman</vt:lpstr>
      <vt:lpstr>宋体</vt:lpstr>
      <vt:lpstr>Arial</vt:lpstr>
      <vt:lpstr>Office Theme</vt:lpstr>
      <vt:lpstr>Office Theme</vt:lpstr>
      <vt:lpstr>PowerPoint Presentation</vt:lpstr>
      <vt:lpstr>What We’re Doing</vt:lpstr>
      <vt:lpstr>What We’ve Done</vt:lpstr>
      <vt:lpstr>What Comes Next</vt:lpstr>
      <vt:lpstr>Questions?</vt:lpstr>
    </vt:vector>
  </TitlesOfParts>
  <Company>Honda R&amp;D Americas,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Thaddaeus Voss</dc:creator>
  <cp:lastModifiedBy>Microsoft Office User</cp:lastModifiedBy>
  <cp:revision>402</cp:revision>
  <cp:lastPrinted>2012-02-07T18:57:58Z</cp:lastPrinted>
  <dcterms:created xsi:type="dcterms:W3CDTF">2016-10-27T23:00:35Z</dcterms:created>
  <dcterms:modified xsi:type="dcterms:W3CDTF">2017-03-22T20:47:04Z</dcterms:modified>
</cp:coreProperties>
</file>