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9" r:id="rId4"/>
    <p:sldId id="268" r:id="rId5"/>
    <p:sldId id="269" r:id="rId6"/>
    <p:sldId id="270" r:id="rId7"/>
    <p:sldId id="271" r:id="rId8"/>
    <p:sldId id="272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0" autoAdjust="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CA7B-A3F7-4B08-A55E-0980E05E250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F8304-97C0-41D7-BACB-AD172ABFD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12 features selected by through this procedure were: </a:t>
            </a:r>
          </a:p>
          <a:p>
            <a:pPr marL="228600" indent="-228600">
              <a:buAutoNum type="arabicParenBoth"/>
            </a:pPr>
            <a:r>
              <a:rPr lang="en-US" dirty="0"/>
              <a:t>Sensor on the Belt: discretization of the module of acceleration vector, variance of pitch, and variance of roll; </a:t>
            </a:r>
          </a:p>
          <a:p>
            <a:pPr marL="228600" indent="-228600">
              <a:buAutoNum type="arabicParenBoth"/>
            </a:pPr>
            <a:r>
              <a:rPr lang="en-US" dirty="0"/>
              <a:t>Sensor on the left thigh: module of acceleration vector, discretization, and variance of pitch; </a:t>
            </a:r>
          </a:p>
          <a:p>
            <a:pPr marL="228600" indent="-228600">
              <a:buAutoNum type="arabicParenBoth"/>
            </a:pPr>
            <a:r>
              <a:rPr lang="en-US" dirty="0"/>
              <a:t>Sensor on the right ankle: variance of pitch, and variance of roll; </a:t>
            </a:r>
          </a:p>
          <a:p>
            <a:pPr marL="228600" indent="-228600">
              <a:buAutoNum type="arabicParenBoth"/>
            </a:pPr>
            <a:r>
              <a:rPr lang="en-US" dirty="0"/>
              <a:t>Sensor on the right upper-arm: discretization of the module of acceleration vector; From all sensors: average acceleration and standard deviation of acceleration.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8304-97C0-41D7-BACB-AD172ABFD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8304-97C0-41D7-BACB-AD172ABFD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8304-97C0-41D7-BACB-AD172ABFD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EE 660 – Course</a:t>
            </a:r>
            <a:r>
              <a:rPr kumimoji="0" lang="en-US" sz="3200" b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Project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3200" b="1" i="1" dirty="0">
                <a:solidFill>
                  <a:schemeClr val="tx2"/>
                </a:solidFill>
              </a:rPr>
              <a:t>Wearable Computing: Human Activity Recognition</a:t>
            </a:r>
            <a:endParaRPr lang="en-US" dirty="0">
              <a:solidFill>
                <a:schemeClr val="tx2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4243154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>
                <a:latin typeface="Times New Roman"/>
                <a:cs typeface="Times New Roman"/>
              </a:rPr>
              <a:t>Akash </a:t>
            </a:r>
            <a:r>
              <a:rPr lang="en-US" sz="2400" i="1" dirty="0" err="1">
                <a:latin typeface="Times New Roman"/>
                <a:cs typeface="Times New Roman"/>
              </a:rPr>
              <a:t>Mukesh</a:t>
            </a:r>
            <a:r>
              <a:rPr lang="en-US" sz="2400" i="1" dirty="0">
                <a:latin typeface="Times New Roman"/>
                <a:cs typeface="Times New Roman"/>
              </a:rPr>
              <a:t> Joshi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USC</a:t>
            </a:r>
            <a:r>
              <a:rPr kumimoji="0" lang="en-US" sz="2400" i="1" u="none" strike="noStrike" kern="1200" cap="none" spc="0" normalizeH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ID: 4703642421</a:t>
            </a: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49" y="124287"/>
            <a:ext cx="9129299" cy="556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Outline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Introduction – Human Activity Recognition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Dataset Generation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Preprocessing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Classification</a:t>
            </a: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Techniques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aseline="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Results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Application</a:t>
            </a: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&amp;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49" y="124287"/>
            <a:ext cx="9129299" cy="556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Introduction – Human Activity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Recognition </a:t>
            </a:r>
            <a:endParaRPr kumimoji="0" lang="en-US" sz="2400" b="1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Approach - </a:t>
            </a: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Image</a:t>
            </a:r>
            <a:r>
              <a:rPr kumimoji="0" lang="en-US" sz="2400" b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Processing</a:t>
            </a:r>
            <a:r>
              <a:rPr kumimoji="0" lang="en-US" sz="2400" b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400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Wearable</a:t>
            </a:r>
            <a:r>
              <a:rPr kumimoji="0" lang="en-US" sz="2400" b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Sensors</a:t>
            </a:r>
            <a:endParaRPr kumimoji="0" lang="en-US" sz="2400" b="1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Advantages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of Wearable Sensors 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Dynamic Activity data collection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Camera Equipment Hassle 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Data Size Management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Using</a:t>
            </a: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Sensors to identify human activities like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standing</a:t>
            </a:r>
            <a:r>
              <a:rPr kumimoji="0" lang="en-US" sz="2400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,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sitting</a:t>
            </a:r>
            <a:r>
              <a:rPr kumimoji="0" lang="en-US" sz="2400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,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standing</a:t>
            </a:r>
            <a:r>
              <a:rPr kumimoji="0" lang="en-US" sz="2400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up</a:t>
            </a:r>
            <a:r>
              <a:rPr kumimoji="0" lang="en-US" sz="2400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,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sitting</a:t>
            </a:r>
            <a:r>
              <a:rPr kumimoji="0" lang="en-US" sz="2400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down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walking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.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Accelerometer</a:t>
            </a: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Locations – </a:t>
            </a:r>
            <a:r>
              <a:rPr kumimoji="0" lang="en-US" sz="2400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Waist, Left Thigh, Right Ankle, Right Arm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1" u="none" strike="noStrike" kern="1200" cap="none" spc="0" normalizeH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7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49" y="124287"/>
            <a:ext cx="9129299" cy="556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Generation</a:t>
            </a:r>
            <a:endParaRPr kumimoji="0" lang="en-US" sz="2400" b="1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4 tri-axial ADXL335 using an ATmega328V microcontroller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Positional Calibration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Collected 165,633 samples – 8 hours – 4 Users 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lvl="0">
              <a:spcBef>
                <a:spcPct val="2000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sz="2400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2" y="2028825"/>
            <a:ext cx="4322846" cy="1818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08" y="1966172"/>
            <a:ext cx="4162795" cy="1944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62" y="3972988"/>
            <a:ext cx="6838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49" y="124287"/>
            <a:ext cx="9129299" cy="556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Preprocessing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Random dataset </a:t>
            </a:r>
            <a:r>
              <a:rPr lang="en-US" sz="2400" noProof="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s</a:t>
            </a: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eparation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Recasting Features into numerical values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Feature Selection – Correlation Based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Dimensionality Reduction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Outlier Detection and Removal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Normalization </a:t>
            </a:r>
            <a:endParaRPr kumimoji="0" lang="en-US" sz="2400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79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49" y="124287"/>
            <a:ext cx="9129299" cy="556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Classification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Classifiers : </a:t>
            </a: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Least Squares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K Nearest Neighbors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Least Squares : Pair-wise, 1000 iterations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K Nearest Neighbors : 5,10,50,100 neighbors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Classification Accuracy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B050"/>
                </a:solidFill>
                <a:latin typeface="Times New Roman"/>
                <a:cs typeface="Times New Roman"/>
              </a:rPr>
              <a:t>Normalization of dataset - LS Classifier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B050"/>
                </a:solidFill>
                <a:latin typeface="Times New Roman"/>
                <a:cs typeface="Times New Roman"/>
              </a:rPr>
              <a:t>Less neighbors in KNN Classifier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Application of PCA - 1</a:t>
            </a:r>
            <a:r>
              <a:rPr lang="en-US" sz="240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4 components 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kumimoji="0" lang="en-US" sz="2400" i="1" u="none" strike="noStrike" kern="1200" cap="none" spc="0" normalizeH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579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49" y="124287"/>
            <a:ext cx="9129299" cy="556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cs typeface="Times New Roman"/>
              </a:rPr>
              <a:t>                LS Classifier                                  KNN Classifier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70" y="1043887"/>
            <a:ext cx="3977210" cy="2982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30" y="1104298"/>
            <a:ext cx="3891872" cy="2918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1" y="3865759"/>
            <a:ext cx="2855929" cy="1824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3538" y="3861500"/>
            <a:ext cx="2977479" cy="19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349" y="124287"/>
            <a:ext cx="9129299" cy="556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b="1" i="1" noProof="0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Application &amp; Future Works  </a:t>
            </a:r>
            <a:endParaRPr kumimoji="0" lang="en-US" sz="2400" b="1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Vayu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Technology Corp – Equilibrium - USC Based Startup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14 Sensor locations</a:t>
            </a:r>
            <a:r>
              <a:rPr kumimoji="0" lang="en-US" sz="2400" b="1" i="1" u="none" strike="noStrike" kern="1200" cap="none" spc="0" normalizeH="0" noProof="0" dirty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3D Model Generation of Human Activity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Torch – Embeddable Machine Learning Classification Tool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Increasing the number of classes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Performance Recognition of  a particular activity </a:t>
            </a: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1" u="none" strike="noStrike" kern="1200" cap="none" spc="0" normalizeH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12" y="3266982"/>
            <a:ext cx="4775437" cy="2308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8" y="3266982"/>
            <a:ext cx="4068786" cy="25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9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165</TotalTime>
  <Words>312</Words>
  <Application>Microsoft Office PowerPoint</Application>
  <PresentationFormat>On-screen Show (4:3)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Joshi</dc:creator>
  <cp:lastModifiedBy>Akash Joshi</cp:lastModifiedBy>
  <cp:revision>38</cp:revision>
  <cp:lastPrinted>2012-02-07T18:57:58Z</cp:lastPrinted>
  <dcterms:created xsi:type="dcterms:W3CDTF">2016-12-12T18:03:51Z</dcterms:created>
  <dcterms:modified xsi:type="dcterms:W3CDTF">2016-12-13T00:02:55Z</dcterms:modified>
</cp:coreProperties>
</file>