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73" r:id="rId3"/>
    <p:sldId id="260" r:id="rId4"/>
    <p:sldId id="278" r:id="rId5"/>
    <p:sldId id="279" r:id="rId6"/>
    <p:sldId id="280" r:id="rId7"/>
    <p:sldId id="277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19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4/18/2018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4/18/2018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12188825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713232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476762" y="0"/>
            <a:ext cx="746886" cy="6858000"/>
            <a:chOff x="11476762" y="0"/>
            <a:chExt cx="746886" cy="6858000"/>
          </a:xfrm>
        </p:grpSpPr>
        <p:sp>
          <p:nvSpPr>
            <p:cNvPr id="15" name="Rectangle 14"/>
            <p:cNvSpPr/>
            <p:nvPr/>
          </p:nvSpPr>
          <p:spPr>
            <a:xfrm flipH="1">
              <a:off x="11476762" y="0"/>
              <a:ext cx="640080" cy="685800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1202093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7" name="Group 16"/>
          <p:cNvGrpSpPr/>
          <p:nvPr/>
        </p:nvGrpSpPr>
        <p:grpSpPr>
          <a:xfrm flipV="1">
            <a:off x="0" y="6144768"/>
            <a:ext cx="12188825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49040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EEF9-DC92-4567-A0E4-B45B9113F8D2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9A715-4989-4034-B1C1-2242CC22513B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5DAB0-3349-436F-A822-5B537496C246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69ACE-43D7-44D8-BB48-350919A7596F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188720"/>
            <a:ext cx="960120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749040"/>
            <a:ext cx="960120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3352"/>
            <a:ext cx="4572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EDDB-E13B-4896-BBF9-D156A41129EF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00200"/>
            <a:ext cx="4572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441448"/>
            <a:ext cx="4572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AA78-CD78-4E36-ABD0-DE0972A678D4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1D77-9247-432B-BC76-195E70497992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A72B8-1102-4F45-BA06-6199C36A0693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005840"/>
            <a:ext cx="72237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2E38-983B-49B7-8880-C0E8BEBE507C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60" y="1828800"/>
            <a:ext cx="36576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640" y="548640"/>
            <a:ext cx="6675120" cy="5760720"/>
          </a:xfrm>
          <a:noFill/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38160" y="4206240"/>
            <a:ext cx="36576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ABB-E1A2-41A0-A62B-3E50B5F6CC20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77724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77724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154680" y="3154680"/>
            <a:ext cx="6858000" cy="54864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4069079" y="3154681"/>
            <a:ext cx="6858000" cy="54864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auto">
          <a:xfrm flipV="1">
            <a:off x="0" y="6309360"/>
            <a:ext cx="12188825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 bwMode="auto"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 bwMode="auto"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38912"/>
            <a:ext cx="950976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673352"/>
            <a:ext cx="95097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391656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9EA7C4F-74AC-4560-AEBC-DD8CCF4D7036}" type="datetime1">
              <a:rPr lang="en-US" smtClean="0"/>
              <a:pPr/>
              <a:t>4/18/2018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91656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391656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892" y="3993776"/>
            <a:ext cx="10160726" cy="2151531"/>
          </a:xfrm>
        </p:spPr>
        <p:txBody>
          <a:bodyPr/>
          <a:lstStyle/>
          <a:p>
            <a:r>
              <a:rPr lang="en-US" dirty="0" smtClean="0"/>
              <a:t>Watch Docs</a:t>
            </a:r>
            <a:br>
              <a:rPr lang="en-US" dirty="0" smtClean="0"/>
            </a:br>
            <a:r>
              <a:rPr lang="en-US" sz="3200" dirty="0" smtClean="0"/>
              <a:t>Categorizing &amp; Searching documents using NLP and Search Engine with efficient retrieval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212" y="3719840"/>
            <a:ext cx="9601200" cy="914400"/>
          </a:xfrm>
        </p:spPr>
        <p:txBody>
          <a:bodyPr/>
          <a:lstStyle/>
          <a:p>
            <a:r>
              <a:rPr lang="en-US" dirty="0" smtClean="0"/>
              <a:t>project presentation on:</a:t>
            </a:r>
            <a:endParaRPr lang="en-US" dirty="0"/>
          </a:p>
        </p:txBody>
      </p:sp>
      <p:sp>
        <p:nvSpPr>
          <p:cNvPr id="4" name="Date Placeholder 7"/>
          <p:cNvSpPr txBox="1">
            <a:spLocks/>
          </p:cNvSpPr>
          <p:nvPr/>
        </p:nvSpPr>
        <p:spPr>
          <a:xfrm>
            <a:off x="8934994" y="6391655"/>
            <a:ext cx="2311690" cy="30959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CB3259-932D-45CD-AB9F-6C02C51DEAA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4/18/2018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/>
        </p:nvSpPr>
        <p:spPr>
          <a:xfrm>
            <a:off x="10498183" y="6391656"/>
            <a:ext cx="640080" cy="23774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8D9AD5-F248-4919-864A-CFD76CC027D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76942" y="0"/>
            <a:ext cx="10957560" cy="753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Walchand College of Engineering,Sangli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308462" y="2798909"/>
            <a:ext cx="96012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information technology</a:t>
            </a:r>
            <a:endParaRPr kumimoji="0" lang="en-US" sz="32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Users\NIL\Desktop\Walchand_11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706" y="934099"/>
            <a:ext cx="2448272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42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85094" y="6387354"/>
            <a:ext cx="1690872" cy="300830"/>
          </a:xfrm>
        </p:spPr>
        <p:txBody>
          <a:bodyPr/>
          <a:lstStyle/>
          <a:p>
            <a:fld id="{8D269ACE-43D7-44D8-BB48-350919A7596F}" type="datetime1">
              <a:rPr lang="en-US" sz="1800" smtClean="0"/>
              <a:pPr/>
              <a:t>4/18/2018</a:t>
            </a:fld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10799" y="6391656"/>
            <a:ext cx="709749" cy="309590"/>
          </a:xfrm>
        </p:spPr>
        <p:txBody>
          <a:bodyPr/>
          <a:lstStyle/>
          <a:p>
            <a:fld id="{CA8D9AD5-F248-4919-864A-CFD76CC027D6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66205" y="1005841"/>
            <a:ext cx="107115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Presented by:</a:t>
            </a:r>
          </a:p>
          <a:p>
            <a:r>
              <a:rPr lang="en-US" sz="3600" dirty="0" smtClean="0"/>
              <a:t>	Abhinav Shirur			2014BIT004</a:t>
            </a:r>
          </a:p>
          <a:p>
            <a:r>
              <a:rPr lang="en-US" sz="3600" dirty="0" smtClean="0"/>
              <a:t>	</a:t>
            </a:r>
            <a:r>
              <a:rPr lang="en-US" sz="3600" dirty="0" err="1" smtClean="0"/>
              <a:t>Sujit</a:t>
            </a:r>
            <a:r>
              <a:rPr lang="en-US" sz="3600" dirty="0" smtClean="0"/>
              <a:t> </a:t>
            </a:r>
            <a:r>
              <a:rPr lang="en-US" sz="3600" dirty="0" err="1" smtClean="0"/>
              <a:t>Ghatage</a:t>
            </a:r>
            <a:r>
              <a:rPr lang="en-US" sz="3600" dirty="0" smtClean="0"/>
              <a:t>			2014BIT007</a:t>
            </a:r>
          </a:p>
          <a:p>
            <a:r>
              <a:rPr lang="en-US" sz="3600" dirty="0" smtClean="0"/>
              <a:t>	Akash More				2014BIT010</a:t>
            </a:r>
          </a:p>
          <a:p>
            <a:endParaRPr lang="en-US" sz="3600" dirty="0" smtClean="0"/>
          </a:p>
          <a:p>
            <a:r>
              <a:rPr lang="en-US" sz="4400" dirty="0" smtClean="0"/>
              <a:t>Guided by:</a:t>
            </a:r>
          </a:p>
          <a:p>
            <a:r>
              <a:rPr lang="en-US" sz="4400" dirty="0" smtClean="0"/>
              <a:t>	</a:t>
            </a:r>
            <a:r>
              <a:rPr lang="en-US" sz="3600" dirty="0" smtClean="0"/>
              <a:t>Dr. D. B. Kulkarni</a:t>
            </a:r>
          </a:p>
          <a:p>
            <a:pPr>
              <a:buFont typeface="Arial" pitchFamily="34" charset="0"/>
              <a:buChar char="•"/>
            </a:pP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875776" y="6391656"/>
            <a:ext cx="1522258" cy="309590"/>
          </a:xfrm>
        </p:spPr>
        <p:txBody>
          <a:bodyPr/>
          <a:lstStyle/>
          <a:p>
            <a:fld id="{B0C13EAA-9874-4572-918C-D149D1315588}" type="datetime1">
              <a:rPr lang="en-US" sz="1800" smtClean="0"/>
              <a:pPr/>
              <a:t>4/18/2018</a:t>
            </a:fld>
            <a:endParaRPr lang="en-US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458994" y="6430845"/>
            <a:ext cx="640080" cy="237744"/>
          </a:xfrm>
        </p:spPr>
        <p:txBody>
          <a:bodyPr/>
          <a:lstStyle/>
          <a:p>
            <a:fld id="{CA8D9AD5-F248-4919-864A-CFD76CC027D6}" type="slidenum">
              <a:rPr lang="en-US" sz="1800" smtClean="0"/>
              <a:pPr/>
              <a:t>3</a:t>
            </a:fld>
            <a:endParaRPr lang="en-US" sz="18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548640"/>
            <a:ext cx="12192000" cy="87521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Objectives of the Project</a:t>
            </a:r>
            <a:endParaRPr lang="en-US" sz="4400" dirty="0"/>
          </a:p>
        </p:txBody>
      </p:sp>
      <p:sp>
        <p:nvSpPr>
          <p:cNvPr id="20" name="TextBox 19"/>
          <p:cNvSpPr txBox="1"/>
          <p:nvPr/>
        </p:nvSpPr>
        <p:spPr>
          <a:xfrm>
            <a:off x="979714" y="1998616"/>
            <a:ext cx="105547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600" dirty="0" smtClean="0"/>
              <a:t>To categorize documents based on NLP 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To provide a search engine with efficient retrieval mechanism</a:t>
            </a:r>
          </a:p>
          <a:p>
            <a:pPr>
              <a:buFont typeface="Wingdings" pitchFamily="2" charset="2"/>
              <a:buChar char="Ø"/>
            </a:pPr>
            <a:r>
              <a:rPr lang="en-US" sz="3600" dirty="0" smtClean="0"/>
              <a:t>To compare the performance </a:t>
            </a:r>
            <a:r>
              <a:rPr lang="en-US" sz="3600" smtClean="0"/>
              <a:t>of </a:t>
            </a:r>
            <a:r>
              <a:rPr lang="en-US" sz="3600" smtClean="0"/>
              <a:t>LSA </a:t>
            </a:r>
            <a:r>
              <a:rPr lang="en-US" sz="3600" dirty="0" smtClean="0"/>
              <a:t>and word2vec in categorization task</a:t>
            </a:r>
          </a:p>
          <a:p>
            <a:pPr>
              <a:buFont typeface="Wingdings" pitchFamily="2" charset="2"/>
              <a:buChar char="Ø"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875776" y="6391656"/>
            <a:ext cx="1522258" cy="309590"/>
          </a:xfrm>
        </p:spPr>
        <p:txBody>
          <a:bodyPr/>
          <a:lstStyle/>
          <a:p>
            <a:fld id="{B0C13EAA-9874-4572-918C-D149D1315588}" type="datetime1">
              <a:rPr lang="en-US" sz="1800" smtClean="0"/>
              <a:pPr/>
              <a:t>4/18/2018</a:t>
            </a:fld>
            <a:endParaRPr lang="en-US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458994" y="6430845"/>
            <a:ext cx="640080" cy="237744"/>
          </a:xfrm>
        </p:spPr>
        <p:txBody>
          <a:bodyPr/>
          <a:lstStyle/>
          <a:p>
            <a:fld id="{CA8D9AD5-F248-4919-864A-CFD76CC027D6}" type="slidenum">
              <a:rPr lang="en-US" sz="1800" smtClean="0"/>
              <a:pPr/>
              <a:t>4</a:t>
            </a:fld>
            <a:endParaRPr lang="en-US" sz="18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548640"/>
            <a:ext cx="12192000" cy="87521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LSA’s performance for extracting topics</a:t>
            </a:r>
            <a:endParaRPr lang="en-US" sz="4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32000" y="2274146"/>
          <a:ext cx="8128000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taken (in 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875776" y="6391656"/>
            <a:ext cx="1522258" cy="309590"/>
          </a:xfrm>
        </p:spPr>
        <p:txBody>
          <a:bodyPr/>
          <a:lstStyle/>
          <a:p>
            <a:fld id="{B0C13EAA-9874-4572-918C-D149D1315588}" type="datetime1">
              <a:rPr lang="en-US" sz="1800" smtClean="0"/>
              <a:pPr/>
              <a:t>4/18/2018</a:t>
            </a:fld>
            <a:endParaRPr lang="en-US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458994" y="6430845"/>
            <a:ext cx="640080" cy="237744"/>
          </a:xfrm>
        </p:spPr>
        <p:txBody>
          <a:bodyPr/>
          <a:lstStyle/>
          <a:p>
            <a:fld id="{CA8D9AD5-F248-4919-864A-CFD76CC027D6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548640"/>
            <a:ext cx="12192000" cy="875211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Time taken by word2vec for training the model</a:t>
            </a:r>
            <a:endParaRPr lang="en-US" sz="4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6261" y="2234958"/>
          <a:ext cx="11801568" cy="2768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33856"/>
                <a:gridCol w="3933856"/>
                <a:gridCol w="39338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taken (in seconds)</a:t>
                      </a:r>
                    </a:p>
                    <a:p>
                      <a:r>
                        <a:rPr lang="en-US" baseline="0" dirty="0" smtClean="0"/>
                        <a:t>Window size=5, dimensions=7, worker=1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taken (in seconds)</a:t>
                      </a:r>
                    </a:p>
                    <a:p>
                      <a:r>
                        <a:rPr lang="en-US" baseline="0" dirty="0" smtClean="0"/>
                        <a:t>Window size=5, dimensions=10, workers=4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875776" y="6391656"/>
            <a:ext cx="1522258" cy="309590"/>
          </a:xfrm>
        </p:spPr>
        <p:txBody>
          <a:bodyPr/>
          <a:lstStyle/>
          <a:p>
            <a:fld id="{B0C13EAA-9874-4572-918C-D149D1315588}" type="datetime1">
              <a:rPr lang="en-US" sz="1800" smtClean="0"/>
              <a:pPr/>
              <a:t>4/18/2018</a:t>
            </a:fld>
            <a:endParaRPr lang="en-US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458994" y="6430845"/>
            <a:ext cx="640080" cy="237744"/>
          </a:xfrm>
        </p:spPr>
        <p:txBody>
          <a:bodyPr/>
          <a:lstStyle/>
          <a:p>
            <a:fld id="{CA8D9AD5-F248-4919-864A-CFD76CC027D6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0" y="574766"/>
            <a:ext cx="12192000" cy="1175657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Accuracy of relevant words according to the trained model</a:t>
            </a:r>
            <a:endParaRPr lang="en-US" sz="4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6261" y="2234958"/>
          <a:ext cx="11801568" cy="2494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33856"/>
                <a:gridCol w="3933856"/>
                <a:gridCol w="39338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documents for which model is trained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r>
                        <a:rPr lang="en-US" baseline="0" dirty="0" smtClean="0"/>
                        <a:t> relevant words out of 10</a:t>
                      </a:r>
                    </a:p>
                    <a:p>
                      <a:r>
                        <a:rPr lang="en-US" baseline="0" dirty="0" smtClean="0"/>
                        <a:t>(window size=3)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Correct</a:t>
                      </a:r>
                      <a:r>
                        <a:rPr lang="en-US" baseline="0" dirty="0" smtClean="0"/>
                        <a:t>  relevant words out of 10</a:t>
                      </a:r>
                    </a:p>
                    <a:p>
                      <a:r>
                        <a:rPr lang="en-US" baseline="0" dirty="0" smtClean="0"/>
                        <a:t>(window size=5)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875776" y="6391656"/>
            <a:ext cx="1522258" cy="309590"/>
          </a:xfrm>
        </p:spPr>
        <p:txBody>
          <a:bodyPr/>
          <a:lstStyle/>
          <a:p>
            <a:fld id="{B0C13EAA-9874-4572-918C-D149D1315588}" type="datetime1">
              <a:rPr lang="en-US" sz="1800" smtClean="0"/>
              <a:pPr/>
              <a:t>4/18/2018</a:t>
            </a:fld>
            <a:endParaRPr lang="en-US" sz="1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0458994" y="6430845"/>
            <a:ext cx="640080" cy="237744"/>
          </a:xfrm>
        </p:spPr>
        <p:txBody>
          <a:bodyPr/>
          <a:lstStyle/>
          <a:p>
            <a:fld id="{CA8D9AD5-F248-4919-864A-CFD76CC027D6}" type="slidenum">
              <a:rPr lang="en-US" sz="1800" smtClean="0"/>
              <a:pPr/>
              <a:t>7</a:t>
            </a:fld>
            <a:endParaRPr lang="en-US" sz="1800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230086" y="235131"/>
            <a:ext cx="9601200" cy="875211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Algorithms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887505" y="1108805"/>
            <a:ext cx="10554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LSA (Latent Semantic Analysis)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word2vec</a:t>
            </a:r>
          </a:p>
        </p:txBody>
      </p:sp>
      <p:sp>
        <p:nvSpPr>
          <p:cNvPr id="7" name="Title 16"/>
          <p:cNvSpPr txBox="1">
            <a:spLocks/>
          </p:cNvSpPr>
          <p:nvPr/>
        </p:nvSpPr>
        <p:spPr>
          <a:xfrm>
            <a:off x="1222274" y="3876850"/>
            <a:ext cx="9601200" cy="875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Languages &amp; Tools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631" y="4828901"/>
            <a:ext cx="10554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smtClean="0"/>
              <a:t>Flask</a:t>
            </a:r>
            <a:endParaRPr lang="en-US" sz="3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err="1" smtClean="0"/>
              <a:t>MongoDB</a:t>
            </a:r>
            <a:endParaRPr lang="en-US" sz="3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Python</a:t>
            </a:r>
          </a:p>
        </p:txBody>
      </p:sp>
      <p:sp>
        <p:nvSpPr>
          <p:cNvPr id="11" name="Title 16"/>
          <p:cNvSpPr txBox="1">
            <a:spLocks/>
          </p:cNvSpPr>
          <p:nvPr/>
        </p:nvSpPr>
        <p:spPr>
          <a:xfrm>
            <a:off x="1203961" y="2468880"/>
            <a:ext cx="9601200" cy="705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Database</a:t>
            </a:r>
            <a:r>
              <a:rPr kumimoji="0" lang="en-US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381" y="3238050"/>
            <a:ext cx="1055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simplewiki-20171020 (AA)</a:t>
            </a:r>
          </a:p>
        </p:txBody>
      </p:sp>
    </p:spTree>
    <p:extLst>
      <p:ext uri="{BB962C8B-B14F-4D97-AF65-F5344CB8AC3E}">
        <p14:creationId xmlns:p14="http://schemas.microsoft.com/office/powerpoint/2010/main" val="134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269941" y="6373907"/>
            <a:ext cx="1840709" cy="314276"/>
          </a:xfrm>
        </p:spPr>
        <p:txBody>
          <a:bodyPr/>
          <a:lstStyle/>
          <a:p>
            <a:fld id="{8D269ACE-43D7-44D8-BB48-350919A7596F}" type="datetime1">
              <a:rPr lang="en-US" sz="1800" smtClean="0"/>
              <a:pPr/>
              <a:t>4/18/2018</a:t>
            </a:fld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210799" y="6391655"/>
            <a:ext cx="748937" cy="296527"/>
          </a:xfrm>
        </p:spPr>
        <p:txBody>
          <a:bodyPr/>
          <a:lstStyle/>
          <a:p>
            <a:fld id="{CA8D9AD5-F248-4919-864A-CFD76CC027D6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er Green 16x9">
  <a:themeElements>
    <a:clrScheme name="Sheer Green">
      <a:dk1>
        <a:srgbClr val="624D38"/>
      </a:dk1>
      <a:lt1>
        <a:srgbClr val="FFFFFF"/>
      </a:lt1>
      <a:dk2>
        <a:srgbClr val="404040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er Green">
      <a:dk1>
        <a:srgbClr val="404040"/>
      </a:dk1>
      <a:lt1>
        <a:sysClr val="window" lastClr="FFFFFF"/>
      </a:lt1>
      <a:dk2>
        <a:srgbClr val="624D38"/>
      </a:dk2>
      <a:lt2>
        <a:srgbClr val="F2F2E2"/>
      </a:lt2>
      <a:accent1>
        <a:srgbClr val="72C23C"/>
      </a:accent1>
      <a:accent2>
        <a:srgbClr val="F4CC20"/>
      </a:accent2>
      <a:accent3>
        <a:srgbClr val="53B6BB"/>
      </a:accent3>
      <a:accent4>
        <a:srgbClr val="BA7CC0"/>
      </a:accent4>
      <a:accent5>
        <a:srgbClr val="ED635A"/>
      </a:accent5>
      <a:accent6>
        <a:srgbClr val="EE9B40"/>
      </a:accent6>
      <a:hlink>
        <a:srgbClr val="53B6BB"/>
      </a:hlink>
      <a:folHlink>
        <a:srgbClr val="B68DC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</TotalTime>
  <Words>211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</vt:lpstr>
      <vt:lpstr>Sheer Green 16x9</vt:lpstr>
      <vt:lpstr>Watch Docs Categorizing &amp; Searching documents using NLP and Search Engine with efficient retrieval</vt:lpstr>
      <vt:lpstr>PowerPoint Presentation</vt:lpstr>
      <vt:lpstr>Objectives of the Project</vt:lpstr>
      <vt:lpstr>LSA’s performance for extracting topics</vt:lpstr>
      <vt:lpstr>Time taken by word2vec for training the model</vt:lpstr>
      <vt:lpstr>Accuracy of relevant words according to the trained model</vt:lpstr>
      <vt:lpstr>Algorithms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Abhinav</dc:creator>
  <cp:lastModifiedBy>Windows User</cp:lastModifiedBy>
  <cp:revision>69</cp:revision>
  <dcterms:created xsi:type="dcterms:W3CDTF">2014-04-18T01:35:23Z</dcterms:created>
  <dcterms:modified xsi:type="dcterms:W3CDTF">2018-04-18T13:06:54Z</dcterms:modified>
</cp:coreProperties>
</file>