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8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800"/>
          </a:xfrm>
        </p:spPr>
        <p:txBody>
          <a:bodyPr bIns="0" lIns="0" rIns="0" tIns="0"/>
          <a:p/>
        </p:txBody>
      </p:sp>
      <p:sp>
        <p:nvSpPr>
          <p:cNvPr id="104867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7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1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5659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altLang="en-IN"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1" name="TextBox 13"/>
          <p:cNvSpPr txBox="1"/>
          <p:nvPr/>
        </p:nvSpPr>
        <p:spPr>
          <a:xfrm>
            <a:off x="1523998" y="3576898"/>
            <a:ext cx="8610600" cy="28473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S.A</a:t>
            </a:r>
            <a:r>
              <a:rPr altLang="en-IN" dirty="0" sz="2400" lang="en-US"/>
              <a:t>K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0</a:t>
            </a:r>
            <a:r>
              <a:rPr altLang="en-IN" dirty="0" sz="2400" lang="en-US"/>
              <a:t>1</a:t>
            </a:r>
            <a:r>
              <a:rPr altLang="en-IN" dirty="0" sz="2400" lang="en-US"/>
              <a:t>1</a:t>
            </a:r>
            <a:r>
              <a:rPr altLang="en-IN" dirty="0" sz="2400" lang="en-US"/>
              <a:t>1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5</a:t>
            </a:r>
            <a:r>
              <a:rPr altLang="en-IN" dirty="0" sz="2400" lang="en-US"/>
              <a:t>8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1</a:t>
            </a:r>
            <a:r>
              <a:rPr altLang="en-IN" dirty="0" sz="2400" lang="en-US"/>
              <a:t>/</a:t>
            </a:r>
            <a:r>
              <a:rPr altLang="en-IN" dirty="0" sz="2400" lang="en-US"/>
              <a:t>asunm1112401111058201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PUTER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altLang="en-IN" dirty="0" sz="2400" lang="en-US"/>
              <a:t>L</a:t>
            </a:r>
            <a:r>
              <a:rPr altLang="en-IN" dirty="0" sz="2400" lang="en-US"/>
              <a:t>O</a:t>
            </a:r>
            <a:r>
              <a:rPr altLang="en-IN" dirty="0" sz="2400" lang="en-US"/>
              <a:t>G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 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S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Y</a:t>
            </a:r>
            <a:r>
              <a:rPr altLang="en-IN" dirty="0" sz="2400" lang="en-US"/>
              <a:t> </a:t>
            </a:r>
            <a:r>
              <a:rPr dirty="0" sz="2400" lang="en-US"/>
              <a:t> </a:t>
            </a:r>
            <a:r>
              <a:rPr altLang="en-IN" dirty="0" sz="2400" lang="en-US"/>
              <a:t>G</a:t>
            </a:r>
            <a:r>
              <a:rPr altLang="en-IN" dirty="0" sz="2400" lang="en-US"/>
              <a:t>O</a:t>
            </a:r>
            <a:r>
              <a:rPr altLang="en-IN" dirty="0" sz="2400" lang="en-US"/>
              <a:t>V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dirty="0" sz="2400" lang="en-US"/>
              <a:t>COLLEGE/ UNIVERSITY</a:t>
            </a:r>
            <a:r>
              <a:rPr altLang="en-IN" dirty="0" sz="2400" lang="en-US"/>
              <a:t> </a:t>
            </a:r>
            <a:r>
              <a:rPr altLang="en-IN" dirty="0" sz="2400" lang="en-US"/>
              <a:t>O</a:t>
            </a:r>
            <a:r>
              <a:rPr altLang="en-IN" dirty="0" sz="2400" lang="en-US"/>
              <a:t>F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D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1054099" y="645038"/>
            <a:ext cx="7995937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0423">
            <a:off x="326645" y="1455742"/>
            <a:ext cx="3399570" cy="5359132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892885" y="1585397"/>
            <a:ext cx="2966730" cy="5079710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25">
            <a:off x="7402097" y="1425012"/>
            <a:ext cx="3210480" cy="529143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"/>
          <p:cNvSpPr txBox="1"/>
          <p:nvPr/>
        </p:nvSpPr>
        <p:spPr>
          <a:xfrm rot="22318">
            <a:off x="769278" y="2010091"/>
            <a:ext cx="7470759" cy="4320542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student portfolio project provides a minimal yet effective way to showcase a student’s profile, certificates, and contact information. It demonstrates how even with basic web technologies like HTML, CSS, and JavaScript, a professional and responsive portfolio can be created to enhance self-branding and career opportunities.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P</a:t>
            </a:r>
            <a:r>
              <a:rPr altLang="en-IN" lang="en-US"/>
              <a:t>R</a:t>
            </a:r>
            <a:r>
              <a:rPr altLang="en-IN" lang="en-US"/>
              <a:t>O</a:t>
            </a:r>
            <a:r>
              <a:rPr altLang="en-IN" lang="en-US"/>
              <a:t>J</a:t>
            </a:r>
            <a:r>
              <a:rPr altLang="en-IN" lang="en-US"/>
              <a:t>E</a:t>
            </a:r>
            <a:r>
              <a:rPr altLang="en-IN" lang="en-US"/>
              <a:t>C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I</a:t>
            </a:r>
            <a:r>
              <a:rPr altLang="en-IN" lang="en-US"/>
              <a:t>T</a:t>
            </a:r>
            <a:r>
              <a:rPr altLang="en-IN" lang="en-US"/>
              <a:t>L</a:t>
            </a:r>
            <a:r>
              <a:rPr altLang="en-IN" lang="en-US"/>
              <a:t>E</a:t>
            </a:r>
            <a:r>
              <a:rPr altLang="en-IN" lang="en-US"/>
              <a:t> </a:t>
            </a:r>
            <a:endParaRPr lang="en-IN"/>
          </a:p>
        </p:txBody>
      </p:sp>
      <p:sp>
        <p:nvSpPr>
          <p:cNvPr id="1048626" name=""/>
          <p:cNvSpPr txBox="1"/>
          <p:nvPr/>
        </p:nvSpPr>
        <p:spPr>
          <a:xfrm>
            <a:off x="4096000" y="3219450"/>
            <a:ext cx="5675406" cy="10312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UDENT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PORTFILO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78502" y="0"/>
            <a:ext cx="4718322" cy="6813042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697285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6200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210132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 rot="21579118">
            <a:off x="870913" y="1522356"/>
            <a:ext cx="6515537" cy="47904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Students often face challenges in presenting their skills and achievements in a structured and appealing way. Traditional resumes lack interactivity and design. Hence, there is a need for a simple and attractive student portfolio website that allows students to highlight their details, certificates, and contact information.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443443" cy="715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899540" y="1400434"/>
            <a:ext cx="5512708" cy="47904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This project is a student portfolio website built using HTML, CSS, and JavaScript. The website showcases the student’s profile, certificates, and contact details in a clean and user-friendly design. The main objective is to provide a professional platform for self-representation.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423603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945205" y="1851660"/>
            <a:ext cx="5150794" cy="432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1. Students – To display their personal profile and achievements.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2. Teachers/Mentors – To verify student’s certificates and progress.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3. Recruiters/Employers – To access student’s profile and connect directly.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010400" y="2616834"/>
            <a:ext cx="4726345" cy="33807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Frontend: HTML, CSS, JavaScript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Editor: VS Code / Sublime Text / Notepad++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Browser: Chrome, Edge, Firefox (for execution and testing)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1137150" y="1404767"/>
            <a:ext cx="7394114" cy="2910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1. About Me Section: Personal introduction and background.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2. Certificates Section: Display of achievements and certifications.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3. Contact Section: Email, phone, or other social links for communication.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9" name=""/>
          <p:cNvSpPr txBox="1"/>
          <p:nvPr/>
        </p:nvSpPr>
        <p:spPr>
          <a:xfrm>
            <a:off x="1449297" y="1503679"/>
            <a:ext cx="7102774" cy="3850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Simple and responsive design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Interactive navigation with smooth transitions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Certificate showcase with images/details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Contact section for easy communication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Clean and professional layout built only with HTML, CSS, and JavaScript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2025-08-25T04:54:46Z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2ac37b5ccd3140ae98c02e12f280836e</vt:lpwstr>
  </property>
</Properties>
</file>