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6"/>
    <p:restoredTop sz="94562"/>
  </p:normalViewPr>
  <p:slideViewPr>
    <p:cSldViewPr snapToGrid="0" snapToObjects="1">
      <p:cViewPr varScale="1">
        <p:scale>
          <a:sx n="108" d="100"/>
          <a:sy n="108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3/23/17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3/23/17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3/23/17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nsideairbnb.com/get-the-data.html" TargetMode="Externa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187336"/>
            <a:ext cx="8991600" cy="1645920"/>
          </a:xfrm>
        </p:spPr>
        <p:txBody>
          <a:bodyPr/>
          <a:lstStyle/>
          <a:p>
            <a:r>
              <a:rPr lang="en-US" sz="4000" dirty="0"/>
              <a:t>A sneak peak into </a:t>
            </a:r>
            <a:r>
              <a:rPr lang="en-US" sz="4000" dirty="0" smtClean="0"/>
              <a:t>Airbnb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76295"/>
            <a:ext cx="6801612" cy="1239894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Course: Big Data System Engineering Using Scala</a:t>
            </a:r>
          </a:p>
          <a:p>
            <a:pPr algn="l"/>
            <a:r>
              <a:rPr lang="en-US" dirty="0" smtClean="0"/>
              <a:t>Professor: Robin </a:t>
            </a:r>
            <a:r>
              <a:rPr lang="en-US" dirty="0" err="1" smtClean="0"/>
              <a:t>Hillyard</a:t>
            </a:r>
            <a:endParaRPr lang="en-US" dirty="0" smtClean="0"/>
          </a:p>
          <a:p>
            <a:pPr algn="l"/>
            <a:r>
              <a:rPr lang="en-US" dirty="0" smtClean="0"/>
              <a:t>Team-5: Akash, </a:t>
            </a:r>
            <a:r>
              <a:rPr lang="en-US" dirty="0" err="1" smtClean="0"/>
              <a:t>Tejesh</a:t>
            </a:r>
            <a:r>
              <a:rPr lang="en-US" dirty="0" smtClean="0"/>
              <a:t> &amp; Vinay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a reactive application that is based on Actor model using </a:t>
            </a:r>
            <a:r>
              <a:rPr lang="en-US" dirty="0" err="1" smtClean="0"/>
              <a:t>Akka</a:t>
            </a:r>
            <a:r>
              <a:rPr lang="en-US" dirty="0" smtClean="0"/>
              <a:t> framework and Play framework.</a:t>
            </a:r>
            <a:endParaRPr lang="en-US" dirty="0" smtClean="0"/>
          </a:p>
          <a:p>
            <a:r>
              <a:rPr lang="en-US" dirty="0" smtClean="0"/>
              <a:t>Analyze </a:t>
            </a:r>
            <a:r>
              <a:rPr lang="en-US" dirty="0" smtClean="0"/>
              <a:t>the vibe of the neighborhood from the available listing </a:t>
            </a:r>
            <a:r>
              <a:rPr lang="en-US" dirty="0" smtClean="0"/>
              <a:t>dataset using Spark.</a:t>
            </a:r>
            <a:endParaRPr lang="en-US" dirty="0" smtClean="0"/>
          </a:p>
          <a:p>
            <a:r>
              <a:rPr lang="en-US" dirty="0" smtClean="0"/>
              <a:t>Suggest user some relevant listings based on his/her past experience or locality preference.</a:t>
            </a:r>
          </a:p>
        </p:txBody>
      </p:sp>
    </p:spTree>
    <p:extLst>
      <p:ext uri="{BB962C8B-B14F-4D97-AF65-F5344CB8AC3E}">
        <p14:creationId xmlns:p14="http://schemas.microsoft.com/office/powerpoint/2010/main" val="197693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of it’s resilient and scalable design, the application should be responsive during high traffic.</a:t>
            </a:r>
          </a:p>
          <a:p>
            <a:r>
              <a:rPr lang="en-US" dirty="0" smtClean="0"/>
              <a:t>The user will be able to reserve a listing by taking aid from our recommendation system</a:t>
            </a:r>
          </a:p>
          <a:p>
            <a:r>
              <a:rPr lang="en-US" dirty="0" smtClean="0"/>
              <a:t>The super user will have access to a dashboard showcasing the summary of the system.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156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data source we used was taken from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insideairbnb.com/get-the-data.html</a:t>
            </a:r>
            <a:r>
              <a:rPr lang="en-US" dirty="0" smtClean="0"/>
              <a:t> which has about 70000 reviews for 4000 listings in </a:t>
            </a:r>
            <a:r>
              <a:rPr lang="en-US" dirty="0" smtClean="0"/>
              <a:t>B</a:t>
            </a:r>
            <a:r>
              <a:rPr lang="en-US" dirty="0" smtClean="0"/>
              <a:t>oston.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39" y="3253635"/>
            <a:ext cx="8224425" cy="360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5" y="2638044"/>
            <a:ext cx="8480407" cy="3964637"/>
          </a:xfrm>
        </p:spPr>
        <p:txBody>
          <a:bodyPr>
            <a:normAutofit/>
          </a:bodyPr>
          <a:lstStyle/>
          <a:p>
            <a:pPr lvl="1"/>
            <a:r>
              <a:rPr lang="en-US" b="1" dirty="0" smtClean="0"/>
              <a:t>Agile Software Development</a:t>
            </a:r>
          </a:p>
          <a:p>
            <a:r>
              <a:rPr lang="en-US" dirty="0" smtClean="0"/>
              <a:t>Build an reactive application using Play framework and Actor Model</a:t>
            </a:r>
          </a:p>
          <a:p>
            <a:r>
              <a:rPr lang="en-US" dirty="0" smtClean="0"/>
              <a:t>Use of Spark and Spark </a:t>
            </a:r>
            <a:r>
              <a:rPr lang="en-US" dirty="0" err="1" smtClean="0"/>
              <a:t>Mlib</a:t>
            </a:r>
            <a:r>
              <a:rPr lang="en-US" dirty="0" smtClean="0"/>
              <a:t> to come up with the recommendations for the user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01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36627"/>
              </p:ext>
            </p:extLst>
          </p:nvPr>
        </p:nvGraphicFramePr>
        <p:xfrm>
          <a:off x="2138878" y="3177859"/>
          <a:ext cx="81280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Come</a:t>
                      </a:r>
                      <a:r>
                        <a:rPr lang="en-US" baseline="0" dirty="0" smtClean="0"/>
                        <a:t> up with the Prototype for our reactive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Exploring and </a:t>
                      </a:r>
                      <a:r>
                        <a:rPr lang="en-US" dirty="0" smtClean="0"/>
                        <a:t>implementing</a:t>
                      </a:r>
                      <a:r>
                        <a:rPr lang="en-US" baseline="0" dirty="0" smtClean="0"/>
                        <a:t> Play,  Actor model and spark and unit tests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Integrating</a:t>
                      </a:r>
                      <a:r>
                        <a:rPr lang="en-US" baseline="0" dirty="0" smtClean="0"/>
                        <a:t> Spark and 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</a:t>
                      </a:r>
                      <a:r>
                        <a:rPr lang="en-US" baseline="0" dirty="0" smtClean="0"/>
                        <a:t> and load testing </a:t>
                      </a:r>
                      <a:r>
                        <a:rPr lang="en-US" dirty="0" smtClean="0"/>
                        <a:t>/self </a:t>
                      </a:r>
                      <a:r>
                        <a:rPr lang="en-US" dirty="0" smtClean="0"/>
                        <a:t>acceptance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12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in Scala </a:t>
            </a:r>
            <a:r>
              <a:rPr lang="en-US" dirty="0" smtClean="0">
                <a:sym typeface="Wingdings"/>
              </a:rPr>
              <a:t></a:t>
            </a:r>
          </a:p>
          <a:p>
            <a:pPr lvl="2"/>
            <a:r>
              <a:rPr lang="en-US" dirty="0" smtClean="0">
                <a:sym typeface="Wingdings"/>
              </a:rPr>
              <a:t>Play</a:t>
            </a:r>
          </a:p>
          <a:p>
            <a:pPr lvl="2"/>
            <a:r>
              <a:rPr lang="en-US" dirty="0" err="1" smtClean="0">
                <a:sym typeface="Wingdings"/>
              </a:rPr>
              <a:t>Akka</a:t>
            </a:r>
            <a:endParaRPr lang="en-US" dirty="0" smtClean="0">
              <a:sym typeface="Wingdings"/>
            </a:endParaRPr>
          </a:p>
          <a:p>
            <a:pPr lvl="2"/>
            <a:r>
              <a:rPr lang="en-US" dirty="0" smtClean="0">
                <a:sym typeface="Wingdings"/>
              </a:rPr>
              <a:t>Spark</a:t>
            </a:r>
          </a:p>
          <a:p>
            <a:pPr lvl="2"/>
            <a:r>
              <a:rPr lang="en-US" dirty="0" smtClean="0">
                <a:sym typeface="Wingdings"/>
              </a:rPr>
              <a:t>Spark </a:t>
            </a:r>
            <a:r>
              <a:rPr lang="en-US" dirty="0" err="1" smtClean="0">
                <a:sym typeface="Wingdings"/>
              </a:rPr>
              <a:t>MLib</a:t>
            </a:r>
            <a:endParaRPr lang="en-US" dirty="0" smtClean="0">
              <a:sym typeface="Wingdings"/>
            </a:endParaRP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20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Application should be scalable enough to handle 2500 requests </a:t>
            </a:r>
          </a:p>
          <a:p>
            <a:r>
              <a:rPr lang="en-US" dirty="0" smtClean="0"/>
              <a:t>Application should be truly reactive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0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58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111</TotalTime>
  <Words>245</Words>
  <Application>Microsoft Macintosh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Gill Sans MT</vt:lpstr>
      <vt:lpstr>Wingdings</vt:lpstr>
      <vt:lpstr>Arial</vt:lpstr>
      <vt:lpstr>Parcel</vt:lpstr>
      <vt:lpstr>A sneak peak into Airbnb </vt:lpstr>
      <vt:lpstr>Goals of the project</vt:lpstr>
      <vt:lpstr>Use case</vt:lpstr>
      <vt:lpstr>Data sources</vt:lpstr>
      <vt:lpstr>Methodology</vt:lpstr>
      <vt:lpstr>Milestone</vt:lpstr>
      <vt:lpstr>Scala Programming</vt:lpstr>
      <vt:lpstr>Acceptance Criteria</vt:lpstr>
      <vt:lpstr>Thank you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sneak peak into airbnb </dc:title>
  <dc:creator>Microsoft Office User</dc:creator>
  <cp:lastModifiedBy>Microsoft Office User</cp:lastModifiedBy>
  <cp:revision>23</cp:revision>
  <dcterms:created xsi:type="dcterms:W3CDTF">2017-03-17T20:55:19Z</dcterms:created>
  <dcterms:modified xsi:type="dcterms:W3CDTF">2017-03-23T23:47:28Z</dcterms:modified>
</cp:coreProperties>
</file>