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A0529-44CD-4D14-BD07-E91257DF59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21EC7-3610-4BD2-9DC3-F1F97CC79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Login and Register Feature</a:t>
          </a:r>
        </a:p>
      </dgm:t>
    </dgm:pt>
    <dgm:pt modelId="{7D9B67D0-9AE1-4518-8DB3-52BE1E8F789D}" type="parTrans" cxnId="{A25EA737-59B9-466A-85B1-5D250800F85A}">
      <dgm:prSet/>
      <dgm:spPr/>
      <dgm:t>
        <a:bodyPr/>
        <a:lstStyle/>
        <a:p>
          <a:endParaRPr lang="en-US"/>
        </a:p>
      </dgm:t>
    </dgm:pt>
    <dgm:pt modelId="{509ADD35-DC5A-4980-B365-CB721F9DEE97}" type="sibTrans" cxnId="{A25EA737-59B9-466A-85B1-5D250800F8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007E06-547E-412B-AF52-A3871CB05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House for Sale by Address or Zipcode</a:t>
          </a:r>
        </a:p>
      </dgm:t>
    </dgm:pt>
    <dgm:pt modelId="{3778E57F-BB26-47CD-ABB2-5DEE5FE81767}" type="parTrans" cxnId="{B83A1BB5-FBE4-4318-A2EB-F9167982DA36}">
      <dgm:prSet/>
      <dgm:spPr/>
      <dgm:t>
        <a:bodyPr/>
        <a:lstStyle/>
        <a:p>
          <a:endParaRPr lang="en-US"/>
        </a:p>
      </dgm:t>
    </dgm:pt>
    <dgm:pt modelId="{2952C665-1207-4BB9-ADAB-BC373CD8C70E}" type="sibTrans" cxnId="{B83A1BB5-FBE4-4318-A2EB-F9167982DA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24487A-C7A5-4897-97C0-DDE08CD33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Save the search house in database.</a:t>
          </a:r>
        </a:p>
      </dgm:t>
    </dgm:pt>
    <dgm:pt modelId="{BC3FABE6-F716-47AF-B45D-82CFD1AAFBDB}" type="parTrans" cxnId="{4DB18366-3BD9-4EBF-BCCB-957685D08938}">
      <dgm:prSet/>
      <dgm:spPr/>
      <dgm:t>
        <a:bodyPr/>
        <a:lstStyle/>
        <a:p>
          <a:endParaRPr lang="en-US"/>
        </a:p>
      </dgm:t>
    </dgm:pt>
    <dgm:pt modelId="{15D27104-A1BB-4F7C-BC80-3EB5027458E5}" type="sibTrans" cxnId="{4DB18366-3BD9-4EBF-BCCB-957685D089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095798-F220-4C66-8386-DB30C653C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list the saved List. And Pins searched address as Geo Location, has get direction which takes you to </a:t>
          </a:r>
          <a:r>
            <a:rPr lang="en-US" dirty="0" err="1"/>
            <a:t>googleMap</a:t>
          </a:r>
          <a:r>
            <a:rPr lang="en-US" dirty="0"/>
            <a:t>  </a:t>
          </a:r>
        </a:p>
      </dgm:t>
    </dgm:pt>
    <dgm:pt modelId="{D8DE7974-5DE4-49B7-9399-8A2159973CCB}" type="parTrans" cxnId="{8FCFC5DF-A71B-4A59-9D5A-8B4F047DBE48}">
      <dgm:prSet/>
      <dgm:spPr/>
      <dgm:t>
        <a:bodyPr/>
        <a:lstStyle/>
        <a:p>
          <a:endParaRPr lang="en-US"/>
        </a:p>
      </dgm:t>
    </dgm:pt>
    <dgm:pt modelId="{C1862FF1-E940-430B-9539-B50198F02196}" type="sibTrans" cxnId="{8FCFC5DF-A71B-4A59-9D5A-8B4F047DBE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6ECA97-5128-4AA0-8EBC-5D89023B2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Displaying real time data using API. Like ATTOM, ESTATED, MapQuest and Google Maps</a:t>
          </a:r>
        </a:p>
      </dgm:t>
    </dgm:pt>
    <dgm:pt modelId="{F08C0C2B-D83D-4BCE-95B4-3DAF46C50001}" type="parTrans" cxnId="{2A213540-4E19-41FC-BA31-AFC91CD5C67A}">
      <dgm:prSet/>
      <dgm:spPr/>
      <dgm:t>
        <a:bodyPr/>
        <a:lstStyle/>
        <a:p>
          <a:endParaRPr lang="en-US"/>
        </a:p>
      </dgm:t>
    </dgm:pt>
    <dgm:pt modelId="{D7F52F2C-027D-49FA-A33B-B410220E62C4}" type="sibTrans" cxnId="{2A213540-4E19-41FC-BA31-AFC91CD5C6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AE8DE-31A6-42AA-93A2-9FE888C45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is Responsive </a:t>
          </a:r>
        </a:p>
      </dgm:t>
    </dgm:pt>
    <dgm:pt modelId="{7A897EAB-375C-49DE-AD7A-17D2ACE4B74F}" type="parTrans" cxnId="{25CE614A-42D9-448C-96AF-871C32D7C1F9}">
      <dgm:prSet/>
      <dgm:spPr/>
      <dgm:t>
        <a:bodyPr/>
        <a:lstStyle/>
        <a:p>
          <a:endParaRPr lang="en-US"/>
        </a:p>
      </dgm:t>
    </dgm:pt>
    <dgm:pt modelId="{83B9FC23-C4ED-4B92-B798-B53C714DA587}" type="sibTrans" cxnId="{25CE614A-42D9-448C-96AF-871C32D7C1F9}">
      <dgm:prSet/>
      <dgm:spPr/>
      <dgm:t>
        <a:bodyPr/>
        <a:lstStyle/>
        <a:p>
          <a:endParaRPr lang="en-US"/>
        </a:p>
      </dgm:t>
    </dgm:pt>
    <dgm:pt modelId="{82C4E4F4-E93E-41B4-BC72-FAB4EDE1F992}" type="pres">
      <dgm:prSet presAssocID="{902A0529-44CD-4D14-BD07-E91257DF59D4}" presName="root" presStyleCnt="0">
        <dgm:presLayoutVars>
          <dgm:dir/>
          <dgm:resizeHandles val="exact"/>
        </dgm:presLayoutVars>
      </dgm:prSet>
      <dgm:spPr/>
    </dgm:pt>
    <dgm:pt modelId="{353859FA-2FCA-4253-A4A0-9C22A26C52FB}" type="pres">
      <dgm:prSet presAssocID="{902A0529-44CD-4D14-BD07-E91257DF59D4}" presName="container" presStyleCnt="0">
        <dgm:presLayoutVars>
          <dgm:dir/>
          <dgm:resizeHandles val="exact"/>
        </dgm:presLayoutVars>
      </dgm:prSet>
      <dgm:spPr/>
    </dgm:pt>
    <dgm:pt modelId="{9E42498D-AE5C-4352-A902-1DA12B968773}" type="pres">
      <dgm:prSet presAssocID="{0B521EC7-3610-4BD2-9DC3-F1F97CC79BA0}" presName="compNode" presStyleCnt="0"/>
      <dgm:spPr/>
    </dgm:pt>
    <dgm:pt modelId="{C3CB627D-13DF-4BF0-B500-7B058977C353}" type="pres">
      <dgm:prSet presAssocID="{0B521EC7-3610-4BD2-9DC3-F1F97CC79BA0}" presName="iconBgRect" presStyleLbl="bgShp" presStyleIdx="0" presStyleCnt="6"/>
      <dgm:spPr/>
    </dgm:pt>
    <dgm:pt modelId="{382F816A-BC7C-4B42-B9A6-32A3E9BF5B57}" type="pres">
      <dgm:prSet presAssocID="{0B521EC7-3610-4BD2-9DC3-F1F97CC79B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5F0EB8-0416-4CAC-9D30-DF087A1DDE04}" type="pres">
      <dgm:prSet presAssocID="{0B521EC7-3610-4BD2-9DC3-F1F97CC79BA0}" presName="spaceRect" presStyleCnt="0"/>
      <dgm:spPr/>
    </dgm:pt>
    <dgm:pt modelId="{62D4257A-F00E-4D6F-8CE4-7A9A9AE791D6}" type="pres">
      <dgm:prSet presAssocID="{0B521EC7-3610-4BD2-9DC3-F1F97CC79BA0}" presName="textRect" presStyleLbl="revTx" presStyleIdx="0" presStyleCnt="6">
        <dgm:presLayoutVars>
          <dgm:chMax val="1"/>
          <dgm:chPref val="1"/>
        </dgm:presLayoutVars>
      </dgm:prSet>
      <dgm:spPr/>
    </dgm:pt>
    <dgm:pt modelId="{47379348-E2BA-40AC-A954-0560B425D0D6}" type="pres">
      <dgm:prSet presAssocID="{509ADD35-DC5A-4980-B365-CB721F9DEE97}" presName="sibTrans" presStyleLbl="sibTrans2D1" presStyleIdx="0" presStyleCnt="0"/>
      <dgm:spPr/>
    </dgm:pt>
    <dgm:pt modelId="{7D8751D4-B76D-4D45-8BB9-5DAD8D7177DA}" type="pres">
      <dgm:prSet presAssocID="{6E007E06-547E-412B-AF52-A3871CB053D4}" presName="compNode" presStyleCnt="0"/>
      <dgm:spPr/>
    </dgm:pt>
    <dgm:pt modelId="{2549F7BB-F0C2-40A2-8354-D870E7015054}" type="pres">
      <dgm:prSet presAssocID="{6E007E06-547E-412B-AF52-A3871CB053D4}" presName="iconBgRect" presStyleLbl="bgShp" presStyleIdx="1" presStyleCnt="6"/>
      <dgm:spPr/>
    </dgm:pt>
    <dgm:pt modelId="{DEF666D8-431A-4017-834F-261DFC4A3CD5}" type="pres">
      <dgm:prSet presAssocID="{6E007E06-547E-412B-AF52-A3871CB053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B4CFA27-66B7-45E5-900B-48D69570D19C}" type="pres">
      <dgm:prSet presAssocID="{6E007E06-547E-412B-AF52-A3871CB053D4}" presName="spaceRect" presStyleCnt="0"/>
      <dgm:spPr/>
    </dgm:pt>
    <dgm:pt modelId="{7A1EE2D2-F8E7-4246-ADCE-FDBD9236B124}" type="pres">
      <dgm:prSet presAssocID="{6E007E06-547E-412B-AF52-A3871CB053D4}" presName="textRect" presStyleLbl="revTx" presStyleIdx="1" presStyleCnt="6">
        <dgm:presLayoutVars>
          <dgm:chMax val="1"/>
          <dgm:chPref val="1"/>
        </dgm:presLayoutVars>
      </dgm:prSet>
      <dgm:spPr/>
    </dgm:pt>
    <dgm:pt modelId="{5EDA5902-CAD2-4476-9519-918DCA206ABC}" type="pres">
      <dgm:prSet presAssocID="{2952C665-1207-4BB9-ADAB-BC373CD8C70E}" presName="sibTrans" presStyleLbl="sibTrans2D1" presStyleIdx="0" presStyleCnt="0"/>
      <dgm:spPr/>
    </dgm:pt>
    <dgm:pt modelId="{5D554574-D332-4268-8F38-8E22F48C3276}" type="pres">
      <dgm:prSet presAssocID="{C124487A-C7A5-4897-97C0-DDE08CD33E97}" presName="compNode" presStyleCnt="0"/>
      <dgm:spPr/>
    </dgm:pt>
    <dgm:pt modelId="{83043145-79B8-4B77-A510-0F7CA950DC98}" type="pres">
      <dgm:prSet presAssocID="{C124487A-C7A5-4897-97C0-DDE08CD33E97}" presName="iconBgRect" presStyleLbl="bgShp" presStyleIdx="2" presStyleCnt="6"/>
      <dgm:spPr/>
    </dgm:pt>
    <dgm:pt modelId="{7E6EFAEC-13B5-4570-9515-396F984FCAED}" type="pres">
      <dgm:prSet presAssocID="{C124487A-C7A5-4897-97C0-DDE08CD33E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B13913BB-C873-4B41-8999-692DF7091470}" type="pres">
      <dgm:prSet presAssocID="{C124487A-C7A5-4897-97C0-DDE08CD33E97}" presName="spaceRect" presStyleCnt="0"/>
      <dgm:spPr/>
    </dgm:pt>
    <dgm:pt modelId="{BE9FCFA8-A7A6-4F9A-A8B6-9B933EFA8F98}" type="pres">
      <dgm:prSet presAssocID="{C124487A-C7A5-4897-97C0-DDE08CD33E97}" presName="textRect" presStyleLbl="revTx" presStyleIdx="2" presStyleCnt="6">
        <dgm:presLayoutVars>
          <dgm:chMax val="1"/>
          <dgm:chPref val="1"/>
        </dgm:presLayoutVars>
      </dgm:prSet>
      <dgm:spPr/>
    </dgm:pt>
    <dgm:pt modelId="{7E59AC35-15D9-42D0-B3C0-3E82171B116C}" type="pres">
      <dgm:prSet presAssocID="{15D27104-A1BB-4F7C-BC80-3EB5027458E5}" presName="sibTrans" presStyleLbl="sibTrans2D1" presStyleIdx="0" presStyleCnt="0"/>
      <dgm:spPr/>
    </dgm:pt>
    <dgm:pt modelId="{8345F512-447B-49F5-AC33-C42FFD7AE1D0}" type="pres">
      <dgm:prSet presAssocID="{5E095798-F220-4C66-8386-DB30C653C10B}" presName="compNode" presStyleCnt="0"/>
      <dgm:spPr/>
    </dgm:pt>
    <dgm:pt modelId="{3EAE7428-85B7-4224-BDD8-871411ED75C5}" type="pres">
      <dgm:prSet presAssocID="{5E095798-F220-4C66-8386-DB30C653C10B}" presName="iconBgRect" presStyleLbl="bgShp" presStyleIdx="3" presStyleCnt="6"/>
      <dgm:spPr/>
    </dgm:pt>
    <dgm:pt modelId="{F93285C2-E30F-4222-A0BD-6A0906365B4C}" type="pres">
      <dgm:prSet presAssocID="{5E095798-F220-4C66-8386-DB30C653C1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1ADB73D5-86D6-4C3A-A6B0-AA83491AC0C1}" type="pres">
      <dgm:prSet presAssocID="{5E095798-F220-4C66-8386-DB30C653C10B}" presName="spaceRect" presStyleCnt="0"/>
      <dgm:spPr/>
    </dgm:pt>
    <dgm:pt modelId="{E6E49012-E5C5-4F17-878D-7E0C4B52E565}" type="pres">
      <dgm:prSet presAssocID="{5E095798-F220-4C66-8386-DB30C653C10B}" presName="textRect" presStyleLbl="revTx" presStyleIdx="3" presStyleCnt="6">
        <dgm:presLayoutVars>
          <dgm:chMax val="1"/>
          <dgm:chPref val="1"/>
        </dgm:presLayoutVars>
      </dgm:prSet>
      <dgm:spPr/>
    </dgm:pt>
    <dgm:pt modelId="{2A539523-93E1-4358-9045-9ABC05EB912C}" type="pres">
      <dgm:prSet presAssocID="{C1862FF1-E940-430B-9539-B50198F02196}" presName="sibTrans" presStyleLbl="sibTrans2D1" presStyleIdx="0" presStyleCnt="0"/>
      <dgm:spPr/>
    </dgm:pt>
    <dgm:pt modelId="{9CBD85B2-8668-42D1-AAC8-8725802491F5}" type="pres">
      <dgm:prSet presAssocID="{096ECA97-5128-4AA0-8EBC-5D89023B2627}" presName="compNode" presStyleCnt="0"/>
      <dgm:spPr/>
    </dgm:pt>
    <dgm:pt modelId="{9BD9D928-A9B4-4130-AD41-EE92497CA233}" type="pres">
      <dgm:prSet presAssocID="{096ECA97-5128-4AA0-8EBC-5D89023B2627}" presName="iconBgRect" presStyleLbl="bgShp" presStyleIdx="4" presStyleCnt="6"/>
      <dgm:spPr/>
    </dgm:pt>
    <dgm:pt modelId="{0A3EFA2B-79BD-485A-843C-1D835DAF4EA9}" type="pres">
      <dgm:prSet presAssocID="{096ECA97-5128-4AA0-8EBC-5D89023B26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0098C7-064D-4B15-8A84-E7B8682F2123}" type="pres">
      <dgm:prSet presAssocID="{096ECA97-5128-4AA0-8EBC-5D89023B2627}" presName="spaceRect" presStyleCnt="0"/>
      <dgm:spPr/>
    </dgm:pt>
    <dgm:pt modelId="{C5636B00-5DFB-459B-9032-84AFDA98FE0C}" type="pres">
      <dgm:prSet presAssocID="{096ECA97-5128-4AA0-8EBC-5D89023B2627}" presName="textRect" presStyleLbl="revTx" presStyleIdx="4" presStyleCnt="6">
        <dgm:presLayoutVars>
          <dgm:chMax val="1"/>
          <dgm:chPref val="1"/>
        </dgm:presLayoutVars>
      </dgm:prSet>
      <dgm:spPr/>
    </dgm:pt>
    <dgm:pt modelId="{E3B5190F-4D34-4AF5-81AB-235E78ED1D0D}" type="pres">
      <dgm:prSet presAssocID="{D7F52F2C-027D-49FA-A33B-B410220E62C4}" presName="sibTrans" presStyleLbl="sibTrans2D1" presStyleIdx="0" presStyleCnt="0"/>
      <dgm:spPr/>
    </dgm:pt>
    <dgm:pt modelId="{8E5A416F-18CA-4984-A7A4-698801DF95C5}" type="pres">
      <dgm:prSet presAssocID="{57EAE8DE-31A6-42AA-93A2-9FE888C45BCD}" presName="compNode" presStyleCnt="0"/>
      <dgm:spPr/>
    </dgm:pt>
    <dgm:pt modelId="{FE646300-9BD9-43DF-804C-7D5BACC7071C}" type="pres">
      <dgm:prSet presAssocID="{57EAE8DE-31A6-42AA-93A2-9FE888C45BCD}" presName="iconBgRect" presStyleLbl="bgShp" presStyleIdx="5" presStyleCnt="6"/>
      <dgm:spPr/>
    </dgm:pt>
    <dgm:pt modelId="{6D8E3D3F-B5AF-423B-A922-5E8ECFE9D71D}" type="pres">
      <dgm:prSet presAssocID="{57EAE8DE-31A6-42AA-93A2-9FE888C45BCD}" presName="iconRect" presStyleLbl="node1" presStyleIdx="5" presStyleCnt="6"/>
      <dgm:spPr/>
    </dgm:pt>
    <dgm:pt modelId="{A9C4DADC-5A51-459F-9CCD-401F1C366CE9}" type="pres">
      <dgm:prSet presAssocID="{57EAE8DE-31A6-42AA-93A2-9FE888C45BCD}" presName="spaceRect" presStyleCnt="0"/>
      <dgm:spPr/>
    </dgm:pt>
    <dgm:pt modelId="{1353595D-9493-40FB-AA87-230D21839124}" type="pres">
      <dgm:prSet presAssocID="{57EAE8DE-31A6-42AA-93A2-9FE888C45BC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B56EC00-8E3E-4463-9278-4FD502C8ACED}" type="presOf" srcId="{5E095798-F220-4C66-8386-DB30C653C10B}" destId="{E6E49012-E5C5-4F17-878D-7E0C4B52E565}" srcOrd="0" destOrd="0" presId="urn:microsoft.com/office/officeart/2018/2/layout/IconCircleList"/>
    <dgm:cxn modelId="{6964C508-D21C-4F24-AE06-DB0ABCE454E9}" type="presOf" srcId="{0B521EC7-3610-4BD2-9DC3-F1F97CC79BA0}" destId="{62D4257A-F00E-4D6F-8CE4-7A9A9AE791D6}" srcOrd="0" destOrd="0" presId="urn:microsoft.com/office/officeart/2018/2/layout/IconCircleList"/>
    <dgm:cxn modelId="{6B3FF01B-80DC-4E0B-945C-E21A9152ECD4}" type="presOf" srcId="{902A0529-44CD-4D14-BD07-E91257DF59D4}" destId="{82C4E4F4-E93E-41B4-BC72-FAB4EDE1F992}" srcOrd="0" destOrd="0" presId="urn:microsoft.com/office/officeart/2018/2/layout/IconCircleList"/>
    <dgm:cxn modelId="{A25EA737-59B9-466A-85B1-5D250800F85A}" srcId="{902A0529-44CD-4D14-BD07-E91257DF59D4}" destId="{0B521EC7-3610-4BD2-9DC3-F1F97CC79BA0}" srcOrd="0" destOrd="0" parTransId="{7D9B67D0-9AE1-4518-8DB3-52BE1E8F789D}" sibTransId="{509ADD35-DC5A-4980-B365-CB721F9DEE97}"/>
    <dgm:cxn modelId="{2A213540-4E19-41FC-BA31-AFC91CD5C67A}" srcId="{902A0529-44CD-4D14-BD07-E91257DF59D4}" destId="{096ECA97-5128-4AA0-8EBC-5D89023B2627}" srcOrd="4" destOrd="0" parTransId="{F08C0C2B-D83D-4BCE-95B4-3DAF46C50001}" sibTransId="{D7F52F2C-027D-49FA-A33B-B410220E62C4}"/>
    <dgm:cxn modelId="{4DB18366-3BD9-4EBF-BCCB-957685D08938}" srcId="{902A0529-44CD-4D14-BD07-E91257DF59D4}" destId="{C124487A-C7A5-4897-97C0-DDE08CD33E97}" srcOrd="2" destOrd="0" parTransId="{BC3FABE6-F716-47AF-B45D-82CFD1AAFBDB}" sibTransId="{15D27104-A1BB-4F7C-BC80-3EB5027458E5}"/>
    <dgm:cxn modelId="{9EF1E469-DC07-4F27-8DE6-B4DEF8D0952A}" type="presOf" srcId="{D7F52F2C-027D-49FA-A33B-B410220E62C4}" destId="{E3B5190F-4D34-4AF5-81AB-235E78ED1D0D}" srcOrd="0" destOrd="0" presId="urn:microsoft.com/office/officeart/2018/2/layout/IconCircleList"/>
    <dgm:cxn modelId="{25CE614A-42D9-448C-96AF-871C32D7C1F9}" srcId="{902A0529-44CD-4D14-BD07-E91257DF59D4}" destId="{57EAE8DE-31A6-42AA-93A2-9FE888C45BCD}" srcOrd="5" destOrd="0" parTransId="{7A897EAB-375C-49DE-AD7A-17D2ACE4B74F}" sibTransId="{83B9FC23-C4ED-4B92-B798-B53C714DA587}"/>
    <dgm:cxn modelId="{ED7BC757-D130-4978-A52B-E6647EDDF420}" type="presOf" srcId="{C1862FF1-E940-430B-9539-B50198F02196}" destId="{2A539523-93E1-4358-9045-9ABC05EB912C}" srcOrd="0" destOrd="0" presId="urn:microsoft.com/office/officeart/2018/2/layout/IconCircleList"/>
    <dgm:cxn modelId="{E29AD685-60BE-4453-B8CC-2884972CE58C}" type="presOf" srcId="{2952C665-1207-4BB9-ADAB-BC373CD8C70E}" destId="{5EDA5902-CAD2-4476-9519-918DCA206ABC}" srcOrd="0" destOrd="0" presId="urn:microsoft.com/office/officeart/2018/2/layout/IconCircleList"/>
    <dgm:cxn modelId="{977A1587-7B20-46D7-BF1A-9747F6E263B4}" type="presOf" srcId="{57EAE8DE-31A6-42AA-93A2-9FE888C45BCD}" destId="{1353595D-9493-40FB-AA87-230D21839124}" srcOrd="0" destOrd="0" presId="urn:microsoft.com/office/officeart/2018/2/layout/IconCircleList"/>
    <dgm:cxn modelId="{6FAEF9A0-052F-45F0-8436-B8A3B05E251F}" type="presOf" srcId="{C124487A-C7A5-4897-97C0-DDE08CD33E97}" destId="{BE9FCFA8-A7A6-4F9A-A8B6-9B933EFA8F98}" srcOrd="0" destOrd="0" presId="urn:microsoft.com/office/officeart/2018/2/layout/IconCircleList"/>
    <dgm:cxn modelId="{B83A1BB5-FBE4-4318-A2EB-F9167982DA36}" srcId="{902A0529-44CD-4D14-BD07-E91257DF59D4}" destId="{6E007E06-547E-412B-AF52-A3871CB053D4}" srcOrd="1" destOrd="0" parTransId="{3778E57F-BB26-47CD-ABB2-5DEE5FE81767}" sibTransId="{2952C665-1207-4BB9-ADAB-BC373CD8C70E}"/>
    <dgm:cxn modelId="{4640FFB5-83DD-4DBD-86FD-3F202C216207}" type="presOf" srcId="{6E007E06-547E-412B-AF52-A3871CB053D4}" destId="{7A1EE2D2-F8E7-4246-ADCE-FDBD9236B124}" srcOrd="0" destOrd="0" presId="urn:microsoft.com/office/officeart/2018/2/layout/IconCircleList"/>
    <dgm:cxn modelId="{54D408DC-6F52-4030-ADE6-8A94A4F559A2}" type="presOf" srcId="{509ADD35-DC5A-4980-B365-CB721F9DEE97}" destId="{47379348-E2BA-40AC-A954-0560B425D0D6}" srcOrd="0" destOrd="0" presId="urn:microsoft.com/office/officeart/2018/2/layout/IconCircleList"/>
    <dgm:cxn modelId="{8FCFC5DF-A71B-4A59-9D5A-8B4F047DBE48}" srcId="{902A0529-44CD-4D14-BD07-E91257DF59D4}" destId="{5E095798-F220-4C66-8386-DB30C653C10B}" srcOrd="3" destOrd="0" parTransId="{D8DE7974-5DE4-49B7-9399-8A2159973CCB}" sibTransId="{C1862FF1-E940-430B-9539-B50198F02196}"/>
    <dgm:cxn modelId="{037F5FF6-0A71-4C89-B1D7-FF5D8F7CA4C1}" type="presOf" srcId="{15D27104-A1BB-4F7C-BC80-3EB5027458E5}" destId="{7E59AC35-15D9-42D0-B3C0-3E82171B116C}" srcOrd="0" destOrd="0" presId="urn:microsoft.com/office/officeart/2018/2/layout/IconCircleList"/>
    <dgm:cxn modelId="{3BE785FB-86F4-4497-8B62-579E7BFF725D}" type="presOf" srcId="{096ECA97-5128-4AA0-8EBC-5D89023B2627}" destId="{C5636B00-5DFB-459B-9032-84AFDA98FE0C}" srcOrd="0" destOrd="0" presId="urn:microsoft.com/office/officeart/2018/2/layout/IconCircleList"/>
    <dgm:cxn modelId="{6EA8B771-9F5D-4A6F-9E59-03666A662E4D}" type="presParOf" srcId="{82C4E4F4-E93E-41B4-BC72-FAB4EDE1F992}" destId="{353859FA-2FCA-4253-A4A0-9C22A26C52FB}" srcOrd="0" destOrd="0" presId="urn:microsoft.com/office/officeart/2018/2/layout/IconCircleList"/>
    <dgm:cxn modelId="{C35B3506-9D4F-4BB3-940F-FC10F2F306EB}" type="presParOf" srcId="{353859FA-2FCA-4253-A4A0-9C22A26C52FB}" destId="{9E42498D-AE5C-4352-A902-1DA12B968773}" srcOrd="0" destOrd="0" presId="urn:microsoft.com/office/officeart/2018/2/layout/IconCircleList"/>
    <dgm:cxn modelId="{B09AD335-A29A-4AF3-ADB1-7A547C0B94D6}" type="presParOf" srcId="{9E42498D-AE5C-4352-A902-1DA12B968773}" destId="{C3CB627D-13DF-4BF0-B500-7B058977C353}" srcOrd="0" destOrd="0" presId="urn:microsoft.com/office/officeart/2018/2/layout/IconCircleList"/>
    <dgm:cxn modelId="{D1E37583-43D7-483B-8CC2-8789D83C45FC}" type="presParOf" srcId="{9E42498D-AE5C-4352-A902-1DA12B968773}" destId="{382F816A-BC7C-4B42-B9A6-32A3E9BF5B57}" srcOrd="1" destOrd="0" presId="urn:microsoft.com/office/officeart/2018/2/layout/IconCircleList"/>
    <dgm:cxn modelId="{59E0074C-6929-4721-950F-9A9DD0C70EF5}" type="presParOf" srcId="{9E42498D-AE5C-4352-A902-1DA12B968773}" destId="{D85F0EB8-0416-4CAC-9D30-DF087A1DDE04}" srcOrd="2" destOrd="0" presId="urn:microsoft.com/office/officeart/2018/2/layout/IconCircleList"/>
    <dgm:cxn modelId="{E12078D7-5DC4-4397-B393-9F683DEB3D88}" type="presParOf" srcId="{9E42498D-AE5C-4352-A902-1DA12B968773}" destId="{62D4257A-F00E-4D6F-8CE4-7A9A9AE791D6}" srcOrd="3" destOrd="0" presId="urn:microsoft.com/office/officeart/2018/2/layout/IconCircleList"/>
    <dgm:cxn modelId="{289995C6-A6FD-48CE-827B-B48FBBE78ECD}" type="presParOf" srcId="{353859FA-2FCA-4253-A4A0-9C22A26C52FB}" destId="{47379348-E2BA-40AC-A954-0560B425D0D6}" srcOrd="1" destOrd="0" presId="urn:microsoft.com/office/officeart/2018/2/layout/IconCircleList"/>
    <dgm:cxn modelId="{FD2B388F-DE41-4DEC-BC9A-304EA68BBAD2}" type="presParOf" srcId="{353859FA-2FCA-4253-A4A0-9C22A26C52FB}" destId="{7D8751D4-B76D-4D45-8BB9-5DAD8D7177DA}" srcOrd="2" destOrd="0" presId="urn:microsoft.com/office/officeart/2018/2/layout/IconCircleList"/>
    <dgm:cxn modelId="{97618765-6BEB-4D9C-891E-BC9816DD894E}" type="presParOf" srcId="{7D8751D4-B76D-4D45-8BB9-5DAD8D7177DA}" destId="{2549F7BB-F0C2-40A2-8354-D870E7015054}" srcOrd="0" destOrd="0" presId="urn:microsoft.com/office/officeart/2018/2/layout/IconCircleList"/>
    <dgm:cxn modelId="{2FA88031-F278-4025-8D17-790C8612B97E}" type="presParOf" srcId="{7D8751D4-B76D-4D45-8BB9-5DAD8D7177DA}" destId="{DEF666D8-431A-4017-834F-261DFC4A3CD5}" srcOrd="1" destOrd="0" presId="urn:microsoft.com/office/officeart/2018/2/layout/IconCircleList"/>
    <dgm:cxn modelId="{B29A7B92-4C89-408E-BBFF-B02B183A84B0}" type="presParOf" srcId="{7D8751D4-B76D-4D45-8BB9-5DAD8D7177DA}" destId="{EB4CFA27-66B7-45E5-900B-48D69570D19C}" srcOrd="2" destOrd="0" presId="urn:microsoft.com/office/officeart/2018/2/layout/IconCircleList"/>
    <dgm:cxn modelId="{0B669C10-5979-4A93-A61F-9E22D3AF6940}" type="presParOf" srcId="{7D8751D4-B76D-4D45-8BB9-5DAD8D7177DA}" destId="{7A1EE2D2-F8E7-4246-ADCE-FDBD9236B124}" srcOrd="3" destOrd="0" presId="urn:microsoft.com/office/officeart/2018/2/layout/IconCircleList"/>
    <dgm:cxn modelId="{CB4BEE36-B2BE-4EDF-9B01-2B1075B0CC7F}" type="presParOf" srcId="{353859FA-2FCA-4253-A4A0-9C22A26C52FB}" destId="{5EDA5902-CAD2-4476-9519-918DCA206ABC}" srcOrd="3" destOrd="0" presId="urn:microsoft.com/office/officeart/2018/2/layout/IconCircleList"/>
    <dgm:cxn modelId="{09F96E76-60FE-4777-82B0-6151AEC43B21}" type="presParOf" srcId="{353859FA-2FCA-4253-A4A0-9C22A26C52FB}" destId="{5D554574-D332-4268-8F38-8E22F48C3276}" srcOrd="4" destOrd="0" presId="urn:microsoft.com/office/officeart/2018/2/layout/IconCircleList"/>
    <dgm:cxn modelId="{F32F41BB-37AD-4E47-AE4F-CA11D82A49BF}" type="presParOf" srcId="{5D554574-D332-4268-8F38-8E22F48C3276}" destId="{83043145-79B8-4B77-A510-0F7CA950DC98}" srcOrd="0" destOrd="0" presId="urn:microsoft.com/office/officeart/2018/2/layout/IconCircleList"/>
    <dgm:cxn modelId="{37BCDA72-0D48-45B7-B921-0FEB69E4A3B4}" type="presParOf" srcId="{5D554574-D332-4268-8F38-8E22F48C3276}" destId="{7E6EFAEC-13B5-4570-9515-396F984FCAED}" srcOrd="1" destOrd="0" presId="urn:microsoft.com/office/officeart/2018/2/layout/IconCircleList"/>
    <dgm:cxn modelId="{76294415-D12F-427D-8B3A-9BC52AA77E52}" type="presParOf" srcId="{5D554574-D332-4268-8F38-8E22F48C3276}" destId="{B13913BB-C873-4B41-8999-692DF7091470}" srcOrd="2" destOrd="0" presId="urn:microsoft.com/office/officeart/2018/2/layout/IconCircleList"/>
    <dgm:cxn modelId="{B8503837-0292-4D70-881E-2DAD09EF0D97}" type="presParOf" srcId="{5D554574-D332-4268-8F38-8E22F48C3276}" destId="{BE9FCFA8-A7A6-4F9A-A8B6-9B933EFA8F98}" srcOrd="3" destOrd="0" presId="urn:microsoft.com/office/officeart/2018/2/layout/IconCircleList"/>
    <dgm:cxn modelId="{3E57EFD4-D813-4104-9AB5-708A1E81B723}" type="presParOf" srcId="{353859FA-2FCA-4253-A4A0-9C22A26C52FB}" destId="{7E59AC35-15D9-42D0-B3C0-3E82171B116C}" srcOrd="5" destOrd="0" presId="urn:microsoft.com/office/officeart/2018/2/layout/IconCircleList"/>
    <dgm:cxn modelId="{12CCF5BE-FC27-4A8F-A10D-0A63284F77E5}" type="presParOf" srcId="{353859FA-2FCA-4253-A4A0-9C22A26C52FB}" destId="{8345F512-447B-49F5-AC33-C42FFD7AE1D0}" srcOrd="6" destOrd="0" presId="urn:microsoft.com/office/officeart/2018/2/layout/IconCircleList"/>
    <dgm:cxn modelId="{76084F04-46A6-46FD-8E84-8BC6E6579B30}" type="presParOf" srcId="{8345F512-447B-49F5-AC33-C42FFD7AE1D0}" destId="{3EAE7428-85B7-4224-BDD8-871411ED75C5}" srcOrd="0" destOrd="0" presId="urn:microsoft.com/office/officeart/2018/2/layout/IconCircleList"/>
    <dgm:cxn modelId="{6CE042D3-12CD-4AED-A838-F60D108B3917}" type="presParOf" srcId="{8345F512-447B-49F5-AC33-C42FFD7AE1D0}" destId="{F93285C2-E30F-4222-A0BD-6A0906365B4C}" srcOrd="1" destOrd="0" presId="urn:microsoft.com/office/officeart/2018/2/layout/IconCircleList"/>
    <dgm:cxn modelId="{4A0EF23D-570E-4CFB-8C0A-5BFEB9DC4D58}" type="presParOf" srcId="{8345F512-447B-49F5-AC33-C42FFD7AE1D0}" destId="{1ADB73D5-86D6-4C3A-A6B0-AA83491AC0C1}" srcOrd="2" destOrd="0" presId="urn:microsoft.com/office/officeart/2018/2/layout/IconCircleList"/>
    <dgm:cxn modelId="{1220A2A1-EF74-429A-A022-75DEBE720BF0}" type="presParOf" srcId="{8345F512-447B-49F5-AC33-C42FFD7AE1D0}" destId="{E6E49012-E5C5-4F17-878D-7E0C4B52E565}" srcOrd="3" destOrd="0" presId="urn:microsoft.com/office/officeart/2018/2/layout/IconCircleList"/>
    <dgm:cxn modelId="{D4207A8A-5687-444E-BEC0-6D37710E728D}" type="presParOf" srcId="{353859FA-2FCA-4253-A4A0-9C22A26C52FB}" destId="{2A539523-93E1-4358-9045-9ABC05EB912C}" srcOrd="7" destOrd="0" presId="urn:microsoft.com/office/officeart/2018/2/layout/IconCircleList"/>
    <dgm:cxn modelId="{8E638F4A-B3B6-4076-94B5-43220932D35A}" type="presParOf" srcId="{353859FA-2FCA-4253-A4A0-9C22A26C52FB}" destId="{9CBD85B2-8668-42D1-AAC8-8725802491F5}" srcOrd="8" destOrd="0" presId="urn:microsoft.com/office/officeart/2018/2/layout/IconCircleList"/>
    <dgm:cxn modelId="{99BAFFC9-00B7-4343-897A-803661902ACE}" type="presParOf" srcId="{9CBD85B2-8668-42D1-AAC8-8725802491F5}" destId="{9BD9D928-A9B4-4130-AD41-EE92497CA233}" srcOrd="0" destOrd="0" presId="urn:microsoft.com/office/officeart/2018/2/layout/IconCircleList"/>
    <dgm:cxn modelId="{F9CDC7A2-E3AC-423D-8F62-9AC3984D19D1}" type="presParOf" srcId="{9CBD85B2-8668-42D1-AAC8-8725802491F5}" destId="{0A3EFA2B-79BD-485A-843C-1D835DAF4EA9}" srcOrd="1" destOrd="0" presId="urn:microsoft.com/office/officeart/2018/2/layout/IconCircleList"/>
    <dgm:cxn modelId="{13A735B8-75EB-4348-9AF8-99CD7BDBF487}" type="presParOf" srcId="{9CBD85B2-8668-42D1-AAC8-8725802491F5}" destId="{250098C7-064D-4B15-8A84-E7B8682F2123}" srcOrd="2" destOrd="0" presId="urn:microsoft.com/office/officeart/2018/2/layout/IconCircleList"/>
    <dgm:cxn modelId="{E78C93D6-3C5A-48F2-B5FC-24F668ED903A}" type="presParOf" srcId="{9CBD85B2-8668-42D1-AAC8-8725802491F5}" destId="{C5636B00-5DFB-459B-9032-84AFDA98FE0C}" srcOrd="3" destOrd="0" presId="urn:microsoft.com/office/officeart/2018/2/layout/IconCircleList"/>
    <dgm:cxn modelId="{06FCCB31-6865-4392-B6D6-90287E9F4D3B}" type="presParOf" srcId="{353859FA-2FCA-4253-A4A0-9C22A26C52FB}" destId="{E3B5190F-4D34-4AF5-81AB-235E78ED1D0D}" srcOrd="9" destOrd="0" presId="urn:microsoft.com/office/officeart/2018/2/layout/IconCircleList"/>
    <dgm:cxn modelId="{76FD34A5-937A-47AE-9FEE-1B4AA59AD82D}" type="presParOf" srcId="{353859FA-2FCA-4253-A4A0-9C22A26C52FB}" destId="{8E5A416F-18CA-4984-A7A4-698801DF95C5}" srcOrd="10" destOrd="0" presId="urn:microsoft.com/office/officeart/2018/2/layout/IconCircleList"/>
    <dgm:cxn modelId="{19BA2D60-3088-45E2-AA3E-CD6271BB0407}" type="presParOf" srcId="{8E5A416F-18CA-4984-A7A4-698801DF95C5}" destId="{FE646300-9BD9-43DF-804C-7D5BACC7071C}" srcOrd="0" destOrd="0" presId="urn:microsoft.com/office/officeart/2018/2/layout/IconCircleList"/>
    <dgm:cxn modelId="{41D9DC71-FD7A-4253-8082-17E560A30716}" type="presParOf" srcId="{8E5A416F-18CA-4984-A7A4-698801DF95C5}" destId="{6D8E3D3F-B5AF-423B-A922-5E8ECFE9D71D}" srcOrd="1" destOrd="0" presId="urn:microsoft.com/office/officeart/2018/2/layout/IconCircleList"/>
    <dgm:cxn modelId="{1763C145-7034-4428-9E04-8D8334FC6CC0}" type="presParOf" srcId="{8E5A416F-18CA-4984-A7A4-698801DF95C5}" destId="{A9C4DADC-5A51-459F-9CCD-401F1C366CE9}" srcOrd="2" destOrd="0" presId="urn:microsoft.com/office/officeart/2018/2/layout/IconCircleList"/>
    <dgm:cxn modelId="{9A3CCBBA-F7D0-453A-8502-6998C5682F8F}" type="presParOf" srcId="{8E5A416F-18CA-4984-A7A4-698801DF95C5}" destId="{1353595D-9493-40FB-AA87-230D218391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4DD7-7A1F-4947-BBBD-7D89F38F26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4C5BA-1E40-47B3-99D6-C974665AF016}">
      <dgm:prSet/>
      <dgm:spPr/>
      <dgm:t>
        <a:bodyPr/>
        <a:lstStyle/>
        <a:p>
          <a:r>
            <a:rPr lang="en-US"/>
            <a:t>Node</a:t>
          </a:r>
        </a:p>
      </dgm:t>
    </dgm:pt>
    <dgm:pt modelId="{60EE449C-320A-4F8A-A7A1-7383922A145C}" type="parTrans" cxnId="{DD9956CB-D6C6-4CE9-89F9-2D4652857268}">
      <dgm:prSet/>
      <dgm:spPr/>
      <dgm:t>
        <a:bodyPr/>
        <a:lstStyle/>
        <a:p>
          <a:endParaRPr lang="en-US"/>
        </a:p>
      </dgm:t>
    </dgm:pt>
    <dgm:pt modelId="{2D6FCEF9-97E0-4BE8-B822-31E245373E04}" type="sibTrans" cxnId="{DD9956CB-D6C6-4CE9-89F9-2D4652857268}">
      <dgm:prSet/>
      <dgm:spPr/>
      <dgm:t>
        <a:bodyPr/>
        <a:lstStyle/>
        <a:p>
          <a:endParaRPr lang="en-US"/>
        </a:p>
      </dgm:t>
    </dgm:pt>
    <dgm:pt modelId="{741A4824-9A57-4995-9B3B-C29C1C9C2923}">
      <dgm:prSet/>
      <dgm:spPr/>
      <dgm:t>
        <a:bodyPr/>
        <a:lstStyle/>
        <a:p>
          <a:r>
            <a:rPr lang="en-US"/>
            <a:t>React</a:t>
          </a:r>
        </a:p>
      </dgm:t>
    </dgm:pt>
    <dgm:pt modelId="{7F03C1CD-4FDC-4AA0-85DD-79D3C1D7AF32}" type="parTrans" cxnId="{9CE284AC-986C-4AA3-9421-073C8B2B9FFB}">
      <dgm:prSet/>
      <dgm:spPr/>
      <dgm:t>
        <a:bodyPr/>
        <a:lstStyle/>
        <a:p>
          <a:endParaRPr lang="en-US"/>
        </a:p>
      </dgm:t>
    </dgm:pt>
    <dgm:pt modelId="{70241B42-D978-42A8-B1E3-FCD2624CD287}" type="sibTrans" cxnId="{9CE284AC-986C-4AA3-9421-073C8B2B9FFB}">
      <dgm:prSet/>
      <dgm:spPr/>
      <dgm:t>
        <a:bodyPr/>
        <a:lstStyle/>
        <a:p>
          <a:endParaRPr lang="en-US"/>
        </a:p>
      </dgm:t>
    </dgm:pt>
    <dgm:pt modelId="{5A7F94CA-BBAF-4D39-962F-3591EE9F3B6B}">
      <dgm:prSet/>
      <dgm:spPr/>
      <dgm:t>
        <a:bodyPr/>
        <a:lstStyle/>
        <a:p>
          <a:r>
            <a:rPr lang="en-US"/>
            <a:t>MongoDB</a:t>
          </a:r>
        </a:p>
      </dgm:t>
    </dgm:pt>
    <dgm:pt modelId="{D46F2435-23A1-4328-8669-734863D0BFC5}" type="parTrans" cxnId="{4B7ECCA1-6668-4F5A-845A-F9F55396224F}">
      <dgm:prSet/>
      <dgm:spPr/>
      <dgm:t>
        <a:bodyPr/>
        <a:lstStyle/>
        <a:p>
          <a:endParaRPr lang="en-US"/>
        </a:p>
      </dgm:t>
    </dgm:pt>
    <dgm:pt modelId="{6B1A4190-4551-44AE-8D8F-EEEF9E5EAA9E}" type="sibTrans" cxnId="{4B7ECCA1-6668-4F5A-845A-F9F55396224F}">
      <dgm:prSet/>
      <dgm:spPr/>
      <dgm:t>
        <a:bodyPr/>
        <a:lstStyle/>
        <a:p>
          <a:endParaRPr lang="en-US"/>
        </a:p>
      </dgm:t>
    </dgm:pt>
    <dgm:pt modelId="{E809E45C-9FEB-401C-9B7F-14501DBDE046}">
      <dgm:prSet/>
      <dgm:spPr/>
      <dgm:t>
        <a:bodyPr/>
        <a:lstStyle/>
        <a:p>
          <a:r>
            <a:rPr lang="en-US"/>
            <a:t>Express</a:t>
          </a:r>
        </a:p>
      </dgm:t>
    </dgm:pt>
    <dgm:pt modelId="{2878DE70-6865-42DA-BA72-C0BB4BE674FC}" type="parTrans" cxnId="{605777BD-772F-449C-B140-1168AE59C611}">
      <dgm:prSet/>
      <dgm:spPr/>
      <dgm:t>
        <a:bodyPr/>
        <a:lstStyle/>
        <a:p>
          <a:endParaRPr lang="en-US"/>
        </a:p>
      </dgm:t>
    </dgm:pt>
    <dgm:pt modelId="{39121F83-855E-473E-887E-BBC5AF7E2063}" type="sibTrans" cxnId="{605777BD-772F-449C-B140-1168AE59C611}">
      <dgm:prSet/>
      <dgm:spPr/>
      <dgm:t>
        <a:bodyPr/>
        <a:lstStyle/>
        <a:p>
          <a:endParaRPr lang="en-US"/>
        </a:p>
      </dgm:t>
    </dgm:pt>
    <dgm:pt modelId="{6F388089-7912-48FC-B54A-5FF55311DE25}">
      <dgm:prSet/>
      <dgm:spPr/>
      <dgm:t>
        <a:bodyPr/>
        <a:lstStyle/>
        <a:p>
          <a:r>
            <a:rPr lang="en-US"/>
            <a:t>Javascript</a:t>
          </a:r>
        </a:p>
      </dgm:t>
    </dgm:pt>
    <dgm:pt modelId="{82B2CF6D-D55E-4633-AACB-34AF189568D4}" type="parTrans" cxnId="{93CED3E7-6679-4D9E-82E0-5C1D3DEC4712}">
      <dgm:prSet/>
      <dgm:spPr/>
      <dgm:t>
        <a:bodyPr/>
        <a:lstStyle/>
        <a:p>
          <a:endParaRPr lang="en-US"/>
        </a:p>
      </dgm:t>
    </dgm:pt>
    <dgm:pt modelId="{7AC544FD-5045-4E90-B101-9AD137E103ED}" type="sibTrans" cxnId="{93CED3E7-6679-4D9E-82E0-5C1D3DEC4712}">
      <dgm:prSet/>
      <dgm:spPr/>
      <dgm:t>
        <a:bodyPr/>
        <a:lstStyle/>
        <a:p>
          <a:endParaRPr lang="en-US"/>
        </a:p>
      </dgm:t>
    </dgm:pt>
    <dgm:pt modelId="{3EC15AB4-0BB4-49A4-904D-3AF1439F1F1B}">
      <dgm:prSet/>
      <dgm:spPr/>
      <dgm:t>
        <a:bodyPr/>
        <a:lstStyle/>
        <a:p>
          <a:r>
            <a:rPr lang="en-US"/>
            <a:t>HTML</a:t>
          </a:r>
        </a:p>
      </dgm:t>
    </dgm:pt>
    <dgm:pt modelId="{27075790-2C62-43E0-B9E1-7BE7AA16628A}" type="parTrans" cxnId="{70FE1C18-811D-43E6-8E68-FC79DE555C83}">
      <dgm:prSet/>
      <dgm:spPr/>
      <dgm:t>
        <a:bodyPr/>
        <a:lstStyle/>
        <a:p>
          <a:endParaRPr lang="en-US"/>
        </a:p>
      </dgm:t>
    </dgm:pt>
    <dgm:pt modelId="{8CFCCF46-62A7-4FBB-9D6A-1250E4D38B4E}" type="sibTrans" cxnId="{70FE1C18-811D-43E6-8E68-FC79DE555C83}">
      <dgm:prSet/>
      <dgm:spPr/>
      <dgm:t>
        <a:bodyPr/>
        <a:lstStyle/>
        <a:p>
          <a:endParaRPr lang="en-US"/>
        </a:p>
      </dgm:t>
    </dgm:pt>
    <dgm:pt modelId="{88871FEE-3C4D-47D1-AE29-6995F4214CA0}">
      <dgm:prSet/>
      <dgm:spPr/>
      <dgm:t>
        <a:bodyPr/>
        <a:lstStyle/>
        <a:p>
          <a:r>
            <a:rPr lang="en-US"/>
            <a:t>CSS</a:t>
          </a:r>
        </a:p>
      </dgm:t>
    </dgm:pt>
    <dgm:pt modelId="{198F48D9-2C74-4D71-B4EA-64377B7C2803}" type="parTrans" cxnId="{34F4283E-880B-49BD-A272-4FE307CE0312}">
      <dgm:prSet/>
      <dgm:spPr/>
      <dgm:t>
        <a:bodyPr/>
        <a:lstStyle/>
        <a:p>
          <a:endParaRPr lang="en-US"/>
        </a:p>
      </dgm:t>
    </dgm:pt>
    <dgm:pt modelId="{041DCB50-654F-4523-9608-EADB86029986}" type="sibTrans" cxnId="{34F4283E-880B-49BD-A272-4FE307CE0312}">
      <dgm:prSet/>
      <dgm:spPr/>
      <dgm:t>
        <a:bodyPr/>
        <a:lstStyle/>
        <a:p>
          <a:endParaRPr lang="en-US"/>
        </a:p>
      </dgm:t>
    </dgm:pt>
    <dgm:pt modelId="{607DC0EA-A568-426A-BB39-F4933CD809E1}">
      <dgm:prSet/>
      <dgm:spPr/>
      <dgm:t>
        <a:bodyPr/>
        <a:lstStyle/>
        <a:p>
          <a:r>
            <a:rPr lang="en-US"/>
            <a:t>Bootstrap</a:t>
          </a:r>
        </a:p>
      </dgm:t>
    </dgm:pt>
    <dgm:pt modelId="{C33B30E0-8ED2-4E94-9FE4-A9EF81587695}" type="parTrans" cxnId="{5D7C65A8-77DC-4A7A-9D48-3A957A7C1033}">
      <dgm:prSet/>
      <dgm:spPr/>
      <dgm:t>
        <a:bodyPr/>
        <a:lstStyle/>
        <a:p>
          <a:endParaRPr lang="en-US"/>
        </a:p>
      </dgm:t>
    </dgm:pt>
    <dgm:pt modelId="{FEFAC3B9-83CC-4CDA-8DF3-D302F5E3F02B}" type="sibTrans" cxnId="{5D7C65A8-77DC-4A7A-9D48-3A957A7C1033}">
      <dgm:prSet/>
      <dgm:spPr/>
      <dgm:t>
        <a:bodyPr/>
        <a:lstStyle/>
        <a:p>
          <a:endParaRPr lang="en-US"/>
        </a:p>
      </dgm:t>
    </dgm:pt>
    <dgm:pt modelId="{154F40BB-8A33-4F5E-9ACD-688CFEAA47BA}">
      <dgm:prSet/>
      <dgm:spPr/>
      <dgm:t>
        <a:bodyPr/>
        <a:lstStyle/>
        <a:p>
          <a:r>
            <a:rPr lang="en-US" dirty="0"/>
            <a:t>New Library React Select US State</a:t>
          </a:r>
        </a:p>
      </dgm:t>
    </dgm:pt>
    <dgm:pt modelId="{A3CE12DF-CE8E-4409-9BD3-D4F6455B532A}" type="parTrans" cxnId="{9DA4AE13-02AB-41A1-AE51-80E7EC2B6960}">
      <dgm:prSet/>
      <dgm:spPr/>
      <dgm:t>
        <a:bodyPr/>
        <a:lstStyle/>
        <a:p>
          <a:endParaRPr lang="en-US"/>
        </a:p>
      </dgm:t>
    </dgm:pt>
    <dgm:pt modelId="{373C34A7-3466-4F50-AEA6-2C7936973BED}" type="sibTrans" cxnId="{9DA4AE13-02AB-41A1-AE51-80E7EC2B6960}">
      <dgm:prSet/>
      <dgm:spPr/>
      <dgm:t>
        <a:bodyPr/>
        <a:lstStyle/>
        <a:p>
          <a:endParaRPr lang="en-US"/>
        </a:p>
      </dgm:t>
    </dgm:pt>
    <dgm:pt modelId="{F7545B93-4FC5-4A07-9188-BDD28F16A3AD}" type="pres">
      <dgm:prSet presAssocID="{FE0F4DD7-7A1F-4947-BBBD-7D89F38F2615}" presName="diagram" presStyleCnt="0">
        <dgm:presLayoutVars>
          <dgm:dir/>
          <dgm:resizeHandles val="exact"/>
        </dgm:presLayoutVars>
      </dgm:prSet>
      <dgm:spPr/>
    </dgm:pt>
    <dgm:pt modelId="{F76212B5-9E83-47B5-A25C-F50FE0610AD8}" type="pres">
      <dgm:prSet presAssocID="{C264C5BA-1E40-47B3-99D6-C974665AF016}" presName="node" presStyleLbl="node1" presStyleIdx="0" presStyleCnt="9">
        <dgm:presLayoutVars>
          <dgm:bulletEnabled val="1"/>
        </dgm:presLayoutVars>
      </dgm:prSet>
      <dgm:spPr/>
    </dgm:pt>
    <dgm:pt modelId="{773EA2AE-BFAE-48B6-972F-55B14E2FAE24}" type="pres">
      <dgm:prSet presAssocID="{2D6FCEF9-97E0-4BE8-B822-31E245373E04}" presName="sibTrans" presStyleCnt="0"/>
      <dgm:spPr/>
    </dgm:pt>
    <dgm:pt modelId="{06B7EFB8-2147-4686-A48E-8ADB94AE9C8E}" type="pres">
      <dgm:prSet presAssocID="{741A4824-9A57-4995-9B3B-C29C1C9C2923}" presName="node" presStyleLbl="node1" presStyleIdx="1" presStyleCnt="9">
        <dgm:presLayoutVars>
          <dgm:bulletEnabled val="1"/>
        </dgm:presLayoutVars>
      </dgm:prSet>
      <dgm:spPr/>
    </dgm:pt>
    <dgm:pt modelId="{669CA741-7680-4D88-BF4F-24BCAC87136C}" type="pres">
      <dgm:prSet presAssocID="{70241B42-D978-42A8-B1E3-FCD2624CD287}" presName="sibTrans" presStyleCnt="0"/>
      <dgm:spPr/>
    </dgm:pt>
    <dgm:pt modelId="{FE2CE0FF-DB9E-424A-A252-9801F9C2B9F1}" type="pres">
      <dgm:prSet presAssocID="{5A7F94CA-BBAF-4D39-962F-3591EE9F3B6B}" presName="node" presStyleLbl="node1" presStyleIdx="2" presStyleCnt="9">
        <dgm:presLayoutVars>
          <dgm:bulletEnabled val="1"/>
        </dgm:presLayoutVars>
      </dgm:prSet>
      <dgm:spPr/>
    </dgm:pt>
    <dgm:pt modelId="{6EE8B1F7-E98E-46E7-A494-5D6621952108}" type="pres">
      <dgm:prSet presAssocID="{6B1A4190-4551-44AE-8D8F-EEEF9E5EAA9E}" presName="sibTrans" presStyleCnt="0"/>
      <dgm:spPr/>
    </dgm:pt>
    <dgm:pt modelId="{C3059F28-1269-4A73-BFE5-5C0B8BA1CE34}" type="pres">
      <dgm:prSet presAssocID="{E809E45C-9FEB-401C-9B7F-14501DBDE046}" presName="node" presStyleLbl="node1" presStyleIdx="3" presStyleCnt="9">
        <dgm:presLayoutVars>
          <dgm:bulletEnabled val="1"/>
        </dgm:presLayoutVars>
      </dgm:prSet>
      <dgm:spPr/>
    </dgm:pt>
    <dgm:pt modelId="{5BD1859F-13AC-4DC4-95F1-ABBADD8D7367}" type="pres">
      <dgm:prSet presAssocID="{39121F83-855E-473E-887E-BBC5AF7E2063}" presName="sibTrans" presStyleCnt="0"/>
      <dgm:spPr/>
    </dgm:pt>
    <dgm:pt modelId="{5C878938-604F-4D3A-A666-65930CE8ED50}" type="pres">
      <dgm:prSet presAssocID="{6F388089-7912-48FC-B54A-5FF55311DE25}" presName="node" presStyleLbl="node1" presStyleIdx="4" presStyleCnt="9">
        <dgm:presLayoutVars>
          <dgm:bulletEnabled val="1"/>
        </dgm:presLayoutVars>
      </dgm:prSet>
      <dgm:spPr/>
    </dgm:pt>
    <dgm:pt modelId="{330F00A5-7EF0-4562-9308-908FDABFD7CB}" type="pres">
      <dgm:prSet presAssocID="{7AC544FD-5045-4E90-B101-9AD137E103ED}" presName="sibTrans" presStyleCnt="0"/>
      <dgm:spPr/>
    </dgm:pt>
    <dgm:pt modelId="{B093C714-E835-40E6-82A6-A15AC3DB2BD0}" type="pres">
      <dgm:prSet presAssocID="{3EC15AB4-0BB4-49A4-904D-3AF1439F1F1B}" presName="node" presStyleLbl="node1" presStyleIdx="5" presStyleCnt="9">
        <dgm:presLayoutVars>
          <dgm:bulletEnabled val="1"/>
        </dgm:presLayoutVars>
      </dgm:prSet>
      <dgm:spPr/>
    </dgm:pt>
    <dgm:pt modelId="{03E68CB8-74C9-4FDA-98C8-2AF8BA929C82}" type="pres">
      <dgm:prSet presAssocID="{8CFCCF46-62A7-4FBB-9D6A-1250E4D38B4E}" presName="sibTrans" presStyleCnt="0"/>
      <dgm:spPr/>
    </dgm:pt>
    <dgm:pt modelId="{0C591328-50FA-47C0-82B2-D3E60E90A320}" type="pres">
      <dgm:prSet presAssocID="{88871FEE-3C4D-47D1-AE29-6995F4214CA0}" presName="node" presStyleLbl="node1" presStyleIdx="6" presStyleCnt="9">
        <dgm:presLayoutVars>
          <dgm:bulletEnabled val="1"/>
        </dgm:presLayoutVars>
      </dgm:prSet>
      <dgm:spPr/>
    </dgm:pt>
    <dgm:pt modelId="{5172EEB5-4F7B-4A4D-9293-376C0950B62B}" type="pres">
      <dgm:prSet presAssocID="{041DCB50-654F-4523-9608-EADB86029986}" presName="sibTrans" presStyleCnt="0"/>
      <dgm:spPr/>
    </dgm:pt>
    <dgm:pt modelId="{C04559FA-4105-453F-9335-3027F6501EA3}" type="pres">
      <dgm:prSet presAssocID="{607DC0EA-A568-426A-BB39-F4933CD809E1}" presName="node" presStyleLbl="node1" presStyleIdx="7" presStyleCnt="9">
        <dgm:presLayoutVars>
          <dgm:bulletEnabled val="1"/>
        </dgm:presLayoutVars>
      </dgm:prSet>
      <dgm:spPr/>
    </dgm:pt>
    <dgm:pt modelId="{A891635E-0155-41B0-A49F-8433F55AF989}" type="pres">
      <dgm:prSet presAssocID="{FEFAC3B9-83CC-4CDA-8DF3-D302F5E3F02B}" presName="sibTrans" presStyleCnt="0"/>
      <dgm:spPr/>
    </dgm:pt>
    <dgm:pt modelId="{F963D7CA-3F3F-4D7B-8FC2-64177F35E05B}" type="pres">
      <dgm:prSet presAssocID="{154F40BB-8A33-4F5E-9ACD-688CFEAA47BA}" presName="node" presStyleLbl="node1" presStyleIdx="8" presStyleCnt="9">
        <dgm:presLayoutVars>
          <dgm:bulletEnabled val="1"/>
        </dgm:presLayoutVars>
      </dgm:prSet>
      <dgm:spPr/>
    </dgm:pt>
  </dgm:ptLst>
  <dgm:cxnLst>
    <dgm:cxn modelId="{9DA4AE13-02AB-41A1-AE51-80E7EC2B6960}" srcId="{FE0F4DD7-7A1F-4947-BBBD-7D89F38F2615}" destId="{154F40BB-8A33-4F5E-9ACD-688CFEAA47BA}" srcOrd="8" destOrd="0" parTransId="{A3CE12DF-CE8E-4409-9BD3-D4F6455B532A}" sibTransId="{373C34A7-3466-4F50-AEA6-2C7936973BED}"/>
    <dgm:cxn modelId="{70FE1C18-811D-43E6-8E68-FC79DE555C83}" srcId="{FE0F4DD7-7A1F-4947-BBBD-7D89F38F2615}" destId="{3EC15AB4-0BB4-49A4-904D-3AF1439F1F1B}" srcOrd="5" destOrd="0" parTransId="{27075790-2C62-43E0-B9E1-7BE7AA16628A}" sibTransId="{8CFCCF46-62A7-4FBB-9D6A-1250E4D38B4E}"/>
    <dgm:cxn modelId="{82FE412B-E37F-41A9-B0A5-53A2D72A2405}" type="presOf" srcId="{E809E45C-9FEB-401C-9B7F-14501DBDE046}" destId="{C3059F28-1269-4A73-BFE5-5C0B8BA1CE34}" srcOrd="0" destOrd="0" presId="urn:microsoft.com/office/officeart/2005/8/layout/default"/>
    <dgm:cxn modelId="{8B1BEC2B-27D3-4F12-8386-84A337FB73E1}" type="presOf" srcId="{C264C5BA-1E40-47B3-99D6-C974665AF016}" destId="{F76212B5-9E83-47B5-A25C-F50FE0610AD8}" srcOrd="0" destOrd="0" presId="urn:microsoft.com/office/officeart/2005/8/layout/default"/>
    <dgm:cxn modelId="{34F4283E-880B-49BD-A272-4FE307CE0312}" srcId="{FE0F4DD7-7A1F-4947-BBBD-7D89F38F2615}" destId="{88871FEE-3C4D-47D1-AE29-6995F4214CA0}" srcOrd="6" destOrd="0" parTransId="{198F48D9-2C74-4D71-B4EA-64377B7C2803}" sibTransId="{041DCB50-654F-4523-9608-EADB86029986}"/>
    <dgm:cxn modelId="{3CA1716D-58C6-4BB0-9D96-19A30530A09E}" type="presOf" srcId="{741A4824-9A57-4995-9B3B-C29C1C9C2923}" destId="{06B7EFB8-2147-4686-A48E-8ADB94AE9C8E}" srcOrd="0" destOrd="0" presId="urn:microsoft.com/office/officeart/2005/8/layout/default"/>
    <dgm:cxn modelId="{380CB96D-74BE-4A5F-AC1F-A29CD0B67EAC}" type="presOf" srcId="{154F40BB-8A33-4F5E-9ACD-688CFEAA47BA}" destId="{F963D7CA-3F3F-4D7B-8FC2-64177F35E05B}" srcOrd="0" destOrd="0" presId="urn:microsoft.com/office/officeart/2005/8/layout/default"/>
    <dgm:cxn modelId="{43200674-32DF-4C4B-8C16-02B01F2A1AB0}" type="presOf" srcId="{5A7F94CA-BBAF-4D39-962F-3591EE9F3B6B}" destId="{FE2CE0FF-DB9E-424A-A252-9801F9C2B9F1}" srcOrd="0" destOrd="0" presId="urn:microsoft.com/office/officeart/2005/8/layout/default"/>
    <dgm:cxn modelId="{02DC8677-A552-4B53-A374-2618EAC4CC97}" type="presOf" srcId="{3EC15AB4-0BB4-49A4-904D-3AF1439F1F1B}" destId="{B093C714-E835-40E6-82A6-A15AC3DB2BD0}" srcOrd="0" destOrd="0" presId="urn:microsoft.com/office/officeart/2005/8/layout/default"/>
    <dgm:cxn modelId="{1ED0F858-8FD3-426C-8AC1-82F0FA1EE220}" type="presOf" srcId="{607DC0EA-A568-426A-BB39-F4933CD809E1}" destId="{C04559FA-4105-453F-9335-3027F6501EA3}" srcOrd="0" destOrd="0" presId="urn:microsoft.com/office/officeart/2005/8/layout/default"/>
    <dgm:cxn modelId="{DB759383-464C-4F41-9EC3-0DA429166F1B}" type="presOf" srcId="{6F388089-7912-48FC-B54A-5FF55311DE25}" destId="{5C878938-604F-4D3A-A666-65930CE8ED50}" srcOrd="0" destOrd="0" presId="urn:microsoft.com/office/officeart/2005/8/layout/default"/>
    <dgm:cxn modelId="{4B7ECCA1-6668-4F5A-845A-F9F55396224F}" srcId="{FE0F4DD7-7A1F-4947-BBBD-7D89F38F2615}" destId="{5A7F94CA-BBAF-4D39-962F-3591EE9F3B6B}" srcOrd="2" destOrd="0" parTransId="{D46F2435-23A1-4328-8669-734863D0BFC5}" sibTransId="{6B1A4190-4551-44AE-8D8F-EEEF9E5EAA9E}"/>
    <dgm:cxn modelId="{5D7C65A8-77DC-4A7A-9D48-3A957A7C1033}" srcId="{FE0F4DD7-7A1F-4947-BBBD-7D89F38F2615}" destId="{607DC0EA-A568-426A-BB39-F4933CD809E1}" srcOrd="7" destOrd="0" parTransId="{C33B30E0-8ED2-4E94-9FE4-A9EF81587695}" sibTransId="{FEFAC3B9-83CC-4CDA-8DF3-D302F5E3F02B}"/>
    <dgm:cxn modelId="{E9A927A9-A20C-465F-A9E7-12B30485BD66}" type="presOf" srcId="{FE0F4DD7-7A1F-4947-BBBD-7D89F38F2615}" destId="{F7545B93-4FC5-4A07-9188-BDD28F16A3AD}" srcOrd="0" destOrd="0" presId="urn:microsoft.com/office/officeart/2005/8/layout/default"/>
    <dgm:cxn modelId="{9CE284AC-986C-4AA3-9421-073C8B2B9FFB}" srcId="{FE0F4DD7-7A1F-4947-BBBD-7D89F38F2615}" destId="{741A4824-9A57-4995-9B3B-C29C1C9C2923}" srcOrd="1" destOrd="0" parTransId="{7F03C1CD-4FDC-4AA0-85DD-79D3C1D7AF32}" sibTransId="{70241B42-D978-42A8-B1E3-FCD2624CD287}"/>
    <dgm:cxn modelId="{605777BD-772F-449C-B140-1168AE59C611}" srcId="{FE0F4DD7-7A1F-4947-BBBD-7D89F38F2615}" destId="{E809E45C-9FEB-401C-9B7F-14501DBDE046}" srcOrd="3" destOrd="0" parTransId="{2878DE70-6865-42DA-BA72-C0BB4BE674FC}" sibTransId="{39121F83-855E-473E-887E-BBC5AF7E2063}"/>
    <dgm:cxn modelId="{11CD1CC0-854A-4D05-8367-FD8A41A51B19}" type="presOf" srcId="{88871FEE-3C4D-47D1-AE29-6995F4214CA0}" destId="{0C591328-50FA-47C0-82B2-D3E60E90A320}" srcOrd="0" destOrd="0" presId="urn:microsoft.com/office/officeart/2005/8/layout/default"/>
    <dgm:cxn modelId="{DD9956CB-D6C6-4CE9-89F9-2D4652857268}" srcId="{FE0F4DD7-7A1F-4947-BBBD-7D89F38F2615}" destId="{C264C5BA-1E40-47B3-99D6-C974665AF016}" srcOrd="0" destOrd="0" parTransId="{60EE449C-320A-4F8A-A7A1-7383922A145C}" sibTransId="{2D6FCEF9-97E0-4BE8-B822-31E245373E04}"/>
    <dgm:cxn modelId="{93CED3E7-6679-4D9E-82E0-5C1D3DEC4712}" srcId="{FE0F4DD7-7A1F-4947-BBBD-7D89F38F2615}" destId="{6F388089-7912-48FC-B54A-5FF55311DE25}" srcOrd="4" destOrd="0" parTransId="{82B2CF6D-D55E-4633-AACB-34AF189568D4}" sibTransId="{7AC544FD-5045-4E90-B101-9AD137E103ED}"/>
    <dgm:cxn modelId="{0E6C8182-7B11-4C8E-B3D8-CC9E6CC97BF6}" type="presParOf" srcId="{F7545B93-4FC5-4A07-9188-BDD28F16A3AD}" destId="{F76212B5-9E83-47B5-A25C-F50FE0610AD8}" srcOrd="0" destOrd="0" presId="urn:microsoft.com/office/officeart/2005/8/layout/default"/>
    <dgm:cxn modelId="{19366549-E444-4FBA-99E8-6DB023BA7C59}" type="presParOf" srcId="{F7545B93-4FC5-4A07-9188-BDD28F16A3AD}" destId="{773EA2AE-BFAE-48B6-972F-55B14E2FAE24}" srcOrd="1" destOrd="0" presId="urn:microsoft.com/office/officeart/2005/8/layout/default"/>
    <dgm:cxn modelId="{0739780F-0D65-4C5B-8422-3B07F001907B}" type="presParOf" srcId="{F7545B93-4FC5-4A07-9188-BDD28F16A3AD}" destId="{06B7EFB8-2147-4686-A48E-8ADB94AE9C8E}" srcOrd="2" destOrd="0" presId="urn:microsoft.com/office/officeart/2005/8/layout/default"/>
    <dgm:cxn modelId="{8C0CB57D-59B4-43F6-9627-E2EFCFA3CFCA}" type="presParOf" srcId="{F7545B93-4FC5-4A07-9188-BDD28F16A3AD}" destId="{669CA741-7680-4D88-BF4F-24BCAC87136C}" srcOrd="3" destOrd="0" presId="urn:microsoft.com/office/officeart/2005/8/layout/default"/>
    <dgm:cxn modelId="{5D39CEFA-8996-431E-89FF-4F7B2E933285}" type="presParOf" srcId="{F7545B93-4FC5-4A07-9188-BDD28F16A3AD}" destId="{FE2CE0FF-DB9E-424A-A252-9801F9C2B9F1}" srcOrd="4" destOrd="0" presId="urn:microsoft.com/office/officeart/2005/8/layout/default"/>
    <dgm:cxn modelId="{A0D81755-BDB9-48D1-BD2D-D8339E988228}" type="presParOf" srcId="{F7545B93-4FC5-4A07-9188-BDD28F16A3AD}" destId="{6EE8B1F7-E98E-46E7-A494-5D6621952108}" srcOrd="5" destOrd="0" presId="urn:microsoft.com/office/officeart/2005/8/layout/default"/>
    <dgm:cxn modelId="{8FCC15F6-C751-4CE2-AC41-E4DAFC0DF54E}" type="presParOf" srcId="{F7545B93-4FC5-4A07-9188-BDD28F16A3AD}" destId="{C3059F28-1269-4A73-BFE5-5C0B8BA1CE34}" srcOrd="6" destOrd="0" presId="urn:microsoft.com/office/officeart/2005/8/layout/default"/>
    <dgm:cxn modelId="{B6B76B9B-890D-4D7A-B12B-E87494AD2643}" type="presParOf" srcId="{F7545B93-4FC5-4A07-9188-BDD28F16A3AD}" destId="{5BD1859F-13AC-4DC4-95F1-ABBADD8D7367}" srcOrd="7" destOrd="0" presId="urn:microsoft.com/office/officeart/2005/8/layout/default"/>
    <dgm:cxn modelId="{BB091297-2ADC-4B14-8222-C6E84D94249E}" type="presParOf" srcId="{F7545B93-4FC5-4A07-9188-BDD28F16A3AD}" destId="{5C878938-604F-4D3A-A666-65930CE8ED50}" srcOrd="8" destOrd="0" presId="urn:microsoft.com/office/officeart/2005/8/layout/default"/>
    <dgm:cxn modelId="{EB8EE4E6-72C6-4905-AE87-7094865A7F1A}" type="presParOf" srcId="{F7545B93-4FC5-4A07-9188-BDD28F16A3AD}" destId="{330F00A5-7EF0-4562-9308-908FDABFD7CB}" srcOrd="9" destOrd="0" presId="urn:microsoft.com/office/officeart/2005/8/layout/default"/>
    <dgm:cxn modelId="{0C45EB22-9CB0-4443-8FE9-2F319FC0A85A}" type="presParOf" srcId="{F7545B93-4FC5-4A07-9188-BDD28F16A3AD}" destId="{B093C714-E835-40E6-82A6-A15AC3DB2BD0}" srcOrd="10" destOrd="0" presId="urn:microsoft.com/office/officeart/2005/8/layout/default"/>
    <dgm:cxn modelId="{FFC1F230-1D16-4218-92C6-E21232F029CB}" type="presParOf" srcId="{F7545B93-4FC5-4A07-9188-BDD28F16A3AD}" destId="{03E68CB8-74C9-4FDA-98C8-2AF8BA929C82}" srcOrd="11" destOrd="0" presId="urn:microsoft.com/office/officeart/2005/8/layout/default"/>
    <dgm:cxn modelId="{374DCCCC-F757-4E49-9D0A-8AA402F55AB1}" type="presParOf" srcId="{F7545B93-4FC5-4A07-9188-BDD28F16A3AD}" destId="{0C591328-50FA-47C0-82B2-D3E60E90A320}" srcOrd="12" destOrd="0" presId="urn:microsoft.com/office/officeart/2005/8/layout/default"/>
    <dgm:cxn modelId="{5435A531-5C07-48E8-A132-52ED15BC32C2}" type="presParOf" srcId="{F7545B93-4FC5-4A07-9188-BDD28F16A3AD}" destId="{5172EEB5-4F7B-4A4D-9293-376C0950B62B}" srcOrd="13" destOrd="0" presId="urn:microsoft.com/office/officeart/2005/8/layout/default"/>
    <dgm:cxn modelId="{B8562A4C-A86D-4B98-925E-4721BA36698E}" type="presParOf" srcId="{F7545B93-4FC5-4A07-9188-BDD28F16A3AD}" destId="{C04559FA-4105-453F-9335-3027F6501EA3}" srcOrd="14" destOrd="0" presId="urn:microsoft.com/office/officeart/2005/8/layout/default"/>
    <dgm:cxn modelId="{3960F2AA-EA1F-4BC0-9D21-33B1DFE33914}" type="presParOf" srcId="{F7545B93-4FC5-4A07-9188-BDD28F16A3AD}" destId="{A891635E-0155-41B0-A49F-8433F55AF989}" srcOrd="15" destOrd="0" presId="urn:microsoft.com/office/officeart/2005/8/layout/default"/>
    <dgm:cxn modelId="{11952BE6-70D8-4464-B859-32E9045BF7FE}" type="presParOf" srcId="{F7545B93-4FC5-4A07-9188-BDD28F16A3AD}" destId="{F963D7CA-3F3F-4D7B-8FC2-64177F35E05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627D-13DF-4BF0-B500-7B058977C353}">
      <dsp:nvSpPr>
        <dsp:cNvPr id="0" name=""/>
        <dsp:cNvSpPr/>
      </dsp:nvSpPr>
      <dsp:spPr>
        <a:xfrm>
          <a:off x="176534" y="585255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F816A-BC7C-4B42-B9A6-32A3E9BF5B57}">
      <dsp:nvSpPr>
        <dsp:cNvPr id="0" name=""/>
        <dsp:cNvSpPr/>
      </dsp:nvSpPr>
      <dsp:spPr>
        <a:xfrm>
          <a:off x="36727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4257A-F00E-4D6F-8CE4-7A9A9AE791D6}">
      <dsp:nvSpPr>
        <dsp:cNvPr id="0" name=""/>
        <dsp:cNvSpPr/>
      </dsp:nvSpPr>
      <dsp:spPr>
        <a:xfrm>
          <a:off x="127943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and Register Feature</a:t>
          </a:r>
        </a:p>
      </dsp:txBody>
      <dsp:txXfrm>
        <a:off x="1279437" y="585255"/>
        <a:ext cx="2140927" cy="908272"/>
      </dsp:txXfrm>
    </dsp:sp>
    <dsp:sp modelId="{2549F7BB-F0C2-40A2-8354-D870E7015054}">
      <dsp:nvSpPr>
        <dsp:cNvPr id="0" name=""/>
        <dsp:cNvSpPr/>
      </dsp:nvSpPr>
      <dsp:spPr>
        <a:xfrm>
          <a:off x="3793405" y="585255"/>
          <a:ext cx="908272" cy="9082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666D8-431A-4017-834F-261DFC4A3CD5}">
      <dsp:nvSpPr>
        <dsp:cNvPr id="0" name=""/>
        <dsp:cNvSpPr/>
      </dsp:nvSpPr>
      <dsp:spPr>
        <a:xfrm>
          <a:off x="398414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EE2D2-F8E7-4246-ADCE-FDBD9236B124}">
      <dsp:nvSpPr>
        <dsp:cNvPr id="0" name=""/>
        <dsp:cNvSpPr/>
      </dsp:nvSpPr>
      <dsp:spPr>
        <a:xfrm>
          <a:off x="489630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Search House for Sale by Address or Zipcode</a:t>
          </a:r>
        </a:p>
      </dsp:txBody>
      <dsp:txXfrm>
        <a:off x="4896307" y="585255"/>
        <a:ext cx="2140927" cy="908272"/>
      </dsp:txXfrm>
    </dsp:sp>
    <dsp:sp modelId="{83043145-79B8-4B77-A510-0F7CA950DC98}">
      <dsp:nvSpPr>
        <dsp:cNvPr id="0" name=""/>
        <dsp:cNvSpPr/>
      </dsp:nvSpPr>
      <dsp:spPr>
        <a:xfrm>
          <a:off x="7410276" y="585255"/>
          <a:ext cx="908272" cy="9082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EFAEC-13B5-4570-9515-396F984FCAED}">
      <dsp:nvSpPr>
        <dsp:cNvPr id="0" name=""/>
        <dsp:cNvSpPr/>
      </dsp:nvSpPr>
      <dsp:spPr>
        <a:xfrm>
          <a:off x="7601013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FCFA8-A7A6-4F9A-A8B6-9B933EFA8F98}">
      <dsp:nvSpPr>
        <dsp:cNvPr id="0" name=""/>
        <dsp:cNvSpPr/>
      </dsp:nvSpPr>
      <dsp:spPr>
        <a:xfrm>
          <a:off x="8513178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Save the search house in database.</a:t>
          </a:r>
        </a:p>
      </dsp:txBody>
      <dsp:txXfrm>
        <a:off x="8513178" y="585255"/>
        <a:ext cx="2140927" cy="908272"/>
      </dsp:txXfrm>
    </dsp:sp>
    <dsp:sp modelId="{3EAE7428-85B7-4224-BDD8-871411ED75C5}">
      <dsp:nvSpPr>
        <dsp:cNvPr id="0" name=""/>
        <dsp:cNvSpPr/>
      </dsp:nvSpPr>
      <dsp:spPr>
        <a:xfrm>
          <a:off x="176534" y="2105334"/>
          <a:ext cx="908272" cy="908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285C2-E30F-4222-A0BD-6A0906365B4C}">
      <dsp:nvSpPr>
        <dsp:cNvPr id="0" name=""/>
        <dsp:cNvSpPr/>
      </dsp:nvSpPr>
      <dsp:spPr>
        <a:xfrm>
          <a:off x="36727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49012-E5C5-4F17-878D-7E0C4B52E565}">
      <dsp:nvSpPr>
        <dsp:cNvPr id="0" name=""/>
        <dsp:cNvSpPr/>
      </dsp:nvSpPr>
      <dsp:spPr>
        <a:xfrm>
          <a:off x="127943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list the saved List. And Pins searched address as Geo Location, has get direction which takes you to </a:t>
          </a:r>
          <a:r>
            <a:rPr lang="en-US" sz="1200" kern="1200" dirty="0" err="1"/>
            <a:t>googleMap</a:t>
          </a:r>
          <a:r>
            <a:rPr lang="en-US" sz="1200" kern="1200" dirty="0"/>
            <a:t>  </a:t>
          </a:r>
        </a:p>
      </dsp:txBody>
      <dsp:txXfrm>
        <a:off x="1279437" y="2105334"/>
        <a:ext cx="2140927" cy="908272"/>
      </dsp:txXfrm>
    </dsp:sp>
    <dsp:sp modelId="{9BD9D928-A9B4-4130-AD41-EE92497CA233}">
      <dsp:nvSpPr>
        <dsp:cNvPr id="0" name=""/>
        <dsp:cNvSpPr/>
      </dsp:nvSpPr>
      <dsp:spPr>
        <a:xfrm>
          <a:off x="3793405" y="2105334"/>
          <a:ext cx="908272" cy="9082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EFA2B-79BD-485A-843C-1D835DAF4EA9}">
      <dsp:nvSpPr>
        <dsp:cNvPr id="0" name=""/>
        <dsp:cNvSpPr/>
      </dsp:nvSpPr>
      <dsp:spPr>
        <a:xfrm>
          <a:off x="398414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36B00-5DFB-459B-9032-84AFDA98FE0C}">
      <dsp:nvSpPr>
        <dsp:cNvPr id="0" name=""/>
        <dsp:cNvSpPr/>
      </dsp:nvSpPr>
      <dsp:spPr>
        <a:xfrm>
          <a:off x="489630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Displaying real time data using API. Like ATTOM, ESTATED, MapQuest and Google Maps</a:t>
          </a:r>
        </a:p>
      </dsp:txBody>
      <dsp:txXfrm>
        <a:off x="4896307" y="2105334"/>
        <a:ext cx="2140927" cy="908272"/>
      </dsp:txXfrm>
    </dsp:sp>
    <dsp:sp modelId="{FE646300-9BD9-43DF-804C-7D5BACC7071C}">
      <dsp:nvSpPr>
        <dsp:cNvPr id="0" name=""/>
        <dsp:cNvSpPr/>
      </dsp:nvSpPr>
      <dsp:spPr>
        <a:xfrm>
          <a:off x="7410276" y="2105334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3D3F-B5AF-423B-A922-5E8ECFE9D71D}">
      <dsp:nvSpPr>
        <dsp:cNvPr id="0" name=""/>
        <dsp:cNvSpPr/>
      </dsp:nvSpPr>
      <dsp:spPr>
        <a:xfrm>
          <a:off x="7601013" y="2296072"/>
          <a:ext cx="526798" cy="52679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3595D-9493-40FB-AA87-230D21839124}">
      <dsp:nvSpPr>
        <dsp:cNvPr id="0" name=""/>
        <dsp:cNvSpPr/>
      </dsp:nvSpPr>
      <dsp:spPr>
        <a:xfrm>
          <a:off x="8513178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 is Responsive </a:t>
          </a:r>
        </a:p>
      </dsp:txBody>
      <dsp:txXfrm>
        <a:off x="8513178" y="2105334"/>
        <a:ext cx="2140927" cy="908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212B5-9E83-47B5-A25C-F50FE0610AD8}">
      <dsp:nvSpPr>
        <dsp:cNvPr id="0" name=""/>
        <dsp:cNvSpPr/>
      </dsp:nvSpPr>
      <dsp:spPr>
        <a:xfrm>
          <a:off x="3701" y="496634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</a:t>
          </a:r>
        </a:p>
      </dsp:txBody>
      <dsp:txXfrm>
        <a:off x="3701" y="496634"/>
        <a:ext cx="2004303" cy="1202581"/>
      </dsp:txXfrm>
    </dsp:sp>
    <dsp:sp modelId="{06B7EFB8-2147-4686-A48E-8ADB94AE9C8E}">
      <dsp:nvSpPr>
        <dsp:cNvPr id="0" name=""/>
        <dsp:cNvSpPr/>
      </dsp:nvSpPr>
      <dsp:spPr>
        <a:xfrm>
          <a:off x="2208435" y="496634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React</a:t>
          </a:r>
        </a:p>
      </dsp:txBody>
      <dsp:txXfrm>
        <a:off x="2208435" y="496634"/>
        <a:ext cx="2004303" cy="1202581"/>
      </dsp:txXfrm>
    </dsp:sp>
    <dsp:sp modelId="{FE2CE0FF-DB9E-424A-A252-9801F9C2B9F1}">
      <dsp:nvSpPr>
        <dsp:cNvPr id="0" name=""/>
        <dsp:cNvSpPr/>
      </dsp:nvSpPr>
      <dsp:spPr>
        <a:xfrm>
          <a:off x="4413168" y="496634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MongoDB</a:t>
          </a:r>
        </a:p>
      </dsp:txBody>
      <dsp:txXfrm>
        <a:off x="4413168" y="496634"/>
        <a:ext cx="2004303" cy="1202581"/>
      </dsp:txXfrm>
    </dsp:sp>
    <dsp:sp modelId="{C3059F28-1269-4A73-BFE5-5C0B8BA1CE34}">
      <dsp:nvSpPr>
        <dsp:cNvPr id="0" name=""/>
        <dsp:cNvSpPr/>
      </dsp:nvSpPr>
      <dsp:spPr>
        <a:xfrm>
          <a:off x="6617902" y="496634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Express</a:t>
          </a:r>
        </a:p>
      </dsp:txBody>
      <dsp:txXfrm>
        <a:off x="6617902" y="496634"/>
        <a:ext cx="2004303" cy="1202581"/>
      </dsp:txXfrm>
    </dsp:sp>
    <dsp:sp modelId="{5C878938-604F-4D3A-A666-65930CE8ED50}">
      <dsp:nvSpPr>
        <dsp:cNvPr id="0" name=""/>
        <dsp:cNvSpPr/>
      </dsp:nvSpPr>
      <dsp:spPr>
        <a:xfrm>
          <a:off x="8822635" y="496634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</a:t>
          </a:r>
        </a:p>
      </dsp:txBody>
      <dsp:txXfrm>
        <a:off x="8822635" y="496634"/>
        <a:ext cx="2004303" cy="1202581"/>
      </dsp:txXfrm>
    </dsp:sp>
    <dsp:sp modelId="{B093C714-E835-40E6-82A6-A15AC3DB2BD0}">
      <dsp:nvSpPr>
        <dsp:cNvPr id="0" name=""/>
        <dsp:cNvSpPr/>
      </dsp:nvSpPr>
      <dsp:spPr>
        <a:xfrm>
          <a:off x="1106068" y="1899646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</a:t>
          </a:r>
        </a:p>
      </dsp:txBody>
      <dsp:txXfrm>
        <a:off x="1106068" y="1899646"/>
        <a:ext cx="2004303" cy="1202581"/>
      </dsp:txXfrm>
    </dsp:sp>
    <dsp:sp modelId="{0C591328-50FA-47C0-82B2-D3E60E90A320}">
      <dsp:nvSpPr>
        <dsp:cNvPr id="0" name=""/>
        <dsp:cNvSpPr/>
      </dsp:nvSpPr>
      <dsp:spPr>
        <a:xfrm>
          <a:off x="3310802" y="1899646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CSS</a:t>
          </a:r>
        </a:p>
      </dsp:txBody>
      <dsp:txXfrm>
        <a:off x="3310802" y="1899646"/>
        <a:ext cx="2004303" cy="1202581"/>
      </dsp:txXfrm>
    </dsp:sp>
    <dsp:sp modelId="{C04559FA-4105-453F-9335-3027F6501EA3}">
      <dsp:nvSpPr>
        <dsp:cNvPr id="0" name=""/>
        <dsp:cNvSpPr/>
      </dsp:nvSpPr>
      <dsp:spPr>
        <a:xfrm>
          <a:off x="5515535" y="1899646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Bootstrap</a:t>
          </a:r>
        </a:p>
      </dsp:txBody>
      <dsp:txXfrm>
        <a:off x="5515535" y="1899646"/>
        <a:ext cx="2004303" cy="1202581"/>
      </dsp:txXfrm>
    </dsp:sp>
    <dsp:sp modelId="{F963D7CA-3F3F-4D7B-8FC2-64177F35E05B}">
      <dsp:nvSpPr>
        <dsp:cNvPr id="0" name=""/>
        <dsp:cNvSpPr/>
      </dsp:nvSpPr>
      <dsp:spPr>
        <a:xfrm>
          <a:off x="7720269" y="1899646"/>
          <a:ext cx="2004303" cy="1202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Library React Select US State</a:t>
          </a:r>
        </a:p>
      </dsp:txBody>
      <dsp:txXfrm>
        <a:off x="7720269" y="1899646"/>
        <a:ext cx="2004303" cy="1202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332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0570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40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4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9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1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8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5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6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8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9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888A-9708-4033-BDE4-BB5758F5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397" y="27612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/>
          </a:bodyPr>
          <a:lstStyle/>
          <a:p>
            <a:pPr algn="l"/>
            <a:r>
              <a:rPr lang="en-US" sz="4800"/>
              <a:t>HomeMaven</a:t>
            </a:r>
            <a:br>
              <a:rPr lang="en-US" sz="4800" dirty="0"/>
            </a:br>
            <a:r>
              <a:rPr lang="en-US" sz="4800" dirty="0"/>
              <a:t>A Realtor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9ACED-0464-489E-B643-7924F01E0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095" y="1399081"/>
            <a:ext cx="3114335" cy="272436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MERN Final Project </a:t>
            </a:r>
          </a:p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(Rutgers Bootcamp Oct 2018 – May 2019)</a:t>
            </a:r>
          </a:p>
          <a:p>
            <a:r>
              <a:rPr lang="en-US" sz="1400" dirty="0"/>
              <a:t>Developed by: </a:t>
            </a:r>
          </a:p>
          <a:p>
            <a:r>
              <a:rPr lang="en-US" sz="1400" dirty="0"/>
              <a:t>Nandini, Praisy, Minal and Derek</a:t>
            </a:r>
          </a:p>
        </p:txBody>
      </p:sp>
    </p:spTree>
    <p:extLst>
      <p:ext uri="{BB962C8B-B14F-4D97-AF65-F5344CB8AC3E}">
        <p14:creationId xmlns:p14="http://schemas.microsoft.com/office/powerpoint/2010/main" val="100266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5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57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8" name="Picture 59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9" name="Rectangle 61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3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87C3F-B6D2-4470-B370-D29B89F1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Features and Functionality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5DF4A3A-3C87-4ED5-8CB9-86BDAD19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21299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920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C3E1A-3D88-4E05-B5DE-730A31A4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826800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MERN Architecture with MVC Model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41710-E923-488F-86B0-7A781C115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209962" y="2336800"/>
            <a:ext cx="3200113" cy="4092575"/>
          </a:xfr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59789-97F4-4AAC-97E4-306E60D1E6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6303145" y="2492712"/>
            <a:ext cx="4873841" cy="31880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3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9922-C444-4FFC-9913-712F55C3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107A2-9475-466E-9886-3EAEE0A0C70F}"/>
              </a:ext>
            </a:extLst>
          </p:cNvPr>
          <p:cNvSpPr/>
          <p:nvPr/>
        </p:nvSpPr>
        <p:spPr>
          <a:xfrm>
            <a:off x="417250" y="2244940"/>
            <a:ext cx="1420428" cy="577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5A441-09A5-4AF9-A41C-B40D50818F77}"/>
              </a:ext>
            </a:extLst>
          </p:cNvPr>
          <p:cNvSpPr/>
          <p:nvPr/>
        </p:nvSpPr>
        <p:spPr>
          <a:xfrm>
            <a:off x="4493580" y="2171607"/>
            <a:ext cx="1420428" cy="577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 Page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ED85429-55EA-409B-9B55-0E3D738E2B4B}"/>
              </a:ext>
            </a:extLst>
          </p:cNvPr>
          <p:cNvSpPr/>
          <p:nvPr/>
        </p:nvSpPr>
        <p:spPr>
          <a:xfrm>
            <a:off x="417250" y="3232762"/>
            <a:ext cx="1029810" cy="355107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4966025-5B72-4EE3-AD33-72D7BCA59ACA}"/>
              </a:ext>
            </a:extLst>
          </p:cNvPr>
          <p:cNvSpPr/>
          <p:nvPr/>
        </p:nvSpPr>
        <p:spPr>
          <a:xfrm>
            <a:off x="2297096" y="2171607"/>
            <a:ext cx="1597982" cy="723714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A8722-918C-4C2F-9709-C339B2BCC813}"/>
              </a:ext>
            </a:extLst>
          </p:cNvPr>
          <p:cNvSpPr/>
          <p:nvPr/>
        </p:nvSpPr>
        <p:spPr>
          <a:xfrm>
            <a:off x="4493580" y="3707899"/>
            <a:ext cx="1420428" cy="577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Existing User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C86C46E-23CD-4806-81EB-F894546251A5}"/>
              </a:ext>
            </a:extLst>
          </p:cNvPr>
          <p:cNvSpPr/>
          <p:nvPr/>
        </p:nvSpPr>
        <p:spPr>
          <a:xfrm>
            <a:off x="2068497" y="3410315"/>
            <a:ext cx="2055180" cy="723713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1EE7B-5F4A-489E-A28A-206B0A055EC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2155" y="2821988"/>
            <a:ext cx="0" cy="410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D0D64-3C79-4086-96D5-62F3F6F8AD6B}"/>
              </a:ext>
            </a:extLst>
          </p:cNvPr>
          <p:cNvCxnSpPr>
            <a:stCxn id="10" idx="1"/>
          </p:cNvCxnSpPr>
          <p:nvPr/>
        </p:nvCxnSpPr>
        <p:spPr>
          <a:xfrm flipH="1">
            <a:off x="1518082" y="3772172"/>
            <a:ext cx="550415" cy="97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F74FB0-916E-4EE7-A86B-6E6E363C5020}"/>
              </a:ext>
            </a:extLst>
          </p:cNvPr>
          <p:cNvCxnSpPr/>
          <p:nvPr/>
        </p:nvCxnSpPr>
        <p:spPr>
          <a:xfrm flipV="1">
            <a:off x="1518082" y="2821988"/>
            <a:ext cx="0" cy="9598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D8B3B4-8573-4F42-825B-61C3183E9C0D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837678" y="2533464"/>
            <a:ext cx="4594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EDBA9E-9A56-48E3-8E03-E59ED3BAA31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096087" y="2895321"/>
            <a:ext cx="0" cy="5149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68A2B5-BF14-415D-AC9A-5BFF655BA640}"/>
              </a:ext>
            </a:extLst>
          </p:cNvPr>
          <p:cNvCxnSpPr>
            <a:stCxn id="8" idx="3"/>
          </p:cNvCxnSpPr>
          <p:nvPr/>
        </p:nvCxnSpPr>
        <p:spPr>
          <a:xfrm>
            <a:off x="3895078" y="2533464"/>
            <a:ext cx="59850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B8FDB8-3715-40FD-B42A-DADE4E186352}"/>
              </a:ext>
            </a:extLst>
          </p:cNvPr>
          <p:cNvSpPr/>
          <p:nvPr/>
        </p:nvSpPr>
        <p:spPr>
          <a:xfrm>
            <a:off x="6436310" y="2161803"/>
            <a:ext cx="1358283" cy="577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413CC-9ED0-4364-A9E4-C57A8494D2F4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5914008" y="2450327"/>
            <a:ext cx="522302" cy="9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4F4DD9-B3D2-4EAA-B385-112ADA9439E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03794" y="2748655"/>
            <a:ext cx="0" cy="959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704C84C-F0E4-48F3-BA00-238DB0CA40B4}"/>
              </a:ext>
            </a:extLst>
          </p:cNvPr>
          <p:cNvSpPr/>
          <p:nvPr/>
        </p:nvSpPr>
        <p:spPr>
          <a:xfrm>
            <a:off x="6334960" y="3355012"/>
            <a:ext cx="1775527" cy="1163531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homes by Address or Zip Code</a:t>
            </a:r>
          </a:p>
        </p:txBody>
      </p:sp>
      <p:sp>
        <p:nvSpPr>
          <p:cNvPr id="36" name="Flowchart: Internal Storage 35">
            <a:extLst>
              <a:ext uri="{FF2B5EF4-FFF2-40B4-BE49-F238E27FC236}">
                <a16:creationId xmlns:a16="http://schemas.microsoft.com/office/drawing/2014/main" id="{FC81E78A-7497-434E-BC0F-639DB2D7402D}"/>
              </a:ext>
            </a:extLst>
          </p:cNvPr>
          <p:cNvSpPr/>
          <p:nvPr/>
        </p:nvSpPr>
        <p:spPr>
          <a:xfrm>
            <a:off x="9325206" y="3936777"/>
            <a:ext cx="976632" cy="901266"/>
          </a:xfrm>
          <a:prstGeom prst="flowChartInternalStorag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stored in database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49B5F3-27D3-4304-82EE-C205F806CD58}"/>
              </a:ext>
            </a:extLst>
          </p:cNvPr>
          <p:cNvCxnSpPr>
            <a:endCxn id="33" idx="0"/>
          </p:cNvCxnSpPr>
          <p:nvPr/>
        </p:nvCxnSpPr>
        <p:spPr>
          <a:xfrm flipH="1">
            <a:off x="7222724" y="2748655"/>
            <a:ext cx="12577" cy="6063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830F5426-F54D-48CB-B1C1-9B57BF8F704A}"/>
              </a:ext>
            </a:extLst>
          </p:cNvPr>
          <p:cNvSpPr/>
          <p:nvPr/>
        </p:nvSpPr>
        <p:spPr>
          <a:xfrm>
            <a:off x="8632704" y="2171607"/>
            <a:ext cx="1180818" cy="901266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List the Listing as per Search</a:t>
            </a:r>
          </a:p>
          <a:p>
            <a:pPr algn="ctr"/>
            <a:r>
              <a:rPr lang="en-US" sz="1100" dirty="0"/>
              <a:t>With pinned Geo Map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BB7057-99FB-45C2-AFC2-2A8B94B03BFE}"/>
              </a:ext>
            </a:extLst>
          </p:cNvPr>
          <p:cNvCxnSpPr>
            <a:stCxn id="33" idx="3"/>
          </p:cNvCxnSpPr>
          <p:nvPr/>
        </p:nvCxnSpPr>
        <p:spPr>
          <a:xfrm flipV="1">
            <a:off x="8110487" y="3936777"/>
            <a:ext cx="86705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719FC7-511E-4173-9FF3-CB077D987356}"/>
              </a:ext>
            </a:extLst>
          </p:cNvPr>
          <p:cNvCxnSpPr/>
          <p:nvPr/>
        </p:nvCxnSpPr>
        <p:spPr>
          <a:xfrm flipV="1">
            <a:off x="8939814" y="3072873"/>
            <a:ext cx="0" cy="8639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21E8C-B8FB-4DAD-B58B-3452C15740C4}"/>
              </a:ext>
            </a:extLst>
          </p:cNvPr>
          <p:cNvCxnSpPr/>
          <p:nvPr/>
        </p:nvCxnSpPr>
        <p:spPr>
          <a:xfrm>
            <a:off x="9623394" y="2895321"/>
            <a:ext cx="0" cy="1041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5CB2FDCC-73DA-4923-9F45-AB9673AF11CE}"/>
              </a:ext>
            </a:extLst>
          </p:cNvPr>
          <p:cNvSpPr/>
          <p:nvPr/>
        </p:nvSpPr>
        <p:spPr>
          <a:xfrm>
            <a:off x="6613775" y="4962791"/>
            <a:ext cx="1180818" cy="901266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List the saved Listing from DB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5ED7D7-AED0-4A23-91C8-F44175D4E270}"/>
              </a:ext>
            </a:extLst>
          </p:cNvPr>
          <p:cNvSpPr/>
          <p:nvPr/>
        </p:nvSpPr>
        <p:spPr>
          <a:xfrm>
            <a:off x="4493580" y="4955667"/>
            <a:ext cx="1358283" cy="577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Click Saved Homes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4CA191-D9E8-4C1E-A2D9-2190D21D4FC4}"/>
              </a:ext>
            </a:extLst>
          </p:cNvPr>
          <p:cNvCxnSpPr/>
          <p:nvPr/>
        </p:nvCxnSpPr>
        <p:spPr>
          <a:xfrm>
            <a:off x="5069150" y="4284947"/>
            <a:ext cx="0" cy="6778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E62127-D7CB-4A97-AD04-64557285F756}"/>
              </a:ext>
            </a:extLst>
          </p:cNvPr>
          <p:cNvCxnSpPr>
            <a:stCxn id="57" idx="3"/>
          </p:cNvCxnSpPr>
          <p:nvPr/>
        </p:nvCxnSpPr>
        <p:spPr>
          <a:xfrm>
            <a:off x="5851863" y="5244191"/>
            <a:ext cx="7619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1BD22-BFCC-4AC9-8ACD-E908C96B3DE5}"/>
              </a:ext>
            </a:extLst>
          </p:cNvPr>
          <p:cNvSpPr txBox="1"/>
          <p:nvPr/>
        </p:nvSpPr>
        <p:spPr>
          <a:xfrm>
            <a:off x="5973932" y="2251891"/>
            <a:ext cx="5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CAFF9F-1606-462A-B231-E6C0076CA398}"/>
              </a:ext>
            </a:extLst>
          </p:cNvPr>
          <p:cNvSpPr txBox="1"/>
          <p:nvPr/>
        </p:nvSpPr>
        <p:spPr>
          <a:xfrm>
            <a:off x="5172721" y="2985542"/>
            <a:ext cx="5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B7BD4C-E039-4FF0-9581-E3BAA4E69279}"/>
              </a:ext>
            </a:extLst>
          </p:cNvPr>
          <p:cNvSpPr txBox="1"/>
          <p:nvPr/>
        </p:nvSpPr>
        <p:spPr>
          <a:xfrm>
            <a:off x="3935442" y="2337020"/>
            <a:ext cx="5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F9FB3-FFE0-4407-A9F5-0CFBCD582C62}"/>
              </a:ext>
            </a:extLst>
          </p:cNvPr>
          <p:cNvSpPr txBox="1"/>
          <p:nvPr/>
        </p:nvSpPr>
        <p:spPr>
          <a:xfrm>
            <a:off x="3067785" y="2985542"/>
            <a:ext cx="5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007DE3-6A46-4885-8690-06EE058EAE0D}"/>
              </a:ext>
            </a:extLst>
          </p:cNvPr>
          <p:cNvCxnSpPr>
            <a:stCxn id="9" idx="3"/>
          </p:cNvCxnSpPr>
          <p:nvPr/>
        </p:nvCxnSpPr>
        <p:spPr>
          <a:xfrm>
            <a:off x="5914008" y="3996423"/>
            <a:ext cx="522302" cy="7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4E9-EB20-4D7E-80BF-987B9C29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Agile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1A96D-1D0C-4CEF-99B0-18C74D08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61" y="2631499"/>
            <a:ext cx="5767388" cy="32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6587D-6D95-4216-BC27-15CC409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1B8BD895-38B1-45A4-A6D5-4002F4761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28288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213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3A7C-C68D-466E-82D1-D2C17189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54579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159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HomeMaven A Realtor App</vt:lpstr>
      <vt:lpstr>Features and Functionality</vt:lpstr>
      <vt:lpstr>MERN Architecture with MVC Model</vt:lpstr>
      <vt:lpstr>Process Flow Chart</vt:lpstr>
      <vt:lpstr>Agile Methodology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HomeMavens A Realtor App</dc:title>
  <dc:creator>Praisy John</dc:creator>
  <cp:lastModifiedBy>Praisy John</cp:lastModifiedBy>
  <cp:revision>8</cp:revision>
  <dcterms:created xsi:type="dcterms:W3CDTF">2019-05-01T16:42:19Z</dcterms:created>
  <dcterms:modified xsi:type="dcterms:W3CDTF">2019-05-02T22:17:17Z</dcterms:modified>
</cp:coreProperties>
</file>