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kash%20Nithish\SkilloVilla\Major%20Test\Capstone%20Project\downloa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kash%20Nithish\SkilloVilla\Major%20Test\Capstone%20Project\download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kash%20Nithish\SkilloVilla\Major%20Test\Capstone%20Project\download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kash%20Nithish\SkilloVilla\Major%20Test\Capstone%20Project\download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kash%20Nithish\SkilloVilla\Major%20Test\Capstone%20Project\download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kash%20Nithish\SkilloVilla\Major%20Test\Capstone%20Project\download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kash%20Nithish\SkilloVilla\Major%20Test\Capstone%20Project\download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kash%20Nithish\SkilloVilla\Major%20Test\Capstone%20Project\download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kash%20Nithish\SkilloVilla\Major%20Test\Capstone%20Project\download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kash%20Nithish\SkilloVilla\Major%20Test\Capstone%20Project\download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kash%20Nithish\SkilloVilla\Major%20Test\Capstone%20Project\download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kash%20Nithish\SkilloVilla\Major%20Test\Capstone%20Project\downloa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kash%20Nithish\SkilloVilla\Major%20Test\Capstone%20Project\download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kash%20Nithish\SkilloVilla\Major%20Test\Capstone%20Project\download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kash%20Nithish\SkilloVilla\Major%20Test\Capstone%20Project\downloa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kash%20Nithish\SkilloVilla\Major%20Test\Capstone%20Project\downloa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kash%20Nithish\SkilloVilla\Major%20Test\Capstone%20Project\downloa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kash%20Nithish\SkilloVilla\Major%20Test\Capstone%20Project\downloa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kash%20Nithish\SkilloVilla\Major%20Test\Capstone%20Project\downloa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kash%20Nithish\SkilloVilla\Major%20Test\Capstone%20Project\downloa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kash%20Nithish\SkilloVilla\Major%20Test\Capstone%20Project\downloa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[download.xlsx]Order level analysis!PivotTable1</c:name>
    <c:fmtId val="12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'Order level analysis'!$C$22830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'Order level analysis'!$B$22831:$B$22998</c:f>
              <c:multiLvlStrCache>
                <c:ptCount val="163"/>
                <c:lvl>
                  <c:pt idx="0">
                    <c:v>Akshaya Nagar</c:v>
                  </c:pt>
                  <c:pt idx="1">
                    <c:v>Arekere</c:v>
                  </c:pt>
                  <c:pt idx="2">
                    <c:v>Bellandur - Off Sarjapur Road</c:v>
                  </c:pt>
                  <c:pt idx="3">
                    <c:v>Bellandur, APR</c:v>
                  </c:pt>
                  <c:pt idx="4">
                    <c:v>Bellandur, Green Glen</c:v>
                  </c:pt>
                  <c:pt idx="5">
                    <c:v>Bellandur, Sakara</c:v>
                  </c:pt>
                  <c:pt idx="6">
                    <c:v>Bellandur, Sarjapur Road</c:v>
                  </c:pt>
                  <c:pt idx="7">
                    <c:v>Bilekahalli</c:v>
                  </c:pt>
                  <c:pt idx="8">
                    <c:v>Bomannahali - MicoLayout</c:v>
                  </c:pt>
                  <c:pt idx="9">
                    <c:v>Bommanahalli</c:v>
                  </c:pt>
                  <c:pt idx="10">
                    <c:v>BTM Stage 1</c:v>
                  </c:pt>
                  <c:pt idx="11">
                    <c:v>BTM Stage 2</c:v>
                  </c:pt>
                  <c:pt idx="12">
                    <c:v>Devarachikanna Halli</c:v>
                  </c:pt>
                  <c:pt idx="13">
                    <c:v>Domlur, EGL</c:v>
                  </c:pt>
                  <c:pt idx="14">
                    <c:v>Harlur</c:v>
                  </c:pt>
                  <c:pt idx="15">
                    <c:v>HSR Layout</c:v>
                  </c:pt>
                  <c:pt idx="16">
                    <c:v>Indiranagar</c:v>
                  </c:pt>
                  <c:pt idx="17">
                    <c:v>ITI Layout</c:v>
                  </c:pt>
                  <c:pt idx="18">
                    <c:v>Jayanagar</c:v>
                  </c:pt>
                  <c:pt idx="19">
                    <c:v>JP Nagar Phase 4-5</c:v>
                  </c:pt>
                  <c:pt idx="20">
                    <c:v>JP Nagar Phase 6-7</c:v>
                  </c:pt>
                  <c:pt idx="21">
                    <c:v>Kadubeesanhali, Prestige</c:v>
                  </c:pt>
                  <c:pt idx="22">
                    <c:v>Koramangala, Ejipura</c:v>
                  </c:pt>
                  <c:pt idx="23">
                    <c:v>Kudlu</c:v>
                  </c:pt>
                  <c:pt idx="24">
                    <c:v>Kumaraswamy Layout</c:v>
                  </c:pt>
                  <c:pt idx="25">
                    <c:v>Manipal County</c:v>
                  </c:pt>
                  <c:pt idx="26">
                    <c:v>Pattandur</c:v>
                  </c:pt>
                  <c:pt idx="27">
                    <c:v>Richmond Town</c:v>
                  </c:pt>
                  <c:pt idx="28">
                    <c:v>Sarjapur Road</c:v>
                  </c:pt>
                  <c:pt idx="29">
                    <c:v>Vimanapura</c:v>
                  </c:pt>
                  <c:pt idx="30">
                    <c:v>Viveka Nagar</c:v>
                  </c:pt>
                  <c:pt idx="31">
                    <c:v>Yemalur</c:v>
                  </c:pt>
                  <c:pt idx="32">
                    <c:v>Akshaya Nagar</c:v>
                  </c:pt>
                  <c:pt idx="33">
                    <c:v>Arekere</c:v>
                  </c:pt>
                  <c:pt idx="34">
                    <c:v>Banashankari Stage 2</c:v>
                  </c:pt>
                  <c:pt idx="35">
                    <c:v>Bannerghatta</c:v>
                  </c:pt>
                  <c:pt idx="36">
                    <c:v>Basavanagudi</c:v>
                  </c:pt>
                  <c:pt idx="37">
                    <c:v>Bellandur - Off Sarjapur Road</c:v>
                  </c:pt>
                  <c:pt idx="38">
                    <c:v>Bellandur, APR</c:v>
                  </c:pt>
                  <c:pt idx="39">
                    <c:v>Bellandur, Green Glen</c:v>
                  </c:pt>
                  <c:pt idx="40">
                    <c:v>Bellandur, Sakara</c:v>
                  </c:pt>
                  <c:pt idx="41">
                    <c:v>Bellandur, Sarjapur Road</c:v>
                  </c:pt>
                  <c:pt idx="42">
                    <c:v>Bilekahalli</c:v>
                  </c:pt>
                  <c:pt idx="43">
                    <c:v>Bomannahali - MicoLayout</c:v>
                  </c:pt>
                  <c:pt idx="44">
                    <c:v>Bommanahalli</c:v>
                  </c:pt>
                  <c:pt idx="45">
                    <c:v>BTM Stage 1</c:v>
                  </c:pt>
                  <c:pt idx="46">
                    <c:v>BTM Stage 2</c:v>
                  </c:pt>
                  <c:pt idx="47">
                    <c:v>Devarachikanna Halli</c:v>
                  </c:pt>
                  <c:pt idx="48">
                    <c:v>Harlur</c:v>
                  </c:pt>
                  <c:pt idx="49">
                    <c:v>HSR Layout</c:v>
                  </c:pt>
                  <c:pt idx="50">
                    <c:v>ITI Layout</c:v>
                  </c:pt>
                  <c:pt idx="51">
                    <c:v>Jayanagar</c:v>
                  </c:pt>
                  <c:pt idx="52">
                    <c:v>JP Nagar Phase 1-3</c:v>
                  </c:pt>
                  <c:pt idx="53">
                    <c:v>JP Nagar Phase 4-5</c:v>
                  </c:pt>
                  <c:pt idx="54">
                    <c:v>JP Nagar Phase 8-9</c:v>
                  </c:pt>
                  <c:pt idx="55">
                    <c:v>Koramangala, Ejipura</c:v>
                  </c:pt>
                  <c:pt idx="56">
                    <c:v>Kudlu</c:v>
                  </c:pt>
                  <c:pt idx="57">
                    <c:v>Kumaraswamy Layout</c:v>
                  </c:pt>
                  <c:pt idx="58">
                    <c:v>Manipal County</c:v>
                  </c:pt>
                  <c:pt idx="59">
                    <c:v>Marathahalli</c:v>
                  </c:pt>
                  <c:pt idx="60">
                    <c:v>Sarjapur Road</c:v>
                  </c:pt>
                  <c:pt idx="61">
                    <c:v>Viveka Nagar</c:v>
                  </c:pt>
                  <c:pt idx="62">
                    <c:v>Whitefield</c:v>
                  </c:pt>
                  <c:pt idx="63">
                    <c:v>Wilson Garden, Shantinagar</c:v>
                  </c:pt>
                  <c:pt idx="64">
                    <c:v>Yemalur</c:v>
                  </c:pt>
                  <c:pt idx="65">
                    <c:v>Akshaya Nagar</c:v>
                  </c:pt>
                  <c:pt idx="66">
                    <c:v>Arekere</c:v>
                  </c:pt>
                  <c:pt idx="67">
                    <c:v>Bellandur - Off Sarjapur Road</c:v>
                  </c:pt>
                  <c:pt idx="68">
                    <c:v>Bellandur, Ecospace</c:v>
                  </c:pt>
                  <c:pt idx="69">
                    <c:v>Bellandur, Green Glen</c:v>
                  </c:pt>
                  <c:pt idx="70">
                    <c:v>Bellandur, Sakara</c:v>
                  </c:pt>
                  <c:pt idx="71">
                    <c:v>Bellandur, Sarjapur Road</c:v>
                  </c:pt>
                  <c:pt idx="72">
                    <c:v>Bilekahalli</c:v>
                  </c:pt>
                  <c:pt idx="73">
                    <c:v>Bomannahali - MicoLayout</c:v>
                  </c:pt>
                  <c:pt idx="74">
                    <c:v>Bommanahalli</c:v>
                  </c:pt>
                  <c:pt idx="75">
                    <c:v>Brookefield</c:v>
                  </c:pt>
                  <c:pt idx="76">
                    <c:v>BTM Stage 1</c:v>
                  </c:pt>
                  <c:pt idx="77">
                    <c:v>BTM Stage 2</c:v>
                  </c:pt>
                  <c:pt idx="78">
                    <c:v>Challagatta</c:v>
                  </c:pt>
                  <c:pt idx="79">
                    <c:v>CV Raman Nagar</c:v>
                  </c:pt>
                  <c:pt idx="80">
                    <c:v>Devarachikanna Halli</c:v>
                  </c:pt>
                  <c:pt idx="81">
                    <c:v>Doddanekundi</c:v>
                  </c:pt>
                  <c:pt idx="82">
                    <c:v>Domlur, EGL</c:v>
                  </c:pt>
                  <c:pt idx="83">
                    <c:v>Frazer Town</c:v>
                  </c:pt>
                  <c:pt idx="84">
                    <c:v>Harlur</c:v>
                  </c:pt>
                  <c:pt idx="85">
                    <c:v>HSR Layout</c:v>
                  </c:pt>
                  <c:pt idx="86">
                    <c:v>Indiranagar</c:v>
                  </c:pt>
                  <c:pt idx="87">
                    <c:v>ITI Layout</c:v>
                  </c:pt>
                  <c:pt idx="88">
                    <c:v>JP Nagar Phase 1-3</c:v>
                  </c:pt>
                  <c:pt idx="89">
                    <c:v>JP Nagar Phase 4-5</c:v>
                  </c:pt>
                  <c:pt idx="90">
                    <c:v>JP Nagar Phase 6-7</c:v>
                  </c:pt>
                  <c:pt idx="91">
                    <c:v>Kadubeesanhali, Prestige</c:v>
                  </c:pt>
                  <c:pt idx="92">
                    <c:v>Koramangala, Ejipura</c:v>
                  </c:pt>
                  <c:pt idx="93">
                    <c:v>Kudlu</c:v>
                  </c:pt>
                  <c:pt idx="94">
                    <c:v>Manipal County</c:v>
                  </c:pt>
                  <c:pt idx="95">
                    <c:v>Sarjapur Road</c:v>
                  </c:pt>
                  <c:pt idx="96">
                    <c:v>Viveka Nagar</c:v>
                  </c:pt>
                  <c:pt idx="97">
                    <c:v>Akshaya Nagar</c:v>
                  </c:pt>
                  <c:pt idx="98">
                    <c:v>Bannerghatta</c:v>
                  </c:pt>
                  <c:pt idx="99">
                    <c:v>Bellandur - Off Sarjapur Road</c:v>
                  </c:pt>
                  <c:pt idx="100">
                    <c:v>Bellandur, APR</c:v>
                  </c:pt>
                  <c:pt idx="101">
                    <c:v>Bellandur, ETV</c:v>
                  </c:pt>
                  <c:pt idx="102">
                    <c:v>Bellandur, Green Glen</c:v>
                  </c:pt>
                  <c:pt idx="103">
                    <c:v>Bellandur, Sarjapur Road</c:v>
                  </c:pt>
                  <c:pt idx="104">
                    <c:v>Bilekahalli</c:v>
                  </c:pt>
                  <c:pt idx="105">
                    <c:v>Binnipet</c:v>
                  </c:pt>
                  <c:pt idx="106">
                    <c:v>Bomannahali - MicoLayout</c:v>
                  </c:pt>
                  <c:pt idx="107">
                    <c:v>Bommanahalli</c:v>
                  </c:pt>
                  <c:pt idx="108">
                    <c:v>BTM Stage 1</c:v>
                  </c:pt>
                  <c:pt idx="109">
                    <c:v>BTM Stage 2</c:v>
                  </c:pt>
                  <c:pt idx="110">
                    <c:v>Cox Town</c:v>
                  </c:pt>
                  <c:pt idx="111">
                    <c:v>Domlur, EGL</c:v>
                  </c:pt>
                  <c:pt idx="112">
                    <c:v>Harlur</c:v>
                  </c:pt>
                  <c:pt idx="113">
                    <c:v>HSR Layout</c:v>
                  </c:pt>
                  <c:pt idx="114">
                    <c:v>Indiranagar</c:v>
                  </c:pt>
                  <c:pt idx="115">
                    <c:v>ITI Layout</c:v>
                  </c:pt>
                  <c:pt idx="116">
                    <c:v>Jayanagar</c:v>
                  </c:pt>
                  <c:pt idx="117">
                    <c:v>JP Nagar Phase 1-3</c:v>
                  </c:pt>
                  <c:pt idx="118">
                    <c:v>JP Nagar Phase 4-5</c:v>
                  </c:pt>
                  <c:pt idx="119">
                    <c:v>JP Nagar Phase 6-7</c:v>
                  </c:pt>
                  <c:pt idx="120">
                    <c:v>Koramangala, Ejipura</c:v>
                  </c:pt>
                  <c:pt idx="121">
                    <c:v>Kudlu</c:v>
                  </c:pt>
                  <c:pt idx="122">
                    <c:v>Kumaraswamy Layout</c:v>
                  </c:pt>
                  <c:pt idx="123">
                    <c:v>Mahadevapura</c:v>
                  </c:pt>
                  <c:pt idx="124">
                    <c:v>Manipal County</c:v>
                  </c:pt>
                  <c:pt idx="125">
                    <c:v>Marathahalli</c:v>
                  </c:pt>
                  <c:pt idx="126">
                    <c:v>Yemalur</c:v>
                  </c:pt>
                  <c:pt idx="127">
                    <c:v>Akshaya Nagar</c:v>
                  </c:pt>
                  <c:pt idx="128">
                    <c:v>Arekere</c:v>
                  </c:pt>
                  <c:pt idx="129">
                    <c:v>Banashankari Stage 2</c:v>
                  </c:pt>
                  <c:pt idx="130">
                    <c:v>Bannerghatta</c:v>
                  </c:pt>
                  <c:pt idx="131">
                    <c:v>Basavanagudi</c:v>
                  </c:pt>
                  <c:pt idx="132">
                    <c:v>Bellandur - Off Sarjapur Road</c:v>
                  </c:pt>
                  <c:pt idx="133">
                    <c:v>Bellandur, APR</c:v>
                  </c:pt>
                  <c:pt idx="134">
                    <c:v>Bellandur, ETV</c:v>
                  </c:pt>
                  <c:pt idx="135">
                    <c:v>Bellandur, Green Glen</c:v>
                  </c:pt>
                  <c:pt idx="136">
                    <c:v>Bellandur, Sakara</c:v>
                  </c:pt>
                  <c:pt idx="137">
                    <c:v>Bellandur, Sarjapur Road</c:v>
                  </c:pt>
                  <c:pt idx="138">
                    <c:v>Bilekahalli</c:v>
                  </c:pt>
                  <c:pt idx="139">
                    <c:v>Bomannahali - MicoLayout</c:v>
                  </c:pt>
                  <c:pt idx="140">
                    <c:v>Bommanahalli</c:v>
                  </c:pt>
                  <c:pt idx="141">
                    <c:v>BTM Stage 1</c:v>
                  </c:pt>
                  <c:pt idx="142">
                    <c:v>BTM Stage 2</c:v>
                  </c:pt>
                  <c:pt idx="143">
                    <c:v>Devarachikanna Halli</c:v>
                  </c:pt>
                  <c:pt idx="144">
                    <c:v>Doddanekundi</c:v>
                  </c:pt>
                  <c:pt idx="145">
                    <c:v>Domlur, EGL</c:v>
                  </c:pt>
                  <c:pt idx="146">
                    <c:v>Harlur</c:v>
                  </c:pt>
                  <c:pt idx="147">
                    <c:v>HSR Layout</c:v>
                  </c:pt>
                  <c:pt idx="148">
                    <c:v>Indiranagar</c:v>
                  </c:pt>
                  <c:pt idx="149">
                    <c:v>ITI Layout</c:v>
                  </c:pt>
                  <c:pt idx="150">
                    <c:v>JP Nagar Phase 1-3</c:v>
                  </c:pt>
                  <c:pt idx="151">
                    <c:v>JP Nagar Phase 4-5</c:v>
                  </c:pt>
                  <c:pt idx="152">
                    <c:v>Kadubeesanhali, Prestige</c:v>
                  </c:pt>
                  <c:pt idx="153">
                    <c:v>Kadubeesanhali, PTP</c:v>
                  </c:pt>
                  <c:pt idx="154">
                    <c:v>Koramangala, Ejipura</c:v>
                  </c:pt>
                  <c:pt idx="155">
                    <c:v>Kudlu</c:v>
                  </c:pt>
                  <c:pt idx="156">
                    <c:v>Kumaraswamy Layout</c:v>
                  </c:pt>
                  <c:pt idx="157">
                    <c:v>Manipal County</c:v>
                  </c:pt>
                  <c:pt idx="158">
                    <c:v>Marathahalli</c:v>
                  </c:pt>
                  <c:pt idx="159">
                    <c:v>Sarjapur Road</c:v>
                  </c:pt>
                  <c:pt idx="160">
                    <c:v>Victoria Layout</c:v>
                  </c:pt>
                  <c:pt idx="161">
                    <c:v>Wilson Garden, Shantinagar</c:v>
                  </c:pt>
                  <c:pt idx="162">
                    <c:v>Yemalur</c:v>
                  </c:pt>
                </c:lvl>
                <c:lvl>
                  <c:pt idx="0">
                    <c:v>Afternoon</c:v>
                  </c:pt>
                  <c:pt idx="32">
                    <c:v>Evening</c:v>
                  </c:pt>
                  <c:pt idx="65">
                    <c:v>Late Night</c:v>
                  </c:pt>
                  <c:pt idx="97">
                    <c:v>Morning</c:v>
                  </c:pt>
                  <c:pt idx="127">
                    <c:v>Night</c:v>
                  </c:pt>
                </c:lvl>
              </c:multiLvlStrCache>
            </c:multiLvlStrRef>
          </c:cat>
          <c:val>
            <c:numRef>
              <c:f>'Order level analysis'!$C$22831:$C$22998</c:f>
              <c:numCache>
                <c:formatCode>General</c:formatCode>
                <c:ptCount val="163"/>
                <c:pt idx="0">
                  <c:v>3</c:v>
                </c:pt>
                <c:pt idx="1">
                  <c:v>1</c:v>
                </c:pt>
                <c:pt idx="2">
                  <c:v>9</c:v>
                </c:pt>
                <c:pt idx="3">
                  <c:v>8</c:v>
                </c:pt>
                <c:pt idx="4">
                  <c:v>32</c:v>
                </c:pt>
                <c:pt idx="5">
                  <c:v>7</c:v>
                </c:pt>
                <c:pt idx="6">
                  <c:v>20</c:v>
                </c:pt>
                <c:pt idx="7">
                  <c:v>2</c:v>
                </c:pt>
                <c:pt idx="8">
                  <c:v>151</c:v>
                </c:pt>
                <c:pt idx="9">
                  <c:v>13</c:v>
                </c:pt>
                <c:pt idx="10">
                  <c:v>11</c:v>
                </c:pt>
                <c:pt idx="11">
                  <c:v>6</c:v>
                </c:pt>
                <c:pt idx="12">
                  <c:v>1</c:v>
                </c:pt>
                <c:pt idx="13">
                  <c:v>3</c:v>
                </c:pt>
                <c:pt idx="14">
                  <c:v>324</c:v>
                </c:pt>
                <c:pt idx="15">
                  <c:v>4085</c:v>
                </c:pt>
                <c:pt idx="16">
                  <c:v>3</c:v>
                </c:pt>
                <c:pt idx="17">
                  <c:v>1039</c:v>
                </c:pt>
                <c:pt idx="18">
                  <c:v>1</c:v>
                </c:pt>
                <c:pt idx="19">
                  <c:v>2</c:v>
                </c:pt>
                <c:pt idx="20">
                  <c:v>3</c:v>
                </c:pt>
                <c:pt idx="21">
                  <c:v>1</c:v>
                </c:pt>
                <c:pt idx="22">
                  <c:v>33</c:v>
                </c:pt>
                <c:pt idx="23">
                  <c:v>130</c:v>
                </c:pt>
                <c:pt idx="24">
                  <c:v>1</c:v>
                </c:pt>
                <c:pt idx="25">
                  <c:v>20</c:v>
                </c:pt>
                <c:pt idx="26">
                  <c:v>1</c:v>
                </c:pt>
                <c:pt idx="27">
                  <c:v>2</c:v>
                </c:pt>
                <c:pt idx="28">
                  <c:v>6</c:v>
                </c:pt>
                <c:pt idx="29">
                  <c:v>1</c:v>
                </c:pt>
                <c:pt idx="30">
                  <c:v>4</c:v>
                </c:pt>
                <c:pt idx="31">
                  <c:v>1</c:v>
                </c:pt>
                <c:pt idx="32">
                  <c:v>4</c:v>
                </c:pt>
                <c:pt idx="33">
                  <c:v>1</c:v>
                </c:pt>
                <c:pt idx="34">
                  <c:v>1</c:v>
                </c:pt>
                <c:pt idx="35">
                  <c:v>2</c:v>
                </c:pt>
                <c:pt idx="36">
                  <c:v>2</c:v>
                </c:pt>
                <c:pt idx="37">
                  <c:v>11</c:v>
                </c:pt>
                <c:pt idx="38">
                  <c:v>14</c:v>
                </c:pt>
                <c:pt idx="39">
                  <c:v>27</c:v>
                </c:pt>
                <c:pt idx="40">
                  <c:v>2</c:v>
                </c:pt>
                <c:pt idx="41">
                  <c:v>13</c:v>
                </c:pt>
                <c:pt idx="42">
                  <c:v>5</c:v>
                </c:pt>
                <c:pt idx="43">
                  <c:v>107</c:v>
                </c:pt>
                <c:pt idx="44">
                  <c:v>13</c:v>
                </c:pt>
                <c:pt idx="45">
                  <c:v>3</c:v>
                </c:pt>
                <c:pt idx="46">
                  <c:v>6</c:v>
                </c:pt>
                <c:pt idx="47">
                  <c:v>3</c:v>
                </c:pt>
                <c:pt idx="48">
                  <c:v>280</c:v>
                </c:pt>
                <c:pt idx="49">
                  <c:v>3288</c:v>
                </c:pt>
                <c:pt idx="50">
                  <c:v>757</c:v>
                </c:pt>
                <c:pt idx="51">
                  <c:v>1</c:v>
                </c:pt>
                <c:pt idx="52">
                  <c:v>2</c:v>
                </c:pt>
                <c:pt idx="53">
                  <c:v>1</c:v>
                </c:pt>
                <c:pt idx="54">
                  <c:v>1</c:v>
                </c:pt>
                <c:pt idx="55">
                  <c:v>30</c:v>
                </c:pt>
                <c:pt idx="56">
                  <c:v>108</c:v>
                </c:pt>
                <c:pt idx="57">
                  <c:v>1</c:v>
                </c:pt>
                <c:pt idx="58">
                  <c:v>16</c:v>
                </c:pt>
                <c:pt idx="59">
                  <c:v>1</c:v>
                </c:pt>
                <c:pt idx="60">
                  <c:v>3</c:v>
                </c:pt>
                <c:pt idx="61">
                  <c:v>2</c:v>
                </c:pt>
                <c:pt idx="62">
                  <c:v>1</c:v>
                </c:pt>
                <c:pt idx="63">
                  <c:v>2</c:v>
                </c:pt>
                <c:pt idx="64">
                  <c:v>4</c:v>
                </c:pt>
                <c:pt idx="65">
                  <c:v>4</c:v>
                </c:pt>
                <c:pt idx="66">
                  <c:v>2</c:v>
                </c:pt>
                <c:pt idx="67">
                  <c:v>2</c:v>
                </c:pt>
                <c:pt idx="68">
                  <c:v>1</c:v>
                </c:pt>
                <c:pt idx="69">
                  <c:v>12</c:v>
                </c:pt>
                <c:pt idx="70">
                  <c:v>1</c:v>
                </c:pt>
                <c:pt idx="71">
                  <c:v>15</c:v>
                </c:pt>
                <c:pt idx="72">
                  <c:v>1</c:v>
                </c:pt>
                <c:pt idx="73">
                  <c:v>36</c:v>
                </c:pt>
                <c:pt idx="74">
                  <c:v>6</c:v>
                </c:pt>
                <c:pt idx="75">
                  <c:v>1</c:v>
                </c:pt>
                <c:pt idx="76">
                  <c:v>7</c:v>
                </c:pt>
                <c:pt idx="77">
                  <c:v>5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73</c:v>
                </c:pt>
                <c:pt idx="85">
                  <c:v>953</c:v>
                </c:pt>
                <c:pt idx="86">
                  <c:v>2</c:v>
                </c:pt>
                <c:pt idx="87">
                  <c:v>346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6</c:v>
                </c:pt>
                <c:pt idx="92">
                  <c:v>35</c:v>
                </c:pt>
                <c:pt idx="93">
                  <c:v>57</c:v>
                </c:pt>
                <c:pt idx="94">
                  <c:v>13</c:v>
                </c:pt>
                <c:pt idx="95">
                  <c:v>1</c:v>
                </c:pt>
                <c:pt idx="96">
                  <c:v>1</c:v>
                </c:pt>
                <c:pt idx="97">
                  <c:v>6</c:v>
                </c:pt>
                <c:pt idx="98">
                  <c:v>1</c:v>
                </c:pt>
                <c:pt idx="99">
                  <c:v>7</c:v>
                </c:pt>
                <c:pt idx="100">
                  <c:v>6</c:v>
                </c:pt>
                <c:pt idx="101">
                  <c:v>1</c:v>
                </c:pt>
                <c:pt idx="102">
                  <c:v>27</c:v>
                </c:pt>
                <c:pt idx="103">
                  <c:v>11</c:v>
                </c:pt>
                <c:pt idx="104">
                  <c:v>2</c:v>
                </c:pt>
                <c:pt idx="105">
                  <c:v>1</c:v>
                </c:pt>
                <c:pt idx="106">
                  <c:v>132</c:v>
                </c:pt>
                <c:pt idx="107">
                  <c:v>10</c:v>
                </c:pt>
                <c:pt idx="108">
                  <c:v>3</c:v>
                </c:pt>
                <c:pt idx="109">
                  <c:v>7</c:v>
                </c:pt>
                <c:pt idx="110">
                  <c:v>1</c:v>
                </c:pt>
                <c:pt idx="111">
                  <c:v>3</c:v>
                </c:pt>
                <c:pt idx="112">
                  <c:v>382</c:v>
                </c:pt>
                <c:pt idx="113">
                  <c:v>3749</c:v>
                </c:pt>
                <c:pt idx="114">
                  <c:v>1</c:v>
                </c:pt>
                <c:pt idx="115">
                  <c:v>868</c:v>
                </c:pt>
                <c:pt idx="116">
                  <c:v>1</c:v>
                </c:pt>
                <c:pt idx="117">
                  <c:v>1</c:v>
                </c:pt>
                <c:pt idx="118">
                  <c:v>2</c:v>
                </c:pt>
                <c:pt idx="119">
                  <c:v>2</c:v>
                </c:pt>
                <c:pt idx="120">
                  <c:v>25</c:v>
                </c:pt>
                <c:pt idx="121">
                  <c:v>118</c:v>
                </c:pt>
                <c:pt idx="122">
                  <c:v>1</c:v>
                </c:pt>
                <c:pt idx="123">
                  <c:v>1</c:v>
                </c:pt>
                <c:pt idx="124">
                  <c:v>18</c:v>
                </c:pt>
                <c:pt idx="125">
                  <c:v>1</c:v>
                </c:pt>
                <c:pt idx="126">
                  <c:v>1</c:v>
                </c:pt>
                <c:pt idx="127">
                  <c:v>4</c:v>
                </c:pt>
                <c:pt idx="128">
                  <c:v>2</c:v>
                </c:pt>
                <c:pt idx="129">
                  <c:v>1</c:v>
                </c:pt>
                <c:pt idx="130">
                  <c:v>2</c:v>
                </c:pt>
                <c:pt idx="131">
                  <c:v>1</c:v>
                </c:pt>
                <c:pt idx="132">
                  <c:v>15</c:v>
                </c:pt>
                <c:pt idx="133">
                  <c:v>1</c:v>
                </c:pt>
                <c:pt idx="134">
                  <c:v>1</c:v>
                </c:pt>
                <c:pt idx="135">
                  <c:v>36</c:v>
                </c:pt>
                <c:pt idx="136">
                  <c:v>1</c:v>
                </c:pt>
                <c:pt idx="137">
                  <c:v>39</c:v>
                </c:pt>
                <c:pt idx="138">
                  <c:v>1</c:v>
                </c:pt>
                <c:pt idx="139">
                  <c:v>125</c:v>
                </c:pt>
                <c:pt idx="140">
                  <c:v>10</c:v>
                </c:pt>
                <c:pt idx="141">
                  <c:v>11</c:v>
                </c:pt>
                <c:pt idx="142">
                  <c:v>8</c:v>
                </c:pt>
                <c:pt idx="143">
                  <c:v>3</c:v>
                </c:pt>
                <c:pt idx="144">
                  <c:v>1</c:v>
                </c:pt>
                <c:pt idx="145">
                  <c:v>1</c:v>
                </c:pt>
                <c:pt idx="146">
                  <c:v>250</c:v>
                </c:pt>
                <c:pt idx="147">
                  <c:v>3582</c:v>
                </c:pt>
                <c:pt idx="148">
                  <c:v>2</c:v>
                </c:pt>
                <c:pt idx="149">
                  <c:v>936</c:v>
                </c:pt>
                <c:pt idx="150">
                  <c:v>1</c:v>
                </c:pt>
                <c:pt idx="151">
                  <c:v>1</c:v>
                </c:pt>
                <c:pt idx="152">
                  <c:v>2</c:v>
                </c:pt>
                <c:pt idx="153">
                  <c:v>1</c:v>
                </c:pt>
                <c:pt idx="154">
                  <c:v>37</c:v>
                </c:pt>
                <c:pt idx="155">
                  <c:v>105</c:v>
                </c:pt>
                <c:pt idx="156">
                  <c:v>1</c:v>
                </c:pt>
                <c:pt idx="157">
                  <c:v>13</c:v>
                </c:pt>
                <c:pt idx="158">
                  <c:v>1</c:v>
                </c:pt>
                <c:pt idx="159">
                  <c:v>10</c:v>
                </c:pt>
                <c:pt idx="160">
                  <c:v>1</c:v>
                </c:pt>
                <c:pt idx="161">
                  <c:v>2</c:v>
                </c:pt>
                <c:pt idx="16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DB-4EDE-B7B9-86423561E4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7842639"/>
        <c:axId val="1048850799"/>
      </c:barChart>
      <c:catAx>
        <c:axId val="1677842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850799"/>
        <c:crosses val="autoZero"/>
        <c:auto val="1"/>
        <c:lblAlgn val="ctr"/>
        <c:lblOffset val="100"/>
        <c:noMultiLvlLbl val="0"/>
      </c:catAx>
      <c:valAx>
        <c:axId val="1048850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7842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[download.xlsx]Customer level analysis!PivotTable7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level analysis'!$C$22828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'Customer level analysis'!$B$22829:$B$22835</c:f>
              <c:strCache>
                <c:ptCount val="6"/>
                <c:pt idx="0">
                  <c:v>Facebook</c:v>
                </c:pt>
                <c:pt idx="1">
                  <c:v>Google</c:v>
                </c:pt>
                <c:pt idx="2">
                  <c:v>Instagram</c:v>
                </c:pt>
                <c:pt idx="3">
                  <c:v>Offline Campaign</c:v>
                </c:pt>
                <c:pt idx="4">
                  <c:v>Organic</c:v>
                </c:pt>
                <c:pt idx="5">
                  <c:v>Snapchat</c:v>
                </c:pt>
              </c:strCache>
            </c:strRef>
          </c:cat>
          <c:val>
            <c:numRef>
              <c:f>'Customer level analysis'!$C$22829:$C$22835</c:f>
              <c:numCache>
                <c:formatCode>General</c:formatCode>
                <c:ptCount val="6"/>
                <c:pt idx="0">
                  <c:v>31.307007621741427</c:v>
                </c:pt>
                <c:pt idx="1">
                  <c:v>64.78905170622852</c:v>
                </c:pt>
                <c:pt idx="2">
                  <c:v>32.362306811312195</c:v>
                </c:pt>
                <c:pt idx="3">
                  <c:v>33.68384939175828</c:v>
                </c:pt>
                <c:pt idx="4">
                  <c:v>80.334497208695993</c:v>
                </c:pt>
                <c:pt idx="5">
                  <c:v>29.235597866756361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7F-49D1-BD3B-AC799A9413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6431551"/>
        <c:axId val="1048853775"/>
      </c:barChart>
      <c:catAx>
        <c:axId val="1746431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853775"/>
        <c:crosses val="autoZero"/>
        <c:auto val="1"/>
        <c:lblAlgn val="ctr"/>
        <c:lblOffset val="100"/>
        <c:noMultiLvlLbl val="0"/>
      </c:catAx>
      <c:valAx>
        <c:axId val="1048853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6431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[download.xlsx]Customer level analysis!PivotTable8</c:name>
    <c:fmtId val="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'Customer level analysis'!$G$22828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'Customer level analysis'!$F$22829:$F$26579</c:f>
              <c:strCache>
                <c:ptCount val="3750"/>
                <c:pt idx="0">
                  <c:v>AAE1542675</c:v>
                </c:pt>
                <c:pt idx="1">
                  <c:v>AAG1139819</c:v>
                </c:pt>
                <c:pt idx="2">
                  <c:v>AAQ1920322</c:v>
                </c:pt>
                <c:pt idx="3">
                  <c:v>AAR2036663</c:v>
                </c:pt>
                <c:pt idx="4">
                  <c:v>AAT397791</c:v>
                </c:pt>
                <c:pt idx="5">
                  <c:v>AAX617733</c:v>
                </c:pt>
                <c:pt idx="6">
                  <c:v>ABB4102768</c:v>
                </c:pt>
                <c:pt idx="7">
                  <c:v>ABJ208964</c:v>
                </c:pt>
                <c:pt idx="8">
                  <c:v>ABJ2575621</c:v>
                </c:pt>
                <c:pt idx="9">
                  <c:v>ABL1814739</c:v>
                </c:pt>
                <c:pt idx="10">
                  <c:v>ABR1684537</c:v>
                </c:pt>
                <c:pt idx="11">
                  <c:v>ABZ1462598</c:v>
                </c:pt>
                <c:pt idx="12">
                  <c:v>ABZ2530450</c:v>
                </c:pt>
                <c:pt idx="13">
                  <c:v>ABZ520175</c:v>
                </c:pt>
                <c:pt idx="14">
                  <c:v>ACA228688</c:v>
                </c:pt>
                <c:pt idx="15">
                  <c:v>ACC217442</c:v>
                </c:pt>
                <c:pt idx="16">
                  <c:v>ACC934782</c:v>
                </c:pt>
                <c:pt idx="17">
                  <c:v>ACJ1088413</c:v>
                </c:pt>
                <c:pt idx="18">
                  <c:v>ACK2490276</c:v>
                </c:pt>
                <c:pt idx="19">
                  <c:v>ACK2566954</c:v>
                </c:pt>
                <c:pt idx="20">
                  <c:v>ACR2560129</c:v>
                </c:pt>
                <c:pt idx="21">
                  <c:v>ACV1389043</c:v>
                </c:pt>
                <c:pt idx="22">
                  <c:v>ACY1277631</c:v>
                </c:pt>
                <c:pt idx="23">
                  <c:v>ADF288047</c:v>
                </c:pt>
                <c:pt idx="24">
                  <c:v>ADF59546</c:v>
                </c:pt>
                <c:pt idx="25">
                  <c:v>ADU1855215</c:v>
                </c:pt>
                <c:pt idx="26">
                  <c:v>ADY2581375</c:v>
                </c:pt>
                <c:pt idx="27">
                  <c:v>AEA159414</c:v>
                </c:pt>
                <c:pt idx="28">
                  <c:v>AEA1855425</c:v>
                </c:pt>
                <c:pt idx="29">
                  <c:v>AEF1162685</c:v>
                </c:pt>
                <c:pt idx="30">
                  <c:v>AEI136750</c:v>
                </c:pt>
                <c:pt idx="31">
                  <c:v>AEO1455773</c:v>
                </c:pt>
                <c:pt idx="32">
                  <c:v>AFB1613116</c:v>
                </c:pt>
                <c:pt idx="33">
                  <c:v>AFJ6101622</c:v>
                </c:pt>
                <c:pt idx="34">
                  <c:v>AFM811103</c:v>
                </c:pt>
                <c:pt idx="35">
                  <c:v>AFP1458314</c:v>
                </c:pt>
                <c:pt idx="36">
                  <c:v>AFR1386931</c:v>
                </c:pt>
                <c:pt idx="37">
                  <c:v>AGG1915807</c:v>
                </c:pt>
                <c:pt idx="38">
                  <c:v>AGL1596852</c:v>
                </c:pt>
                <c:pt idx="39">
                  <c:v>AHA2443395</c:v>
                </c:pt>
                <c:pt idx="40">
                  <c:v>AHE331272</c:v>
                </c:pt>
                <c:pt idx="41">
                  <c:v>AHH1183376</c:v>
                </c:pt>
                <c:pt idx="42">
                  <c:v>AHJ1330336</c:v>
                </c:pt>
                <c:pt idx="43">
                  <c:v>AHW1574421</c:v>
                </c:pt>
                <c:pt idx="44">
                  <c:v>AHX630603</c:v>
                </c:pt>
                <c:pt idx="45">
                  <c:v>AIH587729</c:v>
                </c:pt>
                <c:pt idx="46">
                  <c:v>AIS141943</c:v>
                </c:pt>
                <c:pt idx="47">
                  <c:v>AIV2551324</c:v>
                </c:pt>
                <c:pt idx="48">
                  <c:v>AJD974439</c:v>
                </c:pt>
                <c:pt idx="49">
                  <c:v>AJI2623796</c:v>
                </c:pt>
                <c:pt idx="50">
                  <c:v>AJM1390357</c:v>
                </c:pt>
                <c:pt idx="51">
                  <c:v>AKB2293372</c:v>
                </c:pt>
                <c:pt idx="52">
                  <c:v>AKD2233027</c:v>
                </c:pt>
                <c:pt idx="53">
                  <c:v>AKF1324090</c:v>
                </c:pt>
                <c:pt idx="54">
                  <c:v>AKG198688</c:v>
                </c:pt>
                <c:pt idx="55">
                  <c:v>AKI563159</c:v>
                </c:pt>
                <c:pt idx="56">
                  <c:v>AKZ1759142</c:v>
                </c:pt>
                <c:pt idx="57">
                  <c:v>ALD1668247</c:v>
                </c:pt>
                <c:pt idx="58">
                  <c:v>ALG22104823</c:v>
                </c:pt>
                <c:pt idx="59">
                  <c:v>ALG333861</c:v>
                </c:pt>
                <c:pt idx="60">
                  <c:v>ALL6106833</c:v>
                </c:pt>
                <c:pt idx="61">
                  <c:v>ALU2338643</c:v>
                </c:pt>
                <c:pt idx="62">
                  <c:v>ALX1148141</c:v>
                </c:pt>
                <c:pt idx="63">
                  <c:v>ALZ835958</c:v>
                </c:pt>
                <c:pt idx="64">
                  <c:v>AMB555764</c:v>
                </c:pt>
                <c:pt idx="65">
                  <c:v>AME1940182</c:v>
                </c:pt>
                <c:pt idx="66">
                  <c:v>AMF1162328</c:v>
                </c:pt>
                <c:pt idx="67">
                  <c:v>AMF1660735</c:v>
                </c:pt>
                <c:pt idx="68">
                  <c:v>AMH1824831</c:v>
                </c:pt>
                <c:pt idx="69">
                  <c:v>AMS581435</c:v>
                </c:pt>
                <c:pt idx="70">
                  <c:v>AMT2367167</c:v>
                </c:pt>
                <c:pt idx="71">
                  <c:v>AMU2617838</c:v>
                </c:pt>
                <c:pt idx="72">
                  <c:v>ANM2559811</c:v>
                </c:pt>
                <c:pt idx="73">
                  <c:v>ANO1867731</c:v>
                </c:pt>
                <c:pt idx="74">
                  <c:v>ANO779404</c:v>
                </c:pt>
                <c:pt idx="75">
                  <c:v>ANS2449566</c:v>
                </c:pt>
                <c:pt idx="76">
                  <c:v>ANV6108306</c:v>
                </c:pt>
                <c:pt idx="77">
                  <c:v>ANZ2344919</c:v>
                </c:pt>
                <c:pt idx="78">
                  <c:v>ANZ2354957</c:v>
                </c:pt>
                <c:pt idx="79">
                  <c:v>AOA130330</c:v>
                </c:pt>
                <c:pt idx="80">
                  <c:v>AOA945003</c:v>
                </c:pt>
                <c:pt idx="81">
                  <c:v>AOB1247994</c:v>
                </c:pt>
                <c:pt idx="82">
                  <c:v>AOG417025</c:v>
                </c:pt>
                <c:pt idx="83">
                  <c:v>AOP2165493</c:v>
                </c:pt>
                <c:pt idx="84">
                  <c:v>AOR169453</c:v>
                </c:pt>
                <c:pt idx="85">
                  <c:v>AOR1825728</c:v>
                </c:pt>
                <c:pt idx="86">
                  <c:v>AOU169003</c:v>
                </c:pt>
                <c:pt idx="87">
                  <c:v>APA446179</c:v>
                </c:pt>
                <c:pt idx="88">
                  <c:v>API764896</c:v>
                </c:pt>
                <c:pt idx="89">
                  <c:v>APP937929</c:v>
                </c:pt>
                <c:pt idx="90">
                  <c:v>APQ2413449</c:v>
                </c:pt>
                <c:pt idx="91">
                  <c:v>APS1528866</c:v>
                </c:pt>
                <c:pt idx="92">
                  <c:v>APS883061</c:v>
                </c:pt>
                <c:pt idx="93">
                  <c:v>APU646239</c:v>
                </c:pt>
                <c:pt idx="94">
                  <c:v>APX750703</c:v>
                </c:pt>
                <c:pt idx="95">
                  <c:v>AQD2690402</c:v>
                </c:pt>
                <c:pt idx="96">
                  <c:v>AQD846740</c:v>
                </c:pt>
                <c:pt idx="97">
                  <c:v>AQH11104640</c:v>
                </c:pt>
                <c:pt idx="98">
                  <c:v>AQH1833351</c:v>
                </c:pt>
                <c:pt idx="99">
                  <c:v>AQI2107775</c:v>
                </c:pt>
                <c:pt idx="100">
                  <c:v>AQJ17104619</c:v>
                </c:pt>
                <c:pt idx="101">
                  <c:v>AQQ2537344</c:v>
                </c:pt>
                <c:pt idx="102">
                  <c:v>ARC545648</c:v>
                </c:pt>
                <c:pt idx="103">
                  <c:v>ARL13108354</c:v>
                </c:pt>
                <c:pt idx="104">
                  <c:v>ARM228301</c:v>
                </c:pt>
                <c:pt idx="105">
                  <c:v>ARN134716</c:v>
                </c:pt>
                <c:pt idx="106">
                  <c:v>ARN2550730</c:v>
                </c:pt>
                <c:pt idx="107">
                  <c:v>ARS179344</c:v>
                </c:pt>
                <c:pt idx="108">
                  <c:v>ARS395418</c:v>
                </c:pt>
                <c:pt idx="109">
                  <c:v>ARV2115684</c:v>
                </c:pt>
                <c:pt idx="110">
                  <c:v>ASB2124933</c:v>
                </c:pt>
                <c:pt idx="111">
                  <c:v>ASG422983</c:v>
                </c:pt>
                <c:pt idx="112">
                  <c:v>ASI2227480</c:v>
                </c:pt>
                <c:pt idx="113">
                  <c:v>ASM2010830</c:v>
                </c:pt>
                <c:pt idx="114">
                  <c:v>ASN10109716</c:v>
                </c:pt>
                <c:pt idx="115">
                  <c:v>ASN1611670</c:v>
                </c:pt>
                <c:pt idx="116">
                  <c:v>ASN2431476</c:v>
                </c:pt>
                <c:pt idx="117">
                  <c:v>ASY139795</c:v>
                </c:pt>
                <c:pt idx="118">
                  <c:v>ATB4106308</c:v>
                </c:pt>
                <c:pt idx="119">
                  <c:v>ATB545939</c:v>
                </c:pt>
                <c:pt idx="120">
                  <c:v>ATC1238322</c:v>
                </c:pt>
                <c:pt idx="121">
                  <c:v>ATG14101904</c:v>
                </c:pt>
                <c:pt idx="122">
                  <c:v>ATM867131</c:v>
                </c:pt>
                <c:pt idx="123">
                  <c:v>ATN2243860</c:v>
                </c:pt>
                <c:pt idx="124">
                  <c:v>ATO237404</c:v>
                </c:pt>
                <c:pt idx="125">
                  <c:v>ATO829331</c:v>
                </c:pt>
                <c:pt idx="126">
                  <c:v>ATQ2058134</c:v>
                </c:pt>
                <c:pt idx="127">
                  <c:v>ATW15106137</c:v>
                </c:pt>
                <c:pt idx="128">
                  <c:v>ATY313446</c:v>
                </c:pt>
                <c:pt idx="129">
                  <c:v>AUE617406</c:v>
                </c:pt>
                <c:pt idx="130">
                  <c:v>AUJ334275</c:v>
                </c:pt>
                <c:pt idx="131">
                  <c:v>AUQ1138256</c:v>
                </c:pt>
                <c:pt idx="132">
                  <c:v>AUV989595</c:v>
                </c:pt>
                <c:pt idx="133">
                  <c:v>AUZ1835427</c:v>
                </c:pt>
                <c:pt idx="134">
                  <c:v>AVG2032214</c:v>
                </c:pt>
                <c:pt idx="135">
                  <c:v>AVK26103008</c:v>
                </c:pt>
                <c:pt idx="136">
                  <c:v>AVN1873224</c:v>
                </c:pt>
                <c:pt idx="137">
                  <c:v>AVW2145021</c:v>
                </c:pt>
                <c:pt idx="138">
                  <c:v>AVW2283526</c:v>
                </c:pt>
                <c:pt idx="139">
                  <c:v>AVY2028698</c:v>
                </c:pt>
                <c:pt idx="140">
                  <c:v>AWF565310</c:v>
                </c:pt>
                <c:pt idx="141">
                  <c:v>AWI180553</c:v>
                </c:pt>
                <c:pt idx="142">
                  <c:v>AWL958608</c:v>
                </c:pt>
                <c:pt idx="143">
                  <c:v>AWM2258380</c:v>
                </c:pt>
                <c:pt idx="144">
                  <c:v>AWP1211478</c:v>
                </c:pt>
                <c:pt idx="145">
                  <c:v>AWS1725125</c:v>
                </c:pt>
                <c:pt idx="146">
                  <c:v>AWV410077</c:v>
                </c:pt>
                <c:pt idx="147">
                  <c:v>AXI2035466</c:v>
                </c:pt>
                <c:pt idx="148">
                  <c:v>AXJ1062982</c:v>
                </c:pt>
                <c:pt idx="149">
                  <c:v>AXP514397</c:v>
                </c:pt>
                <c:pt idx="150">
                  <c:v>AXQ546878</c:v>
                </c:pt>
                <c:pt idx="151">
                  <c:v>AXT2064872</c:v>
                </c:pt>
                <c:pt idx="152">
                  <c:v>AXU2345978</c:v>
                </c:pt>
                <c:pt idx="153">
                  <c:v>AXU2658005</c:v>
                </c:pt>
                <c:pt idx="154">
                  <c:v>AYB7100005</c:v>
                </c:pt>
                <c:pt idx="155">
                  <c:v>AYE2171847</c:v>
                </c:pt>
                <c:pt idx="156">
                  <c:v>AYO284696</c:v>
                </c:pt>
                <c:pt idx="157">
                  <c:v>AYQ748894</c:v>
                </c:pt>
                <c:pt idx="158">
                  <c:v>AYR2558191</c:v>
                </c:pt>
                <c:pt idx="159">
                  <c:v>AYU320733</c:v>
                </c:pt>
                <c:pt idx="160">
                  <c:v>AYX694254</c:v>
                </c:pt>
                <c:pt idx="161">
                  <c:v>AYZ895190</c:v>
                </c:pt>
                <c:pt idx="162">
                  <c:v>AZB1142270</c:v>
                </c:pt>
                <c:pt idx="163">
                  <c:v>AZB2127189</c:v>
                </c:pt>
                <c:pt idx="164">
                  <c:v>AZD2425377</c:v>
                </c:pt>
                <c:pt idx="165">
                  <c:v>AZF150964</c:v>
                </c:pt>
                <c:pt idx="166">
                  <c:v>AZJ240224</c:v>
                </c:pt>
                <c:pt idx="167">
                  <c:v>AZT376215</c:v>
                </c:pt>
                <c:pt idx="168">
                  <c:v>AZV920859</c:v>
                </c:pt>
                <c:pt idx="169">
                  <c:v>BAB1741940</c:v>
                </c:pt>
                <c:pt idx="170">
                  <c:v>BAD129735</c:v>
                </c:pt>
                <c:pt idx="171">
                  <c:v>BAI897848</c:v>
                </c:pt>
                <c:pt idx="172">
                  <c:v>BBJ27461</c:v>
                </c:pt>
                <c:pt idx="173">
                  <c:v>BBL345000</c:v>
                </c:pt>
                <c:pt idx="174">
                  <c:v>BBP18100596</c:v>
                </c:pt>
                <c:pt idx="175">
                  <c:v>BCG1391833</c:v>
                </c:pt>
                <c:pt idx="176">
                  <c:v>BCM2243290</c:v>
                </c:pt>
                <c:pt idx="177">
                  <c:v>BCM942612</c:v>
                </c:pt>
                <c:pt idx="178">
                  <c:v>BCO1862550</c:v>
                </c:pt>
                <c:pt idx="179">
                  <c:v>BCX1346083</c:v>
                </c:pt>
                <c:pt idx="180">
                  <c:v>BCX876152</c:v>
                </c:pt>
                <c:pt idx="181">
                  <c:v>BDA435070</c:v>
                </c:pt>
                <c:pt idx="182">
                  <c:v>BDD119131</c:v>
                </c:pt>
                <c:pt idx="183">
                  <c:v>BDD469546</c:v>
                </c:pt>
                <c:pt idx="184">
                  <c:v>BDF459439</c:v>
                </c:pt>
                <c:pt idx="185">
                  <c:v>BDG589514</c:v>
                </c:pt>
                <c:pt idx="186">
                  <c:v>BDJ217719</c:v>
                </c:pt>
                <c:pt idx="187">
                  <c:v>BDL2421207</c:v>
                </c:pt>
                <c:pt idx="188">
                  <c:v>BDN2510449</c:v>
                </c:pt>
                <c:pt idx="189">
                  <c:v>BDX17106611</c:v>
                </c:pt>
                <c:pt idx="190">
                  <c:v>BEJ1761365</c:v>
                </c:pt>
                <c:pt idx="191">
                  <c:v>BEK1546530</c:v>
                </c:pt>
                <c:pt idx="192">
                  <c:v>BFI5100569</c:v>
                </c:pt>
                <c:pt idx="193">
                  <c:v>BFJ945051</c:v>
                </c:pt>
                <c:pt idx="194">
                  <c:v>BFS1522995</c:v>
                </c:pt>
                <c:pt idx="195">
                  <c:v>BFZ576344</c:v>
                </c:pt>
                <c:pt idx="196">
                  <c:v>BGD1837734</c:v>
                </c:pt>
                <c:pt idx="197">
                  <c:v>BGD460711</c:v>
                </c:pt>
                <c:pt idx="198">
                  <c:v>BGE142423</c:v>
                </c:pt>
                <c:pt idx="199">
                  <c:v>BGI2443926</c:v>
                </c:pt>
                <c:pt idx="200">
                  <c:v>BGK2661056</c:v>
                </c:pt>
                <c:pt idx="201">
                  <c:v>BGL1659247</c:v>
                </c:pt>
                <c:pt idx="202">
                  <c:v>BGN1786904</c:v>
                </c:pt>
                <c:pt idx="203">
                  <c:v>BGQ2257873</c:v>
                </c:pt>
                <c:pt idx="204">
                  <c:v>BGR1540425</c:v>
                </c:pt>
                <c:pt idx="205">
                  <c:v>BGR195487</c:v>
                </c:pt>
                <c:pt idx="206">
                  <c:v>BGR2372960</c:v>
                </c:pt>
                <c:pt idx="207">
                  <c:v>BGU862376</c:v>
                </c:pt>
                <c:pt idx="208">
                  <c:v>BGV1029286</c:v>
                </c:pt>
                <c:pt idx="209">
                  <c:v>BGX151549</c:v>
                </c:pt>
                <c:pt idx="210">
                  <c:v>BHA2619938</c:v>
                </c:pt>
                <c:pt idx="211">
                  <c:v>BHC682794</c:v>
                </c:pt>
                <c:pt idx="212">
                  <c:v>BHH277007</c:v>
                </c:pt>
                <c:pt idx="213">
                  <c:v>BHI684087</c:v>
                </c:pt>
                <c:pt idx="214">
                  <c:v>BHK113605</c:v>
                </c:pt>
                <c:pt idx="215">
                  <c:v>BHN2287105</c:v>
                </c:pt>
                <c:pt idx="216">
                  <c:v>BHQ1036549</c:v>
                </c:pt>
                <c:pt idx="217">
                  <c:v>BHT2042897</c:v>
                </c:pt>
                <c:pt idx="218">
                  <c:v>BHW320391</c:v>
                </c:pt>
                <c:pt idx="219">
                  <c:v>BHY2256958</c:v>
                </c:pt>
                <c:pt idx="220">
                  <c:v>BIA399933</c:v>
                </c:pt>
                <c:pt idx="221">
                  <c:v>BID2055647</c:v>
                </c:pt>
                <c:pt idx="222">
                  <c:v>BIF766918</c:v>
                </c:pt>
                <c:pt idx="223">
                  <c:v>BIM1434980</c:v>
                </c:pt>
                <c:pt idx="224">
                  <c:v>BIN896666</c:v>
                </c:pt>
                <c:pt idx="225">
                  <c:v>BJC825098</c:v>
                </c:pt>
                <c:pt idx="226">
                  <c:v>BJJ2694494</c:v>
                </c:pt>
                <c:pt idx="227">
                  <c:v>BJN219816</c:v>
                </c:pt>
                <c:pt idx="228">
                  <c:v>BJT343335</c:v>
                </c:pt>
                <c:pt idx="229">
                  <c:v>BJU483895</c:v>
                </c:pt>
                <c:pt idx="230">
                  <c:v>BJY1268652</c:v>
                </c:pt>
                <c:pt idx="231">
                  <c:v>BJZ1658548</c:v>
                </c:pt>
                <c:pt idx="232">
                  <c:v>BKE19107637</c:v>
                </c:pt>
                <c:pt idx="233">
                  <c:v>BKJ696606</c:v>
                </c:pt>
                <c:pt idx="234">
                  <c:v>BKZ1731230</c:v>
                </c:pt>
                <c:pt idx="235">
                  <c:v>BLF2490294</c:v>
                </c:pt>
                <c:pt idx="236">
                  <c:v>BLJ218685</c:v>
                </c:pt>
                <c:pt idx="237">
                  <c:v>BLL1157429</c:v>
                </c:pt>
                <c:pt idx="238">
                  <c:v>BLL695871</c:v>
                </c:pt>
                <c:pt idx="239">
                  <c:v>BLN5103104</c:v>
                </c:pt>
                <c:pt idx="240">
                  <c:v>BLR197683</c:v>
                </c:pt>
                <c:pt idx="241">
                  <c:v>BLV137314</c:v>
                </c:pt>
                <c:pt idx="242">
                  <c:v>BLY1869144</c:v>
                </c:pt>
                <c:pt idx="243">
                  <c:v>BMD2221270</c:v>
                </c:pt>
                <c:pt idx="244">
                  <c:v>BMR514445</c:v>
                </c:pt>
                <c:pt idx="245">
                  <c:v>BMS1940428</c:v>
                </c:pt>
                <c:pt idx="246">
                  <c:v>BMZ1570251</c:v>
                </c:pt>
                <c:pt idx="247">
                  <c:v>BNE3109662</c:v>
                </c:pt>
                <c:pt idx="248">
                  <c:v>BNH1770044</c:v>
                </c:pt>
                <c:pt idx="249">
                  <c:v>BNJ1934824</c:v>
                </c:pt>
                <c:pt idx="250">
                  <c:v>BNP1745291</c:v>
                </c:pt>
                <c:pt idx="251">
                  <c:v>BNS1210536</c:v>
                </c:pt>
                <c:pt idx="252">
                  <c:v>BNX169768</c:v>
                </c:pt>
                <c:pt idx="253">
                  <c:v>BNZ2414136</c:v>
                </c:pt>
                <c:pt idx="254">
                  <c:v>BOA2515861</c:v>
                </c:pt>
                <c:pt idx="255">
                  <c:v>BOB1828044</c:v>
                </c:pt>
                <c:pt idx="256">
                  <c:v>BOB821492</c:v>
                </c:pt>
                <c:pt idx="257">
                  <c:v>BOG9107217</c:v>
                </c:pt>
                <c:pt idx="258">
                  <c:v>BOH22102156</c:v>
                </c:pt>
                <c:pt idx="259">
                  <c:v>BOY2376578</c:v>
                </c:pt>
                <c:pt idx="260">
                  <c:v>BPE2629127</c:v>
                </c:pt>
                <c:pt idx="261">
                  <c:v>BPN16106563</c:v>
                </c:pt>
                <c:pt idx="262">
                  <c:v>BPO261512</c:v>
                </c:pt>
                <c:pt idx="263">
                  <c:v>BPR1117097</c:v>
                </c:pt>
                <c:pt idx="264">
                  <c:v>BPX1989652</c:v>
                </c:pt>
                <c:pt idx="265">
                  <c:v>BPX259622</c:v>
                </c:pt>
                <c:pt idx="266">
                  <c:v>BPX633441</c:v>
                </c:pt>
                <c:pt idx="267">
                  <c:v>BQD1498715</c:v>
                </c:pt>
                <c:pt idx="268">
                  <c:v>BQF3109371</c:v>
                </c:pt>
                <c:pt idx="269">
                  <c:v>BQG250136</c:v>
                </c:pt>
                <c:pt idx="270">
                  <c:v>BQJ122587</c:v>
                </c:pt>
                <c:pt idx="271">
                  <c:v>BQL2465028</c:v>
                </c:pt>
                <c:pt idx="272">
                  <c:v>BQY1391533</c:v>
                </c:pt>
                <c:pt idx="273">
                  <c:v>BRP2474085</c:v>
                </c:pt>
                <c:pt idx="274">
                  <c:v>BRQ680409</c:v>
                </c:pt>
                <c:pt idx="275">
                  <c:v>BRR2056655</c:v>
                </c:pt>
                <c:pt idx="276">
                  <c:v>BSJ22102069</c:v>
                </c:pt>
                <c:pt idx="277">
                  <c:v>BSR2037677</c:v>
                </c:pt>
                <c:pt idx="278">
                  <c:v>BSS1090381</c:v>
                </c:pt>
                <c:pt idx="279">
                  <c:v>BSU2429388</c:v>
                </c:pt>
                <c:pt idx="280">
                  <c:v>BSX1673176</c:v>
                </c:pt>
                <c:pt idx="281">
                  <c:v>BSY1488692</c:v>
                </c:pt>
                <c:pt idx="282">
                  <c:v>BTA460207</c:v>
                </c:pt>
                <c:pt idx="283">
                  <c:v>BTF1686802</c:v>
                </c:pt>
                <c:pt idx="284">
                  <c:v>BUA358662</c:v>
                </c:pt>
                <c:pt idx="285">
                  <c:v>BUK1883010</c:v>
                </c:pt>
                <c:pt idx="286">
                  <c:v>BUQ1428929</c:v>
                </c:pt>
                <c:pt idx="287">
                  <c:v>BUT2618267</c:v>
                </c:pt>
                <c:pt idx="288">
                  <c:v>BUX1514460</c:v>
                </c:pt>
                <c:pt idx="289">
                  <c:v>BVA1818027</c:v>
                </c:pt>
                <c:pt idx="290">
                  <c:v>BVI2078558</c:v>
                </c:pt>
                <c:pt idx="291">
                  <c:v>BVI2235694</c:v>
                </c:pt>
                <c:pt idx="292">
                  <c:v>BVK672033</c:v>
                </c:pt>
                <c:pt idx="293">
                  <c:v>BWD492409</c:v>
                </c:pt>
                <c:pt idx="294">
                  <c:v>BWN2339378</c:v>
                </c:pt>
                <c:pt idx="295">
                  <c:v>BWP1061809</c:v>
                </c:pt>
                <c:pt idx="296">
                  <c:v>BWQ1663222</c:v>
                </c:pt>
                <c:pt idx="297">
                  <c:v>BWW22101715</c:v>
                </c:pt>
                <c:pt idx="298">
                  <c:v>BWX876947</c:v>
                </c:pt>
                <c:pt idx="299">
                  <c:v>BXE108709</c:v>
                </c:pt>
                <c:pt idx="300">
                  <c:v>BXJ1844835</c:v>
                </c:pt>
                <c:pt idx="301">
                  <c:v>BXJ2104169</c:v>
                </c:pt>
                <c:pt idx="302">
                  <c:v>BXN1934764</c:v>
                </c:pt>
                <c:pt idx="303">
                  <c:v>BXQ1135619</c:v>
                </c:pt>
                <c:pt idx="304">
                  <c:v>BXX265064</c:v>
                </c:pt>
                <c:pt idx="305">
                  <c:v>BXZ448810</c:v>
                </c:pt>
                <c:pt idx="306">
                  <c:v>BYD1612624</c:v>
                </c:pt>
                <c:pt idx="307">
                  <c:v>BYE221417</c:v>
                </c:pt>
                <c:pt idx="308">
                  <c:v>BYG2461188</c:v>
                </c:pt>
                <c:pt idx="309">
                  <c:v>BYK10101838</c:v>
                </c:pt>
                <c:pt idx="310">
                  <c:v>BYP1472822</c:v>
                </c:pt>
                <c:pt idx="311">
                  <c:v>BYR1096741</c:v>
                </c:pt>
                <c:pt idx="312">
                  <c:v>BZG1715279</c:v>
                </c:pt>
                <c:pt idx="313">
                  <c:v>BZJ433081</c:v>
                </c:pt>
                <c:pt idx="314">
                  <c:v>BZP1665196</c:v>
                </c:pt>
                <c:pt idx="315">
                  <c:v>BZT816959</c:v>
                </c:pt>
                <c:pt idx="316">
                  <c:v>BZV1112588</c:v>
                </c:pt>
                <c:pt idx="317">
                  <c:v>BZW1584873</c:v>
                </c:pt>
                <c:pt idx="318">
                  <c:v>BZW1844256</c:v>
                </c:pt>
                <c:pt idx="319">
                  <c:v>BZW2461992</c:v>
                </c:pt>
                <c:pt idx="320">
                  <c:v>BZX624216</c:v>
                </c:pt>
                <c:pt idx="321">
                  <c:v>BZZ22106899</c:v>
                </c:pt>
                <c:pt idx="322">
                  <c:v>CAA2106023</c:v>
                </c:pt>
                <c:pt idx="323">
                  <c:v>CAE2582707</c:v>
                </c:pt>
                <c:pt idx="324">
                  <c:v>CAG1496861</c:v>
                </c:pt>
                <c:pt idx="325">
                  <c:v>CAO1449017</c:v>
                </c:pt>
                <c:pt idx="326">
                  <c:v>CAY1891764</c:v>
                </c:pt>
                <c:pt idx="327">
                  <c:v>CBA1141856</c:v>
                </c:pt>
                <c:pt idx="328">
                  <c:v>CBD2674472</c:v>
                </c:pt>
                <c:pt idx="329">
                  <c:v>CBE21102885</c:v>
                </c:pt>
                <c:pt idx="330">
                  <c:v>CBI544637</c:v>
                </c:pt>
                <c:pt idx="331">
                  <c:v>CBQ2676785</c:v>
                </c:pt>
                <c:pt idx="332">
                  <c:v>CBR1714685</c:v>
                </c:pt>
                <c:pt idx="333">
                  <c:v>CBT1947634</c:v>
                </c:pt>
                <c:pt idx="334">
                  <c:v>CBY77605</c:v>
                </c:pt>
                <c:pt idx="335">
                  <c:v>CCQ1352671</c:v>
                </c:pt>
                <c:pt idx="336">
                  <c:v>CCY2136744</c:v>
                </c:pt>
                <c:pt idx="337">
                  <c:v>CCZ1519815</c:v>
                </c:pt>
                <c:pt idx="338">
                  <c:v>CDF38694</c:v>
                </c:pt>
                <c:pt idx="339">
                  <c:v>CEC1020808</c:v>
                </c:pt>
                <c:pt idx="340">
                  <c:v>CEE1820355</c:v>
                </c:pt>
                <c:pt idx="341">
                  <c:v>CEJ2455584</c:v>
                </c:pt>
                <c:pt idx="342">
                  <c:v>CEL1648933</c:v>
                </c:pt>
                <c:pt idx="343">
                  <c:v>CEN2425017</c:v>
                </c:pt>
                <c:pt idx="344">
                  <c:v>CEQ1062262</c:v>
                </c:pt>
                <c:pt idx="345">
                  <c:v>CEQ1731401</c:v>
                </c:pt>
                <c:pt idx="346">
                  <c:v>CET1477472</c:v>
                </c:pt>
                <c:pt idx="347">
                  <c:v>CEZ1632055</c:v>
                </c:pt>
                <c:pt idx="348">
                  <c:v>CFD658728</c:v>
                </c:pt>
                <c:pt idx="349">
                  <c:v>CFF387528</c:v>
                </c:pt>
                <c:pt idx="350">
                  <c:v>CFI1650046</c:v>
                </c:pt>
                <c:pt idx="351">
                  <c:v>CFX317826</c:v>
                </c:pt>
                <c:pt idx="352">
                  <c:v>CGM1916254</c:v>
                </c:pt>
                <c:pt idx="353">
                  <c:v>CGP952419</c:v>
                </c:pt>
                <c:pt idx="354">
                  <c:v>CGQ2073083</c:v>
                </c:pt>
                <c:pt idx="355">
                  <c:v>CGY1092706</c:v>
                </c:pt>
                <c:pt idx="356">
                  <c:v>CHB342384</c:v>
                </c:pt>
                <c:pt idx="357">
                  <c:v>CHH187563</c:v>
                </c:pt>
                <c:pt idx="358">
                  <c:v>CIA2199156</c:v>
                </c:pt>
                <c:pt idx="359">
                  <c:v>CIC1483277</c:v>
                </c:pt>
                <c:pt idx="360">
                  <c:v>CIG1523835</c:v>
                </c:pt>
                <c:pt idx="361">
                  <c:v>CIK1168346</c:v>
                </c:pt>
                <c:pt idx="362">
                  <c:v>CIK6102384</c:v>
                </c:pt>
                <c:pt idx="363">
                  <c:v>CIT2652935</c:v>
                </c:pt>
                <c:pt idx="364">
                  <c:v>CIW1521813</c:v>
                </c:pt>
                <c:pt idx="365">
                  <c:v>CIY1963081</c:v>
                </c:pt>
                <c:pt idx="366">
                  <c:v>CJB427210</c:v>
                </c:pt>
                <c:pt idx="367">
                  <c:v>CJF1199918</c:v>
                </c:pt>
                <c:pt idx="368">
                  <c:v>CJN2336822</c:v>
                </c:pt>
                <c:pt idx="369">
                  <c:v>CJO174727</c:v>
                </c:pt>
                <c:pt idx="370">
                  <c:v>CJT429769</c:v>
                </c:pt>
                <c:pt idx="371">
                  <c:v>CJV67284</c:v>
                </c:pt>
                <c:pt idx="372">
                  <c:v>CKB346527</c:v>
                </c:pt>
                <c:pt idx="373">
                  <c:v>CKE478621</c:v>
                </c:pt>
                <c:pt idx="374">
                  <c:v>CKG585422</c:v>
                </c:pt>
                <c:pt idx="375">
                  <c:v>CKM2340065</c:v>
                </c:pt>
                <c:pt idx="376">
                  <c:v>CKN1841247</c:v>
                </c:pt>
                <c:pt idx="377">
                  <c:v>CKP2625443</c:v>
                </c:pt>
                <c:pt idx="378">
                  <c:v>CKW646257</c:v>
                </c:pt>
                <c:pt idx="379">
                  <c:v>CLH397491</c:v>
                </c:pt>
                <c:pt idx="380">
                  <c:v>CLI2184321</c:v>
                </c:pt>
                <c:pt idx="381">
                  <c:v>CLR2666120</c:v>
                </c:pt>
                <c:pt idx="382">
                  <c:v>CLS1098532</c:v>
                </c:pt>
                <c:pt idx="383">
                  <c:v>CLV1161017</c:v>
                </c:pt>
                <c:pt idx="384">
                  <c:v>CMO892874</c:v>
                </c:pt>
                <c:pt idx="385">
                  <c:v>CMP1289328</c:v>
                </c:pt>
                <c:pt idx="386">
                  <c:v>CMQ25104244</c:v>
                </c:pt>
                <c:pt idx="387">
                  <c:v>CMS2420802</c:v>
                </c:pt>
                <c:pt idx="388">
                  <c:v>CMY572090</c:v>
                </c:pt>
                <c:pt idx="389">
                  <c:v>CNB11103098</c:v>
                </c:pt>
                <c:pt idx="390">
                  <c:v>CNC174973</c:v>
                </c:pt>
                <c:pt idx="391">
                  <c:v>CNM2117856</c:v>
                </c:pt>
                <c:pt idx="392">
                  <c:v>CNQ17109155</c:v>
                </c:pt>
                <c:pt idx="393">
                  <c:v>CNR1538088</c:v>
                </c:pt>
                <c:pt idx="394">
                  <c:v>CNS2291074</c:v>
                </c:pt>
                <c:pt idx="395">
                  <c:v>CNS23108798</c:v>
                </c:pt>
                <c:pt idx="396">
                  <c:v>COE859694</c:v>
                </c:pt>
                <c:pt idx="397">
                  <c:v>COJ1057723</c:v>
                </c:pt>
                <c:pt idx="398">
                  <c:v>COL2146905</c:v>
                </c:pt>
                <c:pt idx="399">
                  <c:v>COO1391422</c:v>
                </c:pt>
                <c:pt idx="400">
                  <c:v>COZ1040959</c:v>
                </c:pt>
                <c:pt idx="401">
                  <c:v>COZ1291569</c:v>
                </c:pt>
                <c:pt idx="402">
                  <c:v>CPA1881642</c:v>
                </c:pt>
                <c:pt idx="403">
                  <c:v>CPB2289133</c:v>
                </c:pt>
                <c:pt idx="404">
                  <c:v>CPC1944769</c:v>
                </c:pt>
                <c:pt idx="405">
                  <c:v>CPC751750</c:v>
                </c:pt>
                <c:pt idx="406">
                  <c:v>CPL1380202</c:v>
                </c:pt>
                <c:pt idx="407">
                  <c:v>CPY2270644</c:v>
                </c:pt>
                <c:pt idx="408">
                  <c:v>CQG1580088</c:v>
                </c:pt>
                <c:pt idx="409">
                  <c:v>CQK1620880</c:v>
                </c:pt>
                <c:pt idx="410">
                  <c:v>CQL485875</c:v>
                </c:pt>
                <c:pt idx="411">
                  <c:v>CQP845576</c:v>
                </c:pt>
                <c:pt idx="412">
                  <c:v>CQV1578570</c:v>
                </c:pt>
                <c:pt idx="413">
                  <c:v>CQX1368286</c:v>
                </c:pt>
                <c:pt idx="414">
                  <c:v>CRA575798</c:v>
                </c:pt>
                <c:pt idx="415">
                  <c:v>CRI2120766</c:v>
                </c:pt>
                <c:pt idx="416">
                  <c:v>CRK819044</c:v>
                </c:pt>
                <c:pt idx="417">
                  <c:v>CRL1126373</c:v>
                </c:pt>
                <c:pt idx="418">
                  <c:v>CRN119587</c:v>
                </c:pt>
                <c:pt idx="419">
                  <c:v>CRS2283709</c:v>
                </c:pt>
                <c:pt idx="420">
                  <c:v>CRU311790</c:v>
                </c:pt>
                <c:pt idx="421">
                  <c:v>CSA26104988</c:v>
                </c:pt>
                <c:pt idx="422">
                  <c:v>CSH1386412</c:v>
                </c:pt>
                <c:pt idx="423">
                  <c:v>CSK2325803</c:v>
                </c:pt>
                <c:pt idx="424">
                  <c:v>CSQ1969969</c:v>
                </c:pt>
                <c:pt idx="425">
                  <c:v>CSY2102099</c:v>
                </c:pt>
                <c:pt idx="426">
                  <c:v>CTB18104676</c:v>
                </c:pt>
                <c:pt idx="427">
                  <c:v>CTH1540242</c:v>
                </c:pt>
                <c:pt idx="428">
                  <c:v>CTJ2153457</c:v>
                </c:pt>
                <c:pt idx="429">
                  <c:v>CTJ317703</c:v>
                </c:pt>
                <c:pt idx="430">
                  <c:v>CTM1715720</c:v>
                </c:pt>
                <c:pt idx="431">
                  <c:v>CUA25102240</c:v>
                </c:pt>
                <c:pt idx="432">
                  <c:v>CUC2456943</c:v>
                </c:pt>
                <c:pt idx="433">
                  <c:v>CUE1439840</c:v>
                </c:pt>
                <c:pt idx="434">
                  <c:v>CUE2138748</c:v>
                </c:pt>
                <c:pt idx="435">
                  <c:v>CUF2215576</c:v>
                </c:pt>
                <c:pt idx="436">
                  <c:v>CUJ1446599</c:v>
                </c:pt>
                <c:pt idx="437">
                  <c:v>CUM2162562</c:v>
                </c:pt>
                <c:pt idx="438">
                  <c:v>CUP1189316</c:v>
                </c:pt>
                <c:pt idx="439">
                  <c:v>CVH1969024</c:v>
                </c:pt>
                <c:pt idx="440">
                  <c:v>CVI1953409</c:v>
                </c:pt>
                <c:pt idx="441">
                  <c:v>CVP1296570</c:v>
                </c:pt>
                <c:pt idx="442">
                  <c:v>CVS1599333</c:v>
                </c:pt>
                <c:pt idx="443">
                  <c:v>CWD1837311</c:v>
                </c:pt>
                <c:pt idx="444">
                  <c:v>CWF1667281</c:v>
                </c:pt>
                <c:pt idx="445">
                  <c:v>CWF2479266</c:v>
                </c:pt>
                <c:pt idx="446">
                  <c:v>CWI22103137</c:v>
                </c:pt>
                <c:pt idx="447">
                  <c:v>CXE1912048</c:v>
                </c:pt>
                <c:pt idx="448">
                  <c:v>CXG2297695</c:v>
                </c:pt>
                <c:pt idx="449">
                  <c:v>CXL321498</c:v>
                </c:pt>
                <c:pt idx="450">
                  <c:v>CXR5102669</c:v>
                </c:pt>
                <c:pt idx="451">
                  <c:v>CXU758950</c:v>
                </c:pt>
                <c:pt idx="452">
                  <c:v>CYC1882053</c:v>
                </c:pt>
                <c:pt idx="453">
                  <c:v>CYG423268</c:v>
                </c:pt>
                <c:pt idx="454">
                  <c:v>CYL1185491</c:v>
                </c:pt>
                <c:pt idx="455">
                  <c:v>CYX2379254</c:v>
                </c:pt>
                <c:pt idx="456">
                  <c:v>CZC1481285</c:v>
                </c:pt>
                <c:pt idx="457">
                  <c:v>CZJ1717760</c:v>
                </c:pt>
                <c:pt idx="458">
                  <c:v>CZK185239</c:v>
                </c:pt>
                <c:pt idx="459">
                  <c:v>CZM1377043</c:v>
                </c:pt>
                <c:pt idx="460">
                  <c:v>CZU465940</c:v>
                </c:pt>
                <c:pt idx="461">
                  <c:v>CZZ1570530</c:v>
                </c:pt>
                <c:pt idx="462">
                  <c:v>DAB1154927</c:v>
                </c:pt>
                <c:pt idx="463">
                  <c:v>DAG655653</c:v>
                </c:pt>
                <c:pt idx="464">
                  <c:v>DAI570545</c:v>
                </c:pt>
                <c:pt idx="465">
                  <c:v>DAO2676695</c:v>
                </c:pt>
                <c:pt idx="466">
                  <c:v>DAT2350937</c:v>
                </c:pt>
                <c:pt idx="467">
                  <c:v>DAW1518804</c:v>
                </c:pt>
                <c:pt idx="468">
                  <c:v>DBC1658338</c:v>
                </c:pt>
                <c:pt idx="469">
                  <c:v>DBF1923658</c:v>
                </c:pt>
                <c:pt idx="470">
                  <c:v>DBF39606</c:v>
                </c:pt>
                <c:pt idx="471">
                  <c:v>DBG240209</c:v>
                </c:pt>
                <c:pt idx="472">
                  <c:v>DBL257875</c:v>
                </c:pt>
                <c:pt idx="473">
                  <c:v>DBR1293303</c:v>
                </c:pt>
                <c:pt idx="474">
                  <c:v>DCF824567</c:v>
                </c:pt>
                <c:pt idx="475">
                  <c:v>DCK1148504</c:v>
                </c:pt>
                <c:pt idx="476">
                  <c:v>DCV1829526</c:v>
                </c:pt>
                <c:pt idx="477">
                  <c:v>DDM1061908</c:v>
                </c:pt>
                <c:pt idx="478">
                  <c:v>DDT612435</c:v>
                </c:pt>
                <c:pt idx="479">
                  <c:v>DDT871397</c:v>
                </c:pt>
                <c:pt idx="480">
                  <c:v>DEA1155311</c:v>
                </c:pt>
                <c:pt idx="481">
                  <c:v>DED2073986</c:v>
                </c:pt>
                <c:pt idx="482">
                  <c:v>DEI1442639</c:v>
                </c:pt>
                <c:pt idx="483">
                  <c:v>DEO2267425</c:v>
                </c:pt>
                <c:pt idx="484">
                  <c:v>DEX1926649</c:v>
                </c:pt>
                <c:pt idx="485">
                  <c:v>DEZ157812</c:v>
                </c:pt>
                <c:pt idx="486">
                  <c:v>DFL566495</c:v>
                </c:pt>
                <c:pt idx="487">
                  <c:v>DFP711046</c:v>
                </c:pt>
                <c:pt idx="488">
                  <c:v>DGG344988</c:v>
                </c:pt>
                <c:pt idx="489">
                  <c:v>DGL2253595</c:v>
                </c:pt>
                <c:pt idx="490">
                  <c:v>DGR2421312</c:v>
                </c:pt>
                <c:pt idx="491">
                  <c:v>DGU823715</c:v>
                </c:pt>
                <c:pt idx="492">
                  <c:v>DGV2163480</c:v>
                </c:pt>
                <c:pt idx="493">
                  <c:v>DGX1088092</c:v>
                </c:pt>
                <c:pt idx="494">
                  <c:v>DHK2570923</c:v>
                </c:pt>
                <c:pt idx="495">
                  <c:v>DHO128898</c:v>
                </c:pt>
                <c:pt idx="496">
                  <c:v>DHR1124363</c:v>
                </c:pt>
                <c:pt idx="497">
                  <c:v>DIE1158101</c:v>
                </c:pt>
                <c:pt idx="498">
                  <c:v>DII650283</c:v>
                </c:pt>
                <c:pt idx="499">
                  <c:v>DIP2041679</c:v>
                </c:pt>
                <c:pt idx="500">
                  <c:v>DIU1814520</c:v>
                </c:pt>
                <c:pt idx="501">
                  <c:v>DJL2188530</c:v>
                </c:pt>
                <c:pt idx="502">
                  <c:v>DJL320847</c:v>
                </c:pt>
                <c:pt idx="503">
                  <c:v>DJP1612093</c:v>
                </c:pt>
                <c:pt idx="504">
                  <c:v>DJP295013</c:v>
                </c:pt>
                <c:pt idx="505">
                  <c:v>DKE1642864</c:v>
                </c:pt>
                <c:pt idx="506">
                  <c:v>DKJ1222311</c:v>
                </c:pt>
                <c:pt idx="507">
                  <c:v>DLB261500</c:v>
                </c:pt>
                <c:pt idx="508">
                  <c:v>DLE17108519</c:v>
                </c:pt>
                <c:pt idx="509">
                  <c:v>DLE6105018</c:v>
                </c:pt>
                <c:pt idx="510">
                  <c:v>DLF7101451</c:v>
                </c:pt>
                <c:pt idx="511">
                  <c:v>DLN988476</c:v>
                </c:pt>
                <c:pt idx="512">
                  <c:v>DLT1029778</c:v>
                </c:pt>
                <c:pt idx="513">
                  <c:v>DLU1951585</c:v>
                </c:pt>
                <c:pt idx="514">
                  <c:v>DLV1839039</c:v>
                </c:pt>
                <c:pt idx="515">
                  <c:v>DLW1985155</c:v>
                </c:pt>
                <c:pt idx="516">
                  <c:v>DLW2516716</c:v>
                </c:pt>
                <c:pt idx="517">
                  <c:v>DMG2164182</c:v>
                </c:pt>
                <c:pt idx="518">
                  <c:v>DMJ1370332</c:v>
                </c:pt>
                <c:pt idx="519">
                  <c:v>DMQ352095</c:v>
                </c:pt>
                <c:pt idx="520">
                  <c:v>DNC2369609</c:v>
                </c:pt>
                <c:pt idx="521">
                  <c:v>DNE1247343</c:v>
                </c:pt>
                <c:pt idx="522">
                  <c:v>DNN523598</c:v>
                </c:pt>
                <c:pt idx="523">
                  <c:v>DNW14108069</c:v>
                </c:pt>
                <c:pt idx="524">
                  <c:v>DNX321561</c:v>
                </c:pt>
                <c:pt idx="525">
                  <c:v>DNX423571</c:v>
                </c:pt>
                <c:pt idx="526">
                  <c:v>DNZ213848</c:v>
                </c:pt>
                <c:pt idx="527">
                  <c:v>DOF413662</c:v>
                </c:pt>
                <c:pt idx="528">
                  <c:v>DOG1238184</c:v>
                </c:pt>
                <c:pt idx="529">
                  <c:v>DOG2078222</c:v>
                </c:pt>
                <c:pt idx="530">
                  <c:v>DOH1077073</c:v>
                </c:pt>
                <c:pt idx="531">
                  <c:v>DOH1168739</c:v>
                </c:pt>
                <c:pt idx="532">
                  <c:v>DOH735013</c:v>
                </c:pt>
                <c:pt idx="533">
                  <c:v>DOK1642621</c:v>
                </c:pt>
                <c:pt idx="534">
                  <c:v>DOP1254117</c:v>
                </c:pt>
                <c:pt idx="535">
                  <c:v>DOR2684342</c:v>
                </c:pt>
                <c:pt idx="536">
                  <c:v>DOT1510434</c:v>
                </c:pt>
                <c:pt idx="537">
                  <c:v>DPB625737</c:v>
                </c:pt>
                <c:pt idx="538">
                  <c:v>DPH1883247</c:v>
                </c:pt>
                <c:pt idx="539">
                  <c:v>DPK1011424</c:v>
                </c:pt>
                <c:pt idx="540">
                  <c:v>DQB963531</c:v>
                </c:pt>
                <c:pt idx="541">
                  <c:v>DQE512729</c:v>
                </c:pt>
                <c:pt idx="542">
                  <c:v>DQU1723532</c:v>
                </c:pt>
                <c:pt idx="543">
                  <c:v>DQW291773</c:v>
                </c:pt>
                <c:pt idx="544">
                  <c:v>DRA713173</c:v>
                </c:pt>
                <c:pt idx="545">
                  <c:v>DRF1771154</c:v>
                </c:pt>
                <c:pt idx="546">
                  <c:v>DRF422650</c:v>
                </c:pt>
                <c:pt idx="547">
                  <c:v>DRG1988698</c:v>
                </c:pt>
                <c:pt idx="548">
                  <c:v>DRQ2458977</c:v>
                </c:pt>
                <c:pt idx="549">
                  <c:v>DRU1694968</c:v>
                </c:pt>
                <c:pt idx="550">
                  <c:v>DRV2474247</c:v>
                </c:pt>
                <c:pt idx="551">
                  <c:v>DSN1864707</c:v>
                </c:pt>
                <c:pt idx="552">
                  <c:v>DST1115960</c:v>
                </c:pt>
                <c:pt idx="553">
                  <c:v>DSY2027267</c:v>
                </c:pt>
                <c:pt idx="554">
                  <c:v>DTG1181882</c:v>
                </c:pt>
                <c:pt idx="555">
                  <c:v>DTH1655767</c:v>
                </c:pt>
                <c:pt idx="556">
                  <c:v>DTM1480889</c:v>
                </c:pt>
                <c:pt idx="557">
                  <c:v>DTO16105324</c:v>
                </c:pt>
                <c:pt idx="558">
                  <c:v>DTR1224336</c:v>
                </c:pt>
                <c:pt idx="559">
                  <c:v>DTT820886</c:v>
                </c:pt>
                <c:pt idx="560">
                  <c:v>DTW939285</c:v>
                </c:pt>
                <c:pt idx="561">
                  <c:v>DTY213188</c:v>
                </c:pt>
                <c:pt idx="562">
                  <c:v>DTY2182749</c:v>
                </c:pt>
                <c:pt idx="563">
                  <c:v>DTZ1354039</c:v>
                </c:pt>
                <c:pt idx="564">
                  <c:v>DUB3107697</c:v>
                </c:pt>
                <c:pt idx="565">
                  <c:v>DUE2346680</c:v>
                </c:pt>
                <c:pt idx="566">
                  <c:v>DUG13108135</c:v>
                </c:pt>
                <c:pt idx="567">
                  <c:v>DUN17100335</c:v>
                </c:pt>
                <c:pt idx="568">
                  <c:v>DUP1546350</c:v>
                </c:pt>
                <c:pt idx="569">
                  <c:v>DUU1024747</c:v>
                </c:pt>
                <c:pt idx="570">
                  <c:v>DVC388569</c:v>
                </c:pt>
                <c:pt idx="571">
                  <c:v>DVD1386214</c:v>
                </c:pt>
                <c:pt idx="572">
                  <c:v>DVF2127339</c:v>
                </c:pt>
                <c:pt idx="573">
                  <c:v>DVG1948924</c:v>
                </c:pt>
                <c:pt idx="574">
                  <c:v>DVG2628344</c:v>
                </c:pt>
                <c:pt idx="575">
                  <c:v>DVT438724</c:v>
                </c:pt>
                <c:pt idx="576">
                  <c:v>DVU1859496</c:v>
                </c:pt>
                <c:pt idx="577">
                  <c:v>DVZ2154723</c:v>
                </c:pt>
                <c:pt idx="578">
                  <c:v>DWC2252452</c:v>
                </c:pt>
                <c:pt idx="579">
                  <c:v>DWE20105867</c:v>
                </c:pt>
                <c:pt idx="580">
                  <c:v>DWE2426226</c:v>
                </c:pt>
                <c:pt idx="581">
                  <c:v>DWI1140983</c:v>
                </c:pt>
                <c:pt idx="582">
                  <c:v>DWL2599201</c:v>
                </c:pt>
                <c:pt idx="583">
                  <c:v>DWT2145360</c:v>
                </c:pt>
                <c:pt idx="584">
                  <c:v>DWU2259826</c:v>
                </c:pt>
                <c:pt idx="585">
                  <c:v>DXF1512072</c:v>
                </c:pt>
                <c:pt idx="586">
                  <c:v>DXI2041538</c:v>
                </c:pt>
                <c:pt idx="587">
                  <c:v>DXP1544457</c:v>
                </c:pt>
                <c:pt idx="588">
                  <c:v>DXR710500</c:v>
                </c:pt>
                <c:pt idx="589">
                  <c:v>DYF1746923</c:v>
                </c:pt>
                <c:pt idx="590">
                  <c:v>DYH1557324</c:v>
                </c:pt>
                <c:pt idx="591">
                  <c:v>DYP852314</c:v>
                </c:pt>
                <c:pt idx="592">
                  <c:v>DYS990117</c:v>
                </c:pt>
                <c:pt idx="593">
                  <c:v>DYV1697461</c:v>
                </c:pt>
                <c:pt idx="594">
                  <c:v>DZC563924</c:v>
                </c:pt>
                <c:pt idx="595">
                  <c:v>DZL348165</c:v>
                </c:pt>
                <c:pt idx="596">
                  <c:v>DZO1623748</c:v>
                </c:pt>
                <c:pt idx="597">
                  <c:v>DZO1834482</c:v>
                </c:pt>
                <c:pt idx="598">
                  <c:v>DZR1523931</c:v>
                </c:pt>
                <c:pt idx="599">
                  <c:v>DZR256106</c:v>
                </c:pt>
                <c:pt idx="600">
                  <c:v>DZT2486655</c:v>
                </c:pt>
                <c:pt idx="601">
                  <c:v>EAD2227441</c:v>
                </c:pt>
                <c:pt idx="602">
                  <c:v>EAF642186</c:v>
                </c:pt>
                <c:pt idx="603">
                  <c:v>EAH1555989</c:v>
                </c:pt>
                <c:pt idx="604">
                  <c:v>EAH22109719</c:v>
                </c:pt>
                <c:pt idx="605">
                  <c:v>EAN2034320</c:v>
                </c:pt>
                <c:pt idx="606">
                  <c:v>EAO875873</c:v>
                </c:pt>
                <c:pt idx="607">
                  <c:v>EAP14105225</c:v>
                </c:pt>
                <c:pt idx="608">
                  <c:v>EAQ1549983</c:v>
                </c:pt>
                <c:pt idx="609">
                  <c:v>EAS543857</c:v>
                </c:pt>
                <c:pt idx="610">
                  <c:v>EBD1819479</c:v>
                </c:pt>
                <c:pt idx="611">
                  <c:v>EBK2435202</c:v>
                </c:pt>
                <c:pt idx="612">
                  <c:v>EBK4101841</c:v>
                </c:pt>
                <c:pt idx="613">
                  <c:v>EBR1030405</c:v>
                </c:pt>
                <c:pt idx="614">
                  <c:v>EBT131068</c:v>
                </c:pt>
                <c:pt idx="615">
                  <c:v>ECF2322344</c:v>
                </c:pt>
                <c:pt idx="616">
                  <c:v>ECK1124558</c:v>
                </c:pt>
                <c:pt idx="617">
                  <c:v>ECO237590</c:v>
                </c:pt>
                <c:pt idx="618">
                  <c:v>ECU1138148</c:v>
                </c:pt>
                <c:pt idx="619">
                  <c:v>ECW1496573</c:v>
                </c:pt>
                <c:pt idx="620">
                  <c:v>EDA6103203</c:v>
                </c:pt>
                <c:pt idx="621">
                  <c:v>EDB2413305</c:v>
                </c:pt>
                <c:pt idx="622">
                  <c:v>EDE2531965</c:v>
                </c:pt>
                <c:pt idx="623">
                  <c:v>EDF925251</c:v>
                </c:pt>
                <c:pt idx="624">
                  <c:v>EDN1343401</c:v>
                </c:pt>
                <c:pt idx="625">
                  <c:v>EDN461941</c:v>
                </c:pt>
                <c:pt idx="626">
                  <c:v>EDR872078</c:v>
                </c:pt>
                <c:pt idx="627">
                  <c:v>EDV517082</c:v>
                </c:pt>
                <c:pt idx="628">
                  <c:v>EDX1418408</c:v>
                </c:pt>
                <c:pt idx="629">
                  <c:v>EDY1875972</c:v>
                </c:pt>
                <c:pt idx="630">
                  <c:v>EED362079</c:v>
                </c:pt>
                <c:pt idx="631">
                  <c:v>EEJ562178</c:v>
                </c:pt>
                <c:pt idx="632">
                  <c:v>EEL1397047</c:v>
                </c:pt>
                <c:pt idx="633">
                  <c:v>EFH1087582</c:v>
                </c:pt>
                <c:pt idx="634">
                  <c:v>EFM1450679</c:v>
                </c:pt>
                <c:pt idx="635">
                  <c:v>EFP2244454</c:v>
                </c:pt>
                <c:pt idx="636">
                  <c:v>EGA12102435</c:v>
                </c:pt>
                <c:pt idx="637">
                  <c:v>EGG1347946</c:v>
                </c:pt>
                <c:pt idx="638">
                  <c:v>EGG3105321</c:v>
                </c:pt>
                <c:pt idx="639">
                  <c:v>EGI189751</c:v>
                </c:pt>
                <c:pt idx="640">
                  <c:v>EGJ1101511</c:v>
                </c:pt>
                <c:pt idx="641">
                  <c:v>EGJ130789</c:v>
                </c:pt>
                <c:pt idx="642">
                  <c:v>EGK741451</c:v>
                </c:pt>
                <c:pt idx="643">
                  <c:v>EGL1292058</c:v>
                </c:pt>
                <c:pt idx="644">
                  <c:v>EHB661665</c:v>
                </c:pt>
                <c:pt idx="645">
                  <c:v>EHG1162448</c:v>
                </c:pt>
                <c:pt idx="646">
                  <c:v>EHL1151420</c:v>
                </c:pt>
                <c:pt idx="647">
                  <c:v>EHS2236036</c:v>
                </c:pt>
                <c:pt idx="648">
                  <c:v>EHZ1948276</c:v>
                </c:pt>
                <c:pt idx="649">
                  <c:v>EIE858491</c:v>
                </c:pt>
                <c:pt idx="650">
                  <c:v>EIK2181036</c:v>
                </c:pt>
                <c:pt idx="651">
                  <c:v>EIN353121</c:v>
                </c:pt>
                <c:pt idx="652">
                  <c:v>EIR1756769</c:v>
                </c:pt>
                <c:pt idx="653">
                  <c:v>EIU26100305</c:v>
                </c:pt>
                <c:pt idx="654">
                  <c:v>EIV557975</c:v>
                </c:pt>
                <c:pt idx="655">
                  <c:v>EJA17102219</c:v>
                </c:pt>
                <c:pt idx="656">
                  <c:v>EJD2057045</c:v>
                </c:pt>
                <c:pt idx="657">
                  <c:v>EJE1212876</c:v>
                </c:pt>
                <c:pt idx="658">
                  <c:v>EJE642138</c:v>
                </c:pt>
                <c:pt idx="659">
                  <c:v>EJJ1341559</c:v>
                </c:pt>
                <c:pt idx="660">
                  <c:v>EKA836969</c:v>
                </c:pt>
                <c:pt idx="661">
                  <c:v>EKE1574712</c:v>
                </c:pt>
                <c:pt idx="662">
                  <c:v>EKH1073095</c:v>
                </c:pt>
                <c:pt idx="663">
                  <c:v>EKH1677253</c:v>
                </c:pt>
                <c:pt idx="664">
                  <c:v>EKI1522266</c:v>
                </c:pt>
                <c:pt idx="665">
                  <c:v>EKU646488</c:v>
                </c:pt>
                <c:pt idx="666">
                  <c:v>ELM2389259</c:v>
                </c:pt>
                <c:pt idx="667">
                  <c:v>ELP116041</c:v>
                </c:pt>
                <c:pt idx="668">
                  <c:v>ELT2339963</c:v>
                </c:pt>
                <c:pt idx="669">
                  <c:v>ELT697929</c:v>
                </c:pt>
                <c:pt idx="670">
                  <c:v>ELW12103011</c:v>
                </c:pt>
                <c:pt idx="671">
                  <c:v>EMI912417</c:v>
                </c:pt>
                <c:pt idx="672">
                  <c:v>EMM248468</c:v>
                </c:pt>
                <c:pt idx="673">
                  <c:v>EMQ1297923</c:v>
                </c:pt>
                <c:pt idx="674">
                  <c:v>EMY2154324</c:v>
                </c:pt>
                <c:pt idx="675">
                  <c:v>ENA2443380</c:v>
                </c:pt>
                <c:pt idx="676">
                  <c:v>ENF2070461</c:v>
                </c:pt>
                <c:pt idx="677">
                  <c:v>ENH1279473</c:v>
                </c:pt>
                <c:pt idx="678">
                  <c:v>ENK2568433</c:v>
                </c:pt>
                <c:pt idx="679">
                  <c:v>ENN1197656</c:v>
                </c:pt>
                <c:pt idx="680">
                  <c:v>ENR160720</c:v>
                </c:pt>
                <c:pt idx="681">
                  <c:v>ENZ424075</c:v>
                </c:pt>
                <c:pt idx="682">
                  <c:v>EOB2465469</c:v>
                </c:pt>
                <c:pt idx="683">
                  <c:v>EOB2528161</c:v>
                </c:pt>
                <c:pt idx="684">
                  <c:v>EOC5103725</c:v>
                </c:pt>
                <c:pt idx="685">
                  <c:v>EOD337059</c:v>
                </c:pt>
                <c:pt idx="686">
                  <c:v>EOP1388674</c:v>
                </c:pt>
                <c:pt idx="687">
                  <c:v>EOP353967</c:v>
                </c:pt>
                <c:pt idx="688">
                  <c:v>EOU1109410</c:v>
                </c:pt>
                <c:pt idx="689">
                  <c:v>EOW858863</c:v>
                </c:pt>
                <c:pt idx="690">
                  <c:v>EPD2520754</c:v>
                </c:pt>
                <c:pt idx="691">
                  <c:v>EQE1819779</c:v>
                </c:pt>
                <c:pt idx="692">
                  <c:v>EQO2563750</c:v>
                </c:pt>
                <c:pt idx="693">
                  <c:v>EQY1255671</c:v>
                </c:pt>
                <c:pt idx="694">
                  <c:v>ERD2349974</c:v>
                </c:pt>
                <c:pt idx="695">
                  <c:v>ERH2479008</c:v>
                </c:pt>
                <c:pt idx="696">
                  <c:v>ERI577484</c:v>
                </c:pt>
                <c:pt idx="697">
                  <c:v>ERQ1542684</c:v>
                </c:pt>
                <c:pt idx="698">
                  <c:v>ERQ2485578</c:v>
                </c:pt>
                <c:pt idx="699">
                  <c:v>ERS1745762</c:v>
                </c:pt>
                <c:pt idx="700">
                  <c:v>ERT1475447</c:v>
                </c:pt>
                <c:pt idx="701">
                  <c:v>ERV1438436</c:v>
                </c:pt>
                <c:pt idx="702">
                  <c:v>ERZ1317715</c:v>
                </c:pt>
                <c:pt idx="703">
                  <c:v>ESA1573080</c:v>
                </c:pt>
                <c:pt idx="704">
                  <c:v>ESC2136861</c:v>
                </c:pt>
                <c:pt idx="705">
                  <c:v>ESI1069132</c:v>
                </c:pt>
                <c:pt idx="706">
                  <c:v>ESN291398</c:v>
                </c:pt>
                <c:pt idx="707">
                  <c:v>ESP1681726</c:v>
                </c:pt>
                <c:pt idx="708">
                  <c:v>ESS2382887</c:v>
                </c:pt>
                <c:pt idx="709">
                  <c:v>ESU968547</c:v>
                </c:pt>
                <c:pt idx="710">
                  <c:v>ESX1274961</c:v>
                </c:pt>
                <c:pt idx="711">
                  <c:v>ESY1331209</c:v>
                </c:pt>
                <c:pt idx="712">
                  <c:v>ETE774583</c:v>
                </c:pt>
                <c:pt idx="713">
                  <c:v>ETN1689499</c:v>
                </c:pt>
                <c:pt idx="714">
                  <c:v>ETN2393642</c:v>
                </c:pt>
                <c:pt idx="715">
                  <c:v>ETO2154033</c:v>
                </c:pt>
                <c:pt idx="716">
                  <c:v>ETP1260972</c:v>
                </c:pt>
                <c:pt idx="717">
                  <c:v>ETP834392</c:v>
                </c:pt>
                <c:pt idx="718">
                  <c:v>ETV2589679</c:v>
                </c:pt>
                <c:pt idx="719">
                  <c:v>ETW1698934</c:v>
                </c:pt>
                <c:pt idx="720">
                  <c:v>ETX988998</c:v>
                </c:pt>
                <c:pt idx="721">
                  <c:v>EUG1693294</c:v>
                </c:pt>
                <c:pt idx="722">
                  <c:v>EUL860450</c:v>
                </c:pt>
                <c:pt idx="723">
                  <c:v>EUN2350847</c:v>
                </c:pt>
                <c:pt idx="724">
                  <c:v>EUQ1478084</c:v>
                </c:pt>
                <c:pt idx="725">
                  <c:v>EUU655302</c:v>
                </c:pt>
                <c:pt idx="726">
                  <c:v>EVC2698721</c:v>
                </c:pt>
                <c:pt idx="727">
                  <c:v>EVH26104634</c:v>
                </c:pt>
                <c:pt idx="728">
                  <c:v>EVN1646686</c:v>
                </c:pt>
                <c:pt idx="729">
                  <c:v>EVQ1210095</c:v>
                </c:pt>
                <c:pt idx="730">
                  <c:v>EVS713536</c:v>
                </c:pt>
                <c:pt idx="731">
                  <c:v>EVV2351795</c:v>
                </c:pt>
                <c:pt idx="732">
                  <c:v>EVX1139798</c:v>
                </c:pt>
                <c:pt idx="733">
                  <c:v>EVX1445990</c:v>
                </c:pt>
                <c:pt idx="734">
                  <c:v>EWA1689427</c:v>
                </c:pt>
                <c:pt idx="735">
                  <c:v>EWA215675</c:v>
                </c:pt>
                <c:pt idx="736">
                  <c:v>EWB1974682</c:v>
                </c:pt>
                <c:pt idx="737">
                  <c:v>EWE554306</c:v>
                </c:pt>
                <c:pt idx="738">
                  <c:v>EWH922182</c:v>
                </c:pt>
                <c:pt idx="739">
                  <c:v>EWK1781732</c:v>
                </c:pt>
                <c:pt idx="740">
                  <c:v>EWK2171367</c:v>
                </c:pt>
                <c:pt idx="741">
                  <c:v>EXA2669468</c:v>
                </c:pt>
                <c:pt idx="742">
                  <c:v>EXK191254</c:v>
                </c:pt>
                <c:pt idx="743">
                  <c:v>EXR16101706</c:v>
                </c:pt>
                <c:pt idx="744">
                  <c:v>EXS1477367</c:v>
                </c:pt>
                <c:pt idx="745">
                  <c:v>EXX233882</c:v>
                </c:pt>
                <c:pt idx="746">
                  <c:v>EYH2226841</c:v>
                </c:pt>
                <c:pt idx="747">
                  <c:v>EYK1435982</c:v>
                </c:pt>
                <c:pt idx="748">
                  <c:v>EYL2311682</c:v>
                </c:pt>
                <c:pt idx="749">
                  <c:v>EYO2696132</c:v>
                </c:pt>
                <c:pt idx="750">
                  <c:v>EYR18107613</c:v>
                </c:pt>
                <c:pt idx="751">
                  <c:v>EYY167614</c:v>
                </c:pt>
                <c:pt idx="752">
                  <c:v>EZB1994749</c:v>
                </c:pt>
                <c:pt idx="753">
                  <c:v>EZD1899258</c:v>
                </c:pt>
                <c:pt idx="754">
                  <c:v>EZM436924</c:v>
                </c:pt>
                <c:pt idx="755">
                  <c:v>EZN2051495</c:v>
                </c:pt>
                <c:pt idx="756">
                  <c:v>EZS196987</c:v>
                </c:pt>
                <c:pt idx="757">
                  <c:v>EZU1041061</c:v>
                </c:pt>
                <c:pt idx="758">
                  <c:v>EZY1091809</c:v>
                </c:pt>
                <c:pt idx="759">
                  <c:v>EZY1497443</c:v>
                </c:pt>
                <c:pt idx="760">
                  <c:v>FAG674901</c:v>
                </c:pt>
                <c:pt idx="761">
                  <c:v>FAH375687</c:v>
                </c:pt>
                <c:pt idx="762">
                  <c:v>FAM1355188</c:v>
                </c:pt>
                <c:pt idx="763">
                  <c:v>FAN2290474</c:v>
                </c:pt>
                <c:pt idx="764">
                  <c:v>FAU1584918</c:v>
                </c:pt>
                <c:pt idx="765">
                  <c:v>FBB2096153</c:v>
                </c:pt>
                <c:pt idx="766">
                  <c:v>FBD26100896</c:v>
                </c:pt>
                <c:pt idx="767">
                  <c:v>FCB69285</c:v>
                </c:pt>
                <c:pt idx="768">
                  <c:v>FCY1075240</c:v>
                </c:pt>
                <c:pt idx="769">
                  <c:v>FCY570788</c:v>
                </c:pt>
                <c:pt idx="770">
                  <c:v>FCZ296810</c:v>
                </c:pt>
                <c:pt idx="771">
                  <c:v>FDK1540818</c:v>
                </c:pt>
                <c:pt idx="772">
                  <c:v>FDO1013281</c:v>
                </c:pt>
                <c:pt idx="773">
                  <c:v>FDQ1113290</c:v>
                </c:pt>
                <c:pt idx="774">
                  <c:v>FDW177668</c:v>
                </c:pt>
                <c:pt idx="775">
                  <c:v>FDX1957303</c:v>
                </c:pt>
                <c:pt idx="776">
                  <c:v>FEC1614526</c:v>
                </c:pt>
                <c:pt idx="777">
                  <c:v>FEC2030828</c:v>
                </c:pt>
                <c:pt idx="778">
                  <c:v>FEL2481708</c:v>
                </c:pt>
                <c:pt idx="779">
                  <c:v>FEO2584822</c:v>
                </c:pt>
                <c:pt idx="780">
                  <c:v>FEU2048855</c:v>
                </c:pt>
                <c:pt idx="781">
                  <c:v>FEX932499</c:v>
                </c:pt>
                <c:pt idx="782">
                  <c:v>FFE2172186</c:v>
                </c:pt>
                <c:pt idx="783">
                  <c:v>FFL1582818</c:v>
                </c:pt>
                <c:pt idx="784">
                  <c:v>FFL212249</c:v>
                </c:pt>
                <c:pt idx="785">
                  <c:v>FFL2590159</c:v>
                </c:pt>
                <c:pt idx="786">
                  <c:v>FFP338196</c:v>
                </c:pt>
                <c:pt idx="787">
                  <c:v>FFR15102477</c:v>
                </c:pt>
                <c:pt idx="788">
                  <c:v>FFW358485</c:v>
                </c:pt>
                <c:pt idx="789">
                  <c:v>FGO914535</c:v>
                </c:pt>
                <c:pt idx="790">
                  <c:v>FGR936837</c:v>
                </c:pt>
                <c:pt idx="791">
                  <c:v>FHK1093150</c:v>
                </c:pt>
                <c:pt idx="792">
                  <c:v>FHQ971028</c:v>
                </c:pt>
                <c:pt idx="793">
                  <c:v>FHT741016</c:v>
                </c:pt>
                <c:pt idx="794">
                  <c:v>FIF616023</c:v>
                </c:pt>
                <c:pt idx="795">
                  <c:v>FIJ912924</c:v>
                </c:pt>
                <c:pt idx="796">
                  <c:v>FIL2532751</c:v>
                </c:pt>
                <c:pt idx="797">
                  <c:v>FIQ1737428</c:v>
                </c:pt>
                <c:pt idx="798">
                  <c:v>FIR1988512</c:v>
                </c:pt>
                <c:pt idx="799">
                  <c:v>FJA2039069</c:v>
                </c:pt>
                <c:pt idx="800">
                  <c:v>FJJ386895</c:v>
                </c:pt>
                <c:pt idx="801">
                  <c:v>FJK3104556</c:v>
                </c:pt>
                <c:pt idx="802">
                  <c:v>FJR1348156</c:v>
                </c:pt>
                <c:pt idx="803">
                  <c:v>FJW123616</c:v>
                </c:pt>
                <c:pt idx="804">
                  <c:v>FJW2448783</c:v>
                </c:pt>
                <c:pt idx="805">
                  <c:v>FJZ1597635</c:v>
                </c:pt>
                <c:pt idx="806">
                  <c:v>FKB24104067</c:v>
                </c:pt>
                <c:pt idx="807">
                  <c:v>FKE880823</c:v>
                </c:pt>
                <c:pt idx="808">
                  <c:v>FLO796471</c:v>
                </c:pt>
                <c:pt idx="809">
                  <c:v>FLQ1317589</c:v>
                </c:pt>
                <c:pt idx="810">
                  <c:v>FLV1616626</c:v>
                </c:pt>
                <c:pt idx="811">
                  <c:v>FLZ1240191</c:v>
                </c:pt>
                <c:pt idx="812">
                  <c:v>FLZ1657459</c:v>
                </c:pt>
                <c:pt idx="813">
                  <c:v>FME229001</c:v>
                </c:pt>
                <c:pt idx="814">
                  <c:v>FMQ1427936</c:v>
                </c:pt>
                <c:pt idx="815">
                  <c:v>FMY2029691</c:v>
                </c:pt>
                <c:pt idx="816">
                  <c:v>FMY740623</c:v>
                </c:pt>
                <c:pt idx="817">
                  <c:v>FNB1379512</c:v>
                </c:pt>
                <c:pt idx="818">
                  <c:v>FNB434323</c:v>
                </c:pt>
                <c:pt idx="819">
                  <c:v>FNB569105</c:v>
                </c:pt>
                <c:pt idx="820">
                  <c:v>FNE1958596</c:v>
                </c:pt>
                <c:pt idx="821">
                  <c:v>FNK415777</c:v>
                </c:pt>
                <c:pt idx="822">
                  <c:v>FNN765541</c:v>
                </c:pt>
                <c:pt idx="823">
                  <c:v>FNT462541</c:v>
                </c:pt>
                <c:pt idx="824">
                  <c:v>FNX121666</c:v>
                </c:pt>
                <c:pt idx="825">
                  <c:v>FOA2229967</c:v>
                </c:pt>
                <c:pt idx="826">
                  <c:v>FOB1338607</c:v>
                </c:pt>
                <c:pt idx="827">
                  <c:v>FOB14102081</c:v>
                </c:pt>
                <c:pt idx="828">
                  <c:v>FOS1324285</c:v>
                </c:pt>
                <c:pt idx="829">
                  <c:v>FOT1645822</c:v>
                </c:pt>
                <c:pt idx="830">
                  <c:v>FOT2635475</c:v>
                </c:pt>
                <c:pt idx="831">
                  <c:v>FOW1954861</c:v>
                </c:pt>
                <c:pt idx="832">
                  <c:v>FPB820652</c:v>
                </c:pt>
                <c:pt idx="833">
                  <c:v>FPI1477211</c:v>
                </c:pt>
                <c:pt idx="834">
                  <c:v>FPL2478210</c:v>
                </c:pt>
                <c:pt idx="835">
                  <c:v>FPT2171352</c:v>
                </c:pt>
                <c:pt idx="836">
                  <c:v>FPY616425</c:v>
                </c:pt>
                <c:pt idx="837">
                  <c:v>FQB863819</c:v>
                </c:pt>
                <c:pt idx="838">
                  <c:v>FQD439588</c:v>
                </c:pt>
                <c:pt idx="839">
                  <c:v>FQR227612</c:v>
                </c:pt>
                <c:pt idx="840">
                  <c:v>FQS23104055</c:v>
                </c:pt>
                <c:pt idx="841">
                  <c:v>FQT478153</c:v>
                </c:pt>
                <c:pt idx="842">
                  <c:v>FQU1684948</c:v>
                </c:pt>
                <c:pt idx="843">
                  <c:v>FRB1738985</c:v>
                </c:pt>
                <c:pt idx="844">
                  <c:v>FRK944484</c:v>
                </c:pt>
                <c:pt idx="845">
                  <c:v>FRP2123457</c:v>
                </c:pt>
                <c:pt idx="846">
                  <c:v>FRU1236282</c:v>
                </c:pt>
                <c:pt idx="847">
                  <c:v>FSE862238</c:v>
                </c:pt>
                <c:pt idx="848">
                  <c:v>FSF2485194</c:v>
                </c:pt>
                <c:pt idx="849">
                  <c:v>FSK970341</c:v>
                </c:pt>
                <c:pt idx="850">
                  <c:v>FSW1945933</c:v>
                </c:pt>
                <c:pt idx="851">
                  <c:v>FTF2314451</c:v>
                </c:pt>
                <c:pt idx="852">
                  <c:v>FTL356868</c:v>
                </c:pt>
                <c:pt idx="853">
                  <c:v>FTV1549383</c:v>
                </c:pt>
                <c:pt idx="854">
                  <c:v>FTY26105285</c:v>
                </c:pt>
                <c:pt idx="855">
                  <c:v>FUK2694131</c:v>
                </c:pt>
                <c:pt idx="856">
                  <c:v>FUU1349896</c:v>
                </c:pt>
                <c:pt idx="857">
                  <c:v>FUZ577571</c:v>
                </c:pt>
                <c:pt idx="858">
                  <c:v>FVC1656136</c:v>
                </c:pt>
                <c:pt idx="859">
                  <c:v>FVM977676</c:v>
                </c:pt>
                <c:pt idx="860">
                  <c:v>FVO17108330</c:v>
                </c:pt>
                <c:pt idx="861">
                  <c:v>FVW921705</c:v>
                </c:pt>
                <c:pt idx="862">
                  <c:v>FVX108073</c:v>
                </c:pt>
                <c:pt idx="863">
                  <c:v>FWF832868</c:v>
                </c:pt>
                <c:pt idx="864">
                  <c:v>FWG543830</c:v>
                </c:pt>
                <c:pt idx="865">
                  <c:v>FWI1698586</c:v>
                </c:pt>
                <c:pt idx="866">
                  <c:v>FWW1746938</c:v>
                </c:pt>
                <c:pt idx="867">
                  <c:v>FXE1176308</c:v>
                </c:pt>
                <c:pt idx="868">
                  <c:v>FXN254741</c:v>
                </c:pt>
                <c:pt idx="869">
                  <c:v>FXN448183</c:v>
                </c:pt>
                <c:pt idx="870">
                  <c:v>FXP1589229</c:v>
                </c:pt>
                <c:pt idx="871">
                  <c:v>FYE2180091</c:v>
                </c:pt>
                <c:pt idx="872">
                  <c:v>FYF1786073</c:v>
                </c:pt>
                <c:pt idx="873">
                  <c:v>FYI2334494</c:v>
                </c:pt>
                <c:pt idx="874">
                  <c:v>FYM2041865</c:v>
                </c:pt>
                <c:pt idx="875">
                  <c:v>FYN1101628</c:v>
                </c:pt>
                <c:pt idx="876">
                  <c:v>FYZ1533957</c:v>
                </c:pt>
                <c:pt idx="877">
                  <c:v>FZB289037</c:v>
                </c:pt>
                <c:pt idx="878">
                  <c:v>FZC1877826</c:v>
                </c:pt>
                <c:pt idx="879">
                  <c:v>FZK2231749</c:v>
                </c:pt>
                <c:pt idx="880">
                  <c:v>FZK59600</c:v>
                </c:pt>
                <c:pt idx="881">
                  <c:v>FZS242453</c:v>
                </c:pt>
                <c:pt idx="882">
                  <c:v>FZV188847</c:v>
                </c:pt>
                <c:pt idx="883">
                  <c:v>GAF963144</c:v>
                </c:pt>
                <c:pt idx="884">
                  <c:v>GAG1455563</c:v>
                </c:pt>
                <c:pt idx="885">
                  <c:v>GAJ1459214</c:v>
                </c:pt>
                <c:pt idx="886">
                  <c:v>GAL258992</c:v>
                </c:pt>
                <c:pt idx="887">
                  <c:v>GBA2280769</c:v>
                </c:pt>
                <c:pt idx="888">
                  <c:v>GBH2310833</c:v>
                </c:pt>
                <c:pt idx="889">
                  <c:v>GBN1282929</c:v>
                </c:pt>
                <c:pt idx="890">
                  <c:v>GBN8102189</c:v>
                </c:pt>
                <c:pt idx="891">
                  <c:v>GBO2579857</c:v>
                </c:pt>
                <c:pt idx="892">
                  <c:v>GBO4103980</c:v>
                </c:pt>
                <c:pt idx="893">
                  <c:v>GCB1448441</c:v>
                </c:pt>
                <c:pt idx="894">
                  <c:v>GCM1893684</c:v>
                </c:pt>
                <c:pt idx="895">
                  <c:v>GDD1395730</c:v>
                </c:pt>
                <c:pt idx="896">
                  <c:v>GDF423244</c:v>
                </c:pt>
                <c:pt idx="897">
                  <c:v>GDF716278</c:v>
                </c:pt>
                <c:pt idx="898">
                  <c:v>GDK273236</c:v>
                </c:pt>
                <c:pt idx="899">
                  <c:v>GDQ23102738</c:v>
                </c:pt>
                <c:pt idx="900">
                  <c:v>GDR1344199</c:v>
                </c:pt>
                <c:pt idx="901">
                  <c:v>GDU1775663</c:v>
                </c:pt>
                <c:pt idx="902">
                  <c:v>GDZ392685</c:v>
                </c:pt>
                <c:pt idx="903">
                  <c:v>GEE2499381</c:v>
                </c:pt>
                <c:pt idx="904">
                  <c:v>GEG1372861</c:v>
                </c:pt>
                <c:pt idx="905">
                  <c:v>GEI761335</c:v>
                </c:pt>
                <c:pt idx="906">
                  <c:v>GEO1481825</c:v>
                </c:pt>
                <c:pt idx="907">
                  <c:v>GEZ853016</c:v>
                </c:pt>
                <c:pt idx="908">
                  <c:v>GFD1348522</c:v>
                </c:pt>
                <c:pt idx="909">
                  <c:v>GFJ156880</c:v>
                </c:pt>
                <c:pt idx="910">
                  <c:v>GFR1520295</c:v>
                </c:pt>
                <c:pt idx="911">
                  <c:v>GFS385932</c:v>
                </c:pt>
                <c:pt idx="912">
                  <c:v>GFX2194653</c:v>
                </c:pt>
                <c:pt idx="913">
                  <c:v>GGA817427</c:v>
                </c:pt>
                <c:pt idx="914">
                  <c:v>GGA916647</c:v>
                </c:pt>
                <c:pt idx="915">
                  <c:v>GGC1611049</c:v>
                </c:pt>
                <c:pt idx="916">
                  <c:v>GGJ24101142</c:v>
                </c:pt>
                <c:pt idx="917">
                  <c:v>GGL218870</c:v>
                </c:pt>
                <c:pt idx="918">
                  <c:v>GHI1359301</c:v>
                </c:pt>
                <c:pt idx="919">
                  <c:v>GHI534974</c:v>
                </c:pt>
                <c:pt idx="920">
                  <c:v>GHK268589</c:v>
                </c:pt>
                <c:pt idx="921">
                  <c:v>GHN1329964</c:v>
                </c:pt>
                <c:pt idx="922">
                  <c:v>GHQ4105333</c:v>
                </c:pt>
                <c:pt idx="923">
                  <c:v>GIA1797104</c:v>
                </c:pt>
                <c:pt idx="924">
                  <c:v>GIA238253</c:v>
                </c:pt>
                <c:pt idx="925">
                  <c:v>GIB767221</c:v>
                </c:pt>
                <c:pt idx="926">
                  <c:v>GIG449560</c:v>
                </c:pt>
                <c:pt idx="927">
                  <c:v>GIN2168322</c:v>
                </c:pt>
                <c:pt idx="928">
                  <c:v>GIS2352530</c:v>
                </c:pt>
                <c:pt idx="929">
                  <c:v>GIT1753139</c:v>
                </c:pt>
                <c:pt idx="930">
                  <c:v>GIT561101</c:v>
                </c:pt>
                <c:pt idx="931">
                  <c:v>GIW1952701</c:v>
                </c:pt>
                <c:pt idx="932">
                  <c:v>GJB2076101</c:v>
                </c:pt>
                <c:pt idx="933">
                  <c:v>GJK2375894</c:v>
                </c:pt>
                <c:pt idx="934">
                  <c:v>GJW261224</c:v>
                </c:pt>
                <c:pt idx="935">
                  <c:v>GJY1623079</c:v>
                </c:pt>
                <c:pt idx="936">
                  <c:v>GKB16109590</c:v>
                </c:pt>
                <c:pt idx="937">
                  <c:v>GKG987630</c:v>
                </c:pt>
                <c:pt idx="938">
                  <c:v>GKJ2100059</c:v>
                </c:pt>
                <c:pt idx="939">
                  <c:v>GKL465376</c:v>
                </c:pt>
                <c:pt idx="940">
                  <c:v>GKU1099708</c:v>
                </c:pt>
                <c:pt idx="941">
                  <c:v>GLF1662166</c:v>
                </c:pt>
                <c:pt idx="942">
                  <c:v>GLJ2271700</c:v>
                </c:pt>
                <c:pt idx="943">
                  <c:v>GLK1685161</c:v>
                </c:pt>
                <c:pt idx="944">
                  <c:v>GLM812750</c:v>
                </c:pt>
                <c:pt idx="945">
                  <c:v>GMA980853</c:v>
                </c:pt>
                <c:pt idx="946">
                  <c:v>GML1846770</c:v>
                </c:pt>
                <c:pt idx="947">
                  <c:v>GMR2168454</c:v>
                </c:pt>
                <c:pt idx="948">
                  <c:v>GMS2610791</c:v>
                </c:pt>
                <c:pt idx="949">
                  <c:v>GMV1053637</c:v>
                </c:pt>
                <c:pt idx="950">
                  <c:v>GND787696</c:v>
                </c:pt>
                <c:pt idx="951">
                  <c:v>GNE268184</c:v>
                </c:pt>
                <c:pt idx="952">
                  <c:v>GNF1949794</c:v>
                </c:pt>
                <c:pt idx="953">
                  <c:v>GNI1738445</c:v>
                </c:pt>
                <c:pt idx="954">
                  <c:v>GNQ843836</c:v>
                </c:pt>
                <c:pt idx="955">
                  <c:v>GNR298466</c:v>
                </c:pt>
                <c:pt idx="956">
                  <c:v>GNX1146968</c:v>
                </c:pt>
                <c:pt idx="957">
                  <c:v>GNZ421318</c:v>
                </c:pt>
                <c:pt idx="958">
                  <c:v>GOA322302</c:v>
                </c:pt>
                <c:pt idx="959">
                  <c:v>GOM1033870</c:v>
                </c:pt>
                <c:pt idx="960">
                  <c:v>GOU269480</c:v>
                </c:pt>
                <c:pt idx="961">
                  <c:v>GOV15102813</c:v>
                </c:pt>
                <c:pt idx="962">
                  <c:v>GOY172795</c:v>
                </c:pt>
                <c:pt idx="963">
                  <c:v>GPC5109596</c:v>
                </c:pt>
                <c:pt idx="964">
                  <c:v>GPS1949386</c:v>
                </c:pt>
                <c:pt idx="965">
                  <c:v>GPS20103869</c:v>
                </c:pt>
                <c:pt idx="966">
                  <c:v>GPY1326148</c:v>
                </c:pt>
                <c:pt idx="967">
                  <c:v>GQC1711232</c:v>
                </c:pt>
                <c:pt idx="968">
                  <c:v>GQE740200</c:v>
                </c:pt>
                <c:pt idx="969">
                  <c:v>GQF271043</c:v>
                </c:pt>
                <c:pt idx="970">
                  <c:v>GRE224195</c:v>
                </c:pt>
                <c:pt idx="971">
                  <c:v>GRO1533279</c:v>
                </c:pt>
                <c:pt idx="972">
                  <c:v>GRP633222</c:v>
                </c:pt>
                <c:pt idx="973">
                  <c:v>GRQ1888077</c:v>
                </c:pt>
                <c:pt idx="974">
                  <c:v>GRS27371</c:v>
                </c:pt>
                <c:pt idx="975">
                  <c:v>GRV2543200</c:v>
                </c:pt>
                <c:pt idx="976">
                  <c:v>GSA1287384</c:v>
                </c:pt>
                <c:pt idx="977">
                  <c:v>GSH878828</c:v>
                </c:pt>
                <c:pt idx="978">
                  <c:v>GSW2596096</c:v>
                </c:pt>
                <c:pt idx="979">
                  <c:v>GTA2033438</c:v>
                </c:pt>
                <c:pt idx="980">
                  <c:v>GTG1625221</c:v>
                </c:pt>
                <c:pt idx="981">
                  <c:v>GTS1627426</c:v>
                </c:pt>
                <c:pt idx="982">
                  <c:v>GUL1183562</c:v>
                </c:pt>
                <c:pt idx="983">
                  <c:v>GUO2089322</c:v>
                </c:pt>
                <c:pt idx="984">
                  <c:v>GUV577715</c:v>
                </c:pt>
                <c:pt idx="985">
                  <c:v>GUY1255695</c:v>
                </c:pt>
                <c:pt idx="986">
                  <c:v>GVD1085560</c:v>
                </c:pt>
                <c:pt idx="987">
                  <c:v>GVE1778855</c:v>
                </c:pt>
                <c:pt idx="988">
                  <c:v>GVH2084426</c:v>
                </c:pt>
                <c:pt idx="989">
                  <c:v>GVH2528827</c:v>
                </c:pt>
                <c:pt idx="990">
                  <c:v>GVH812303</c:v>
                </c:pt>
                <c:pt idx="991">
                  <c:v>GVN596165</c:v>
                </c:pt>
                <c:pt idx="992">
                  <c:v>GVO228809</c:v>
                </c:pt>
                <c:pt idx="993">
                  <c:v>GWK277421</c:v>
                </c:pt>
                <c:pt idx="994">
                  <c:v>GWL110338</c:v>
                </c:pt>
                <c:pt idx="995">
                  <c:v>GWT2466411</c:v>
                </c:pt>
                <c:pt idx="996">
                  <c:v>GWV14104514</c:v>
                </c:pt>
                <c:pt idx="997">
                  <c:v>GWZ2676209</c:v>
                </c:pt>
                <c:pt idx="998">
                  <c:v>GXA1186142</c:v>
                </c:pt>
                <c:pt idx="999">
                  <c:v>GXK966693</c:v>
                </c:pt>
                <c:pt idx="1000">
                  <c:v>GXO626361</c:v>
                </c:pt>
                <c:pt idx="1001">
                  <c:v>GXP393912</c:v>
                </c:pt>
                <c:pt idx="1002">
                  <c:v>GXS2558176</c:v>
                </c:pt>
                <c:pt idx="1003">
                  <c:v>GXS7101697</c:v>
                </c:pt>
                <c:pt idx="1004">
                  <c:v>GXY798211</c:v>
                </c:pt>
                <c:pt idx="1005">
                  <c:v>GXZ11104895</c:v>
                </c:pt>
                <c:pt idx="1006">
                  <c:v>GYH1036783</c:v>
                </c:pt>
                <c:pt idx="1007">
                  <c:v>GYN2494260</c:v>
                </c:pt>
                <c:pt idx="1008">
                  <c:v>GYV2158578</c:v>
                </c:pt>
                <c:pt idx="1009">
                  <c:v>GZC1282599</c:v>
                </c:pt>
                <c:pt idx="1010">
                  <c:v>GZE340881</c:v>
                </c:pt>
                <c:pt idx="1011">
                  <c:v>GZF690336</c:v>
                </c:pt>
                <c:pt idx="1012">
                  <c:v>GZI1965178</c:v>
                </c:pt>
                <c:pt idx="1013">
                  <c:v>GZP2230594</c:v>
                </c:pt>
                <c:pt idx="1014">
                  <c:v>GZT1253004</c:v>
                </c:pt>
                <c:pt idx="1015">
                  <c:v>GZT2639765</c:v>
                </c:pt>
                <c:pt idx="1016">
                  <c:v>HAC1341055</c:v>
                </c:pt>
                <c:pt idx="1017">
                  <c:v>HAD915798</c:v>
                </c:pt>
                <c:pt idx="1018">
                  <c:v>HAF1176413</c:v>
                </c:pt>
                <c:pt idx="1019">
                  <c:v>HAG21106059</c:v>
                </c:pt>
                <c:pt idx="1020">
                  <c:v>HAU2273803</c:v>
                </c:pt>
                <c:pt idx="1021">
                  <c:v>HAU569807</c:v>
                </c:pt>
                <c:pt idx="1022">
                  <c:v>HAY341670</c:v>
                </c:pt>
                <c:pt idx="1023">
                  <c:v>HAZ1811967</c:v>
                </c:pt>
                <c:pt idx="1024">
                  <c:v>HAZ213275</c:v>
                </c:pt>
                <c:pt idx="1025">
                  <c:v>HBH1529931</c:v>
                </c:pt>
                <c:pt idx="1026">
                  <c:v>HBN496567</c:v>
                </c:pt>
                <c:pt idx="1027">
                  <c:v>HCB594104</c:v>
                </c:pt>
                <c:pt idx="1028">
                  <c:v>HCF1033627</c:v>
                </c:pt>
                <c:pt idx="1029">
                  <c:v>HCI2534086</c:v>
                </c:pt>
                <c:pt idx="1030">
                  <c:v>HCL2178441</c:v>
                </c:pt>
                <c:pt idx="1031">
                  <c:v>HCQ1393990</c:v>
                </c:pt>
                <c:pt idx="1032">
                  <c:v>HCR1154879</c:v>
                </c:pt>
                <c:pt idx="1033">
                  <c:v>HCS12108024</c:v>
                </c:pt>
                <c:pt idx="1034">
                  <c:v>HCW885197</c:v>
                </c:pt>
                <c:pt idx="1035">
                  <c:v>HDD740884</c:v>
                </c:pt>
                <c:pt idx="1036">
                  <c:v>HDF2146542</c:v>
                </c:pt>
                <c:pt idx="1037">
                  <c:v>HDG184468</c:v>
                </c:pt>
                <c:pt idx="1038">
                  <c:v>HDG415186</c:v>
                </c:pt>
                <c:pt idx="1039">
                  <c:v>HDK1829313</c:v>
                </c:pt>
                <c:pt idx="1040">
                  <c:v>HDM2142615</c:v>
                </c:pt>
                <c:pt idx="1041">
                  <c:v>HDQ10102765</c:v>
                </c:pt>
                <c:pt idx="1042">
                  <c:v>HDS1653286</c:v>
                </c:pt>
                <c:pt idx="1043">
                  <c:v>HDS347676</c:v>
                </c:pt>
                <c:pt idx="1044">
                  <c:v>HDW1381747</c:v>
                </c:pt>
                <c:pt idx="1045">
                  <c:v>HDX2078651</c:v>
                </c:pt>
                <c:pt idx="1046">
                  <c:v>HEA2398184</c:v>
                </c:pt>
                <c:pt idx="1047">
                  <c:v>HEE140569</c:v>
                </c:pt>
                <c:pt idx="1048">
                  <c:v>HEE2596954</c:v>
                </c:pt>
                <c:pt idx="1049">
                  <c:v>HEL2238055</c:v>
                </c:pt>
                <c:pt idx="1050">
                  <c:v>HEN845924</c:v>
                </c:pt>
                <c:pt idx="1051">
                  <c:v>HEP2463828</c:v>
                </c:pt>
                <c:pt idx="1052">
                  <c:v>HEU1440722</c:v>
                </c:pt>
                <c:pt idx="1053">
                  <c:v>HEU858512</c:v>
                </c:pt>
                <c:pt idx="1054">
                  <c:v>HEV868259</c:v>
                </c:pt>
                <c:pt idx="1055">
                  <c:v>HEW1259604</c:v>
                </c:pt>
                <c:pt idx="1056">
                  <c:v>HFA530429</c:v>
                </c:pt>
                <c:pt idx="1057">
                  <c:v>HFC2379083</c:v>
                </c:pt>
                <c:pt idx="1058">
                  <c:v>HFG2572771</c:v>
                </c:pt>
                <c:pt idx="1059">
                  <c:v>HFJ1032967</c:v>
                </c:pt>
                <c:pt idx="1060">
                  <c:v>HFJ18108459</c:v>
                </c:pt>
                <c:pt idx="1061">
                  <c:v>HFL1671784</c:v>
                </c:pt>
                <c:pt idx="1062">
                  <c:v>HFL2238403</c:v>
                </c:pt>
                <c:pt idx="1063">
                  <c:v>HFS2443686</c:v>
                </c:pt>
                <c:pt idx="1064">
                  <c:v>HFW1460012</c:v>
                </c:pt>
                <c:pt idx="1065">
                  <c:v>HGL15100389</c:v>
                </c:pt>
                <c:pt idx="1066">
                  <c:v>HGL2168145</c:v>
                </c:pt>
                <c:pt idx="1067">
                  <c:v>HHD1575822</c:v>
                </c:pt>
                <c:pt idx="1068">
                  <c:v>HHV631947</c:v>
                </c:pt>
                <c:pt idx="1069">
                  <c:v>HHV936834</c:v>
                </c:pt>
                <c:pt idx="1070">
                  <c:v>HHY1742927</c:v>
                </c:pt>
                <c:pt idx="1071">
                  <c:v>HHZ349008</c:v>
                </c:pt>
                <c:pt idx="1072">
                  <c:v>HIB1648786</c:v>
                </c:pt>
                <c:pt idx="1073">
                  <c:v>HIE2652692</c:v>
                </c:pt>
                <c:pt idx="1074">
                  <c:v>HIP1317778</c:v>
                </c:pt>
                <c:pt idx="1075">
                  <c:v>HIQ2160360</c:v>
                </c:pt>
                <c:pt idx="1076">
                  <c:v>HIZ1713455</c:v>
                </c:pt>
                <c:pt idx="1077">
                  <c:v>HJH1790225</c:v>
                </c:pt>
                <c:pt idx="1078">
                  <c:v>HJH1975993</c:v>
                </c:pt>
                <c:pt idx="1079">
                  <c:v>HJL1111865</c:v>
                </c:pt>
                <c:pt idx="1080">
                  <c:v>HJP576476</c:v>
                </c:pt>
                <c:pt idx="1081">
                  <c:v>HJR1260699</c:v>
                </c:pt>
                <c:pt idx="1082">
                  <c:v>HKA1102117</c:v>
                </c:pt>
                <c:pt idx="1083">
                  <c:v>HKK1852860</c:v>
                </c:pt>
                <c:pt idx="1084">
                  <c:v>HLD313005</c:v>
                </c:pt>
                <c:pt idx="1085">
                  <c:v>HLF2648036</c:v>
                </c:pt>
                <c:pt idx="1086">
                  <c:v>HLH2675924</c:v>
                </c:pt>
                <c:pt idx="1087">
                  <c:v>HLJ1461158</c:v>
                </c:pt>
                <c:pt idx="1088">
                  <c:v>HLQ1365652</c:v>
                </c:pt>
                <c:pt idx="1089">
                  <c:v>HLZ787486</c:v>
                </c:pt>
                <c:pt idx="1090">
                  <c:v>HMA1012921</c:v>
                </c:pt>
                <c:pt idx="1091">
                  <c:v>HMK1666003</c:v>
                </c:pt>
                <c:pt idx="1092">
                  <c:v>HNQ1674649</c:v>
                </c:pt>
                <c:pt idx="1093">
                  <c:v>HOB2391791</c:v>
                </c:pt>
                <c:pt idx="1094">
                  <c:v>HOC336906</c:v>
                </c:pt>
                <c:pt idx="1095">
                  <c:v>HOC857927</c:v>
                </c:pt>
                <c:pt idx="1096">
                  <c:v>HOD1755722</c:v>
                </c:pt>
                <c:pt idx="1097">
                  <c:v>HOF1789535</c:v>
                </c:pt>
                <c:pt idx="1098">
                  <c:v>HOI2026844</c:v>
                </c:pt>
                <c:pt idx="1099">
                  <c:v>HOJ1580673</c:v>
                </c:pt>
                <c:pt idx="1100">
                  <c:v>HOK1397308</c:v>
                </c:pt>
                <c:pt idx="1101">
                  <c:v>HON675186</c:v>
                </c:pt>
                <c:pt idx="1102">
                  <c:v>HOO2562106</c:v>
                </c:pt>
                <c:pt idx="1103">
                  <c:v>HOQ1672654</c:v>
                </c:pt>
                <c:pt idx="1104">
                  <c:v>HOR1716053</c:v>
                </c:pt>
                <c:pt idx="1105">
                  <c:v>HOT839744</c:v>
                </c:pt>
                <c:pt idx="1106">
                  <c:v>HOW2349683</c:v>
                </c:pt>
                <c:pt idx="1107">
                  <c:v>HOX317142</c:v>
                </c:pt>
                <c:pt idx="1108">
                  <c:v>HOX596711</c:v>
                </c:pt>
                <c:pt idx="1109">
                  <c:v>HOY372423</c:v>
                </c:pt>
                <c:pt idx="1110">
                  <c:v>HPB2069684</c:v>
                </c:pt>
                <c:pt idx="1111">
                  <c:v>HPF2044991</c:v>
                </c:pt>
                <c:pt idx="1112">
                  <c:v>HPR1543164</c:v>
                </c:pt>
                <c:pt idx="1113">
                  <c:v>HPW253523</c:v>
                </c:pt>
                <c:pt idx="1114">
                  <c:v>HQN1279314</c:v>
                </c:pt>
                <c:pt idx="1115">
                  <c:v>HQN2252836</c:v>
                </c:pt>
                <c:pt idx="1116">
                  <c:v>HQW1173368</c:v>
                </c:pt>
                <c:pt idx="1117">
                  <c:v>HQY718678</c:v>
                </c:pt>
                <c:pt idx="1118">
                  <c:v>HRE2243224</c:v>
                </c:pt>
                <c:pt idx="1119">
                  <c:v>HRF1220502</c:v>
                </c:pt>
                <c:pt idx="1120">
                  <c:v>HRH1724054</c:v>
                </c:pt>
                <c:pt idx="1121">
                  <c:v>HRH2106971</c:v>
                </c:pt>
                <c:pt idx="1122">
                  <c:v>HRL2104829</c:v>
                </c:pt>
                <c:pt idx="1123">
                  <c:v>HRN1349779</c:v>
                </c:pt>
                <c:pt idx="1124">
                  <c:v>HRR8109173</c:v>
                </c:pt>
                <c:pt idx="1125">
                  <c:v>HRZ197143</c:v>
                </c:pt>
                <c:pt idx="1126">
                  <c:v>HSB1717925</c:v>
                </c:pt>
                <c:pt idx="1127">
                  <c:v>HSG2695400</c:v>
                </c:pt>
                <c:pt idx="1128">
                  <c:v>HSJ1098199</c:v>
                </c:pt>
                <c:pt idx="1129">
                  <c:v>HSJ438925</c:v>
                </c:pt>
                <c:pt idx="1130">
                  <c:v>HSR2018630</c:v>
                </c:pt>
                <c:pt idx="1131">
                  <c:v>HSW2411568</c:v>
                </c:pt>
                <c:pt idx="1132">
                  <c:v>HTC2274613</c:v>
                </c:pt>
                <c:pt idx="1133">
                  <c:v>HTD1191722</c:v>
                </c:pt>
                <c:pt idx="1134">
                  <c:v>HTD679242</c:v>
                </c:pt>
                <c:pt idx="1135">
                  <c:v>HTF1422455</c:v>
                </c:pt>
                <c:pt idx="1136">
                  <c:v>HTM2276944</c:v>
                </c:pt>
                <c:pt idx="1137">
                  <c:v>HTO2010050</c:v>
                </c:pt>
                <c:pt idx="1138">
                  <c:v>HTP2184423</c:v>
                </c:pt>
                <c:pt idx="1139">
                  <c:v>HTU1793861</c:v>
                </c:pt>
                <c:pt idx="1140">
                  <c:v>HTX13105147</c:v>
                </c:pt>
                <c:pt idx="1141">
                  <c:v>HUX168040</c:v>
                </c:pt>
                <c:pt idx="1142">
                  <c:v>HVE1776965</c:v>
                </c:pt>
                <c:pt idx="1143">
                  <c:v>HVL856274</c:v>
                </c:pt>
                <c:pt idx="1144">
                  <c:v>HVN2071580</c:v>
                </c:pt>
                <c:pt idx="1145">
                  <c:v>HWI1158098</c:v>
                </c:pt>
                <c:pt idx="1146">
                  <c:v>HWP1572177</c:v>
                </c:pt>
                <c:pt idx="1147">
                  <c:v>HWP886874</c:v>
                </c:pt>
                <c:pt idx="1148">
                  <c:v>HWZ2211760</c:v>
                </c:pt>
                <c:pt idx="1149">
                  <c:v>HXD1013104</c:v>
                </c:pt>
                <c:pt idx="1150">
                  <c:v>HXD716431</c:v>
                </c:pt>
                <c:pt idx="1151">
                  <c:v>HXF1799420</c:v>
                </c:pt>
                <c:pt idx="1152">
                  <c:v>HXI2493036</c:v>
                </c:pt>
                <c:pt idx="1153">
                  <c:v>HXW1041928</c:v>
                </c:pt>
                <c:pt idx="1154">
                  <c:v>HYA561140</c:v>
                </c:pt>
                <c:pt idx="1155">
                  <c:v>HYD929895</c:v>
                </c:pt>
                <c:pt idx="1156">
                  <c:v>HYI10103110</c:v>
                </c:pt>
                <c:pt idx="1157">
                  <c:v>HYJ1595937</c:v>
                </c:pt>
                <c:pt idx="1158">
                  <c:v>HYO2255467</c:v>
                </c:pt>
                <c:pt idx="1159">
                  <c:v>HYR2537494</c:v>
                </c:pt>
                <c:pt idx="1160">
                  <c:v>HYU739453</c:v>
                </c:pt>
                <c:pt idx="1161">
                  <c:v>HYY1551984</c:v>
                </c:pt>
                <c:pt idx="1162">
                  <c:v>HZF21101073</c:v>
                </c:pt>
                <c:pt idx="1163">
                  <c:v>HZR1590792</c:v>
                </c:pt>
                <c:pt idx="1164">
                  <c:v>HZT2028305</c:v>
                </c:pt>
                <c:pt idx="1165">
                  <c:v>IAC2064197</c:v>
                </c:pt>
                <c:pt idx="1166">
                  <c:v>IAN1641616</c:v>
                </c:pt>
                <c:pt idx="1167">
                  <c:v>IBB2023667</c:v>
                </c:pt>
                <c:pt idx="1168">
                  <c:v>IBJ119719</c:v>
                </c:pt>
                <c:pt idx="1169">
                  <c:v>IBK684849</c:v>
                </c:pt>
                <c:pt idx="1170">
                  <c:v>IBX184699</c:v>
                </c:pt>
                <c:pt idx="1171">
                  <c:v>ICB1168250</c:v>
                </c:pt>
                <c:pt idx="1172">
                  <c:v>ICF580601</c:v>
                </c:pt>
                <c:pt idx="1173">
                  <c:v>ICJ2232433</c:v>
                </c:pt>
                <c:pt idx="1174">
                  <c:v>ICM1459319</c:v>
                </c:pt>
                <c:pt idx="1175">
                  <c:v>ICM2182323</c:v>
                </c:pt>
                <c:pt idx="1176">
                  <c:v>ICT218471</c:v>
                </c:pt>
                <c:pt idx="1177">
                  <c:v>IDD1383832</c:v>
                </c:pt>
                <c:pt idx="1178">
                  <c:v>IDF1587000</c:v>
                </c:pt>
                <c:pt idx="1179">
                  <c:v>IDF720676</c:v>
                </c:pt>
                <c:pt idx="1180">
                  <c:v>IDH759016</c:v>
                </c:pt>
                <c:pt idx="1181">
                  <c:v>IDI2590723</c:v>
                </c:pt>
                <c:pt idx="1182">
                  <c:v>IDU717775</c:v>
                </c:pt>
                <c:pt idx="1183">
                  <c:v>IDZ679740</c:v>
                </c:pt>
                <c:pt idx="1184">
                  <c:v>IEA1983073</c:v>
                </c:pt>
                <c:pt idx="1185">
                  <c:v>IEB560423</c:v>
                </c:pt>
                <c:pt idx="1186">
                  <c:v>IED148895</c:v>
                </c:pt>
                <c:pt idx="1187">
                  <c:v>IEJ2263582</c:v>
                </c:pt>
                <c:pt idx="1188">
                  <c:v>IEN2163945</c:v>
                </c:pt>
                <c:pt idx="1189">
                  <c:v>IEY1795469</c:v>
                </c:pt>
                <c:pt idx="1190">
                  <c:v>IFC2587405</c:v>
                </c:pt>
                <c:pt idx="1191">
                  <c:v>IFC674295</c:v>
                </c:pt>
                <c:pt idx="1192">
                  <c:v>IFD9106242</c:v>
                </c:pt>
                <c:pt idx="1193">
                  <c:v>IFE7102039</c:v>
                </c:pt>
                <c:pt idx="1194">
                  <c:v>IFI552188</c:v>
                </c:pt>
                <c:pt idx="1195">
                  <c:v>IFJ2216611</c:v>
                </c:pt>
                <c:pt idx="1196">
                  <c:v>IFQ1962370</c:v>
                </c:pt>
                <c:pt idx="1197">
                  <c:v>IFS1156871</c:v>
                </c:pt>
                <c:pt idx="1198">
                  <c:v>IFX783154</c:v>
                </c:pt>
                <c:pt idx="1199">
                  <c:v>IGY226115</c:v>
                </c:pt>
                <c:pt idx="1200">
                  <c:v>IHP2159862</c:v>
                </c:pt>
                <c:pt idx="1201">
                  <c:v>IHQ487018</c:v>
                </c:pt>
                <c:pt idx="1202">
                  <c:v>IHS422908</c:v>
                </c:pt>
                <c:pt idx="1203">
                  <c:v>IHV2213581</c:v>
                </c:pt>
                <c:pt idx="1204">
                  <c:v>IHX2072513</c:v>
                </c:pt>
                <c:pt idx="1205">
                  <c:v>IIA1758881</c:v>
                </c:pt>
                <c:pt idx="1206">
                  <c:v>IIE1178462</c:v>
                </c:pt>
                <c:pt idx="1207">
                  <c:v>IIE20102306</c:v>
                </c:pt>
                <c:pt idx="1208">
                  <c:v>IIF263882</c:v>
                </c:pt>
                <c:pt idx="1209">
                  <c:v>IIG1145699</c:v>
                </c:pt>
                <c:pt idx="1210">
                  <c:v>IIQ9109104</c:v>
                </c:pt>
                <c:pt idx="1211">
                  <c:v>IIY1380541</c:v>
                </c:pt>
                <c:pt idx="1212">
                  <c:v>IIZ1102192</c:v>
                </c:pt>
                <c:pt idx="1213">
                  <c:v>IJB558764</c:v>
                </c:pt>
                <c:pt idx="1214">
                  <c:v>IJD2485281</c:v>
                </c:pt>
                <c:pt idx="1215">
                  <c:v>IJE10107031</c:v>
                </c:pt>
                <c:pt idx="1216">
                  <c:v>IJG2338457</c:v>
                </c:pt>
                <c:pt idx="1217">
                  <c:v>IJH2087714</c:v>
                </c:pt>
                <c:pt idx="1218">
                  <c:v>IJX1359550</c:v>
                </c:pt>
                <c:pt idx="1219">
                  <c:v>IJX174088</c:v>
                </c:pt>
                <c:pt idx="1220">
                  <c:v>IJY1721297</c:v>
                </c:pt>
                <c:pt idx="1221">
                  <c:v>IKG2585797</c:v>
                </c:pt>
                <c:pt idx="1222">
                  <c:v>IKO1077679</c:v>
                </c:pt>
                <c:pt idx="1223">
                  <c:v>IKT1867179</c:v>
                </c:pt>
                <c:pt idx="1224">
                  <c:v>ILB769270</c:v>
                </c:pt>
                <c:pt idx="1225">
                  <c:v>ILG956073</c:v>
                </c:pt>
                <c:pt idx="1226">
                  <c:v>ILL1571385</c:v>
                </c:pt>
                <c:pt idx="1227">
                  <c:v>ILQ640329</c:v>
                </c:pt>
                <c:pt idx="1228">
                  <c:v>ILV2097809</c:v>
                </c:pt>
                <c:pt idx="1229">
                  <c:v>ILX2220838</c:v>
                </c:pt>
                <c:pt idx="1230">
                  <c:v>IMD851369</c:v>
                </c:pt>
                <c:pt idx="1231">
                  <c:v>IME916542</c:v>
                </c:pt>
                <c:pt idx="1232">
                  <c:v>IMJ1452068</c:v>
                </c:pt>
                <c:pt idx="1233">
                  <c:v>IMJ2543893</c:v>
                </c:pt>
                <c:pt idx="1234">
                  <c:v>IML2399819</c:v>
                </c:pt>
                <c:pt idx="1235">
                  <c:v>IMN429490</c:v>
                </c:pt>
                <c:pt idx="1236">
                  <c:v>IMT1569870</c:v>
                </c:pt>
                <c:pt idx="1237">
                  <c:v>IMU2552887</c:v>
                </c:pt>
                <c:pt idx="1238">
                  <c:v>IMY1867446</c:v>
                </c:pt>
                <c:pt idx="1239">
                  <c:v>IMY418921</c:v>
                </c:pt>
                <c:pt idx="1240">
                  <c:v>INF765553</c:v>
                </c:pt>
                <c:pt idx="1241">
                  <c:v>INR773899</c:v>
                </c:pt>
                <c:pt idx="1242">
                  <c:v>IOC486562</c:v>
                </c:pt>
                <c:pt idx="1243">
                  <c:v>IOD259072</c:v>
                </c:pt>
                <c:pt idx="1244">
                  <c:v>IOK17100845</c:v>
                </c:pt>
                <c:pt idx="1245">
                  <c:v>IOX994896</c:v>
                </c:pt>
                <c:pt idx="1246">
                  <c:v>IPA859064</c:v>
                </c:pt>
                <c:pt idx="1247">
                  <c:v>IPF1221915</c:v>
                </c:pt>
                <c:pt idx="1248">
                  <c:v>IPO2093702</c:v>
                </c:pt>
                <c:pt idx="1249">
                  <c:v>IPS21108696</c:v>
                </c:pt>
                <c:pt idx="1250">
                  <c:v>IPT2161647</c:v>
                </c:pt>
                <c:pt idx="1251">
                  <c:v>IPY166540</c:v>
                </c:pt>
                <c:pt idx="1252">
                  <c:v>IQB2239243</c:v>
                </c:pt>
                <c:pt idx="1253">
                  <c:v>IQE220991</c:v>
                </c:pt>
                <c:pt idx="1254">
                  <c:v>IQE382494</c:v>
                </c:pt>
                <c:pt idx="1255">
                  <c:v>IQF18109194</c:v>
                </c:pt>
                <c:pt idx="1256">
                  <c:v>IQG966126</c:v>
                </c:pt>
                <c:pt idx="1257">
                  <c:v>IQQ1934425</c:v>
                </c:pt>
                <c:pt idx="1258">
                  <c:v>IQV1573038</c:v>
                </c:pt>
                <c:pt idx="1259">
                  <c:v>IRH1100806</c:v>
                </c:pt>
                <c:pt idx="1260">
                  <c:v>IRJ994545</c:v>
                </c:pt>
                <c:pt idx="1261">
                  <c:v>IRK1254381</c:v>
                </c:pt>
                <c:pt idx="1262">
                  <c:v>IRL754684</c:v>
                </c:pt>
                <c:pt idx="1263">
                  <c:v>IRM195085</c:v>
                </c:pt>
                <c:pt idx="1264">
                  <c:v>IRN189186</c:v>
                </c:pt>
                <c:pt idx="1265">
                  <c:v>IRN2229784</c:v>
                </c:pt>
                <c:pt idx="1266">
                  <c:v>IRP1166729</c:v>
                </c:pt>
                <c:pt idx="1267">
                  <c:v>IRS661107</c:v>
                </c:pt>
                <c:pt idx="1268">
                  <c:v>IRT773980</c:v>
                </c:pt>
                <c:pt idx="1269">
                  <c:v>ISA2268781</c:v>
                </c:pt>
                <c:pt idx="1270">
                  <c:v>ISG1232106</c:v>
                </c:pt>
                <c:pt idx="1271">
                  <c:v>ISG897581</c:v>
                </c:pt>
                <c:pt idx="1272">
                  <c:v>ISN2212006</c:v>
                </c:pt>
                <c:pt idx="1273">
                  <c:v>ISP484174</c:v>
                </c:pt>
                <c:pt idx="1274">
                  <c:v>ISP540293</c:v>
                </c:pt>
                <c:pt idx="1275">
                  <c:v>ISS1630753</c:v>
                </c:pt>
                <c:pt idx="1276">
                  <c:v>ISZ464842</c:v>
                </c:pt>
                <c:pt idx="1277">
                  <c:v>ITF877505</c:v>
                </c:pt>
                <c:pt idx="1278">
                  <c:v>ITM1677382</c:v>
                </c:pt>
                <c:pt idx="1279">
                  <c:v>ITN1343008</c:v>
                </c:pt>
                <c:pt idx="1280">
                  <c:v>IUB2022428</c:v>
                </c:pt>
                <c:pt idx="1281">
                  <c:v>IUB916287</c:v>
                </c:pt>
                <c:pt idx="1282">
                  <c:v>IUI180625</c:v>
                </c:pt>
                <c:pt idx="1283">
                  <c:v>IUL1224204</c:v>
                </c:pt>
                <c:pt idx="1284">
                  <c:v>IUU1179773</c:v>
                </c:pt>
                <c:pt idx="1285">
                  <c:v>IUV2593411</c:v>
                </c:pt>
                <c:pt idx="1286">
                  <c:v>IUX473644</c:v>
                </c:pt>
                <c:pt idx="1287">
                  <c:v>IUZ1150547</c:v>
                </c:pt>
                <c:pt idx="1288">
                  <c:v>IVC2447364</c:v>
                </c:pt>
                <c:pt idx="1289">
                  <c:v>IVM1834806</c:v>
                </c:pt>
                <c:pt idx="1290">
                  <c:v>IVO882734</c:v>
                </c:pt>
                <c:pt idx="1291">
                  <c:v>IVP258157</c:v>
                </c:pt>
                <c:pt idx="1292">
                  <c:v>IVQ3106068</c:v>
                </c:pt>
                <c:pt idx="1293">
                  <c:v>IVT2069816</c:v>
                </c:pt>
                <c:pt idx="1294">
                  <c:v>IWC2426601</c:v>
                </c:pt>
                <c:pt idx="1295">
                  <c:v>IWF1681546</c:v>
                </c:pt>
                <c:pt idx="1296">
                  <c:v>IWH23100440</c:v>
                </c:pt>
                <c:pt idx="1297">
                  <c:v>IWP1146575</c:v>
                </c:pt>
                <c:pt idx="1298">
                  <c:v>IWT491248</c:v>
                </c:pt>
                <c:pt idx="1299">
                  <c:v>IXF13107943</c:v>
                </c:pt>
                <c:pt idx="1300">
                  <c:v>IXF2690528</c:v>
                </c:pt>
                <c:pt idx="1301">
                  <c:v>IXJ619329</c:v>
                </c:pt>
                <c:pt idx="1302">
                  <c:v>IXQ1838355</c:v>
                </c:pt>
                <c:pt idx="1303">
                  <c:v>IXQ23108870</c:v>
                </c:pt>
                <c:pt idx="1304">
                  <c:v>IXV2131200</c:v>
                </c:pt>
                <c:pt idx="1305">
                  <c:v>IYB572432</c:v>
                </c:pt>
                <c:pt idx="1306">
                  <c:v>IYG2235937</c:v>
                </c:pt>
                <c:pt idx="1307">
                  <c:v>IYH1055032</c:v>
                </c:pt>
                <c:pt idx="1308">
                  <c:v>IYL1312885</c:v>
                </c:pt>
                <c:pt idx="1309">
                  <c:v>IYL1468823</c:v>
                </c:pt>
                <c:pt idx="1310">
                  <c:v>IYN1629577</c:v>
                </c:pt>
                <c:pt idx="1311">
                  <c:v>IYP191785</c:v>
                </c:pt>
                <c:pt idx="1312">
                  <c:v>IYV256535</c:v>
                </c:pt>
                <c:pt idx="1313">
                  <c:v>IYW1613911</c:v>
                </c:pt>
                <c:pt idx="1314">
                  <c:v>IYW6105975</c:v>
                </c:pt>
                <c:pt idx="1315">
                  <c:v>IYZ1197647</c:v>
                </c:pt>
                <c:pt idx="1316">
                  <c:v>IZC993738</c:v>
                </c:pt>
                <c:pt idx="1317">
                  <c:v>IZF1075303</c:v>
                </c:pt>
                <c:pt idx="1318">
                  <c:v>IZG788548</c:v>
                </c:pt>
                <c:pt idx="1319">
                  <c:v>IZV984153</c:v>
                </c:pt>
                <c:pt idx="1320">
                  <c:v>JAD1614373</c:v>
                </c:pt>
                <c:pt idx="1321">
                  <c:v>JAG234611</c:v>
                </c:pt>
                <c:pt idx="1322">
                  <c:v>JAP1252197</c:v>
                </c:pt>
                <c:pt idx="1323">
                  <c:v>JAT1246767</c:v>
                </c:pt>
                <c:pt idx="1324">
                  <c:v>JAW691992</c:v>
                </c:pt>
                <c:pt idx="1325">
                  <c:v>JBK1556859</c:v>
                </c:pt>
                <c:pt idx="1326">
                  <c:v>JBN1511604</c:v>
                </c:pt>
                <c:pt idx="1327">
                  <c:v>JBN2327012</c:v>
                </c:pt>
                <c:pt idx="1328">
                  <c:v>JBQ494686</c:v>
                </c:pt>
                <c:pt idx="1329">
                  <c:v>JCB1490576</c:v>
                </c:pt>
                <c:pt idx="1330">
                  <c:v>JCH2032004</c:v>
                </c:pt>
                <c:pt idx="1331">
                  <c:v>JCJ1462121</c:v>
                </c:pt>
                <c:pt idx="1332">
                  <c:v>JCM2515228</c:v>
                </c:pt>
                <c:pt idx="1333">
                  <c:v>JCO883784</c:v>
                </c:pt>
                <c:pt idx="1334">
                  <c:v>JCZ951465</c:v>
                </c:pt>
                <c:pt idx="1335">
                  <c:v>JDB4101688</c:v>
                </c:pt>
                <c:pt idx="1336">
                  <c:v>JDC875711</c:v>
                </c:pt>
                <c:pt idx="1337">
                  <c:v>JDE16106185</c:v>
                </c:pt>
                <c:pt idx="1338">
                  <c:v>JDO277727</c:v>
                </c:pt>
                <c:pt idx="1339">
                  <c:v>JDQ1363939</c:v>
                </c:pt>
                <c:pt idx="1340">
                  <c:v>JDQ2215276</c:v>
                </c:pt>
                <c:pt idx="1341">
                  <c:v>JDS1023025</c:v>
                </c:pt>
                <c:pt idx="1342">
                  <c:v>JDT2384126</c:v>
                </c:pt>
                <c:pt idx="1343">
                  <c:v>JEA463708</c:v>
                </c:pt>
                <c:pt idx="1344">
                  <c:v>JEK2551588</c:v>
                </c:pt>
                <c:pt idx="1345">
                  <c:v>JFB2388554</c:v>
                </c:pt>
                <c:pt idx="1346">
                  <c:v>JFB485836</c:v>
                </c:pt>
                <c:pt idx="1347">
                  <c:v>JFC1982578</c:v>
                </c:pt>
                <c:pt idx="1348">
                  <c:v>JFE1278798</c:v>
                </c:pt>
                <c:pt idx="1349">
                  <c:v>JFK1786955</c:v>
                </c:pt>
                <c:pt idx="1350">
                  <c:v>JFL2255104</c:v>
                </c:pt>
                <c:pt idx="1351">
                  <c:v>JFO830036</c:v>
                </c:pt>
                <c:pt idx="1352">
                  <c:v>JFR989181</c:v>
                </c:pt>
                <c:pt idx="1353">
                  <c:v>JFX2058902</c:v>
                </c:pt>
                <c:pt idx="1354">
                  <c:v>JGD745642</c:v>
                </c:pt>
                <c:pt idx="1355">
                  <c:v>JGE465871</c:v>
                </c:pt>
                <c:pt idx="1356">
                  <c:v>JGR150481</c:v>
                </c:pt>
                <c:pt idx="1357">
                  <c:v>JGS13106419</c:v>
                </c:pt>
                <c:pt idx="1358">
                  <c:v>JGS1946479</c:v>
                </c:pt>
                <c:pt idx="1359">
                  <c:v>JGZ1357147</c:v>
                </c:pt>
                <c:pt idx="1360">
                  <c:v>JGZ2213470</c:v>
                </c:pt>
                <c:pt idx="1361">
                  <c:v>JGZ449035</c:v>
                </c:pt>
                <c:pt idx="1362">
                  <c:v>JHA1111625</c:v>
                </c:pt>
                <c:pt idx="1363">
                  <c:v>JHQ1176272</c:v>
                </c:pt>
                <c:pt idx="1364">
                  <c:v>JHX2450550</c:v>
                </c:pt>
                <c:pt idx="1365">
                  <c:v>JIC1059865</c:v>
                </c:pt>
                <c:pt idx="1366">
                  <c:v>JIF563873</c:v>
                </c:pt>
                <c:pt idx="1367">
                  <c:v>JIR21106779</c:v>
                </c:pt>
                <c:pt idx="1368">
                  <c:v>JJA1025734</c:v>
                </c:pt>
                <c:pt idx="1369">
                  <c:v>JJC2056253</c:v>
                </c:pt>
                <c:pt idx="1370">
                  <c:v>JJF2279626</c:v>
                </c:pt>
                <c:pt idx="1371">
                  <c:v>JJN2653202</c:v>
                </c:pt>
                <c:pt idx="1372">
                  <c:v>JJY1558731</c:v>
                </c:pt>
                <c:pt idx="1373">
                  <c:v>JKE2160618</c:v>
                </c:pt>
                <c:pt idx="1374">
                  <c:v>JKL448846</c:v>
                </c:pt>
                <c:pt idx="1375">
                  <c:v>JKN26104898</c:v>
                </c:pt>
                <c:pt idx="1376">
                  <c:v>JKT1886829</c:v>
                </c:pt>
                <c:pt idx="1377">
                  <c:v>JLA2356085</c:v>
                </c:pt>
                <c:pt idx="1378">
                  <c:v>JLH1421870</c:v>
                </c:pt>
                <c:pt idx="1379">
                  <c:v>JLH259106</c:v>
                </c:pt>
                <c:pt idx="1380">
                  <c:v>JLL2473875</c:v>
                </c:pt>
                <c:pt idx="1381">
                  <c:v>JLW1473431</c:v>
                </c:pt>
                <c:pt idx="1382">
                  <c:v>JLZ2014385</c:v>
                </c:pt>
                <c:pt idx="1383">
                  <c:v>JMH2668004</c:v>
                </c:pt>
                <c:pt idx="1384">
                  <c:v>JNF585107</c:v>
                </c:pt>
                <c:pt idx="1385">
                  <c:v>JNZ2065385</c:v>
                </c:pt>
                <c:pt idx="1386">
                  <c:v>JOG479260</c:v>
                </c:pt>
                <c:pt idx="1387">
                  <c:v>JOO2527090</c:v>
                </c:pt>
                <c:pt idx="1388">
                  <c:v>JOS2107946</c:v>
                </c:pt>
                <c:pt idx="1389">
                  <c:v>JPB1476356</c:v>
                </c:pt>
                <c:pt idx="1390">
                  <c:v>JPC635640</c:v>
                </c:pt>
                <c:pt idx="1391">
                  <c:v>JPH1676500</c:v>
                </c:pt>
                <c:pt idx="1392">
                  <c:v>JPK2513212</c:v>
                </c:pt>
                <c:pt idx="1393">
                  <c:v>JPN229702</c:v>
                </c:pt>
                <c:pt idx="1394">
                  <c:v>JPN738520</c:v>
                </c:pt>
                <c:pt idx="1395">
                  <c:v>JPO2059070</c:v>
                </c:pt>
                <c:pt idx="1396">
                  <c:v>JPU2626637</c:v>
                </c:pt>
                <c:pt idx="1397">
                  <c:v>JPX317646</c:v>
                </c:pt>
                <c:pt idx="1398">
                  <c:v>JPY1619521</c:v>
                </c:pt>
                <c:pt idx="1399">
                  <c:v>JPY1815147</c:v>
                </c:pt>
                <c:pt idx="1400">
                  <c:v>JQA959316</c:v>
                </c:pt>
                <c:pt idx="1401">
                  <c:v>JRG960192</c:v>
                </c:pt>
                <c:pt idx="1402">
                  <c:v>JRK1913389</c:v>
                </c:pt>
                <c:pt idx="1403">
                  <c:v>JRK1999888</c:v>
                </c:pt>
                <c:pt idx="1404">
                  <c:v>JRR228818</c:v>
                </c:pt>
                <c:pt idx="1405">
                  <c:v>JSI1995316</c:v>
                </c:pt>
                <c:pt idx="1406">
                  <c:v>JSQ186298</c:v>
                </c:pt>
                <c:pt idx="1407">
                  <c:v>JTJ2247424</c:v>
                </c:pt>
                <c:pt idx="1408">
                  <c:v>JTV1680598</c:v>
                </c:pt>
                <c:pt idx="1409">
                  <c:v>JTV2287843</c:v>
                </c:pt>
                <c:pt idx="1410">
                  <c:v>JUD26100140</c:v>
                </c:pt>
                <c:pt idx="1411">
                  <c:v>JUU1451468</c:v>
                </c:pt>
                <c:pt idx="1412">
                  <c:v>JUW2397470</c:v>
                </c:pt>
                <c:pt idx="1413">
                  <c:v>JUW8103527</c:v>
                </c:pt>
                <c:pt idx="1414">
                  <c:v>JUX1364239</c:v>
                </c:pt>
                <c:pt idx="1415">
                  <c:v>JVC17108222</c:v>
                </c:pt>
                <c:pt idx="1416">
                  <c:v>JVT340860</c:v>
                </c:pt>
                <c:pt idx="1417">
                  <c:v>JVY584438</c:v>
                </c:pt>
                <c:pt idx="1418">
                  <c:v>JVZ980535</c:v>
                </c:pt>
                <c:pt idx="1419">
                  <c:v>JWH188068</c:v>
                </c:pt>
                <c:pt idx="1420">
                  <c:v>JWO528200</c:v>
                </c:pt>
                <c:pt idx="1421">
                  <c:v>JWR2592445</c:v>
                </c:pt>
                <c:pt idx="1422">
                  <c:v>JWW197137</c:v>
                </c:pt>
                <c:pt idx="1423">
                  <c:v>JWW2693894</c:v>
                </c:pt>
                <c:pt idx="1424">
                  <c:v>JXC561200</c:v>
                </c:pt>
                <c:pt idx="1425">
                  <c:v>JXH461203</c:v>
                </c:pt>
                <c:pt idx="1426">
                  <c:v>JXJ2419893</c:v>
                </c:pt>
                <c:pt idx="1427">
                  <c:v>JXJ6108813</c:v>
                </c:pt>
                <c:pt idx="1428">
                  <c:v>JXK524522</c:v>
                </c:pt>
                <c:pt idx="1429">
                  <c:v>JYE874166</c:v>
                </c:pt>
                <c:pt idx="1430">
                  <c:v>JYP9105858</c:v>
                </c:pt>
                <c:pt idx="1431">
                  <c:v>JYT750589</c:v>
                </c:pt>
                <c:pt idx="1432">
                  <c:v>JYW1720172</c:v>
                </c:pt>
                <c:pt idx="1433">
                  <c:v>JYY1170623</c:v>
                </c:pt>
                <c:pt idx="1434">
                  <c:v>JZP1523307</c:v>
                </c:pt>
                <c:pt idx="1435">
                  <c:v>JZV24100653</c:v>
                </c:pt>
                <c:pt idx="1436">
                  <c:v>JZV2435274</c:v>
                </c:pt>
                <c:pt idx="1437">
                  <c:v>JZW2461119</c:v>
                </c:pt>
                <c:pt idx="1438">
                  <c:v>JZX1279392</c:v>
                </c:pt>
                <c:pt idx="1439">
                  <c:v>KAE1212480</c:v>
                </c:pt>
                <c:pt idx="1440">
                  <c:v>KAE18104253</c:v>
                </c:pt>
                <c:pt idx="1441">
                  <c:v>KAE492028</c:v>
                </c:pt>
                <c:pt idx="1442">
                  <c:v>KAJ144664</c:v>
                </c:pt>
                <c:pt idx="1443">
                  <c:v>KAU1376512</c:v>
                </c:pt>
                <c:pt idx="1444">
                  <c:v>KAV2274013</c:v>
                </c:pt>
                <c:pt idx="1445">
                  <c:v>KAZ777190</c:v>
                </c:pt>
                <c:pt idx="1446">
                  <c:v>KBB794470</c:v>
                </c:pt>
                <c:pt idx="1447">
                  <c:v>KBF1537581</c:v>
                </c:pt>
                <c:pt idx="1448">
                  <c:v>KBI534629</c:v>
                </c:pt>
                <c:pt idx="1449">
                  <c:v>KBM1367770</c:v>
                </c:pt>
                <c:pt idx="1450">
                  <c:v>KBO2612942</c:v>
                </c:pt>
                <c:pt idx="1451">
                  <c:v>KBP986526</c:v>
                </c:pt>
                <c:pt idx="1452">
                  <c:v>KBQ1226070</c:v>
                </c:pt>
                <c:pt idx="1453">
                  <c:v>KCR2497401</c:v>
                </c:pt>
                <c:pt idx="1454">
                  <c:v>KCS2345732</c:v>
                </c:pt>
                <c:pt idx="1455">
                  <c:v>KCS4103704</c:v>
                </c:pt>
                <c:pt idx="1456">
                  <c:v>KCT2581471</c:v>
                </c:pt>
                <c:pt idx="1457">
                  <c:v>KCY2355635</c:v>
                </c:pt>
                <c:pt idx="1458">
                  <c:v>KDA2045495</c:v>
                </c:pt>
                <c:pt idx="1459">
                  <c:v>KDF2445267</c:v>
                </c:pt>
                <c:pt idx="1460">
                  <c:v>KDO596186</c:v>
                </c:pt>
                <c:pt idx="1461">
                  <c:v>KDR14106485</c:v>
                </c:pt>
                <c:pt idx="1462">
                  <c:v>KEF1610098</c:v>
                </c:pt>
                <c:pt idx="1463">
                  <c:v>KEO20104571</c:v>
                </c:pt>
                <c:pt idx="1464">
                  <c:v>KFF2176191</c:v>
                </c:pt>
                <c:pt idx="1465">
                  <c:v>KFF391875</c:v>
                </c:pt>
                <c:pt idx="1466">
                  <c:v>KFM1510278</c:v>
                </c:pt>
                <c:pt idx="1467">
                  <c:v>KFZ1746584</c:v>
                </c:pt>
                <c:pt idx="1468">
                  <c:v>KGB1816080</c:v>
                </c:pt>
                <c:pt idx="1469">
                  <c:v>KGK362547</c:v>
                </c:pt>
                <c:pt idx="1470">
                  <c:v>KGM2126508</c:v>
                </c:pt>
                <c:pt idx="1471">
                  <c:v>KGS2020607</c:v>
                </c:pt>
                <c:pt idx="1472">
                  <c:v>KGU1435262</c:v>
                </c:pt>
                <c:pt idx="1473">
                  <c:v>KHB394998</c:v>
                </c:pt>
                <c:pt idx="1474">
                  <c:v>KHE37302</c:v>
                </c:pt>
                <c:pt idx="1475">
                  <c:v>KHJ135532</c:v>
                </c:pt>
                <c:pt idx="1476">
                  <c:v>KHK2129052</c:v>
                </c:pt>
                <c:pt idx="1477">
                  <c:v>KHS1357987</c:v>
                </c:pt>
                <c:pt idx="1478">
                  <c:v>KHT2338475</c:v>
                </c:pt>
                <c:pt idx="1479">
                  <c:v>KHW850385</c:v>
                </c:pt>
                <c:pt idx="1480">
                  <c:v>KHY1105642</c:v>
                </c:pt>
                <c:pt idx="1481">
                  <c:v>KIB1362001</c:v>
                </c:pt>
                <c:pt idx="1482">
                  <c:v>KIB485503</c:v>
                </c:pt>
                <c:pt idx="1483">
                  <c:v>KIE2587186</c:v>
                </c:pt>
                <c:pt idx="1484">
                  <c:v>KIT1597149</c:v>
                </c:pt>
                <c:pt idx="1485">
                  <c:v>KIW147422</c:v>
                </c:pt>
                <c:pt idx="1486">
                  <c:v>KJF2357216</c:v>
                </c:pt>
                <c:pt idx="1487">
                  <c:v>KJI1564227</c:v>
                </c:pt>
                <c:pt idx="1488">
                  <c:v>KKE2676203</c:v>
                </c:pt>
                <c:pt idx="1489">
                  <c:v>KKS2444994</c:v>
                </c:pt>
                <c:pt idx="1490">
                  <c:v>KLM23106602</c:v>
                </c:pt>
                <c:pt idx="1491">
                  <c:v>KLT1531185</c:v>
                </c:pt>
                <c:pt idx="1492">
                  <c:v>KMI2654768</c:v>
                </c:pt>
                <c:pt idx="1493">
                  <c:v>KMJ2138682</c:v>
                </c:pt>
                <c:pt idx="1494">
                  <c:v>KMM2530081</c:v>
                </c:pt>
                <c:pt idx="1495">
                  <c:v>KNA1340278</c:v>
                </c:pt>
                <c:pt idx="1496">
                  <c:v>KNB2533048</c:v>
                </c:pt>
                <c:pt idx="1497">
                  <c:v>KNC369465</c:v>
                </c:pt>
                <c:pt idx="1498">
                  <c:v>KNG1790585</c:v>
                </c:pt>
                <c:pt idx="1499">
                  <c:v>KNM1690717</c:v>
                </c:pt>
                <c:pt idx="1500">
                  <c:v>KNN20107064</c:v>
                </c:pt>
                <c:pt idx="1501">
                  <c:v>KNV1660276</c:v>
                </c:pt>
                <c:pt idx="1502">
                  <c:v>KNZ1698664</c:v>
                </c:pt>
                <c:pt idx="1503">
                  <c:v>KOF410071</c:v>
                </c:pt>
                <c:pt idx="1504">
                  <c:v>KON1219620</c:v>
                </c:pt>
                <c:pt idx="1505">
                  <c:v>KOP1489850</c:v>
                </c:pt>
                <c:pt idx="1506">
                  <c:v>KOW322809</c:v>
                </c:pt>
                <c:pt idx="1507">
                  <c:v>KOX2055434</c:v>
                </c:pt>
                <c:pt idx="1508">
                  <c:v>KPQ672528</c:v>
                </c:pt>
                <c:pt idx="1509">
                  <c:v>KPS757729</c:v>
                </c:pt>
                <c:pt idx="1510">
                  <c:v>KPU199948</c:v>
                </c:pt>
                <c:pt idx="1511">
                  <c:v>KPU2045513</c:v>
                </c:pt>
                <c:pt idx="1512">
                  <c:v>KQF1541901</c:v>
                </c:pt>
                <c:pt idx="1513">
                  <c:v>KQF2531548</c:v>
                </c:pt>
                <c:pt idx="1514">
                  <c:v>KQG2472921</c:v>
                </c:pt>
                <c:pt idx="1515">
                  <c:v>KQS2364506</c:v>
                </c:pt>
                <c:pt idx="1516">
                  <c:v>KRC1527615</c:v>
                </c:pt>
                <c:pt idx="1517">
                  <c:v>KRJ296717</c:v>
                </c:pt>
                <c:pt idx="1518">
                  <c:v>KRP78385</c:v>
                </c:pt>
                <c:pt idx="1519">
                  <c:v>KRP898334</c:v>
                </c:pt>
                <c:pt idx="1520">
                  <c:v>KRR2029067</c:v>
                </c:pt>
                <c:pt idx="1521">
                  <c:v>KSA125254</c:v>
                </c:pt>
                <c:pt idx="1522">
                  <c:v>KSA1825410</c:v>
                </c:pt>
                <c:pt idx="1523">
                  <c:v>KSE13100983</c:v>
                </c:pt>
                <c:pt idx="1524">
                  <c:v>KSI2356313</c:v>
                </c:pt>
                <c:pt idx="1525">
                  <c:v>KSN190645</c:v>
                </c:pt>
                <c:pt idx="1526">
                  <c:v>KSQ2516185</c:v>
                </c:pt>
                <c:pt idx="1527">
                  <c:v>KST1393960</c:v>
                </c:pt>
                <c:pt idx="1528">
                  <c:v>KST28307</c:v>
                </c:pt>
                <c:pt idx="1529">
                  <c:v>KSU846119</c:v>
                </c:pt>
                <c:pt idx="1530">
                  <c:v>KSY1039255</c:v>
                </c:pt>
                <c:pt idx="1531">
                  <c:v>KTC188377</c:v>
                </c:pt>
                <c:pt idx="1532">
                  <c:v>KTC2323145</c:v>
                </c:pt>
                <c:pt idx="1533">
                  <c:v>KTK16100998</c:v>
                </c:pt>
                <c:pt idx="1534">
                  <c:v>KTM149675</c:v>
                </c:pt>
                <c:pt idx="1535">
                  <c:v>KTV675183</c:v>
                </c:pt>
                <c:pt idx="1536">
                  <c:v>KTW1375981</c:v>
                </c:pt>
                <c:pt idx="1537">
                  <c:v>KUC1529091</c:v>
                </c:pt>
                <c:pt idx="1538">
                  <c:v>KUD1272708</c:v>
                </c:pt>
                <c:pt idx="1539">
                  <c:v>KUH2533828</c:v>
                </c:pt>
                <c:pt idx="1540">
                  <c:v>KUP1220949</c:v>
                </c:pt>
                <c:pt idx="1541">
                  <c:v>KUX2537446</c:v>
                </c:pt>
                <c:pt idx="1542">
                  <c:v>KVK2638343</c:v>
                </c:pt>
                <c:pt idx="1543">
                  <c:v>KVP1131320</c:v>
                </c:pt>
                <c:pt idx="1544">
                  <c:v>KVS1691260</c:v>
                </c:pt>
                <c:pt idx="1545">
                  <c:v>KVS975696</c:v>
                </c:pt>
                <c:pt idx="1546">
                  <c:v>KVX1967227</c:v>
                </c:pt>
                <c:pt idx="1547">
                  <c:v>KVZ738739</c:v>
                </c:pt>
                <c:pt idx="1548">
                  <c:v>KWA208958</c:v>
                </c:pt>
                <c:pt idx="1549">
                  <c:v>KWC6108936</c:v>
                </c:pt>
                <c:pt idx="1550">
                  <c:v>KWR2370086</c:v>
                </c:pt>
                <c:pt idx="1551">
                  <c:v>KWY232853</c:v>
                </c:pt>
                <c:pt idx="1552">
                  <c:v>KXA615162</c:v>
                </c:pt>
                <c:pt idx="1553">
                  <c:v>KXD354207</c:v>
                </c:pt>
                <c:pt idx="1554">
                  <c:v>KXJ1191824</c:v>
                </c:pt>
                <c:pt idx="1555">
                  <c:v>KXL1739930</c:v>
                </c:pt>
                <c:pt idx="1556">
                  <c:v>KYL1665859</c:v>
                </c:pt>
                <c:pt idx="1557">
                  <c:v>KYM759544</c:v>
                </c:pt>
                <c:pt idx="1558">
                  <c:v>KYN966759</c:v>
                </c:pt>
                <c:pt idx="1559">
                  <c:v>KZC7102816</c:v>
                </c:pt>
                <c:pt idx="1560">
                  <c:v>KZE211325</c:v>
                </c:pt>
                <c:pt idx="1561">
                  <c:v>KZH476341</c:v>
                </c:pt>
                <c:pt idx="1562">
                  <c:v>KZJ17392</c:v>
                </c:pt>
                <c:pt idx="1563">
                  <c:v>KZR1677055</c:v>
                </c:pt>
                <c:pt idx="1564">
                  <c:v>KZR813158</c:v>
                </c:pt>
                <c:pt idx="1565">
                  <c:v>KZU197548</c:v>
                </c:pt>
                <c:pt idx="1566">
                  <c:v>KZX2451438</c:v>
                </c:pt>
                <c:pt idx="1567">
                  <c:v>LAA678837</c:v>
                </c:pt>
                <c:pt idx="1568">
                  <c:v>LAK1165898</c:v>
                </c:pt>
                <c:pt idx="1569">
                  <c:v>LAM14107226</c:v>
                </c:pt>
                <c:pt idx="1570">
                  <c:v>LAP1458068</c:v>
                </c:pt>
                <c:pt idx="1571">
                  <c:v>LAT2377655</c:v>
                </c:pt>
                <c:pt idx="1572">
                  <c:v>LBB822431</c:v>
                </c:pt>
                <c:pt idx="1573">
                  <c:v>LBD1418759</c:v>
                </c:pt>
                <c:pt idx="1574">
                  <c:v>LBD2124333</c:v>
                </c:pt>
                <c:pt idx="1575">
                  <c:v>LBG280478</c:v>
                </c:pt>
                <c:pt idx="1576">
                  <c:v>LBQ10103341</c:v>
                </c:pt>
                <c:pt idx="1577">
                  <c:v>LCC2218240</c:v>
                </c:pt>
                <c:pt idx="1578">
                  <c:v>LCE170446</c:v>
                </c:pt>
                <c:pt idx="1579">
                  <c:v>LCF2118879</c:v>
                </c:pt>
                <c:pt idx="1580">
                  <c:v>LCG927561</c:v>
                </c:pt>
                <c:pt idx="1581">
                  <c:v>LCL1147943</c:v>
                </c:pt>
                <c:pt idx="1582">
                  <c:v>LCT149350</c:v>
                </c:pt>
                <c:pt idx="1583">
                  <c:v>LCZ2487216</c:v>
                </c:pt>
                <c:pt idx="1584">
                  <c:v>LCZ373533</c:v>
                </c:pt>
                <c:pt idx="1585">
                  <c:v>LDB107509</c:v>
                </c:pt>
                <c:pt idx="1586">
                  <c:v>LDK612420</c:v>
                </c:pt>
                <c:pt idx="1587">
                  <c:v>LDN536471</c:v>
                </c:pt>
                <c:pt idx="1588">
                  <c:v>LDO2014178</c:v>
                </c:pt>
                <c:pt idx="1589">
                  <c:v>LDV698241</c:v>
                </c:pt>
                <c:pt idx="1590">
                  <c:v>LEC2088269</c:v>
                </c:pt>
                <c:pt idx="1591">
                  <c:v>LEC710221</c:v>
                </c:pt>
                <c:pt idx="1592">
                  <c:v>LEJ2331875</c:v>
                </c:pt>
                <c:pt idx="1593">
                  <c:v>LEU2123343</c:v>
                </c:pt>
                <c:pt idx="1594">
                  <c:v>LEZ1452203</c:v>
                </c:pt>
                <c:pt idx="1595">
                  <c:v>LFH2442534</c:v>
                </c:pt>
                <c:pt idx="1596">
                  <c:v>LFH2551354</c:v>
                </c:pt>
                <c:pt idx="1597">
                  <c:v>LFI528563</c:v>
                </c:pt>
                <c:pt idx="1598">
                  <c:v>LFP396582</c:v>
                </c:pt>
                <c:pt idx="1599">
                  <c:v>LFT1483076</c:v>
                </c:pt>
                <c:pt idx="1600">
                  <c:v>LGE2341292</c:v>
                </c:pt>
                <c:pt idx="1601">
                  <c:v>LGK637047</c:v>
                </c:pt>
                <c:pt idx="1602">
                  <c:v>LGM1108390</c:v>
                </c:pt>
                <c:pt idx="1603">
                  <c:v>LGP763000</c:v>
                </c:pt>
                <c:pt idx="1604">
                  <c:v>LGY821267</c:v>
                </c:pt>
                <c:pt idx="1605">
                  <c:v>LHM1657240</c:v>
                </c:pt>
                <c:pt idx="1606">
                  <c:v>LHT99387</c:v>
                </c:pt>
                <c:pt idx="1607">
                  <c:v>LHV370665</c:v>
                </c:pt>
                <c:pt idx="1608">
                  <c:v>LIE24108276</c:v>
                </c:pt>
                <c:pt idx="1609">
                  <c:v>LIM1983991</c:v>
                </c:pt>
                <c:pt idx="1610">
                  <c:v>LIN158182</c:v>
                </c:pt>
                <c:pt idx="1611">
                  <c:v>LIO9106872</c:v>
                </c:pt>
                <c:pt idx="1612">
                  <c:v>LIR2553838</c:v>
                </c:pt>
                <c:pt idx="1613">
                  <c:v>LJC1182761</c:v>
                </c:pt>
                <c:pt idx="1614">
                  <c:v>LJC2472729</c:v>
                </c:pt>
                <c:pt idx="1615">
                  <c:v>LJJ8103713</c:v>
                </c:pt>
                <c:pt idx="1616">
                  <c:v>LJS699876</c:v>
                </c:pt>
                <c:pt idx="1617">
                  <c:v>LJS847745</c:v>
                </c:pt>
                <c:pt idx="1618">
                  <c:v>LKO364194</c:v>
                </c:pt>
                <c:pt idx="1619">
                  <c:v>LKU150952</c:v>
                </c:pt>
                <c:pt idx="1620">
                  <c:v>LKV24108822</c:v>
                </c:pt>
                <c:pt idx="1621">
                  <c:v>LLB15101469</c:v>
                </c:pt>
                <c:pt idx="1622">
                  <c:v>LLI2103677</c:v>
                </c:pt>
                <c:pt idx="1623">
                  <c:v>LLP266942</c:v>
                </c:pt>
                <c:pt idx="1624">
                  <c:v>LLW345654</c:v>
                </c:pt>
                <c:pt idx="1625">
                  <c:v>LLZ11102108</c:v>
                </c:pt>
                <c:pt idx="1626">
                  <c:v>LLZ2611121</c:v>
                </c:pt>
                <c:pt idx="1627">
                  <c:v>LMJ985386</c:v>
                </c:pt>
                <c:pt idx="1628">
                  <c:v>LND790090</c:v>
                </c:pt>
                <c:pt idx="1629">
                  <c:v>LNF2100458</c:v>
                </c:pt>
                <c:pt idx="1630">
                  <c:v>LNH742051</c:v>
                </c:pt>
                <c:pt idx="1631">
                  <c:v>LNM627531</c:v>
                </c:pt>
                <c:pt idx="1632">
                  <c:v>LNS1153349</c:v>
                </c:pt>
                <c:pt idx="1633">
                  <c:v>LNU1635949</c:v>
                </c:pt>
                <c:pt idx="1634">
                  <c:v>LNW1128743</c:v>
                </c:pt>
                <c:pt idx="1635">
                  <c:v>LNX1966510</c:v>
                </c:pt>
                <c:pt idx="1636">
                  <c:v>LOH1294563</c:v>
                </c:pt>
                <c:pt idx="1637">
                  <c:v>LOH1388665</c:v>
                </c:pt>
                <c:pt idx="1638">
                  <c:v>LOL1250967</c:v>
                </c:pt>
                <c:pt idx="1639">
                  <c:v>LOO382698</c:v>
                </c:pt>
                <c:pt idx="1640">
                  <c:v>LPJ2196039</c:v>
                </c:pt>
                <c:pt idx="1641">
                  <c:v>LPN5106638</c:v>
                </c:pt>
                <c:pt idx="1642">
                  <c:v>LPO2245594</c:v>
                </c:pt>
                <c:pt idx="1643">
                  <c:v>LPP2486574</c:v>
                </c:pt>
                <c:pt idx="1644">
                  <c:v>LPR2052749</c:v>
                </c:pt>
                <c:pt idx="1645">
                  <c:v>LPX920853</c:v>
                </c:pt>
                <c:pt idx="1646">
                  <c:v>LPZ917793</c:v>
                </c:pt>
                <c:pt idx="1647">
                  <c:v>LQC399111</c:v>
                </c:pt>
                <c:pt idx="1648">
                  <c:v>LQH7102504</c:v>
                </c:pt>
                <c:pt idx="1649">
                  <c:v>LQK77449</c:v>
                </c:pt>
                <c:pt idx="1650">
                  <c:v>LQP799969</c:v>
                </c:pt>
                <c:pt idx="1651">
                  <c:v>LQQ1613539</c:v>
                </c:pt>
                <c:pt idx="1652">
                  <c:v>LQR2248171</c:v>
                </c:pt>
                <c:pt idx="1653">
                  <c:v>LQT1045399</c:v>
                </c:pt>
                <c:pt idx="1654">
                  <c:v>LRC1929424</c:v>
                </c:pt>
                <c:pt idx="1655">
                  <c:v>LRC2452413</c:v>
                </c:pt>
                <c:pt idx="1656">
                  <c:v>LRD14101595</c:v>
                </c:pt>
                <c:pt idx="1657">
                  <c:v>LRF815957</c:v>
                </c:pt>
                <c:pt idx="1658">
                  <c:v>LRQ1299324</c:v>
                </c:pt>
                <c:pt idx="1659">
                  <c:v>LRU2579545</c:v>
                </c:pt>
                <c:pt idx="1660">
                  <c:v>LRY577565</c:v>
                </c:pt>
                <c:pt idx="1661">
                  <c:v>LRZ1187054</c:v>
                </c:pt>
                <c:pt idx="1662">
                  <c:v>LSO627177</c:v>
                </c:pt>
                <c:pt idx="1663">
                  <c:v>LSQ555140</c:v>
                </c:pt>
                <c:pt idx="1664">
                  <c:v>LSR1195634</c:v>
                </c:pt>
                <c:pt idx="1665">
                  <c:v>LSU1446632</c:v>
                </c:pt>
                <c:pt idx="1666">
                  <c:v>LTB1840935</c:v>
                </c:pt>
                <c:pt idx="1667">
                  <c:v>LTC579500</c:v>
                </c:pt>
                <c:pt idx="1668">
                  <c:v>LTE330705</c:v>
                </c:pt>
                <c:pt idx="1669">
                  <c:v>LTI669639</c:v>
                </c:pt>
                <c:pt idx="1670">
                  <c:v>LTP1268583</c:v>
                </c:pt>
                <c:pt idx="1671">
                  <c:v>LTU936921</c:v>
                </c:pt>
                <c:pt idx="1672">
                  <c:v>LUB88529</c:v>
                </c:pt>
                <c:pt idx="1673">
                  <c:v>LUJ353733</c:v>
                </c:pt>
                <c:pt idx="1674">
                  <c:v>LUR2083655</c:v>
                </c:pt>
                <c:pt idx="1675">
                  <c:v>LUS145987</c:v>
                </c:pt>
                <c:pt idx="1676">
                  <c:v>LUV1833114</c:v>
                </c:pt>
                <c:pt idx="1677">
                  <c:v>LUW560078</c:v>
                </c:pt>
                <c:pt idx="1678">
                  <c:v>LUY982467</c:v>
                </c:pt>
                <c:pt idx="1679">
                  <c:v>LUZ2173440</c:v>
                </c:pt>
                <c:pt idx="1680">
                  <c:v>LVB479707</c:v>
                </c:pt>
                <c:pt idx="1681">
                  <c:v>LVE1713020</c:v>
                </c:pt>
                <c:pt idx="1682">
                  <c:v>LVE2241514</c:v>
                </c:pt>
                <c:pt idx="1683">
                  <c:v>LVJ18100413</c:v>
                </c:pt>
                <c:pt idx="1684">
                  <c:v>LWB1120634</c:v>
                </c:pt>
                <c:pt idx="1685">
                  <c:v>LWC1120277</c:v>
                </c:pt>
                <c:pt idx="1686">
                  <c:v>LWC2012150</c:v>
                </c:pt>
                <c:pt idx="1687">
                  <c:v>LWC636234</c:v>
                </c:pt>
                <c:pt idx="1688">
                  <c:v>LWF2108387</c:v>
                </c:pt>
                <c:pt idx="1689">
                  <c:v>LWG2284723</c:v>
                </c:pt>
                <c:pt idx="1690">
                  <c:v>LWI4102294</c:v>
                </c:pt>
                <c:pt idx="1691">
                  <c:v>LWM264053</c:v>
                </c:pt>
                <c:pt idx="1692">
                  <c:v>LWR118015</c:v>
                </c:pt>
                <c:pt idx="1693">
                  <c:v>LWU1849542</c:v>
                </c:pt>
                <c:pt idx="1694">
                  <c:v>LXB2426064</c:v>
                </c:pt>
                <c:pt idx="1695">
                  <c:v>LXE2444121</c:v>
                </c:pt>
                <c:pt idx="1696">
                  <c:v>LXI1996351</c:v>
                </c:pt>
                <c:pt idx="1697">
                  <c:v>LXI763459</c:v>
                </c:pt>
                <c:pt idx="1698">
                  <c:v>LXK1262496</c:v>
                </c:pt>
                <c:pt idx="1699">
                  <c:v>LXP1036573</c:v>
                </c:pt>
                <c:pt idx="1700">
                  <c:v>LXV2320613</c:v>
                </c:pt>
                <c:pt idx="1701">
                  <c:v>LXX594743</c:v>
                </c:pt>
                <c:pt idx="1702">
                  <c:v>LXY1117955</c:v>
                </c:pt>
                <c:pt idx="1703">
                  <c:v>LXZ548798</c:v>
                </c:pt>
                <c:pt idx="1704">
                  <c:v>LYA2110380</c:v>
                </c:pt>
                <c:pt idx="1705">
                  <c:v>LYK1027810</c:v>
                </c:pt>
                <c:pt idx="1706">
                  <c:v>LYN21106821</c:v>
                </c:pt>
                <c:pt idx="1707">
                  <c:v>LYR2179509</c:v>
                </c:pt>
                <c:pt idx="1708">
                  <c:v>LYT1868517</c:v>
                </c:pt>
                <c:pt idx="1709">
                  <c:v>LYT657408</c:v>
                </c:pt>
                <c:pt idx="1710">
                  <c:v>LZC1843644</c:v>
                </c:pt>
                <c:pt idx="1711">
                  <c:v>LZC776683</c:v>
                </c:pt>
                <c:pt idx="1712">
                  <c:v>LZI1897287</c:v>
                </c:pt>
                <c:pt idx="1713">
                  <c:v>LZN534260</c:v>
                </c:pt>
                <c:pt idx="1714">
                  <c:v>LZP2177964</c:v>
                </c:pt>
                <c:pt idx="1715">
                  <c:v>LZQ1068532</c:v>
                </c:pt>
                <c:pt idx="1716">
                  <c:v>LZV17101358</c:v>
                </c:pt>
                <c:pt idx="1717">
                  <c:v>MAE375429</c:v>
                </c:pt>
                <c:pt idx="1718">
                  <c:v>MAH587801</c:v>
                </c:pt>
                <c:pt idx="1719">
                  <c:v>MAK1444487</c:v>
                </c:pt>
                <c:pt idx="1720">
                  <c:v>MAL937797</c:v>
                </c:pt>
                <c:pt idx="1721">
                  <c:v>MBM1154174</c:v>
                </c:pt>
                <c:pt idx="1722">
                  <c:v>MBR818543</c:v>
                </c:pt>
                <c:pt idx="1723">
                  <c:v>MCC262301</c:v>
                </c:pt>
                <c:pt idx="1724">
                  <c:v>MCC939327</c:v>
                </c:pt>
                <c:pt idx="1725">
                  <c:v>MCO1884663</c:v>
                </c:pt>
                <c:pt idx="1726">
                  <c:v>MCR1378801</c:v>
                </c:pt>
                <c:pt idx="1727">
                  <c:v>MCR456181</c:v>
                </c:pt>
                <c:pt idx="1728">
                  <c:v>MCS1516446</c:v>
                </c:pt>
                <c:pt idx="1729">
                  <c:v>MCS1998643</c:v>
                </c:pt>
                <c:pt idx="1730">
                  <c:v>MCZ117962</c:v>
                </c:pt>
                <c:pt idx="1731">
                  <c:v>MDF1899804</c:v>
                </c:pt>
                <c:pt idx="1732">
                  <c:v>MDF2156772</c:v>
                </c:pt>
                <c:pt idx="1733">
                  <c:v>MDI1439153</c:v>
                </c:pt>
                <c:pt idx="1734">
                  <c:v>MDO1753448</c:v>
                </c:pt>
                <c:pt idx="1735">
                  <c:v>MDQ693972</c:v>
                </c:pt>
                <c:pt idx="1736">
                  <c:v>MDR329028</c:v>
                </c:pt>
                <c:pt idx="1737">
                  <c:v>MDZ3106380</c:v>
                </c:pt>
                <c:pt idx="1738">
                  <c:v>MEA1728296</c:v>
                </c:pt>
                <c:pt idx="1739">
                  <c:v>MEI1411931</c:v>
                </c:pt>
                <c:pt idx="1740">
                  <c:v>MEM1333069</c:v>
                </c:pt>
                <c:pt idx="1741">
                  <c:v>MEZ2093711</c:v>
                </c:pt>
                <c:pt idx="1742">
                  <c:v>MFH1553973</c:v>
                </c:pt>
                <c:pt idx="1743">
                  <c:v>MFV237644</c:v>
                </c:pt>
                <c:pt idx="1744">
                  <c:v>MFW1762463</c:v>
                </c:pt>
                <c:pt idx="1745">
                  <c:v>MGA15101733</c:v>
                </c:pt>
                <c:pt idx="1746">
                  <c:v>MGC1225449</c:v>
                </c:pt>
                <c:pt idx="1747">
                  <c:v>MGD1228152</c:v>
                </c:pt>
                <c:pt idx="1748">
                  <c:v>MGL343890</c:v>
                </c:pt>
                <c:pt idx="1749">
                  <c:v>MGZ2252923</c:v>
                </c:pt>
                <c:pt idx="1750">
                  <c:v>MHI118018</c:v>
                </c:pt>
                <c:pt idx="1751">
                  <c:v>MHP1636690</c:v>
                </c:pt>
                <c:pt idx="1752">
                  <c:v>MHY6104796</c:v>
                </c:pt>
                <c:pt idx="1753">
                  <c:v>MID87326</c:v>
                </c:pt>
                <c:pt idx="1754">
                  <c:v>MIF2271280</c:v>
                </c:pt>
                <c:pt idx="1755">
                  <c:v>MIK1671508</c:v>
                </c:pt>
                <c:pt idx="1756">
                  <c:v>MIK2042717</c:v>
                </c:pt>
                <c:pt idx="1757">
                  <c:v>MIM1297509</c:v>
                </c:pt>
                <c:pt idx="1758">
                  <c:v>MIS477988</c:v>
                </c:pt>
                <c:pt idx="1759">
                  <c:v>MIU339429</c:v>
                </c:pt>
                <c:pt idx="1760">
                  <c:v>MIU669690</c:v>
                </c:pt>
                <c:pt idx="1761">
                  <c:v>MIW1339918</c:v>
                </c:pt>
                <c:pt idx="1762">
                  <c:v>MJK644709</c:v>
                </c:pt>
                <c:pt idx="1763">
                  <c:v>MJM2064107</c:v>
                </c:pt>
                <c:pt idx="1764">
                  <c:v>MJM2390177</c:v>
                </c:pt>
                <c:pt idx="1765">
                  <c:v>MJX2280070</c:v>
                </c:pt>
                <c:pt idx="1766">
                  <c:v>MKK1828833</c:v>
                </c:pt>
                <c:pt idx="1767">
                  <c:v>MKN1888995</c:v>
                </c:pt>
                <c:pt idx="1768">
                  <c:v>MKS2019632</c:v>
                </c:pt>
                <c:pt idx="1769">
                  <c:v>MKX2123625</c:v>
                </c:pt>
                <c:pt idx="1770">
                  <c:v>MKY319845</c:v>
                </c:pt>
                <c:pt idx="1771">
                  <c:v>MLC1235931</c:v>
                </c:pt>
                <c:pt idx="1772">
                  <c:v>MLI837098</c:v>
                </c:pt>
                <c:pt idx="1773">
                  <c:v>MLM68187</c:v>
                </c:pt>
                <c:pt idx="1774">
                  <c:v>MLW1283097</c:v>
                </c:pt>
                <c:pt idx="1775">
                  <c:v>MMH371139</c:v>
                </c:pt>
                <c:pt idx="1776">
                  <c:v>MML24106761</c:v>
                </c:pt>
                <c:pt idx="1777">
                  <c:v>MMP615363</c:v>
                </c:pt>
                <c:pt idx="1778">
                  <c:v>MMR781270</c:v>
                </c:pt>
                <c:pt idx="1779">
                  <c:v>MMS613074</c:v>
                </c:pt>
                <c:pt idx="1780">
                  <c:v>MMV2095553</c:v>
                </c:pt>
                <c:pt idx="1781">
                  <c:v>MNN1068751</c:v>
                </c:pt>
                <c:pt idx="1782">
                  <c:v>MNQ344910</c:v>
                </c:pt>
                <c:pt idx="1783">
                  <c:v>MNR1569315</c:v>
                </c:pt>
                <c:pt idx="1784">
                  <c:v>MOF389058</c:v>
                </c:pt>
                <c:pt idx="1785">
                  <c:v>MOI1638808</c:v>
                </c:pt>
                <c:pt idx="1786">
                  <c:v>MOI2325953</c:v>
                </c:pt>
                <c:pt idx="1787">
                  <c:v>MPC38205</c:v>
                </c:pt>
                <c:pt idx="1788">
                  <c:v>MPI22103212</c:v>
                </c:pt>
                <c:pt idx="1789">
                  <c:v>MQJ774949</c:v>
                </c:pt>
                <c:pt idx="1790">
                  <c:v>MQL2522659</c:v>
                </c:pt>
                <c:pt idx="1791">
                  <c:v>MQM727885</c:v>
                </c:pt>
                <c:pt idx="1792">
                  <c:v>MQN1443473</c:v>
                </c:pt>
                <c:pt idx="1793">
                  <c:v>MQP20104577</c:v>
                </c:pt>
                <c:pt idx="1794">
                  <c:v>MQT11103953</c:v>
                </c:pt>
                <c:pt idx="1795">
                  <c:v>MQT972750</c:v>
                </c:pt>
                <c:pt idx="1796">
                  <c:v>MRH165925</c:v>
                </c:pt>
                <c:pt idx="1797">
                  <c:v>MRQ1449116</c:v>
                </c:pt>
                <c:pt idx="1798">
                  <c:v>MSA981228</c:v>
                </c:pt>
                <c:pt idx="1799">
                  <c:v>MSI18103563</c:v>
                </c:pt>
                <c:pt idx="1800">
                  <c:v>MSJ2079812</c:v>
                </c:pt>
                <c:pt idx="1801">
                  <c:v>MSL1428383</c:v>
                </c:pt>
                <c:pt idx="1802">
                  <c:v>MSN758137</c:v>
                </c:pt>
                <c:pt idx="1803">
                  <c:v>MSR2070068</c:v>
                </c:pt>
                <c:pt idx="1804">
                  <c:v>MSX9102645</c:v>
                </c:pt>
                <c:pt idx="1805">
                  <c:v>MTD1756505</c:v>
                </c:pt>
                <c:pt idx="1806">
                  <c:v>MTE2621390</c:v>
                </c:pt>
                <c:pt idx="1807">
                  <c:v>MTI2259067</c:v>
                </c:pt>
                <c:pt idx="1808">
                  <c:v>MTR2625317</c:v>
                </c:pt>
                <c:pt idx="1809">
                  <c:v>MTV2495484</c:v>
                </c:pt>
                <c:pt idx="1810">
                  <c:v>MUS2368196</c:v>
                </c:pt>
                <c:pt idx="1811">
                  <c:v>MVI66948</c:v>
                </c:pt>
                <c:pt idx="1812">
                  <c:v>MVO126862</c:v>
                </c:pt>
                <c:pt idx="1813">
                  <c:v>MVQ24107088</c:v>
                </c:pt>
                <c:pt idx="1814">
                  <c:v>MVS4107379</c:v>
                </c:pt>
                <c:pt idx="1815">
                  <c:v>MVT1267308</c:v>
                </c:pt>
                <c:pt idx="1816">
                  <c:v>MWF262850</c:v>
                </c:pt>
                <c:pt idx="1817">
                  <c:v>MWG914568</c:v>
                </c:pt>
                <c:pt idx="1818">
                  <c:v>MWI1964689</c:v>
                </c:pt>
                <c:pt idx="1819">
                  <c:v>MWI980442</c:v>
                </c:pt>
                <c:pt idx="1820">
                  <c:v>MWJ239723</c:v>
                </c:pt>
                <c:pt idx="1821">
                  <c:v>MWJ2638082</c:v>
                </c:pt>
                <c:pt idx="1822">
                  <c:v>MWQ2635094</c:v>
                </c:pt>
                <c:pt idx="1823">
                  <c:v>MXE1236987</c:v>
                </c:pt>
                <c:pt idx="1824">
                  <c:v>MXH925446</c:v>
                </c:pt>
                <c:pt idx="1825">
                  <c:v>MXN2634617</c:v>
                </c:pt>
                <c:pt idx="1826">
                  <c:v>MXQ563795</c:v>
                </c:pt>
                <c:pt idx="1827">
                  <c:v>MYD1458629</c:v>
                </c:pt>
                <c:pt idx="1828">
                  <c:v>MYE685815</c:v>
                </c:pt>
                <c:pt idx="1829">
                  <c:v>MYF1104805</c:v>
                </c:pt>
                <c:pt idx="1830">
                  <c:v>MYK1157105</c:v>
                </c:pt>
                <c:pt idx="1831">
                  <c:v>MYM2553439</c:v>
                </c:pt>
                <c:pt idx="1832">
                  <c:v>MZJ1197335</c:v>
                </c:pt>
                <c:pt idx="1833">
                  <c:v>MZN659796</c:v>
                </c:pt>
                <c:pt idx="1834">
                  <c:v>MZP8102525</c:v>
                </c:pt>
                <c:pt idx="1835">
                  <c:v>MZP915612</c:v>
                </c:pt>
                <c:pt idx="1836">
                  <c:v>MZQ1463108</c:v>
                </c:pt>
                <c:pt idx="1837">
                  <c:v>MZS1388884</c:v>
                </c:pt>
                <c:pt idx="1838">
                  <c:v>NAB398967</c:v>
                </c:pt>
                <c:pt idx="1839">
                  <c:v>NAC2054078</c:v>
                </c:pt>
                <c:pt idx="1840">
                  <c:v>NAG5105843</c:v>
                </c:pt>
                <c:pt idx="1841">
                  <c:v>NAG7105552</c:v>
                </c:pt>
                <c:pt idx="1842">
                  <c:v>NAH2448675</c:v>
                </c:pt>
                <c:pt idx="1843">
                  <c:v>NAL238223</c:v>
                </c:pt>
                <c:pt idx="1844">
                  <c:v>NAN1818090</c:v>
                </c:pt>
                <c:pt idx="1845">
                  <c:v>NAP2592796</c:v>
                </c:pt>
                <c:pt idx="1846">
                  <c:v>NAS1940221</c:v>
                </c:pt>
                <c:pt idx="1847">
                  <c:v>NAT718099</c:v>
                </c:pt>
                <c:pt idx="1848">
                  <c:v>NAW1525140</c:v>
                </c:pt>
                <c:pt idx="1849">
                  <c:v>NAX1060864</c:v>
                </c:pt>
                <c:pt idx="1850">
                  <c:v>NBA794506</c:v>
                </c:pt>
                <c:pt idx="1851">
                  <c:v>NBD2122824</c:v>
                </c:pt>
                <c:pt idx="1852">
                  <c:v>NBH929952</c:v>
                </c:pt>
                <c:pt idx="1853">
                  <c:v>NBK1949884</c:v>
                </c:pt>
                <c:pt idx="1854">
                  <c:v>NBT729187</c:v>
                </c:pt>
                <c:pt idx="1855">
                  <c:v>NBW1967707</c:v>
                </c:pt>
                <c:pt idx="1856">
                  <c:v>NBX913779</c:v>
                </c:pt>
                <c:pt idx="1857">
                  <c:v>NCA2046995</c:v>
                </c:pt>
                <c:pt idx="1858">
                  <c:v>NCC1570668</c:v>
                </c:pt>
                <c:pt idx="1859">
                  <c:v>NCD678108</c:v>
                </c:pt>
                <c:pt idx="1860">
                  <c:v>NCE2613419</c:v>
                </c:pt>
                <c:pt idx="1861">
                  <c:v>NCJ1659676</c:v>
                </c:pt>
                <c:pt idx="1862">
                  <c:v>NCJ2658812</c:v>
                </c:pt>
                <c:pt idx="1863">
                  <c:v>NCR2123934</c:v>
                </c:pt>
                <c:pt idx="1864">
                  <c:v>NDL853169</c:v>
                </c:pt>
                <c:pt idx="1865">
                  <c:v>NDS2353913</c:v>
                </c:pt>
                <c:pt idx="1866">
                  <c:v>NDT2485677</c:v>
                </c:pt>
                <c:pt idx="1867">
                  <c:v>NDZ1577229</c:v>
                </c:pt>
                <c:pt idx="1868">
                  <c:v>NEF2534689</c:v>
                </c:pt>
                <c:pt idx="1869">
                  <c:v>NEM2058353</c:v>
                </c:pt>
                <c:pt idx="1870">
                  <c:v>NEW2024543</c:v>
                </c:pt>
                <c:pt idx="1871">
                  <c:v>NFG18106944</c:v>
                </c:pt>
                <c:pt idx="1872">
                  <c:v>NFK1022257</c:v>
                </c:pt>
                <c:pt idx="1873">
                  <c:v>NGC457846</c:v>
                </c:pt>
                <c:pt idx="1874">
                  <c:v>NGG2393105</c:v>
                </c:pt>
                <c:pt idx="1875">
                  <c:v>NGN1557885</c:v>
                </c:pt>
                <c:pt idx="1876">
                  <c:v>NGQ1160438</c:v>
                </c:pt>
                <c:pt idx="1877">
                  <c:v>NGZ418579</c:v>
                </c:pt>
                <c:pt idx="1878">
                  <c:v>NHA1947136</c:v>
                </c:pt>
                <c:pt idx="1879">
                  <c:v>NHC564647</c:v>
                </c:pt>
                <c:pt idx="1880">
                  <c:v>NHF137962</c:v>
                </c:pt>
                <c:pt idx="1881">
                  <c:v>NHF615717</c:v>
                </c:pt>
                <c:pt idx="1882">
                  <c:v>NHN1313233</c:v>
                </c:pt>
                <c:pt idx="1883">
                  <c:v>NHS107788</c:v>
                </c:pt>
                <c:pt idx="1884">
                  <c:v>NHT1192412</c:v>
                </c:pt>
                <c:pt idx="1885">
                  <c:v>NID815603</c:v>
                </c:pt>
                <c:pt idx="1886">
                  <c:v>NIH1967455</c:v>
                </c:pt>
                <c:pt idx="1887">
                  <c:v>NIK23108729</c:v>
                </c:pt>
                <c:pt idx="1888">
                  <c:v>NIQ10106377</c:v>
                </c:pt>
                <c:pt idx="1889">
                  <c:v>NIR117985</c:v>
                </c:pt>
                <c:pt idx="1890">
                  <c:v>NIU12109119</c:v>
                </c:pt>
                <c:pt idx="1891">
                  <c:v>NJA9106341</c:v>
                </c:pt>
                <c:pt idx="1892">
                  <c:v>NJH370608</c:v>
                </c:pt>
                <c:pt idx="1893">
                  <c:v>NJJ109213</c:v>
                </c:pt>
                <c:pt idx="1894">
                  <c:v>NJK240422</c:v>
                </c:pt>
                <c:pt idx="1895">
                  <c:v>NJO2199792</c:v>
                </c:pt>
                <c:pt idx="1896">
                  <c:v>NJP2123694</c:v>
                </c:pt>
                <c:pt idx="1897">
                  <c:v>NJQ178693</c:v>
                </c:pt>
                <c:pt idx="1898">
                  <c:v>NKA1727384</c:v>
                </c:pt>
                <c:pt idx="1899">
                  <c:v>NKI2372312</c:v>
                </c:pt>
                <c:pt idx="1900">
                  <c:v>NKI2418342</c:v>
                </c:pt>
                <c:pt idx="1901">
                  <c:v>NKK1377478</c:v>
                </c:pt>
                <c:pt idx="1902">
                  <c:v>NKQ2434659</c:v>
                </c:pt>
                <c:pt idx="1903">
                  <c:v>NKR517349</c:v>
                </c:pt>
                <c:pt idx="1904">
                  <c:v>NLB2357183</c:v>
                </c:pt>
                <c:pt idx="1905">
                  <c:v>NLK2268691</c:v>
                </c:pt>
                <c:pt idx="1906">
                  <c:v>NLN793333</c:v>
                </c:pt>
                <c:pt idx="1907">
                  <c:v>NLU1320679</c:v>
                </c:pt>
                <c:pt idx="1908">
                  <c:v>NLW374946</c:v>
                </c:pt>
                <c:pt idx="1909">
                  <c:v>NLY1054024</c:v>
                </c:pt>
                <c:pt idx="1910">
                  <c:v>NMF1215969</c:v>
                </c:pt>
                <c:pt idx="1911">
                  <c:v>NMG6106467</c:v>
                </c:pt>
                <c:pt idx="1912">
                  <c:v>NMI545666</c:v>
                </c:pt>
                <c:pt idx="1913">
                  <c:v>NML214175</c:v>
                </c:pt>
                <c:pt idx="1914">
                  <c:v>NML230618</c:v>
                </c:pt>
                <c:pt idx="1915">
                  <c:v>NMQ2434776</c:v>
                </c:pt>
                <c:pt idx="1916">
                  <c:v>NMT2232370</c:v>
                </c:pt>
                <c:pt idx="1917">
                  <c:v>NMT840413</c:v>
                </c:pt>
                <c:pt idx="1918">
                  <c:v>NNF1291971</c:v>
                </c:pt>
                <c:pt idx="1919">
                  <c:v>NNH1023682</c:v>
                </c:pt>
                <c:pt idx="1920">
                  <c:v>NNP1974343</c:v>
                </c:pt>
                <c:pt idx="1921">
                  <c:v>NNP3100773</c:v>
                </c:pt>
                <c:pt idx="1922">
                  <c:v>NNQ1050616</c:v>
                </c:pt>
                <c:pt idx="1923">
                  <c:v>NNQ177829</c:v>
                </c:pt>
                <c:pt idx="1924">
                  <c:v>NNU168493</c:v>
                </c:pt>
                <c:pt idx="1925">
                  <c:v>NNZ832718</c:v>
                </c:pt>
                <c:pt idx="1926">
                  <c:v>NOA1236585</c:v>
                </c:pt>
                <c:pt idx="1927">
                  <c:v>NOK1615573</c:v>
                </c:pt>
                <c:pt idx="1928">
                  <c:v>NOM1698172</c:v>
                </c:pt>
                <c:pt idx="1929">
                  <c:v>NOM2023133</c:v>
                </c:pt>
                <c:pt idx="1930">
                  <c:v>NON1689103</c:v>
                </c:pt>
                <c:pt idx="1931">
                  <c:v>NPB2131665</c:v>
                </c:pt>
                <c:pt idx="1932">
                  <c:v>NPO2334503</c:v>
                </c:pt>
                <c:pt idx="1933">
                  <c:v>NPP7105693</c:v>
                </c:pt>
                <c:pt idx="1934">
                  <c:v>NQG1830075</c:v>
                </c:pt>
                <c:pt idx="1935">
                  <c:v>NQJ1729469</c:v>
                </c:pt>
                <c:pt idx="1936">
                  <c:v>NQK1169570</c:v>
                </c:pt>
                <c:pt idx="1937">
                  <c:v>NQM134638</c:v>
                </c:pt>
                <c:pt idx="1938">
                  <c:v>NQU741430</c:v>
                </c:pt>
                <c:pt idx="1939">
                  <c:v>NRM24101004</c:v>
                </c:pt>
                <c:pt idx="1940">
                  <c:v>NRN1749047</c:v>
                </c:pt>
                <c:pt idx="1941">
                  <c:v>NSA2183514</c:v>
                </c:pt>
                <c:pt idx="1942">
                  <c:v>NSB2128053</c:v>
                </c:pt>
                <c:pt idx="1943">
                  <c:v>NSG986925</c:v>
                </c:pt>
                <c:pt idx="1944">
                  <c:v>NST2323250</c:v>
                </c:pt>
                <c:pt idx="1945">
                  <c:v>NSV2421435</c:v>
                </c:pt>
                <c:pt idx="1946">
                  <c:v>NSY1410896</c:v>
                </c:pt>
                <c:pt idx="1947">
                  <c:v>NTA2359076</c:v>
                </c:pt>
                <c:pt idx="1948">
                  <c:v>NTD10103278</c:v>
                </c:pt>
                <c:pt idx="1949">
                  <c:v>NTE138118</c:v>
                </c:pt>
                <c:pt idx="1950">
                  <c:v>NTM484549</c:v>
                </c:pt>
                <c:pt idx="1951">
                  <c:v>NUB1610968</c:v>
                </c:pt>
                <c:pt idx="1952">
                  <c:v>NUC1949713</c:v>
                </c:pt>
                <c:pt idx="1953">
                  <c:v>NUD557711</c:v>
                </c:pt>
                <c:pt idx="1954">
                  <c:v>NUE930597</c:v>
                </c:pt>
                <c:pt idx="1955">
                  <c:v>NUJ2443854</c:v>
                </c:pt>
                <c:pt idx="1956">
                  <c:v>NUK396972</c:v>
                </c:pt>
                <c:pt idx="1957">
                  <c:v>NUM2261266</c:v>
                </c:pt>
                <c:pt idx="1958">
                  <c:v>NVB2265307</c:v>
                </c:pt>
                <c:pt idx="1959">
                  <c:v>NVF1225269</c:v>
                </c:pt>
                <c:pt idx="1960">
                  <c:v>NVK1031347</c:v>
                </c:pt>
                <c:pt idx="1961">
                  <c:v>NVO2519704</c:v>
                </c:pt>
                <c:pt idx="1962">
                  <c:v>NWB1859205</c:v>
                </c:pt>
                <c:pt idx="1963">
                  <c:v>NWC921900</c:v>
                </c:pt>
                <c:pt idx="1964">
                  <c:v>NWD2012387</c:v>
                </c:pt>
                <c:pt idx="1965">
                  <c:v>NWL2067761</c:v>
                </c:pt>
                <c:pt idx="1966">
                  <c:v>NWM23108789</c:v>
                </c:pt>
                <c:pt idx="1967">
                  <c:v>NWU22102339</c:v>
                </c:pt>
                <c:pt idx="1968">
                  <c:v>NXE1850604</c:v>
                </c:pt>
                <c:pt idx="1969">
                  <c:v>NXE820616</c:v>
                </c:pt>
                <c:pt idx="1970">
                  <c:v>NXF522458</c:v>
                </c:pt>
                <c:pt idx="1971">
                  <c:v>NXK936165</c:v>
                </c:pt>
                <c:pt idx="1972">
                  <c:v>NXP69651</c:v>
                </c:pt>
                <c:pt idx="1973">
                  <c:v>NXT1718063</c:v>
                </c:pt>
                <c:pt idx="1974">
                  <c:v>NYB1532937</c:v>
                </c:pt>
                <c:pt idx="1975">
                  <c:v>NYS443011</c:v>
                </c:pt>
                <c:pt idx="1976">
                  <c:v>NYU2653865</c:v>
                </c:pt>
                <c:pt idx="1977">
                  <c:v>NYX1344793</c:v>
                </c:pt>
                <c:pt idx="1978">
                  <c:v>NZC2319923</c:v>
                </c:pt>
                <c:pt idx="1979">
                  <c:v>NZK1945951</c:v>
                </c:pt>
                <c:pt idx="1980">
                  <c:v>NZK2027000</c:v>
                </c:pt>
                <c:pt idx="1981">
                  <c:v>NZR1798205</c:v>
                </c:pt>
                <c:pt idx="1982">
                  <c:v>NZT8104025</c:v>
                </c:pt>
                <c:pt idx="1983">
                  <c:v>NZV1265265</c:v>
                </c:pt>
                <c:pt idx="1984">
                  <c:v>OAD2420247</c:v>
                </c:pt>
                <c:pt idx="1985">
                  <c:v>OAE274280</c:v>
                </c:pt>
                <c:pt idx="1986">
                  <c:v>OAM2280280</c:v>
                </c:pt>
                <c:pt idx="1987">
                  <c:v>OAO137026</c:v>
                </c:pt>
                <c:pt idx="1988">
                  <c:v>OAR674982</c:v>
                </c:pt>
                <c:pt idx="1989">
                  <c:v>OAS1339975</c:v>
                </c:pt>
                <c:pt idx="1990">
                  <c:v>OAW2182074</c:v>
                </c:pt>
                <c:pt idx="1991">
                  <c:v>OBB554819</c:v>
                </c:pt>
                <c:pt idx="1992">
                  <c:v>OBC1827948</c:v>
                </c:pt>
                <c:pt idx="1993">
                  <c:v>OBE2211274</c:v>
                </c:pt>
                <c:pt idx="1994">
                  <c:v>OBK2358488</c:v>
                </c:pt>
                <c:pt idx="1995">
                  <c:v>OBP2037134</c:v>
                </c:pt>
                <c:pt idx="1996">
                  <c:v>OBS1528356</c:v>
                </c:pt>
                <c:pt idx="1997">
                  <c:v>OBS280619</c:v>
                </c:pt>
                <c:pt idx="1998">
                  <c:v>OBX2133846</c:v>
                </c:pt>
                <c:pt idx="1999">
                  <c:v>OCA1831683</c:v>
                </c:pt>
                <c:pt idx="2000">
                  <c:v>OCM2168010</c:v>
                </c:pt>
                <c:pt idx="2001">
                  <c:v>OCO2699288</c:v>
                </c:pt>
                <c:pt idx="2002">
                  <c:v>OCP1846467</c:v>
                </c:pt>
                <c:pt idx="2003">
                  <c:v>OCV2493486</c:v>
                </c:pt>
                <c:pt idx="2004">
                  <c:v>OCW987321</c:v>
                </c:pt>
                <c:pt idx="2005">
                  <c:v>ODB59090</c:v>
                </c:pt>
                <c:pt idx="2006">
                  <c:v>ODB834719</c:v>
                </c:pt>
                <c:pt idx="2007">
                  <c:v>ODG1034371</c:v>
                </c:pt>
                <c:pt idx="2008">
                  <c:v>ODL3107394</c:v>
                </c:pt>
                <c:pt idx="2009">
                  <c:v>ODO1265328</c:v>
                </c:pt>
                <c:pt idx="2010">
                  <c:v>ODP111979</c:v>
                </c:pt>
                <c:pt idx="2011">
                  <c:v>ODP337260</c:v>
                </c:pt>
                <c:pt idx="2012">
                  <c:v>OEG1256796</c:v>
                </c:pt>
                <c:pt idx="2013">
                  <c:v>OEH2453508</c:v>
                </c:pt>
                <c:pt idx="2014">
                  <c:v>OEQ2059748</c:v>
                </c:pt>
                <c:pt idx="2015">
                  <c:v>OEW1495862</c:v>
                </c:pt>
                <c:pt idx="2016">
                  <c:v>OFJ995391</c:v>
                </c:pt>
                <c:pt idx="2017">
                  <c:v>OFM414043</c:v>
                </c:pt>
                <c:pt idx="2018">
                  <c:v>OFU2477424</c:v>
                </c:pt>
                <c:pt idx="2019">
                  <c:v>OFV1175426</c:v>
                </c:pt>
                <c:pt idx="2020">
                  <c:v>OGD1659100</c:v>
                </c:pt>
                <c:pt idx="2021">
                  <c:v>OGK986697</c:v>
                </c:pt>
                <c:pt idx="2022">
                  <c:v>OGL210395</c:v>
                </c:pt>
                <c:pt idx="2023">
                  <c:v>OGZ2330672</c:v>
                </c:pt>
                <c:pt idx="2024">
                  <c:v>OHB2437005</c:v>
                </c:pt>
                <c:pt idx="2025">
                  <c:v>OHE20103512</c:v>
                </c:pt>
                <c:pt idx="2026">
                  <c:v>OHH149021</c:v>
                </c:pt>
                <c:pt idx="2027">
                  <c:v>OHJ1250517</c:v>
                </c:pt>
                <c:pt idx="2028">
                  <c:v>OHX269318</c:v>
                </c:pt>
                <c:pt idx="2029">
                  <c:v>OIE245525</c:v>
                </c:pt>
                <c:pt idx="2030">
                  <c:v>OIG234248</c:v>
                </c:pt>
                <c:pt idx="2031">
                  <c:v>OIG2441010</c:v>
                </c:pt>
                <c:pt idx="2032">
                  <c:v>OII227941</c:v>
                </c:pt>
                <c:pt idx="2033">
                  <c:v>OIS1399657</c:v>
                </c:pt>
                <c:pt idx="2034">
                  <c:v>OIV912297</c:v>
                </c:pt>
                <c:pt idx="2035">
                  <c:v>OJE629109</c:v>
                </c:pt>
                <c:pt idx="2036">
                  <c:v>OJI473428</c:v>
                </c:pt>
                <c:pt idx="2037">
                  <c:v>OJK2669258</c:v>
                </c:pt>
                <c:pt idx="2038">
                  <c:v>OJK416170</c:v>
                </c:pt>
                <c:pt idx="2039">
                  <c:v>OJN1335016</c:v>
                </c:pt>
                <c:pt idx="2040">
                  <c:v>OJO343911</c:v>
                </c:pt>
                <c:pt idx="2041">
                  <c:v>OJT2098754</c:v>
                </c:pt>
                <c:pt idx="2042">
                  <c:v>OKB1097212</c:v>
                </c:pt>
                <c:pt idx="2043">
                  <c:v>OKF459172</c:v>
                </c:pt>
                <c:pt idx="2044">
                  <c:v>OKS1976293</c:v>
                </c:pt>
                <c:pt idx="2045">
                  <c:v>OKS2288479</c:v>
                </c:pt>
                <c:pt idx="2046">
                  <c:v>OKT2619848</c:v>
                </c:pt>
                <c:pt idx="2047">
                  <c:v>OKV1935154</c:v>
                </c:pt>
                <c:pt idx="2048">
                  <c:v>OLC2177541</c:v>
                </c:pt>
                <c:pt idx="2049">
                  <c:v>OLP1797101</c:v>
                </c:pt>
                <c:pt idx="2050">
                  <c:v>OLS2366420</c:v>
                </c:pt>
                <c:pt idx="2051">
                  <c:v>OLV1530984</c:v>
                </c:pt>
                <c:pt idx="2052">
                  <c:v>OLV772366</c:v>
                </c:pt>
                <c:pt idx="2053">
                  <c:v>OLW795244</c:v>
                </c:pt>
                <c:pt idx="2054">
                  <c:v>OME549641</c:v>
                </c:pt>
                <c:pt idx="2055">
                  <c:v>OMG56822</c:v>
                </c:pt>
                <c:pt idx="2056">
                  <c:v>OMI13104334</c:v>
                </c:pt>
                <c:pt idx="2057">
                  <c:v>OMO13100014</c:v>
                </c:pt>
                <c:pt idx="2058">
                  <c:v>ONC640761</c:v>
                </c:pt>
                <c:pt idx="2059">
                  <c:v>ONG1987609</c:v>
                </c:pt>
                <c:pt idx="2060">
                  <c:v>ONJ2286493</c:v>
                </c:pt>
                <c:pt idx="2061">
                  <c:v>ONK14103299</c:v>
                </c:pt>
                <c:pt idx="2062">
                  <c:v>ONK1687459</c:v>
                </c:pt>
                <c:pt idx="2063">
                  <c:v>ONN2489832</c:v>
                </c:pt>
                <c:pt idx="2064">
                  <c:v>ONN2567803</c:v>
                </c:pt>
                <c:pt idx="2065">
                  <c:v>ONS118772</c:v>
                </c:pt>
                <c:pt idx="2066">
                  <c:v>OOC1796264</c:v>
                </c:pt>
                <c:pt idx="2067">
                  <c:v>OOD1676089</c:v>
                </c:pt>
                <c:pt idx="2068">
                  <c:v>OOH853598</c:v>
                </c:pt>
                <c:pt idx="2069">
                  <c:v>OOI1923703</c:v>
                </c:pt>
                <c:pt idx="2070">
                  <c:v>OOP1049806</c:v>
                </c:pt>
                <c:pt idx="2071">
                  <c:v>OPG482560</c:v>
                </c:pt>
                <c:pt idx="2072">
                  <c:v>OPH427279</c:v>
                </c:pt>
                <c:pt idx="2073">
                  <c:v>OPI376470</c:v>
                </c:pt>
                <c:pt idx="2074">
                  <c:v>OPN1321708</c:v>
                </c:pt>
                <c:pt idx="2075">
                  <c:v>OPP386337</c:v>
                </c:pt>
                <c:pt idx="2076">
                  <c:v>OPR599348</c:v>
                </c:pt>
                <c:pt idx="2077">
                  <c:v>OQK338481</c:v>
                </c:pt>
                <c:pt idx="2078">
                  <c:v>OQN487012</c:v>
                </c:pt>
                <c:pt idx="2079">
                  <c:v>OQQ122815</c:v>
                </c:pt>
                <c:pt idx="2080">
                  <c:v>OQR187557</c:v>
                </c:pt>
                <c:pt idx="2081">
                  <c:v>ORB671226</c:v>
                </c:pt>
                <c:pt idx="2082">
                  <c:v>ORL1721663</c:v>
                </c:pt>
                <c:pt idx="2083">
                  <c:v>ORS1154591</c:v>
                </c:pt>
                <c:pt idx="2084">
                  <c:v>ORS2080274</c:v>
                </c:pt>
                <c:pt idx="2085">
                  <c:v>ORT518405</c:v>
                </c:pt>
                <c:pt idx="2086">
                  <c:v>OSG926859</c:v>
                </c:pt>
                <c:pt idx="2087">
                  <c:v>OSL2124081</c:v>
                </c:pt>
                <c:pt idx="2088">
                  <c:v>OSL850553</c:v>
                </c:pt>
                <c:pt idx="2089">
                  <c:v>OSS20101370</c:v>
                </c:pt>
                <c:pt idx="2090">
                  <c:v>OSU1441346</c:v>
                </c:pt>
                <c:pt idx="2091">
                  <c:v>OSU1990642</c:v>
                </c:pt>
                <c:pt idx="2092">
                  <c:v>OSW528557</c:v>
                </c:pt>
                <c:pt idx="2093">
                  <c:v>OTQ2091578</c:v>
                </c:pt>
                <c:pt idx="2094">
                  <c:v>OTR21106632</c:v>
                </c:pt>
                <c:pt idx="2095">
                  <c:v>OTX2072957</c:v>
                </c:pt>
                <c:pt idx="2096">
                  <c:v>OTZ1761659</c:v>
                </c:pt>
                <c:pt idx="2097">
                  <c:v>OUF24104685</c:v>
                </c:pt>
                <c:pt idx="2098">
                  <c:v>OUG810773</c:v>
                </c:pt>
                <c:pt idx="2099">
                  <c:v>OUI131479</c:v>
                </c:pt>
                <c:pt idx="2100">
                  <c:v>OUS452230</c:v>
                </c:pt>
                <c:pt idx="2101">
                  <c:v>OVC2028686</c:v>
                </c:pt>
                <c:pt idx="2102">
                  <c:v>OVH429433</c:v>
                </c:pt>
                <c:pt idx="2103">
                  <c:v>OVQ1933975</c:v>
                </c:pt>
                <c:pt idx="2104">
                  <c:v>OVQ430384</c:v>
                </c:pt>
                <c:pt idx="2105">
                  <c:v>OVR1068427</c:v>
                </c:pt>
                <c:pt idx="2106">
                  <c:v>OVV2087447</c:v>
                </c:pt>
                <c:pt idx="2107">
                  <c:v>OWQ2441526</c:v>
                </c:pt>
                <c:pt idx="2108">
                  <c:v>OXF941703</c:v>
                </c:pt>
                <c:pt idx="2109">
                  <c:v>OXN22100989</c:v>
                </c:pt>
                <c:pt idx="2110">
                  <c:v>OXO157909</c:v>
                </c:pt>
                <c:pt idx="2111">
                  <c:v>OXR538001</c:v>
                </c:pt>
                <c:pt idx="2112">
                  <c:v>OXU2284885</c:v>
                </c:pt>
                <c:pt idx="2113">
                  <c:v>OXV10102840</c:v>
                </c:pt>
                <c:pt idx="2114">
                  <c:v>OXX2320469</c:v>
                </c:pt>
                <c:pt idx="2115">
                  <c:v>OYF1483976</c:v>
                </c:pt>
                <c:pt idx="2116">
                  <c:v>OYZ1579971</c:v>
                </c:pt>
                <c:pt idx="2117">
                  <c:v>OZN952011</c:v>
                </c:pt>
                <c:pt idx="2118">
                  <c:v>OZS1051201</c:v>
                </c:pt>
                <c:pt idx="2119">
                  <c:v>OZS2083382</c:v>
                </c:pt>
                <c:pt idx="2120">
                  <c:v>OZT860747</c:v>
                </c:pt>
                <c:pt idx="2121">
                  <c:v>OZY22108357</c:v>
                </c:pt>
                <c:pt idx="2122">
                  <c:v>PAB122530</c:v>
                </c:pt>
                <c:pt idx="2123">
                  <c:v>PAF1880172</c:v>
                </c:pt>
                <c:pt idx="2124">
                  <c:v>PAR1960189</c:v>
                </c:pt>
                <c:pt idx="2125">
                  <c:v>PAZ1034245</c:v>
                </c:pt>
                <c:pt idx="2126">
                  <c:v>PAZ1848090</c:v>
                </c:pt>
                <c:pt idx="2127">
                  <c:v>PBA128211</c:v>
                </c:pt>
                <c:pt idx="2128">
                  <c:v>PBB1586184</c:v>
                </c:pt>
                <c:pt idx="2129">
                  <c:v>PBB2648120</c:v>
                </c:pt>
                <c:pt idx="2130">
                  <c:v>PBC2377391</c:v>
                </c:pt>
                <c:pt idx="2131">
                  <c:v>PBD1882512</c:v>
                </c:pt>
                <c:pt idx="2132">
                  <c:v>PBE728632</c:v>
                </c:pt>
                <c:pt idx="2133">
                  <c:v>PBN2096354</c:v>
                </c:pt>
                <c:pt idx="2134">
                  <c:v>PBZ1262331</c:v>
                </c:pt>
                <c:pt idx="2135">
                  <c:v>PCB19100725</c:v>
                </c:pt>
                <c:pt idx="2136">
                  <c:v>PCC217254</c:v>
                </c:pt>
                <c:pt idx="2137">
                  <c:v>PCM352116</c:v>
                </c:pt>
                <c:pt idx="2138">
                  <c:v>PCP1416659</c:v>
                </c:pt>
                <c:pt idx="2139">
                  <c:v>PCS1012468</c:v>
                </c:pt>
                <c:pt idx="2140">
                  <c:v>PCW2548282</c:v>
                </c:pt>
                <c:pt idx="2141">
                  <c:v>PDD1316326</c:v>
                </c:pt>
                <c:pt idx="2142">
                  <c:v>PDG567422</c:v>
                </c:pt>
                <c:pt idx="2143">
                  <c:v>PDH1114814</c:v>
                </c:pt>
                <c:pt idx="2144">
                  <c:v>PDM1332046</c:v>
                </c:pt>
                <c:pt idx="2145">
                  <c:v>PDX2527108</c:v>
                </c:pt>
                <c:pt idx="2146">
                  <c:v>PDY1849509</c:v>
                </c:pt>
                <c:pt idx="2147">
                  <c:v>PEC1072840</c:v>
                </c:pt>
                <c:pt idx="2148">
                  <c:v>PEC1552917</c:v>
                </c:pt>
                <c:pt idx="2149">
                  <c:v>PEE795235</c:v>
                </c:pt>
                <c:pt idx="2150">
                  <c:v>PEG1059364</c:v>
                </c:pt>
                <c:pt idx="2151">
                  <c:v>PEK1015666</c:v>
                </c:pt>
                <c:pt idx="2152">
                  <c:v>PET2597134</c:v>
                </c:pt>
                <c:pt idx="2153">
                  <c:v>PFA2525989</c:v>
                </c:pt>
                <c:pt idx="2154">
                  <c:v>PFD1972966</c:v>
                </c:pt>
                <c:pt idx="2155">
                  <c:v>PFG367896</c:v>
                </c:pt>
                <c:pt idx="2156">
                  <c:v>PFH2115510</c:v>
                </c:pt>
                <c:pt idx="2157">
                  <c:v>PFK1425842</c:v>
                </c:pt>
                <c:pt idx="2158">
                  <c:v>PFO2039984</c:v>
                </c:pt>
                <c:pt idx="2159">
                  <c:v>PFR816122</c:v>
                </c:pt>
                <c:pt idx="2160">
                  <c:v>PGB853715</c:v>
                </c:pt>
                <c:pt idx="2161">
                  <c:v>PGY1156886</c:v>
                </c:pt>
                <c:pt idx="2162">
                  <c:v>PHC2632019</c:v>
                </c:pt>
                <c:pt idx="2163">
                  <c:v>PHE1489748</c:v>
                </c:pt>
                <c:pt idx="2164">
                  <c:v>PHG1448444</c:v>
                </c:pt>
                <c:pt idx="2165">
                  <c:v>PHN894530</c:v>
                </c:pt>
                <c:pt idx="2166">
                  <c:v>PHP2017517</c:v>
                </c:pt>
                <c:pt idx="2167">
                  <c:v>PHR1455506</c:v>
                </c:pt>
                <c:pt idx="2168">
                  <c:v>PIJ652473</c:v>
                </c:pt>
                <c:pt idx="2169">
                  <c:v>PIP10108030</c:v>
                </c:pt>
                <c:pt idx="2170">
                  <c:v>PIV840356</c:v>
                </c:pt>
                <c:pt idx="2171">
                  <c:v>PIW1787111</c:v>
                </c:pt>
                <c:pt idx="2172">
                  <c:v>PIZ914319</c:v>
                </c:pt>
                <c:pt idx="2173">
                  <c:v>PJI574352</c:v>
                </c:pt>
                <c:pt idx="2174">
                  <c:v>PJK2289376</c:v>
                </c:pt>
                <c:pt idx="2175">
                  <c:v>PJS582350</c:v>
                </c:pt>
                <c:pt idx="2176">
                  <c:v>PJT2170377</c:v>
                </c:pt>
                <c:pt idx="2177">
                  <c:v>PJY1711907</c:v>
                </c:pt>
                <c:pt idx="2178">
                  <c:v>PKC1527117</c:v>
                </c:pt>
                <c:pt idx="2179">
                  <c:v>PKG1100986</c:v>
                </c:pt>
                <c:pt idx="2180">
                  <c:v>PKH2019008</c:v>
                </c:pt>
                <c:pt idx="2181">
                  <c:v>PKI1018834</c:v>
                </c:pt>
                <c:pt idx="2182">
                  <c:v>PKP890885</c:v>
                </c:pt>
                <c:pt idx="2183">
                  <c:v>PKS1843347</c:v>
                </c:pt>
                <c:pt idx="2184">
                  <c:v>PKS2297365</c:v>
                </c:pt>
                <c:pt idx="2185">
                  <c:v>PKY238103</c:v>
                </c:pt>
                <c:pt idx="2186">
                  <c:v>PLQ2072825</c:v>
                </c:pt>
                <c:pt idx="2187">
                  <c:v>PLT984303</c:v>
                </c:pt>
                <c:pt idx="2188">
                  <c:v>PMC1269858</c:v>
                </c:pt>
                <c:pt idx="2189">
                  <c:v>PMG554969</c:v>
                </c:pt>
                <c:pt idx="2190">
                  <c:v>PMK358386</c:v>
                </c:pt>
                <c:pt idx="2191">
                  <c:v>PMR1532085</c:v>
                </c:pt>
                <c:pt idx="2192">
                  <c:v>PMX1376566</c:v>
                </c:pt>
                <c:pt idx="2193">
                  <c:v>PMY78943</c:v>
                </c:pt>
                <c:pt idx="2194">
                  <c:v>PNF1842066</c:v>
                </c:pt>
                <c:pt idx="2195">
                  <c:v>PNR211652</c:v>
                </c:pt>
                <c:pt idx="2196">
                  <c:v>PNR599858</c:v>
                </c:pt>
                <c:pt idx="2197">
                  <c:v>PNT11105501</c:v>
                </c:pt>
                <c:pt idx="2198">
                  <c:v>PNT1437083</c:v>
                </c:pt>
                <c:pt idx="2199">
                  <c:v>PNW562559</c:v>
                </c:pt>
                <c:pt idx="2200">
                  <c:v>POB19108036</c:v>
                </c:pt>
                <c:pt idx="2201">
                  <c:v>POG259978</c:v>
                </c:pt>
                <c:pt idx="2202">
                  <c:v>POJ21100572</c:v>
                </c:pt>
                <c:pt idx="2203">
                  <c:v>POP1355980</c:v>
                </c:pt>
                <c:pt idx="2204">
                  <c:v>POS5101607</c:v>
                </c:pt>
                <c:pt idx="2205">
                  <c:v>POV470881</c:v>
                </c:pt>
                <c:pt idx="2206">
                  <c:v>POZ1737470</c:v>
                </c:pt>
                <c:pt idx="2207">
                  <c:v>PPB16108351</c:v>
                </c:pt>
                <c:pt idx="2208">
                  <c:v>PPF525431</c:v>
                </c:pt>
                <c:pt idx="2209">
                  <c:v>PPM2699498</c:v>
                </c:pt>
                <c:pt idx="2210">
                  <c:v>PPP1077352</c:v>
                </c:pt>
                <c:pt idx="2211">
                  <c:v>PPP1631806</c:v>
                </c:pt>
                <c:pt idx="2212">
                  <c:v>PPV1741244</c:v>
                </c:pt>
                <c:pt idx="2213">
                  <c:v>PQE2657720</c:v>
                </c:pt>
                <c:pt idx="2214">
                  <c:v>PQS849197</c:v>
                </c:pt>
                <c:pt idx="2215">
                  <c:v>PQY2121393</c:v>
                </c:pt>
                <c:pt idx="2216">
                  <c:v>PRA8104904</c:v>
                </c:pt>
                <c:pt idx="2217">
                  <c:v>PRP8101217</c:v>
                </c:pt>
                <c:pt idx="2218">
                  <c:v>PRQ1197068</c:v>
                </c:pt>
                <c:pt idx="2219">
                  <c:v>PRW2297077</c:v>
                </c:pt>
                <c:pt idx="2220">
                  <c:v>PSO1444067</c:v>
                </c:pt>
                <c:pt idx="2221">
                  <c:v>PSQ2255956</c:v>
                </c:pt>
                <c:pt idx="2222">
                  <c:v>PSQ2348720</c:v>
                </c:pt>
                <c:pt idx="2223">
                  <c:v>PSR2129679</c:v>
                </c:pt>
                <c:pt idx="2224">
                  <c:v>PTH740350</c:v>
                </c:pt>
                <c:pt idx="2225">
                  <c:v>PTK185662</c:v>
                </c:pt>
                <c:pt idx="2226">
                  <c:v>PTR1645651</c:v>
                </c:pt>
                <c:pt idx="2227">
                  <c:v>PTU967599</c:v>
                </c:pt>
                <c:pt idx="2228">
                  <c:v>PTV450766</c:v>
                </c:pt>
                <c:pt idx="2229">
                  <c:v>PTX2666612</c:v>
                </c:pt>
                <c:pt idx="2230">
                  <c:v>PTZ1943866</c:v>
                </c:pt>
                <c:pt idx="2231">
                  <c:v>PTZ4107241</c:v>
                </c:pt>
                <c:pt idx="2232">
                  <c:v>PUG166720</c:v>
                </c:pt>
                <c:pt idx="2233">
                  <c:v>PUJ1877661</c:v>
                </c:pt>
                <c:pt idx="2234">
                  <c:v>PUK2627942</c:v>
                </c:pt>
                <c:pt idx="2235">
                  <c:v>PUL1153532</c:v>
                </c:pt>
                <c:pt idx="2236">
                  <c:v>PUV825506</c:v>
                </c:pt>
                <c:pt idx="2237">
                  <c:v>PVC880616</c:v>
                </c:pt>
                <c:pt idx="2238">
                  <c:v>PVD2284453</c:v>
                </c:pt>
                <c:pt idx="2239">
                  <c:v>PVD732481</c:v>
                </c:pt>
                <c:pt idx="2240">
                  <c:v>PVH1741163</c:v>
                </c:pt>
                <c:pt idx="2241">
                  <c:v>PVM12103314</c:v>
                </c:pt>
                <c:pt idx="2242">
                  <c:v>PVO1527366</c:v>
                </c:pt>
                <c:pt idx="2243">
                  <c:v>PVP2020280</c:v>
                </c:pt>
                <c:pt idx="2244">
                  <c:v>PVU2041823</c:v>
                </c:pt>
                <c:pt idx="2245">
                  <c:v>PVW731515</c:v>
                </c:pt>
                <c:pt idx="2246">
                  <c:v>PVZ1683094</c:v>
                </c:pt>
                <c:pt idx="2247">
                  <c:v>PWC1108177</c:v>
                </c:pt>
                <c:pt idx="2248">
                  <c:v>PWF217256</c:v>
                </c:pt>
                <c:pt idx="2249">
                  <c:v>PWH2063756</c:v>
                </c:pt>
                <c:pt idx="2250">
                  <c:v>PWU2540167</c:v>
                </c:pt>
                <c:pt idx="2251">
                  <c:v>PWY899279</c:v>
                </c:pt>
                <c:pt idx="2252">
                  <c:v>PXA1780085</c:v>
                </c:pt>
                <c:pt idx="2253">
                  <c:v>PXC2062073</c:v>
                </c:pt>
                <c:pt idx="2254">
                  <c:v>PXQ348006</c:v>
                </c:pt>
                <c:pt idx="2255">
                  <c:v>PXR140824</c:v>
                </c:pt>
                <c:pt idx="2256">
                  <c:v>PXS1282965</c:v>
                </c:pt>
                <c:pt idx="2257">
                  <c:v>PXV2343806</c:v>
                </c:pt>
                <c:pt idx="2258">
                  <c:v>PYC1217187</c:v>
                </c:pt>
                <c:pt idx="2259">
                  <c:v>PYG1213254</c:v>
                </c:pt>
                <c:pt idx="2260">
                  <c:v>PYG9102402</c:v>
                </c:pt>
                <c:pt idx="2261">
                  <c:v>PYL325941</c:v>
                </c:pt>
                <c:pt idx="2262">
                  <c:v>PYO248030</c:v>
                </c:pt>
                <c:pt idx="2263">
                  <c:v>PYO26106974</c:v>
                </c:pt>
                <c:pt idx="2264">
                  <c:v>PYQ767530</c:v>
                </c:pt>
                <c:pt idx="2265">
                  <c:v>PYR1333030</c:v>
                </c:pt>
                <c:pt idx="2266">
                  <c:v>PYR1784429</c:v>
                </c:pt>
                <c:pt idx="2267">
                  <c:v>PYZ1248684</c:v>
                </c:pt>
                <c:pt idx="2268">
                  <c:v>PZE330813</c:v>
                </c:pt>
                <c:pt idx="2269">
                  <c:v>PZF2067974</c:v>
                </c:pt>
                <c:pt idx="2270">
                  <c:v>PZT1529730</c:v>
                </c:pt>
                <c:pt idx="2271">
                  <c:v>PZX1579200</c:v>
                </c:pt>
                <c:pt idx="2272">
                  <c:v>QAD12108372</c:v>
                </c:pt>
                <c:pt idx="2273">
                  <c:v>QAF2381636</c:v>
                </c:pt>
                <c:pt idx="2274">
                  <c:v>QAH23101247</c:v>
                </c:pt>
                <c:pt idx="2275">
                  <c:v>QBM1482464</c:v>
                </c:pt>
                <c:pt idx="2276">
                  <c:v>QBO413764</c:v>
                </c:pt>
                <c:pt idx="2277">
                  <c:v>QCA1441772</c:v>
                </c:pt>
                <c:pt idx="2278">
                  <c:v>QCH2177154</c:v>
                </c:pt>
                <c:pt idx="2279">
                  <c:v>QCI2649743</c:v>
                </c:pt>
                <c:pt idx="2280">
                  <c:v>QDD1930060</c:v>
                </c:pt>
                <c:pt idx="2281">
                  <c:v>QDG2453160</c:v>
                </c:pt>
                <c:pt idx="2282">
                  <c:v>QDM2452125</c:v>
                </c:pt>
                <c:pt idx="2283">
                  <c:v>QDT1454543</c:v>
                </c:pt>
                <c:pt idx="2284">
                  <c:v>QDT423901</c:v>
                </c:pt>
                <c:pt idx="2285">
                  <c:v>QDU144235</c:v>
                </c:pt>
                <c:pt idx="2286">
                  <c:v>QDV1757492</c:v>
                </c:pt>
                <c:pt idx="2287">
                  <c:v>QDY2553658</c:v>
                </c:pt>
                <c:pt idx="2288">
                  <c:v>QEB2168565</c:v>
                </c:pt>
                <c:pt idx="2289">
                  <c:v>QED2592967</c:v>
                </c:pt>
                <c:pt idx="2290">
                  <c:v>QEF2346302</c:v>
                </c:pt>
                <c:pt idx="2291">
                  <c:v>QEK1193927</c:v>
                </c:pt>
                <c:pt idx="2292">
                  <c:v>QFC990714</c:v>
                </c:pt>
                <c:pt idx="2293">
                  <c:v>QFH1016545</c:v>
                </c:pt>
                <c:pt idx="2294">
                  <c:v>QFJ19108108</c:v>
                </c:pt>
                <c:pt idx="2295">
                  <c:v>QGE2356691</c:v>
                </c:pt>
                <c:pt idx="2296">
                  <c:v>QGE862652</c:v>
                </c:pt>
                <c:pt idx="2297">
                  <c:v>QGK722722</c:v>
                </c:pt>
                <c:pt idx="2298">
                  <c:v>QGM2231203</c:v>
                </c:pt>
                <c:pt idx="2299">
                  <c:v>QGV1958272</c:v>
                </c:pt>
                <c:pt idx="2300">
                  <c:v>QGX241418</c:v>
                </c:pt>
                <c:pt idx="2301">
                  <c:v>QHF294818</c:v>
                </c:pt>
                <c:pt idx="2302">
                  <c:v>QHG1957915</c:v>
                </c:pt>
                <c:pt idx="2303">
                  <c:v>QHI2518750</c:v>
                </c:pt>
                <c:pt idx="2304">
                  <c:v>QHN1334188</c:v>
                </c:pt>
                <c:pt idx="2305">
                  <c:v>QHR387849</c:v>
                </c:pt>
                <c:pt idx="2306">
                  <c:v>QHV1562343</c:v>
                </c:pt>
                <c:pt idx="2307">
                  <c:v>QIO223397</c:v>
                </c:pt>
                <c:pt idx="2308">
                  <c:v>QIR1825515</c:v>
                </c:pt>
                <c:pt idx="2309">
                  <c:v>QIS17109512</c:v>
                </c:pt>
                <c:pt idx="2310">
                  <c:v>QIT1982836</c:v>
                </c:pt>
                <c:pt idx="2311">
                  <c:v>QIU108655</c:v>
                </c:pt>
                <c:pt idx="2312">
                  <c:v>QIX221405</c:v>
                </c:pt>
                <c:pt idx="2313">
                  <c:v>QJB810296</c:v>
                </c:pt>
                <c:pt idx="2314">
                  <c:v>QJC186783</c:v>
                </c:pt>
                <c:pt idx="2315">
                  <c:v>QJK1091659</c:v>
                </c:pt>
                <c:pt idx="2316">
                  <c:v>QJM1130966</c:v>
                </c:pt>
                <c:pt idx="2317">
                  <c:v>QJT2163948</c:v>
                </c:pt>
                <c:pt idx="2318">
                  <c:v>QJT2643041</c:v>
                </c:pt>
                <c:pt idx="2319">
                  <c:v>QKH536825</c:v>
                </c:pt>
                <c:pt idx="2320">
                  <c:v>QKO1999456</c:v>
                </c:pt>
                <c:pt idx="2321">
                  <c:v>QKQ2697584</c:v>
                </c:pt>
                <c:pt idx="2322">
                  <c:v>QKW1237905</c:v>
                </c:pt>
                <c:pt idx="2323">
                  <c:v>QLH1155161</c:v>
                </c:pt>
                <c:pt idx="2324">
                  <c:v>QLJ10105912</c:v>
                </c:pt>
                <c:pt idx="2325">
                  <c:v>QLZ139762</c:v>
                </c:pt>
                <c:pt idx="2326">
                  <c:v>QLZ17104160</c:v>
                </c:pt>
                <c:pt idx="2327">
                  <c:v>QMA891845</c:v>
                </c:pt>
                <c:pt idx="2328">
                  <c:v>QME2039633</c:v>
                </c:pt>
                <c:pt idx="2329">
                  <c:v>QMF16101049</c:v>
                </c:pt>
                <c:pt idx="2330">
                  <c:v>QMJ922017</c:v>
                </c:pt>
                <c:pt idx="2331">
                  <c:v>QMM638694</c:v>
                </c:pt>
                <c:pt idx="2332">
                  <c:v>QMQ2651837</c:v>
                </c:pt>
                <c:pt idx="2333">
                  <c:v>QMT1512465</c:v>
                </c:pt>
                <c:pt idx="2334">
                  <c:v>QMU2171262</c:v>
                </c:pt>
                <c:pt idx="2335">
                  <c:v>QNB142216</c:v>
                </c:pt>
                <c:pt idx="2336">
                  <c:v>QNH187558</c:v>
                </c:pt>
                <c:pt idx="2337">
                  <c:v>QNJ2280577</c:v>
                </c:pt>
                <c:pt idx="2338">
                  <c:v>QNJ8100257</c:v>
                </c:pt>
                <c:pt idx="2339">
                  <c:v>QNM948372</c:v>
                </c:pt>
                <c:pt idx="2340">
                  <c:v>QNW1142201</c:v>
                </c:pt>
                <c:pt idx="2341">
                  <c:v>QOF2559130</c:v>
                </c:pt>
                <c:pt idx="2342">
                  <c:v>QOH12102681</c:v>
                </c:pt>
                <c:pt idx="2343">
                  <c:v>QOO1341286</c:v>
                </c:pt>
                <c:pt idx="2344">
                  <c:v>QOU1533891</c:v>
                </c:pt>
                <c:pt idx="2345">
                  <c:v>QPB2111889</c:v>
                </c:pt>
                <c:pt idx="2346">
                  <c:v>QPP10100575</c:v>
                </c:pt>
                <c:pt idx="2347">
                  <c:v>QPT1965862</c:v>
                </c:pt>
                <c:pt idx="2348">
                  <c:v>QQN1672897</c:v>
                </c:pt>
                <c:pt idx="2349">
                  <c:v>QQV394101</c:v>
                </c:pt>
                <c:pt idx="2350">
                  <c:v>QQW470359</c:v>
                </c:pt>
                <c:pt idx="2351">
                  <c:v>QRS991440</c:v>
                </c:pt>
                <c:pt idx="2352">
                  <c:v>QRV460399</c:v>
                </c:pt>
                <c:pt idx="2353">
                  <c:v>QRW2547292</c:v>
                </c:pt>
                <c:pt idx="2354">
                  <c:v>QRY1543977</c:v>
                </c:pt>
                <c:pt idx="2355">
                  <c:v>QSE2165835</c:v>
                </c:pt>
                <c:pt idx="2356">
                  <c:v>QSF1119464</c:v>
                </c:pt>
                <c:pt idx="2357">
                  <c:v>QSK1363870</c:v>
                </c:pt>
                <c:pt idx="2358">
                  <c:v>QSL522803</c:v>
                </c:pt>
                <c:pt idx="2359">
                  <c:v>QSN2094017</c:v>
                </c:pt>
                <c:pt idx="2360">
                  <c:v>QSO2297497</c:v>
                </c:pt>
                <c:pt idx="2361">
                  <c:v>QST2120559</c:v>
                </c:pt>
                <c:pt idx="2362">
                  <c:v>QSU929562</c:v>
                </c:pt>
                <c:pt idx="2363">
                  <c:v>QSW2349812</c:v>
                </c:pt>
                <c:pt idx="2364">
                  <c:v>QSY222407</c:v>
                </c:pt>
                <c:pt idx="2365">
                  <c:v>QTE149741</c:v>
                </c:pt>
                <c:pt idx="2366">
                  <c:v>QTF442570</c:v>
                </c:pt>
                <c:pt idx="2367">
                  <c:v>QTR2687825</c:v>
                </c:pt>
                <c:pt idx="2368">
                  <c:v>QTV796297</c:v>
                </c:pt>
                <c:pt idx="2369">
                  <c:v>QUO2615723</c:v>
                </c:pt>
                <c:pt idx="2370">
                  <c:v>QUW282161</c:v>
                </c:pt>
                <c:pt idx="2371">
                  <c:v>QVH10107391</c:v>
                </c:pt>
                <c:pt idx="2372">
                  <c:v>QVJ398439</c:v>
                </c:pt>
                <c:pt idx="2373">
                  <c:v>QVN410377</c:v>
                </c:pt>
                <c:pt idx="2374">
                  <c:v>QVP2097779</c:v>
                </c:pt>
                <c:pt idx="2375">
                  <c:v>QWF3108630</c:v>
                </c:pt>
                <c:pt idx="2376">
                  <c:v>QWJ1517946</c:v>
                </c:pt>
                <c:pt idx="2377">
                  <c:v>QWQ110116</c:v>
                </c:pt>
                <c:pt idx="2378">
                  <c:v>QWR526589</c:v>
                </c:pt>
                <c:pt idx="2379">
                  <c:v>QWT1558332</c:v>
                </c:pt>
                <c:pt idx="2380">
                  <c:v>QWV1719350</c:v>
                </c:pt>
                <c:pt idx="2381">
                  <c:v>QWW586751</c:v>
                </c:pt>
                <c:pt idx="2382">
                  <c:v>QWX13104520</c:v>
                </c:pt>
                <c:pt idx="2383">
                  <c:v>QWZ1048489</c:v>
                </c:pt>
                <c:pt idx="2384">
                  <c:v>QXD1352131</c:v>
                </c:pt>
                <c:pt idx="2385">
                  <c:v>QXE20104628</c:v>
                </c:pt>
                <c:pt idx="2386">
                  <c:v>QXI11105177</c:v>
                </c:pt>
                <c:pt idx="2387">
                  <c:v>QXS19105279</c:v>
                </c:pt>
                <c:pt idx="2388">
                  <c:v>QXT1887921</c:v>
                </c:pt>
                <c:pt idx="2389">
                  <c:v>QYB2072648</c:v>
                </c:pt>
                <c:pt idx="2390">
                  <c:v>QYD11101364</c:v>
                </c:pt>
                <c:pt idx="2391">
                  <c:v>QYM1319359</c:v>
                </c:pt>
                <c:pt idx="2392">
                  <c:v>QYN1410287</c:v>
                </c:pt>
                <c:pt idx="2393">
                  <c:v>QYW1796252</c:v>
                </c:pt>
                <c:pt idx="2394">
                  <c:v>QZE1325650</c:v>
                </c:pt>
                <c:pt idx="2395">
                  <c:v>QZL2470059</c:v>
                </c:pt>
                <c:pt idx="2396">
                  <c:v>QZM581399</c:v>
                </c:pt>
                <c:pt idx="2397">
                  <c:v>RAC1317325</c:v>
                </c:pt>
                <c:pt idx="2398">
                  <c:v>RAN1106956</c:v>
                </c:pt>
                <c:pt idx="2399">
                  <c:v>RAY1485461</c:v>
                </c:pt>
                <c:pt idx="2400">
                  <c:v>RBI2278645</c:v>
                </c:pt>
                <c:pt idx="2401">
                  <c:v>RBW1941859</c:v>
                </c:pt>
                <c:pt idx="2402">
                  <c:v>RBX765166</c:v>
                </c:pt>
                <c:pt idx="2403">
                  <c:v>RCB2126625</c:v>
                </c:pt>
                <c:pt idx="2404">
                  <c:v>RCD771283</c:v>
                </c:pt>
                <c:pt idx="2405">
                  <c:v>RCJ592697</c:v>
                </c:pt>
                <c:pt idx="2406">
                  <c:v>RCN273707</c:v>
                </c:pt>
                <c:pt idx="2407">
                  <c:v>RCO1369012</c:v>
                </c:pt>
                <c:pt idx="2408">
                  <c:v>RCO2034656</c:v>
                </c:pt>
                <c:pt idx="2409">
                  <c:v>RCQ1592004</c:v>
                </c:pt>
                <c:pt idx="2410">
                  <c:v>RCQ18102171</c:v>
                </c:pt>
                <c:pt idx="2411">
                  <c:v>RCQ1981588</c:v>
                </c:pt>
                <c:pt idx="2412">
                  <c:v>RDG1544802</c:v>
                </c:pt>
                <c:pt idx="2413">
                  <c:v>RDK810473</c:v>
                </c:pt>
                <c:pt idx="2414">
                  <c:v>RDO1583862</c:v>
                </c:pt>
                <c:pt idx="2415">
                  <c:v>RDP1327510</c:v>
                </c:pt>
                <c:pt idx="2416">
                  <c:v>RDY1014199</c:v>
                </c:pt>
                <c:pt idx="2417">
                  <c:v>REB1825113</c:v>
                </c:pt>
                <c:pt idx="2418">
                  <c:v>REC765232</c:v>
                </c:pt>
                <c:pt idx="2419">
                  <c:v>REU2463345</c:v>
                </c:pt>
                <c:pt idx="2420">
                  <c:v>REV1874271</c:v>
                </c:pt>
                <c:pt idx="2421">
                  <c:v>REW23102615</c:v>
                </c:pt>
                <c:pt idx="2422">
                  <c:v>RFH1916833</c:v>
                </c:pt>
                <c:pt idx="2423">
                  <c:v>RFI546911</c:v>
                </c:pt>
                <c:pt idx="2424">
                  <c:v>RFN2477379</c:v>
                </c:pt>
                <c:pt idx="2425">
                  <c:v>RGL2372156</c:v>
                </c:pt>
                <c:pt idx="2426">
                  <c:v>RGP1074106</c:v>
                </c:pt>
                <c:pt idx="2427">
                  <c:v>RGP213395</c:v>
                </c:pt>
                <c:pt idx="2428">
                  <c:v>RGX1664494</c:v>
                </c:pt>
                <c:pt idx="2429">
                  <c:v>RGZ2419374</c:v>
                </c:pt>
                <c:pt idx="2430">
                  <c:v>RHD152233</c:v>
                </c:pt>
                <c:pt idx="2431">
                  <c:v>RHU2320673</c:v>
                </c:pt>
                <c:pt idx="2432">
                  <c:v>RID117904</c:v>
                </c:pt>
                <c:pt idx="2433">
                  <c:v>RIH1553748</c:v>
                </c:pt>
                <c:pt idx="2434">
                  <c:v>RIH211496</c:v>
                </c:pt>
                <c:pt idx="2435">
                  <c:v>RII1788104</c:v>
                </c:pt>
                <c:pt idx="2436">
                  <c:v>RIN2589982</c:v>
                </c:pt>
                <c:pt idx="2437">
                  <c:v>RIN452461</c:v>
                </c:pt>
                <c:pt idx="2438">
                  <c:v>RIP2080472</c:v>
                </c:pt>
                <c:pt idx="2439">
                  <c:v>RIR2154285</c:v>
                </c:pt>
                <c:pt idx="2440">
                  <c:v>RJG845018</c:v>
                </c:pt>
                <c:pt idx="2441">
                  <c:v>RJH1298940</c:v>
                </c:pt>
                <c:pt idx="2442">
                  <c:v>RJT2487276</c:v>
                </c:pt>
                <c:pt idx="2443">
                  <c:v>RKE873032</c:v>
                </c:pt>
                <c:pt idx="2444">
                  <c:v>RKF1243269</c:v>
                </c:pt>
                <c:pt idx="2445">
                  <c:v>RKG2253772</c:v>
                </c:pt>
                <c:pt idx="2446">
                  <c:v>RKH1059010</c:v>
                </c:pt>
                <c:pt idx="2447">
                  <c:v>RKK1910191</c:v>
                </c:pt>
                <c:pt idx="2448">
                  <c:v>RKL1261248</c:v>
                </c:pt>
                <c:pt idx="2449">
                  <c:v>RKN539177</c:v>
                </c:pt>
                <c:pt idx="2450">
                  <c:v>RKQ674898</c:v>
                </c:pt>
                <c:pt idx="2451">
                  <c:v>RKU238787</c:v>
                </c:pt>
                <c:pt idx="2452">
                  <c:v>RLK164158</c:v>
                </c:pt>
                <c:pt idx="2453">
                  <c:v>RLL2334119</c:v>
                </c:pt>
                <c:pt idx="2454">
                  <c:v>RLT1660096</c:v>
                </c:pt>
                <c:pt idx="2455">
                  <c:v>RLT1970503</c:v>
                </c:pt>
                <c:pt idx="2456">
                  <c:v>RLV173854</c:v>
                </c:pt>
                <c:pt idx="2457">
                  <c:v>RLY2153028</c:v>
                </c:pt>
                <c:pt idx="2458">
                  <c:v>RMB2388284</c:v>
                </c:pt>
                <c:pt idx="2459">
                  <c:v>RME2655278</c:v>
                </c:pt>
                <c:pt idx="2460">
                  <c:v>RMK1576674</c:v>
                </c:pt>
                <c:pt idx="2461">
                  <c:v>RMR252368</c:v>
                </c:pt>
                <c:pt idx="2462">
                  <c:v>RMW175534</c:v>
                </c:pt>
                <c:pt idx="2463">
                  <c:v>RNG2213719</c:v>
                </c:pt>
                <c:pt idx="2464">
                  <c:v>RNH426538</c:v>
                </c:pt>
                <c:pt idx="2465">
                  <c:v>RNI877109</c:v>
                </c:pt>
                <c:pt idx="2466">
                  <c:v>RNL927378</c:v>
                </c:pt>
                <c:pt idx="2467">
                  <c:v>RNM2155836</c:v>
                </c:pt>
                <c:pt idx="2468">
                  <c:v>RNO2469186</c:v>
                </c:pt>
                <c:pt idx="2469">
                  <c:v>RNW1047121</c:v>
                </c:pt>
                <c:pt idx="2470">
                  <c:v>ROP1884207</c:v>
                </c:pt>
                <c:pt idx="2471">
                  <c:v>ROP2334374</c:v>
                </c:pt>
                <c:pt idx="2472">
                  <c:v>ROS1124876</c:v>
                </c:pt>
                <c:pt idx="2473">
                  <c:v>ROY2557009</c:v>
                </c:pt>
                <c:pt idx="2474">
                  <c:v>RPB1460366</c:v>
                </c:pt>
                <c:pt idx="2475">
                  <c:v>RPG543704</c:v>
                </c:pt>
                <c:pt idx="2476">
                  <c:v>RPW1555353</c:v>
                </c:pt>
                <c:pt idx="2477">
                  <c:v>RPY482155</c:v>
                </c:pt>
                <c:pt idx="2478">
                  <c:v>RPZ1924015</c:v>
                </c:pt>
                <c:pt idx="2479">
                  <c:v>RPZ215918</c:v>
                </c:pt>
                <c:pt idx="2480">
                  <c:v>RQI268466</c:v>
                </c:pt>
                <c:pt idx="2481">
                  <c:v>RQJ293393</c:v>
                </c:pt>
                <c:pt idx="2482">
                  <c:v>RQK1092610</c:v>
                </c:pt>
                <c:pt idx="2483">
                  <c:v>RQQ1427852</c:v>
                </c:pt>
                <c:pt idx="2484">
                  <c:v>RQY2310476</c:v>
                </c:pt>
                <c:pt idx="2485">
                  <c:v>RRA1025824</c:v>
                </c:pt>
                <c:pt idx="2486">
                  <c:v>RRA1768619</c:v>
                </c:pt>
                <c:pt idx="2487">
                  <c:v>RRC2430678</c:v>
                </c:pt>
                <c:pt idx="2488">
                  <c:v>RRK1235751</c:v>
                </c:pt>
                <c:pt idx="2489">
                  <c:v>RRP2089034</c:v>
                </c:pt>
                <c:pt idx="2490">
                  <c:v>RRQ1148840</c:v>
                </c:pt>
                <c:pt idx="2491">
                  <c:v>RRR1057627</c:v>
                </c:pt>
                <c:pt idx="2492">
                  <c:v>RRU1965796</c:v>
                </c:pt>
                <c:pt idx="2493">
                  <c:v>RRY1083979</c:v>
                </c:pt>
                <c:pt idx="2494">
                  <c:v>RSC1799774</c:v>
                </c:pt>
                <c:pt idx="2495">
                  <c:v>RSE1954072</c:v>
                </c:pt>
                <c:pt idx="2496">
                  <c:v>RSP2077526</c:v>
                </c:pt>
                <c:pt idx="2497">
                  <c:v>RSQ2498319</c:v>
                </c:pt>
                <c:pt idx="2498">
                  <c:v>RSS1616719</c:v>
                </c:pt>
                <c:pt idx="2499">
                  <c:v>RSU275189</c:v>
                </c:pt>
                <c:pt idx="2500">
                  <c:v>RTF1297014</c:v>
                </c:pt>
                <c:pt idx="2501">
                  <c:v>RTG2381057</c:v>
                </c:pt>
                <c:pt idx="2502">
                  <c:v>RTH177227</c:v>
                </c:pt>
                <c:pt idx="2503">
                  <c:v>RTJ20104004</c:v>
                </c:pt>
                <c:pt idx="2504">
                  <c:v>RTK2348243</c:v>
                </c:pt>
                <c:pt idx="2505">
                  <c:v>RTP272375</c:v>
                </c:pt>
                <c:pt idx="2506">
                  <c:v>RTT26101586</c:v>
                </c:pt>
                <c:pt idx="2507">
                  <c:v>RUD13101856</c:v>
                </c:pt>
                <c:pt idx="2508">
                  <c:v>RUI1128707</c:v>
                </c:pt>
                <c:pt idx="2509">
                  <c:v>RUL763726</c:v>
                </c:pt>
                <c:pt idx="2510">
                  <c:v>RUM1384060</c:v>
                </c:pt>
                <c:pt idx="2511">
                  <c:v>RUT1135637</c:v>
                </c:pt>
                <c:pt idx="2512">
                  <c:v>RUV1084117</c:v>
                </c:pt>
                <c:pt idx="2513">
                  <c:v>RUX1365535</c:v>
                </c:pt>
                <c:pt idx="2514">
                  <c:v>RUY354873</c:v>
                </c:pt>
                <c:pt idx="2515">
                  <c:v>RUY394515</c:v>
                </c:pt>
                <c:pt idx="2516">
                  <c:v>RVH1012990</c:v>
                </c:pt>
                <c:pt idx="2517">
                  <c:v>RVK647403</c:v>
                </c:pt>
                <c:pt idx="2518">
                  <c:v>RVP1248777</c:v>
                </c:pt>
                <c:pt idx="2519">
                  <c:v>RVP2557132</c:v>
                </c:pt>
                <c:pt idx="2520">
                  <c:v>RVU114958</c:v>
                </c:pt>
                <c:pt idx="2521">
                  <c:v>RWK664503</c:v>
                </c:pt>
                <c:pt idx="2522">
                  <c:v>RWM21103935</c:v>
                </c:pt>
                <c:pt idx="2523">
                  <c:v>RWT1917967</c:v>
                </c:pt>
                <c:pt idx="2524">
                  <c:v>RWZ545798</c:v>
                </c:pt>
                <c:pt idx="2525">
                  <c:v>RXC2228875</c:v>
                </c:pt>
                <c:pt idx="2526">
                  <c:v>RXQ2187612</c:v>
                </c:pt>
                <c:pt idx="2527">
                  <c:v>RXQ829478</c:v>
                </c:pt>
                <c:pt idx="2528">
                  <c:v>RXT984144</c:v>
                </c:pt>
                <c:pt idx="2529">
                  <c:v>RXV157633</c:v>
                </c:pt>
                <c:pt idx="2530">
                  <c:v>RYB11107988</c:v>
                </c:pt>
                <c:pt idx="2531">
                  <c:v>RYG2411808</c:v>
                </c:pt>
                <c:pt idx="2532">
                  <c:v>RYM2213401</c:v>
                </c:pt>
                <c:pt idx="2533">
                  <c:v>RYQ97935</c:v>
                </c:pt>
                <c:pt idx="2534">
                  <c:v>RYS764434</c:v>
                </c:pt>
                <c:pt idx="2535">
                  <c:v>RYV2572084</c:v>
                </c:pt>
                <c:pt idx="2536">
                  <c:v>RYY2447700</c:v>
                </c:pt>
                <c:pt idx="2537">
                  <c:v>RZC931710</c:v>
                </c:pt>
                <c:pt idx="2538">
                  <c:v>RZJ8104118</c:v>
                </c:pt>
                <c:pt idx="2539">
                  <c:v>RZN1410086</c:v>
                </c:pt>
                <c:pt idx="2540">
                  <c:v>RZP1966063</c:v>
                </c:pt>
                <c:pt idx="2541">
                  <c:v>RZR1930714</c:v>
                </c:pt>
                <c:pt idx="2542">
                  <c:v>RZS1493384</c:v>
                </c:pt>
                <c:pt idx="2543">
                  <c:v>SAA1453226</c:v>
                </c:pt>
                <c:pt idx="2544">
                  <c:v>SAB352902</c:v>
                </c:pt>
                <c:pt idx="2545">
                  <c:v>SAC24106968</c:v>
                </c:pt>
                <c:pt idx="2546">
                  <c:v>SAD140572</c:v>
                </c:pt>
                <c:pt idx="2547">
                  <c:v>SAI2084558</c:v>
                </c:pt>
                <c:pt idx="2548">
                  <c:v>SAV1177430</c:v>
                </c:pt>
                <c:pt idx="2549">
                  <c:v>SAV2124858</c:v>
                </c:pt>
                <c:pt idx="2550">
                  <c:v>SBB1391353</c:v>
                </c:pt>
                <c:pt idx="2551">
                  <c:v>SBG2022788</c:v>
                </c:pt>
                <c:pt idx="2552">
                  <c:v>SBG582863</c:v>
                </c:pt>
                <c:pt idx="2553">
                  <c:v>SBH1426271</c:v>
                </c:pt>
                <c:pt idx="2554">
                  <c:v>SBI2517991</c:v>
                </c:pt>
                <c:pt idx="2555">
                  <c:v>SBL1083682</c:v>
                </c:pt>
                <c:pt idx="2556">
                  <c:v>SBP1834290</c:v>
                </c:pt>
                <c:pt idx="2557">
                  <c:v>SBQ1840611</c:v>
                </c:pt>
                <c:pt idx="2558">
                  <c:v>SBS990672</c:v>
                </c:pt>
                <c:pt idx="2559">
                  <c:v>SBT1671808</c:v>
                </c:pt>
                <c:pt idx="2560">
                  <c:v>SBX698265</c:v>
                </c:pt>
                <c:pt idx="2561">
                  <c:v>SBZ142093</c:v>
                </c:pt>
                <c:pt idx="2562">
                  <c:v>SCM1734221</c:v>
                </c:pt>
                <c:pt idx="2563">
                  <c:v>SCO652428</c:v>
                </c:pt>
                <c:pt idx="2564">
                  <c:v>SCP1238769</c:v>
                </c:pt>
                <c:pt idx="2565">
                  <c:v>SCS374046</c:v>
                </c:pt>
                <c:pt idx="2566">
                  <c:v>SCV1755947</c:v>
                </c:pt>
                <c:pt idx="2567">
                  <c:v>SCW2587471</c:v>
                </c:pt>
                <c:pt idx="2568">
                  <c:v>SDB651690</c:v>
                </c:pt>
                <c:pt idx="2569">
                  <c:v>SDF1289874</c:v>
                </c:pt>
                <c:pt idx="2570">
                  <c:v>SDH621477</c:v>
                </c:pt>
                <c:pt idx="2571">
                  <c:v>SDI2460186</c:v>
                </c:pt>
                <c:pt idx="2572">
                  <c:v>SDI398445</c:v>
                </c:pt>
                <c:pt idx="2573">
                  <c:v>SDK1417829</c:v>
                </c:pt>
                <c:pt idx="2574">
                  <c:v>SDL1350082</c:v>
                </c:pt>
                <c:pt idx="2575">
                  <c:v>SDN315819</c:v>
                </c:pt>
                <c:pt idx="2576">
                  <c:v>SDN543875</c:v>
                </c:pt>
                <c:pt idx="2577">
                  <c:v>SEB853211</c:v>
                </c:pt>
                <c:pt idx="2578">
                  <c:v>SEI1882581</c:v>
                </c:pt>
                <c:pt idx="2579">
                  <c:v>SEL129765</c:v>
                </c:pt>
                <c:pt idx="2580">
                  <c:v>SEO144799</c:v>
                </c:pt>
                <c:pt idx="2581">
                  <c:v>SET11103860</c:v>
                </c:pt>
                <c:pt idx="2582">
                  <c:v>SEX180142</c:v>
                </c:pt>
                <c:pt idx="2583">
                  <c:v>SEY1845252</c:v>
                </c:pt>
                <c:pt idx="2584">
                  <c:v>SFJ1263333</c:v>
                </c:pt>
                <c:pt idx="2585">
                  <c:v>SFL740647</c:v>
                </c:pt>
                <c:pt idx="2586">
                  <c:v>SFO1914718</c:v>
                </c:pt>
                <c:pt idx="2587">
                  <c:v>SFP2024525</c:v>
                </c:pt>
                <c:pt idx="2588">
                  <c:v>SFY2238961</c:v>
                </c:pt>
                <c:pt idx="2589">
                  <c:v>SFY2580121</c:v>
                </c:pt>
                <c:pt idx="2590">
                  <c:v>SFZ177658</c:v>
                </c:pt>
                <c:pt idx="2591">
                  <c:v>SGI1281501</c:v>
                </c:pt>
                <c:pt idx="2592">
                  <c:v>SGK2266123</c:v>
                </c:pt>
                <c:pt idx="2593">
                  <c:v>SGL1727420</c:v>
                </c:pt>
                <c:pt idx="2594">
                  <c:v>SGM1363699</c:v>
                </c:pt>
                <c:pt idx="2595">
                  <c:v>SGN1921789</c:v>
                </c:pt>
                <c:pt idx="2596">
                  <c:v>SGT1769171</c:v>
                </c:pt>
                <c:pt idx="2597">
                  <c:v>SGU493657</c:v>
                </c:pt>
                <c:pt idx="2598">
                  <c:v>SHA1248951</c:v>
                </c:pt>
                <c:pt idx="2599">
                  <c:v>SHB273575</c:v>
                </c:pt>
                <c:pt idx="2600">
                  <c:v>SHC1599747</c:v>
                </c:pt>
                <c:pt idx="2601">
                  <c:v>SHI2297116</c:v>
                </c:pt>
                <c:pt idx="2602">
                  <c:v>SHM2188902</c:v>
                </c:pt>
                <c:pt idx="2603">
                  <c:v>SHN537608</c:v>
                </c:pt>
                <c:pt idx="2604">
                  <c:v>SHT2578729</c:v>
                </c:pt>
                <c:pt idx="2605">
                  <c:v>SIB2223454</c:v>
                </c:pt>
                <c:pt idx="2606">
                  <c:v>SIH2332334</c:v>
                </c:pt>
                <c:pt idx="2607">
                  <c:v>SIH6100473</c:v>
                </c:pt>
                <c:pt idx="2608">
                  <c:v>SIN317013</c:v>
                </c:pt>
                <c:pt idx="2609">
                  <c:v>SIO169333</c:v>
                </c:pt>
                <c:pt idx="2610">
                  <c:v>SIR852572</c:v>
                </c:pt>
                <c:pt idx="2611">
                  <c:v>SIS227837</c:v>
                </c:pt>
                <c:pt idx="2612">
                  <c:v>SIU2499276</c:v>
                </c:pt>
                <c:pt idx="2613">
                  <c:v>SIU543992</c:v>
                </c:pt>
                <c:pt idx="2614">
                  <c:v>SIZ187096</c:v>
                </c:pt>
                <c:pt idx="2615">
                  <c:v>SJF1459391</c:v>
                </c:pt>
                <c:pt idx="2616">
                  <c:v>SJF2435334</c:v>
                </c:pt>
                <c:pt idx="2617">
                  <c:v>SJI1164773</c:v>
                </c:pt>
                <c:pt idx="2618">
                  <c:v>SJM630888</c:v>
                </c:pt>
                <c:pt idx="2619">
                  <c:v>SJR1838346</c:v>
                </c:pt>
                <c:pt idx="2620">
                  <c:v>SJZ1285038</c:v>
                </c:pt>
                <c:pt idx="2621">
                  <c:v>SKH2679323</c:v>
                </c:pt>
                <c:pt idx="2622">
                  <c:v>SKI1076074</c:v>
                </c:pt>
                <c:pt idx="2623">
                  <c:v>SKO1851048</c:v>
                </c:pt>
                <c:pt idx="2624">
                  <c:v>SKP1513875</c:v>
                </c:pt>
                <c:pt idx="2625">
                  <c:v>SKP1817352</c:v>
                </c:pt>
                <c:pt idx="2626">
                  <c:v>SKQ1758032</c:v>
                </c:pt>
                <c:pt idx="2627">
                  <c:v>SKU815633</c:v>
                </c:pt>
                <c:pt idx="2628">
                  <c:v>SKV124408</c:v>
                </c:pt>
                <c:pt idx="2629">
                  <c:v>SKX2158542</c:v>
                </c:pt>
                <c:pt idx="2630">
                  <c:v>SLD2047577</c:v>
                </c:pt>
                <c:pt idx="2631">
                  <c:v>SLE1366000</c:v>
                </c:pt>
                <c:pt idx="2632">
                  <c:v>SLF1458839</c:v>
                </c:pt>
                <c:pt idx="2633">
                  <c:v>SLJ778486</c:v>
                </c:pt>
                <c:pt idx="2634">
                  <c:v>SLU3105831</c:v>
                </c:pt>
                <c:pt idx="2635">
                  <c:v>SLV1777835</c:v>
                </c:pt>
                <c:pt idx="2636">
                  <c:v>SLZ1136306</c:v>
                </c:pt>
                <c:pt idx="2637">
                  <c:v>SME1869504</c:v>
                </c:pt>
                <c:pt idx="2638">
                  <c:v>SMH246834</c:v>
                </c:pt>
                <c:pt idx="2639">
                  <c:v>SMP1929688</c:v>
                </c:pt>
                <c:pt idx="2640">
                  <c:v>SNB2345099</c:v>
                </c:pt>
                <c:pt idx="2641">
                  <c:v>SNC2473677</c:v>
                </c:pt>
                <c:pt idx="2642">
                  <c:v>SNE1024807</c:v>
                </c:pt>
                <c:pt idx="2643">
                  <c:v>SNG1734599</c:v>
                </c:pt>
                <c:pt idx="2644">
                  <c:v>SNH2620367</c:v>
                </c:pt>
                <c:pt idx="2645">
                  <c:v>SNK2313398</c:v>
                </c:pt>
                <c:pt idx="2646">
                  <c:v>SNL15108621</c:v>
                </c:pt>
                <c:pt idx="2647">
                  <c:v>SNP4107265</c:v>
                </c:pt>
                <c:pt idx="2648">
                  <c:v>SOB19106749</c:v>
                </c:pt>
                <c:pt idx="2649">
                  <c:v>SOG14109293</c:v>
                </c:pt>
                <c:pt idx="2650">
                  <c:v>SOJ384861</c:v>
                </c:pt>
                <c:pt idx="2651">
                  <c:v>SOM1258758</c:v>
                </c:pt>
                <c:pt idx="2652">
                  <c:v>SOM621081</c:v>
                </c:pt>
                <c:pt idx="2653">
                  <c:v>SPA2454816</c:v>
                </c:pt>
                <c:pt idx="2654">
                  <c:v>SPQ1562985</c:v>
                </c:pt>
                <c:pt idx="2655">
                  <c:v>SPR518813</c:v>
                </c:pt>
                <c:pt idx="2656">
                  <c:v>SPW2338661</c:v>
                </c:pt>
                <c:pt idx="2657">
                  <c:v>SPY535244</c:v>
                </c:pt>
                <c:pt idx="2658">
                  <c:v>SQB2365598</c:v>
                </c:pt>
                <c:pt idx="2659">
                  <c:v>SQL1870095</c:v>
                </c:pt>
                <c:pt idx="2660">
                  <c:v>SQL2333546</c:v>
                </c:pt>
                <c:pt idx="2661">
                  <c:v>SQX1710635</c:v>
                </c:pt>
                <c:pt idx="2662">
                  <c:v>SRB934353</c:v>
                </c:pt>
                <c:pt idx="2663">
                  <c:v>SRD743485</c:v>
                </c:pt>
                <c:pt idx="2664">
                  <c:v>SRE11106674</c:v>
                </c:pt>
                <c:pt idx="2665">
                  <c:v>SRR421726</c:v>
                </c:pt>
                <c:pt idx="2666">
                  <c:v>SRU880124</c:v>
                </c:pt>
                <c:pt idx="2667">
                  <c:v>SRY1369957</c:v>
                </c:pt>
                <c:pt idx="2668">
                  <c:v>SRY251711</c:v>
                </c:pt>
                <c:pt idx="2669">
                  <c:v>SRZ666303</c:v>
                </c:pt>
                <c:pt idx="2670">
                  <c:v>SSB685833</c:v>
                </c:pt>
                <c:pt idx="2671">
                  <c:v>SSD207101</c:v>
                </c:pt>
                <c:pt idx="2672">
                  <c:v>SSD2690570</c:v>
                </c:pt>
                <c:pt idx="2673">
                  <c:v>SSF23103437</c:v>
                </c:pt>
                <c:pt idx="2674">
                  <c:v>SSQ1873314</c:v>
                </c:pt>
                <c:pt idx="2675">
                  <c:v>SSU696342</c:v>
                </c:pt>
                <c:pt idx="2676">
                  <c:v>SSV128865</c:v>
                </c:pt>
                <c:pt idx="2677">
                  <c:v>STA1788002</c:v>
                </c:pt>
                <c:pt idx="2678">
                  <c:v>STA2414646</c:v>
                </c:pt>
                <c:pt idx="2679">
                  <c:v>STA345969</c:v>
                </c:pt>
                <c:pt idx="2680">
                  <c:v>STC863243</c:v>
                </c:pt>
                <c:pt idx="2681">
                  <c:v>STD1272558</c:v>
                </c:pt>
                <c:pt idx="2682">
                  <c:v>STL1178504</c:v>
                </c:pt>
                <c:pt idx="2683">
                  <c:v>STP969975</c:v>
                </c:pt>
                <c:pt idx="2684">
                  <c:v>STZ13101751</c:v>
                </c:pt>
                <c:pt idx="2685">
                  <c:v>SUA899018</c:v>
                </c:pt>
                <c:pt idx="2686">
                  <c:v>SUJ879959</c:v>
                </c:pt>
                <c:pt idx="2687">
                  <c:v>SUM835316</c:v>
                </c:pt>
                <c:pt idx="2688">
                  <c:v>SUP767752</c:v>
                </c:pt>
                <c:pt idx="2689">
                  <c:v>SUU671370</c:v>
                </c:pt>
                <c:pt idx="2690">
                  <c:v>SVA2112792</c:v>
                </c:pt>
                <c:pt idx="2691">
                  <c:v>SVD2348822</c:v>
                </c:pt>
                <c:pt idx="2692">
                  <c:v>SVI753163</c:v>
                </c:pt>
                <c:pt idx="2693">
                  <c:v>SVO2257168</c:v>
                </c:pt>
                <c:pt idx="2694">
                  <c:v>SVP11101208</c:v>
                </c:pt>
                <c:pt idx="2695">
                  <c:v>SVQ1192673</c:v>
                </c:pt>
                <c:pt idx="2696">
                  <c:v>SVQ1743725</c:v>
                </c:pt>
                <c:pt idx="2697">
                  <c:v>SVR1151492</c:v>
                </c:pt>
                <c:pt idx="2698">
                  <c:v>SVS21104511</c:v>
                </c:pt>
                <c:pt idx="2699">
                  <c:v>SVS515849</c:v>
                </c:pt>
                <c:pt idx="2700">
                  <c:v>SVV474328</c:v>
                </c:pt>
                <c:pt idx="2701">
                  <c:v>SVY8106299</c:v>
                </c:pt>
                <c:pt idx="2702">
                  <c:v>SVZ2493786</c:v>
                </c:pt>
                <c:pt idx="2703">
                  <c:v>SWB769111</c:v>
                </c:pt>
                <c:pt idx="2704">
                  <c:v>SWD1035019</c:v>
                </c:pt>
                <c:pt idx="2705">
                  <c:v>SWF1841544</c:v>
                </c:pt>
                <c:pt idx="2706">
                  <c:v>SWN185950</c:v>
                </c:pt>
                <c:pt idx="2707">
                  <c:v>SWT959592</c:v>
                </c:pt>
                <c:pt idx="2708">
                  <c:v>SWU1562718</c:v>
                </c:pt>
                <c:pt idx="2709">
                  <c:v>SXB852386</c:v>
                </c:pt>
                <c:pt idx="2710">
                  <c:v>SXD2467029</c:v>
                </c:pt>
                <c:pt idx="2711">
                  <c:v>SXD374697</c:v>
                </c:pt>
                <c:pt idx="2712">
                  <c:v>SXM215252</c:v>
                </c:pt>
                <c:pt idx="2713">
                  <c:v>SYA5104700</c:v>
                </c:pt>
                <c:pt idx="2714">
                  <c:v>SYI463738</c:v>
                </c:pt>
                <c:pt idx="2715">
                  <c:v>SYN58991</c:v>
                </c:pt>
                <c:pt idx="2716">
                  <c:v>SYP2628386</c:v>
                </c:pt>
                <c:pt idx="2717">
                  <c:v>SYT318597</c:v>
                </c:pt>
                <c:pt idx="2718">
                  <c:v>SYU579524</c:v>
                </c:pt>
                <c:pt idx="2719">
                  <c:v>SZG1696804</c:v>
                </c:pt>
                <c:pt idx="2720">
                  <c:v>TAA257842</c:v>
                </c:pt>
                <c:pt idx="2721">
                  <c:v>TAD2533435</c:v>
                </c:pt>
                <c:pt idx="2722">
                  <c:v>TAE23102369</c:v>
                </c:pt>
                <c:pt idx="2723">
                  <c:v>TAN2490912</c:v>
                </c:pt>
                <c:pt idx="2724">
                  <c:v>TAN624846</c:v>
                </c:pt>
                <c:pt idx="2725">
                  <c:v>TBA5100542</c:v>
                </c:pt>
                <c:pt idx="2726">
                  <c:v>TBA787828</c:v>
                </c:pt>
                <c:pt idx="2727">
                  <c:v>TBI21109116</c:v>
                </c:pt>
                <c:pt idx="2728">
                  <c:v>TBJ2335814</c:v>
                </c:pt>
                <c:pt idx="2729">
                  <c:v>TBL243551</c:v>
                </c:pt>
                <c:pt idx="2730">
                  <c:v>TBU188809</c:v>
                </c:pt>
                <c:pt idx="2731">
                  <c:v>TBX2556484</c:v>
                </c:pt>
                <c:pt idx="2732">
                  <c:v>TBZ5107046</c:v>
                </c:pt>
                <c:pt idx="2733">
                  <c:v>TCA2323856</c:v>
                </c:pt>
                <c:pt idx="2734">
                  <c:v>TCN448321</c:v>
                </c:pt>
                <c:pt idx="2735">
                  <c:v>TCO2650976</c:v>
                </c:pt>
                <c:pt idx="2736">
                  <c:v>TCZ1105438</c:v>
                </c:pt>
                <c:pt idx="2737">
                  <c:v>TDC2253928</c:v>
                </c:pt>
                <c:pt idx="2738">
                  <c:v>TDC2570314</c:v>
                </c:pt>
                <c:pt idx="2739">
                  <c:v>TDH1397686</c:v>
                </c:pt>
                <c:pt idx="2740">
                  <c:v>TDP775624</c:v>
                </c:pt>
                <c:pt idx="2741">
                  <c:v>TDT1463966</c:v>
                </c:pt>
                <c:pt idx="2742">
                  <c:v>TFN595367</c:v>
                </c:pt>
                <c:pt idx="2743">
                  <c:v>TFS2394683</c:v>
                </c:pt>
                <c:pt idx="2744">
                  <c:v>TFU1521279</c:v>
                </c:pt>
                <c:pt idx="2745">
                  <c:v>TFX1395106</c:v>
                </c:pt>
                <c:pt idx="2746">
                  <c:v>TFX1576005</c:v>
                </c:pt>
                <c:pt idx="2747">
                  <c:v>TGE9106104</c:v>
                </c:pt>
                <c:pt idx="2748">
                  <c:v>TGL1495250</c:v>
                </c:pt>
                <c:pt idx="2749">
                  <c:v>TGL1567509</c:v>
                </c:pt>
                <c:pt idx="2750">
                  <c:v>TGP1141175</c:v>
                </c:pt>
                <c:pt idx="2751">
                  <c:v>TGP689460</c:v>
                </c:pt>
                <c:pt idx="2752">
                  <c:v>TGR1645279</c:v>
                </c:pt>
                <c:pt idx="2753">
                  <c:v>TGR1857204</c:v>
                </c:pt>
                <c:pt idx="2754">
                  <c:v>TGW2091497</c:v>
                </c:pt>
                <c:pt idx="2755">
                  <c:v>TGX1029427</c:v>
                </c:pt>
                <c:pt idx="2756">
                  <c:v>TGZ281468</c:v>
                </c:pt>
                <c:pt idx="2757">
                  <c:v>THC2649158</c:v>
                </c:pt>
                <c:pt idx="2758">
                  <c:v>THD263822</c:v>
                </c:pt>
                <c:pt idx="2759">
                  <c:v>THH457414</c:v>
                </c:pt>
                <c:pt idx="2760">
                  <c:v>THJ2229955</c:v>
                </c:pt>
                <c:pt idx="2761">
                  <c:v>THT375564</c:v>
                </c:pt>
                <c:pt idx="2762">
                  <c:v>TIE376563</c:v>
                </c:pt>
                <c:pt idx="2763">
                  <c:v>TIG1119839</c:v>
                </c:pt>
                <c:pt idx="2764">
                  <c:v>TII1365892</c:v>
                </c:pt>
                <c:pt idx="2765">
                  <c:v>TII397347</c:v>
                </c:pt>
                <c:pt idx="2766">
                  <c:v>TIL1278753</c:v>
                </c:pt>
                <c:pt idx="2767">
                  <c:v>TIM13109536</c:v>
                </c:pt>
                <c:pt idx="2768">
                  <c:v>TIZ1129316</c:v>
                </c:pt>
                <c:pt idx="2769">
                  <c:v>TIZ2673977</c:v>
                </c:pt>
                <c:pt idx="2770">
                  <c:v>TJG2087603</c:v>
                </c:pt>
                <c:pt idx="2771">
                  <c:v>TJP1020406</c:v>
                </c:pt>
                <c:pt idx="2772">
                  <c:v>TJQ1941241</c:v>
                </c:pt>
                <c:pt idx="2773">
                  <c:v>TJT1327081</c:v>
                </c:pt>
                <c:pt idx="2774">
                  <c:v>TJU2666525</c:v>
                </c:pt>
                <c:pt idx="2775">
                  <c:v>TKC21105894</c:v>
                </c:pt>
                <c:pt idx="2776">
                  <c:v>TKL2297065</c:v>
                </c:pt>
                <c:pt idx="2777">
                  <c:v>TKQ11108288</c:v>
                </c:pt>
                <c:pt idx="2778">
                  <c:v>TLE1488662</c:v>
                </c:pt>
                <c:pt idx="2779">
                  <c:v>TLG632139</c:v>
                </c:pt>
                <c:pt idx="2780">
                  <c:v>TLP392091</c:v>
                </c:pt>
                <c:pt idx="2781">
                  <c:v>TLS1336255</c:v>
                </c:pt>
                <c:pt idx="2782">
                  <c:v>TLT412321</c:v>
                </c:pt>
                <c:pt idx="2783">
                  <c:v>TLU2458521</c:v>
                </c:pt>
                <c:pt idx="2784">
                  <c:v>TLU5104838</c:v>
                </c:pt>
                <c:pt idx="2785">
                  <c:v>TMA2325926</c:v>
                </c:pt>
                <c:pt idx="2786">
                  <c:v>TMK2089934</c:v>
                </c:pt>
                <c:pt idx="2787">
                  <c:v>TML510263</c:v>
                </c:pt>
                <c:pt idx="2788">
                  <c:v>TMR25100011</c:v>
                </c:pt>
                <c:pt idx="2789">
                  <c:v>TMT1450658</c:v>
                </c:pt>
                <c:pt idx="2790">
                  <c:v>TMT2558503</c:v>
                </c:pt>
                <c:pt idx="2791">
                  <c:v>TMV1585842</c:v>
                </c:pt>
                <c:pt idx="2792">
                  <c:v>TMW523937</c:v>
                </c:pt>
                <c:pt idx="2793">
                  <c:v>TMX210335</c:v>
                </c:pt>
                <c:pt idx="2794">
                  <c:v>TNO1948360</c:v>
                </c:pt>
                <c:pt idx="2795">
                  <c:v>TNS1179956</c:v>
                </c:pt>
                <c:pt idx="2796">
                  <c:v>TNU1489568</c:v>
                </c:pt>
                <c:pt idx="2797">
                  <c:v>TNX1119566</c:v>
                </c:pt>
                <c:pt idx="2798">
                  <c:v>TOO342804</c:v>
                </c:pt>
                <c:pt idx="2799">
                  <c:v>TOR1535169</c:v>
                </c:pt>
                <c:pt idx="2800">
                  <c:v>TOU1955698</c:v>
                </c:pt>
                <c:pt idx="2801">
                  <c:v>TOU1981462</c:v>
                </c:pt>
                <c:pt idx="2802">
                  <c:v>TOV1231107</c:v>
                </c:pt>
                <c:pt idx="2803">
                  <c:v>TPA5100023</c:v>
                </c:pt>
                <c:pt idx="2804">
                  <c:v>TPC1086577</c:v>
                </c:pt>
                <c:pt idx="2805">
                  <c:v>TPJ1993699</c:v>
                </c:pt>
                <c:pt idx="2806">
                  <c:v>TPL119494</c:v>
                </c:pt>
                <c:pt idx="2807">
                  <c:v>TPM1829571</c:v>
                </c:pt>
                <c:pt idx="2808">
                  <c:v>TPS1662028</c:v>
                </c:pt>
                <c:pt idx="2809">
                  <c:v>TPS2251006</c:v>
                </c:pt>
                <c:pt idx="2810">
                  <c:v>TPX1696315</c:v>
                </c:pt>
                <c:pt idx="2811">
                  <c:v>TPX969600</c:v>
                </c:pt>
                <c:pt idx="2812">
                  <c:v>TQA1534992</c:v>
                </c:pt>
                <c:pt idx="2813">
                  <c:v>TQK184684</c:v>
                </c:pt>
                <c:pt idx="2814">
                  <c:v>TQO20107529</c:v>
                </c:pt>
                <c:pt idx="2815">
                  <c:v>TQP426142</c:v>
                </c:pt>
                <c:pt idx="2816">
                  <c:v>TQT2066618</c:v>
                </c:pt>
                <c:pt idx="2817">
                  <c:v>TQY167677</c:v>
                </c:pt>
                <c:pt idx="2818">
                  <c:v>TRF161257</c:v>
                </c:pt>
                <c:pt idx="2819">
                  <c:v>TRH1026913</c:v>
                </c:pt>
                <c:pt idx="2820">
                  <c:v>TRJ2020913</c:v>
                </c:pt>
                <c:pt idx="2821">
                  <c:v>TRK1986541</c:v>
                </c:pt>
                <c:pt idx="2822">
                  <c:v>TRS960081</c:v>
                </c:pt>
                <c:pt idx="2823">
                  <c:v>TRT2172645</c:v>
                </c:pt>
                <c:pt idx="2824">
                  <c:v>TRT2444169</c:v>
                </c:pt>
                <c:pt idx="2825">
                  <c:v>TRV1370734</c:v>
                </c:pt>
                <c:pt idx="2826">
                  <c:v>TSC2651276</c:v>
                </c:pt>
                <c:pt idx="2827">
                  <c:v>TSF6104268</c:v>
                </c:pt>
                <c:pt idx="2828">
                  <c:v>TSI1560282</c:v>
                </c:pt>
                <c:pt idx="2829">
                  <c:v>TSK1759739</c:v>
                </c:pt>
                <c:pt idx="2830">
                  <c:v>TSN536129</c:v>
                </c:pt>
                <c:pt idx="2831">
                  <c:v>TSS1145726</c:v>
                </c:pt>
                <c:pt idx="2832">
                  <c:v>TST1250754</c:v>
                </c:pt>
                <c:pt idx="2833">
                  <c:v>TTA417685</c:v>
                </c:pt>
                <c:pt idx="2834">
                  <c:v>TTB378168</c:v>
                </c:pt>
                <c:pt idx="2835">
                  <c:v>TTB580805</c:v>
                </c:pt>
                <c:pt idx="2836">
                  <c:v>TTG385089</c:v>
                </c:pt>
                <c:pt idx="2837">
                  <c:v>TTJ518735</c:v>
                </c:pt>
                <c:pt idx="2838">
                  <c:v>TTZ1241919</c:v>
                </c:pt>
                <c:pt idx="2839">
                  <c:v>TTZ2029853</c:v>
                </c:pt>
                <c:pt idx="2840">
                  <c:v>TUA10105510</c:v>
                </c:pt>
                <c:pt idx="2841">
                  <c:v>TUF1879749</c:v>
                </c:pt>
                <c:pt idx="2842">
                  <c:v>TUS20104655</c:v>
                </c:pt>
                <c:pt idx="2843">
                  <c:v>TVC2578987</c:v>
                </c:pt>
                <c:pt idx="2844">
                  <c:v>TVP2610440</c:v>
                </c:pt>
                <c:pt idx="2845">
                  <c:v>TVV88502</c:v>
                </c:pt>
                <c:pt idx="2846">
                  <c:v>TVY318573</c:v>
                </c:pt>
                <c:pt idx="2847">
                  <c:v>TWG691986</c:v>
                </c:pt>
                <c:pt idx="2848">
                  <c:v>TWJ1513902</c:v>
                </c:pt>
                <c:pt idx="2849">
                  <c:v>TWM2525935</c:v>
                </c:pt>
                <c:pt idx="2850">
                  <c:v>TWQ2544355</c:v>
                </c:pt>
                <c:pt idx="2851">
                  <c:v>TWU2162259</c:v>
                </c:pt>
                <c:pt idx="2852">
                  <c:v>TWZ411301</c:v>
                </c:pt>
                <c:pt idx="2853">
                  <c:v>TXE687525</c:v>
                </c:pt>
                <c:pt idx="2854">
                  <c:v>TXI1396432</c:v>
                </c:pt>
                <c:pt idx="2855">
                  <c:v>TXK2136450</c:v>
                </c:pt>
                <c:pt idx="2856">
                  <c:v>TXL482200</c:v>
                </c:pt>
                <c:pt idx="2857">
                  <c:v>TXO2678639</c:v>
                </c:pt>
                <c:pt idx="2858">
                  <c:v>TXT4105597</c:v>
                </c:pt>
                <c:pt idx="2859">
                  <c:v>TXU17108462</c:v>
                </c:pt>
                <c:pt idx="2860">
                  <c:v>TXV1251738</c:v>
                </c:pt>
                <c:pt idx="2861">
                  <c:v>TXW486598</c:v>
                </c:pt>
                <c:pt idx="2862">
                  <c:v>TXX2215453</c:v>
                </c:pt>
                <c:pt idx="2863">
                  <c:v>TYA1551591</c:v>
                </c:pt>
                <c:pt idx="2864">
                  <c:v>TYD824648</c:v>
                </c:pt>
                <c:pt idx="2865">
                  <c:v>TYH1355314</c:v>
                </c:pt>
                <c:pt idx="2866">
                  <c:v>TYI1622632</c:v>
                </c:pt>
                <c:pt idx="2867">
                  <c:v>TYN598010</c:v>
                </c:pt>
                <c:pt idx="2868">
                  <c:v>TYW617451</c:v>
                </c:pt>
                <c:pt idx="2869">
                  <c:v>TYZ1041934</c:v>
                </c:pt>
                <c:pt idx="2870">
                  <c:v>TZI637827</c:v>
                </c:pt>
                <c:pt idx="2871">
                  <c:v>TZJ2071844</c:v>
                </c:pt>
                <c:pt idx="2872">
                  <c:v>TZN2091980</c:v>
                </c:pt>
                <c:pt idx="2873">
                  <c:v>TZO2154936</c:v>
                </c:pt>
                <c:pt idx="2874">
                  <c:v>TZP1242441</c:v>
                </c:pt>
                <c:pt idx="2875">
                  <c:v>TZV943134</c:v>
                </c:pt>
                <c:pt idx="2876">
                  <c:v>TZY1692787</c:v>
                </c:pt>
                <c:pt idx="2877">
                  <c:v>UAB1547910</c:v>
                </c:pt>
                <c:pt idx="2878">
                  <c:v>UAD2264449</c:v>
                </c:pt>
                <c:pt idx="2879">
                  <c:v>UAJ1687339</c:v>
                </c:pt>
                <c:pt idx="2880">
                  <c:v>UAO557351</c:v>
                </c:pt>
                <c:pt idx="2881">
                  <c:v>UBA1887075</c:v>
                </c:pt>
                <c:pt idx="2882">
                  <c:v>UBH1190846</c:v>
                </c:pt>
                <c:pt idx="2883">
                  <c:v>UBI1194335</c:v>
                </c:pt>
                <c:pt idx="2884">
                  <c:v>UBR1396402</c:v>
                </c:pt>
                <c:pt idx="2885">
                  <c:v>UCA1113899</c:v>
                </c:pt>
                <c:pt idx="2886">
                  <c:v>UCD396519</c:v>
                </c:pt>
                <c:pt idx="2887">
                  <c:v>UCR1783205</c:v>
                </c:pt>
                <c:pt idx="2888">
                  <c:v>UCS2129412</c:v>
                </c:pt>
                <c:pt idx="2889">
                  <c:v>UCU11102252</c:v>
                </c:pt>
                <c:pt idx="2890">
                  <c:v>UCV2288275</c:v>
                </c:pt>
                <c:pt idx="2891">
                  <c:v>UDF1247670</c:v>
                </c:pt>
                <c:pt idx="2892">
                  <c:v>UDJ2029037</c:v>
                </c:pt>
                <c:pt idx="2893">
                  <c:v>UEG2544895</c:v>
                </c:pt>
                <c:pt idx="2894">
                  <c:v>UEK1127723</c:v>
                </c:pt>
                <c:pt idx="2895">
                  <c:v>UEM1631416</c:v>
                </c:pt>
                <c:pt idx="2896">
                  <c:v>UEM2289295</c:v>
                </c:pt>
                <c:pt idx="2897">
                  <c:v>UEP17105846</c:v>
                </c:pt>
                <c:pt idx="2898">
                  <c:v>UEU674127</c:v>
                </c:pt>
                <c:pt idx="2899">
                  <c:v>UEV8107886</c:v>
                </c:pt>
                <c:pt idx="2900">
                  <c:v>UFG1098649</c:v>
                </c:pt>
                <c:pt idx="2901">
                  <c:v>UFH136609</c:v>
                </c:pt>
                <c:pt idx="2902">
                  <c:v>UFJ1595820</c:v>
                </c:pt>
                <c:pt idx="2903">
                  <c:v>UFK1022602</c:v>
                </c:pt>
                <c:pt idx="2904">
                  <c:v>UFT1248681</c:v>
                </c:pt>
                <c:pt idx="2905">
                  <c:v>UFV715012</c:v>
                </c:pt>
                <c:pt idx="2906">
                  <c:v>UGA138472</c:v>
                </c:pt>
                <c:pt idx="2907">
                  <c:v>UGH2579002</c:v>
                </c:pt>
                <c:pt idx="2908">
                  <c:v>UGK1056031</c:v>
                </c:pt>
                <c:pt idx="2909">
                  <c:v>UGT2392838</c:v>
                </c:pt>
                <c:pt idx="2910">
                  <c:v>UGU1785737</c:v>
                </c:pt>
                <c:pt idx="2911">
                  <c:v>UGU217817</c:v>
                </c:pt>
                <c:pt idx="2912">
                  <c:v>UGY2325404</c:v>
                </c:pt>
                <c:pt idx="2913">
                  <c:v>UHD10106335</c:v>
                </c:pt>
                <c:pt idx="2914">
                  <c:v>UHW812648</c:v>
                </c:pt>
                <c:pt idx="2915">
                  <c:v>UHX2082089</c:v>
                </c:pt>
                <c:pt idx="2916">
                  <c:v>UIA1227105</c:v>
                </c:pt>
                <c:pt idx="2917">
                  <c:v>UIC254864</c:v>
                </c:pt>
                <c:pt idx="2918">
                  <c:v>UIG2140431</c:v>
                </c:pt>
                <c:pt idx="2919">
                  <c:v>UIJ1252704</c:v>
                </c:pt>
                <c:pt idx="2920">
                  <c:v>UIM13104478</c:v>
                </c:pt>
                <c:pt idx="2921">
                  <c:v>UIQ390468</c:v>
                </c:pt>
                <c:pt idx="2922">
                  <c:v>UIX1619608</c:v>
                </c:pt>
                <c:pt idx="2923">
                  <c:v>UIZ738577</c:v>
                </c:pt>
                <c:pt idx="2924">
                  <c:v>UJO2642426</c:v>
                </c:pt>
                <c:pt idx="2925">
                  <c:v>UJP139645</c:v>
                </c:pt>
                <c:pt idx="2926">
                  <c:v>UJQ2451849</c:v>
                </c:pt>
                <c:pt idx="2927">
                  <c:v>UJR1436021</c:v>
                </c:pt>
                <c:pt idx="2928">
                  <c:v>UKA1666951</c:v>
                </c:pt>
                <c:pt idx="2929">
                  <c:v>UKF1077124</c:v>
                </c:pt>
                <c:pt idx="2930">
                  <c:v>UKN262274</c:v>
                </c:pt>
                <c:pt idx="2931">
                  <c:v>UKS1827489</c:v>
                </c:pt>
                <c:pt idx="2932">
                  <c:v>UKV1365985</c:v>
                </c:pt>
                <c:pt idx="2933">
                  <c:v>UKV1774907</c:v>
                </c:pt>
                <c:pt idx="2934">
                  <c:v>ULB278438</c:v>
                </c:pt>
                <c:pt idx="2935">
                  <c:v>UMH994797</c:v>
                </c:pt>
                <c:pt idx="2936">
                  <c:v>UMP2391671</c:v>
                </c:pt>
                <c:pt idx="2937">
                  <c:v>UNC2432724</c:v>
                </c:pt>
                <c:pt idx="2938">
                  <c:v>UNG39111</c:v>
                </c:pt>
                <c:pt idx="2939">
                  <c:v>UNI1290693</c:v>
                </c:pt>
                <c:pt idx="2940">
                  <c:v>UNJ2319137</c:v>
                </c:pt>
                <c:pt idx="2941">
                  <c:v>UNJ795142</c:v>
                </c:pt>
                <c:pt idx="2942">
                  <c:v>UNN2292424</c:v>
                </c:pt>
                <c:pt idx="2943">
                  <c:v>UNS611139</c:v>
                </c:pt>
                <c:pt idx="2944">
                  <c:v>UNU2580283</c:v>
                </c:pt>
                <c:pt idx="2945">
                  <c:v>UOO274703</c:v>
                </c:pt>
                <c:pt idx="2946">
                  <c:v>UOO496765</c:v>
                </c:pt>
                <c:pt idx="2947">
                  <c:v>UOS2185695</c:v>
                </c:pt>
                <c:pt idx="2948">
                  <c:v>UPD1918498</c:v>
                </c:pt>
                <c:pt idx="2949">
                  <c:v>UPE722923</c:v>
                </c:pt>
                <c:pt idx="2950">
                  <c:v>UPG1868958</c:v>
                </c:pt>
                <c:pt idx="2951">
                  <c:v>UPY455938</c:v>
                </c:pt>
                <c:pt idx="2952">
                  <c:v>UQG684402</c:v>
                </c:pt>
                <c:pt idx="2953">
                  <c:v>UQL139033</c:v>
                </c:pt>
                <c:pt idx="2954">
                  <c:v>URB1172117</c:v>
                </c:pt>
                <c:pt idx="2955">
                  <c:v>URB1670476</c:v>
                </c:pt>
                <c:pt idx="2956">
                  <c:v>URC174292</c:v>
                </c:pt>
                <c:pt idx="2957">
                  <c:v>URF851132</c:v>
                </c:pt>
                <c:pt idx="2958">
                  <c:v>URH3104790</c:v>
                </c:pt>
                <c:pt idx="2959">
                  <c:v>URL430954</c:v>
                </c:pt>
                <c:pt idx="2960">
                  <c:v>URT2536039</c:v>
                </c:pt>
                <c:pt idx="2961">
                  <c:v>URX2670263</c:v>
                </c:pt>
                <c:pt idx="2962">
                  <c:v>USD1776833</c:v>
                </c:pt>
                <c:pt idx="2963">
                  <c:v>USH1732439</c:v>
                </c:pt>
                <c:pt idx="2964">
                  <c:v>USI2632169</c:v>
                </c:pt>
                <c:pt idx="2965">
                  <c:v>USK3102420</c:v>
                </c:pt>
                <c:pt idx="2966">
                  <c:v>USS3100122</c:v>
                </c:pt>
                <c:pt idx="2967">
                  <c:v>USV16103065</c:v>
                </c:pt>
                <c:pt idx="2968">
                  <c:v>UTC190450</c:v>
                </c:pt>
                <c:pt idx="2969">
                  <c:v>UTG935901</c:v>
                </c:pt>
                <c:pt idx="2970">
                  <c:v>UTI1321159</c:v>
                </c:pt>
                <c:pt idx="2971">
                  <c:v>UTL170386</c:v>
                </c:pt>
                <c:pt idx="2972">
                  <c:v>UTP2328023</c:v>
                </c:pt>
                <c:pt idx="2973">
                  <c:v>UTZ2130564</c:v>
                </c:pt>
                <c:pt idx="2974">
                  <c:v>UUI911994</c:v>
                </c:pt>
                <c:pt idx="2975">
                  <c:v>UUJ2333231</c:v>
                </c:pt>
                <c:pt idx="2976">
                  <c:v>UUJ662724</c:v>
                </c:pt>
                <c:pt idx="2977">
                  <c:v>UUN2240791</c:v>
                </c:pt>
                <c:pt idx="2978">
                  <c:v>UUS1132550</c:v>
                </c:pt>
                <c:pt idx="2979">
                  <c:v>UVL340620</c:v>
                </c:pt>
                <c:pt idx="2980">
                  <c:v>UVV1231602</c:v>
                </c:pt>
                <c:pt idx="2981">
                  <c:v>UVX223085</c:v>
                </c:pt>
                <c:pt idx="2982">
                  <c:v>UWC426652</c:v>
                </c:pt>
                <c:pt idx="2983">
                  <c:v>UWN2527024</c:v>
                </c:pt>
                <c:pt idx="2984">
                  <c:v>UWP2685314</c:v>
                </c:pt>
                <c:pt idx="2985">
                  <c:v>UWW246941</c:v>
                </c:pt>
                <c:pt idx="2986">
                  <c:v>UWW880406</c:v>
                </c:pt>
                <c:pt idx="2987">
                  <c:v>UXC691662</c:v>
                </c:pt>
                <c:pt idx="2988">
                  <c:v>UXD2183529</c:v>
                </c:pt>
                <c:pt idx="2989">
                  <c:v>UXD7108738</c:v>
                </c:pt>
                <c:pt idx="2990">
                  <c:v>UXE1883055</c:v>
                </c:pt>
                <c:pt idx="2991">
                  <c:v>UXH2492763</c:v>
                </c:pt>
                <c:pt idx="2992">
                  <c:v>UXN178163</c:v>
                </c:pt>
                <c:pt idx="2993">
                  <c:v>UXN879341</c:v>
                </c:pt>
                <c:pt idx="2994">
                  <c:v>UXR1741133</c:v>
                </c:pt>
                <c:pt idx="2995">
                  <c:v>UXW2349014</c:v>
                </c:pt>
                <c:pt idx="2996">
                  <c:v>UXX2093834</c:v>
                </c:pt>
                <c:pt idx="2997">
                  <c:v>UYJ1850460</c:v>
                </c:pt>
                <c:pt idx="2998">
                  <c:v>UYM394503</c:v>
                </c:pt>
                <c:pt idx="2999">
                  <c:v>UYR491155</c:v>
                </c:pt>
                <c:pt idx="3000">
                  <c:v>UYU2125614</c:v>
                </c:pt>
                <c:pt idx="3001">
                  <c:v>UYU2433825</c:v>
                </c:pt>
                <c:pt idx="3002">
                  <c:v>UYX2196357</c:v>
                </c:pt>
                <c:pt idx="3003">
                  <c:v>UYZ1198253</c:v>
                </c:pt>
                <c:pt idx="3004">
                  <c:v>UZH787846</c:v>
                </c:pt>
                <c:pt idx="3005">
                  <c:v>UZK26101772</c:v>
                </c:pt>
                <c:pt idx="3006">
                  <c:v>UZR591128</c:v>
                </c:pt>
                <c:pt idx="3007">
                  <c:v>UZY2347901</c:v>
                </c:pt>
                <c:pt idx="3008">
                  <c:v>UZZ2128995</c:v>
                </c:pt>
                <c:pt idx="3009">
                  <c:v>VAG1726688</c:v>
                </c:pt>
                <c:pt idx="3010">
                  <c:v>VAP2550139</c:v>
                </c:pt>
                <c:pt idx="3011">
                  <c:v>VAQ2687156</c:v>
                </c:pt>
                <c:pt idx="3012">
                  <c:v>VBB2620370</c:v>
                </c:pt>
                <c:pt idx="3013">
                  <c:v>VBM1036615</c:v>
                </c:pt>
                <c:pt idx="3014">
                  <c:v>VBP2695265</c:v>
                </c:pt>
                <c:pt idx="3015">
                  <c:v>VBS2518354</c:v>
                </c:pt>
                <c:pt idx="3016">
                  <c:v>VBT375123</c:v>
                </c:pt>
                <c:pt idx="3017">
                  <c:v>VBT786259</c:v>
                </c:pt>
                <c:pt idx="3018">
                  <c:v>VBV2179332</c:v>
                </c:pt>
                <c:pt idx="3019">
                  <c:v>VBY2474376</c:v>
                </c:pt>
                <c:pt idx="3020">
                  <c:v>VCB2466360</c:v>
                </c:pt>
                <c:pt idx="3021">
                  <c:v>VCD2275411</c:v>
                </c:pt>
                <c:pt idx="3022">
                  <c:v>VCV1730282</c:v>
                </c:pt>
                <c:pt idx="3023">
                  <c:v>VDI248823</c:v>
                </c:pt>
                <c:pt idx="3024">
                  <c:v>VDM22102249</c:v>
                </c:pt>
                <c:pt idx="3025">
                  <c:v>VDU2170260</c:v>
                </c:pt>
                <c:pt idx="3026">
                  <c:v>VDX2565838</c:v>
                </c:pt>
                <c:pt idx="3027">
                  <c:v>VEF1070212</c:v>
                </c:pt>
                <c:pt idx="3028">
                  <c:v>VEH385977</c:v>
                </c:pt>
                <c:pt idx="3029">
                  <c:v>VEX1045582</c:v>
                </c:pt>
                <c:pt idx="3030">
                  <c:v>VFO3104427</c:v>
                </c:pt>
                <c:pt idx="3031">
                  <c:v>VFP460465</c:v>
                </c:pt>
                <c:pt idx="3032">
                  <c:v>VFR2050856</c:v>
                </c:pt>
                <c:pt idx="3033">
                  <c:v>VGD1112426</c:v>
                </c:pt>
                <c:pt idx="3034">
                  <c:v>VGE1836156</c:v>
                </c:pt>
                <c:pt idx="3035">
                  <c:v>VGK1616500</c:v>
                </c:pt>
                <c:pt idx="3036">
                  <c:v>VGS1977268</c:v>
                </c:pt>
                <c:pt idx="3037">
                  <c:v>VGY2557120</c:v>
                </c:pt>
                <c:pt idx="3038">
                  <c:v>VHD1265994</c:v>
                </c:pt>
                <c:pt idx="3039">
                  <c:v>VHE513602</c:v>
                </c:pt>
                <c:pt idx="3040">
                  <c:v>VHH935163</c:v>
                </c:pt>
                <c:pt idx="3041">
                  <c:v>VHI1135160</c:v>
                </c:pt>
                <c:pt idx="3042">
                  <c:v>VHK2021522</c:v>
                </c:pt>
                <c:pt idx="3043">
                  <c:v>VHM1078003</c:v>
                </c:pt>
                <c:pt idx="3044">
                  <c:v>VHR846443</c:v>
                </c:pt>
                <c:pt idx="3045">
                  <c:v>VHV1462070</c:v>
                </c:pt>
                <c:pt idx="3046">
                  <c:v>VHX774505</c:v>
                </c:pt>
                <c:pt idx="3047">
                  <c:v>VIA2215306</c:v>
                </c:pt>
                <c:pt idx="3048">
                  <c:v>VIA582335</c:v>
                </c:pt>
                <c:pt idx="3049">
                  <c:v>VIC1046107</c:v>
                </c:pt>
                <c:pt idx="3050">
                  <c:v>VIE7103896</c:v>
                </c:pt>
                <c:pt idx="3051">
                  <c:v>VIK1068640</c:v>
                </c:pt>
                <c:pt idx="3052">
                  <c:v>VIK562838</c:v>
                </c:pt>
                <c:pt idx="3053">
                  <c:v>VIN1428695</c:v>
                </c:pt>
                <c:pt idx="3054">
                  <c:v>VIN2226631</c:v>
                </c:pt>
                <c:pt idx="3055">
                  <c:v>VIQ859640</c:v>
                </c:pt>
                <c:pt idx="3056">
                  <c:v>VIW366045</c:v>
                </c:pt>
                <c:pt idx="3057">
                  <c:v>VIY371604</c:v>
                </c:pt>
                <c:pt idx="3058">
                  <c:v>VIZ2398553</c:v>
                </c:pt>
                <c:pt idx="3059">
                  <c:v>VJE696822</c:v>
                </c:pt>
                <c:pt idx="3060">
                  <c:v>VJG1414211</c:v>
                </c:pt>
                <c:pt idx="3061">
                  <c:v>VJK2153757</c:v>
                </c:pt>
                <c:pt idx="3062">
                  <c:v>VJT25103080</c:v>
                </c:pt>
                <c:pt idx="3063">
                  <c:v>VKC1553115</c:v>
                </c:pt>
                <c:pt idx="3064">
                  <c:v>VKG1832727</c:v>
                </c:pt>
                <c:pt idx="3065">
                  <c:v>VKI1652056</c:v>
                </c:pt>
                <c:pt idx="3066">
                  <c:v>VKQ1590741</c:v>
                </c:pt>
                <c:pt idx="3067">
                  <c:v>VKS237431</c:v>
                </c:pt>
                <c:pt idx="3068">
                  <c:v>VKS458047</c:v>
                </c:pt>
                <c:pt idx="3069">
                  <c:v>VKT1183901</c:v>
                </c:pt>
                <c:pt idx="3070">
                  <c:v>VKZ148337</c:v>
                </c:pt>
                <c:pt idx="3071">
                  <c:v>VLF21109200</c:v>
                </c:pt>
                <c:pt idx="3072">
                  <c:v>VLN2014787</c:v>
                </c:pt>
                <c:pt idx="3073">
                  <c:v>VLT549956</c:v>
                </c:pt>
                <c:pt idx="3074">
                  <c:v>VLU3106941</c:v>
                </c:pt>
                <c:pt idx="3075">
                  <c:v>VLW5106596</c:v>
                </c:pt>
                <c:pt idx="3076">
                  <c:v>VMC1331329</c:v>
                </c:pt>
                <c:pt idx="3077">
                  <c:v>VMD2137518</c:v>
                </c:pt>
                <c:pt idx="3078">
                  <c:v>VME1774841</c:v>
                </c:pt>
                <c:pt idx="3079">
                  <c:v>VMJ576851</c:v>
                </c:pt>
                <c:pt idx="3080">
                  <c:v>VMM1661848</c:v>
                </c:pt>
                <c:pt idx="3081">
                  <c:v>VMO2242435</c:v>
                </c:pt>
                <c:pt idx="3082">
                  <c:v>VMP788590</c:v>
                </c:pt>
                <c:pt idx="3083">
                  <c:v>VMQ389241</c:v>
                </c:pt>
                <c:pt idx="3084">
                  <c:v>VMV49303</c:v>
                </c:pt>
                <c:pt idx="3085">
                  <c:v>VNC1225341</c:v>
                </c:pt>
                <c:pt idx="3086">
                  <c:v>VND517253</c:v>
                </c:pt>
                <c:pt idx="3087">
                  <c:v>VNE2117295</c:v>
                </c:pt>
                <c:pt idx="3088">
                  <c:v>VNF459853</c:v>
                </c:pt>
                <c:pt idx="3089">
                  <c:v>VNG1950019</c:v>
                </c:pt>
                <c:pt idx="3090">
                  <c:v>VNH1535139</c:v>
                </c:pt>
                <c:pt idx="3091">
                  <c:v>VNJ410953</c:v>
                </c:pt>
                <c:pt idx="3092">
                  <c:v>VNQ11102624</c:v>
                </c:pt>
                <c:pt idx="3093">
                  <c:v>VNV1757801</c:v>
                </c:pt>
                <c:pt idx="3094">
                  <c:v>VOI1078321</c:v>
                </c:pt>
                <c:pt idx="3095">
                  <c:v>VOV1839369</c:v>
                </c:pt>
                <c:pt idx="3096">
                  <c:v>VOW98565</c:v>
                </c:pt>
                <c:pt idx="3097">
                  <c:v>VPE766168</c:v>
                </c:pt>
                <c:pt idx="3098">
                  <c:v>VPF109954</c:v>
                </c:pt>
                <c:pt idx="3099">
                  <c:v>VPG2319473</c:v>
                </c:pt>
                <c:pt idx="3100">
                  <c:v>VPJ1217727</c:v>
                </c:pt>
                <c:pt idx="3101">
                  <c:v>VPN2633606</c:v>
                </c:pt>
                <c:pt idx="3102">
                  <c:v>VPU472231</c:v>
                </c:pt>
                <c:pt idx="3103">
                  <c:v>VPV724462</c:v>
                </c:pt>
                <c:pt idx="3104">
                  <c:v>VPY2270851</c:v>
                </c:pt>
                <c:pt idx="3105">
                  <c:v>VQG1642597</c:v>
                </c:pt>
                <c:pt idx="3106">
                  <c:v>VQO2595307</c:v>
                </c:pt>
                <c:pt idx="3107">
                  <c:v>VQQ1029040</c:v>
                </c:pt>
                <c:pt idx="3108">
                  <c:v>VQR886934</c:v>
                </c:pt>
                <c:pt idx="3109">
                  <c:v>VQS2221588</c:v>
                </c:pt>
                <c:pt idx="3110">
                  <c:v>VQU363879</c:v>
                </c:pt>
                <c:pt idx="3111">
                  <c:v>VRH483712</c:v>
                </c:pt>
                <c:pt idx="3112">
                  <c:v>VRL955062</c:v>
                </c:pt>
                <c:pt idx="3113">
                  <c:v>VRV2671124</c:v>
                </c:pt>
                <c:pt idx="3114">
                  <c:v>VSD473740</c:v>
                </c:pt>
                <c:pt idx="3115">
                  <c:v>VSE1080190</c:v>
                </c:pt>
                <c:pt idx="3116">
                  <c:v>VSE613284</c:v>
                </c:pt>
                <c:pt idx="3117">
                  <c:v>VSG1583892</c:v>
                </c:pt>
                <c:pt idx="3118">
                  <c:v>VSK2317109</c:v>
                </c:pt>
                <c:pt idx="3119">
                  <c:v>VSO185533</c:v>
                </c:pt>
                <c:pt idx="3120">
                  <c:v>VSV2618525</c:v>
                </c:pt>
                <c:pt idx="3121">
                  <c:v>VTO968007</c:v>
                </c:pt>
                <c:pt idx="3122">
                  <c:v>VTX419539</c:v>
                </c:pt>
                <c:pt idx="3123">
                  <c:v>VUB1834743</c:v>
                </c:pt>
                <c:pt idx="3124">
                  <c:v>VUC149152</c:v>
                </c:pt>
                <c:pt idx="3125">
                  <c:v>VUD1356961</c:v>
                </c:pt>
                <c:pt idx="3126">
                  <c:v>VUJ1986571</c:v>
                </c:pt>
                <c:pt idx="3127">
                  <c:v>VUJ2552713</c:v>
                </c:pt>
                <c:pt idx="3128">
                  <c:v>VUM2110905</c:v>
                </c:pt>
                <c:pt idx="3129">
                  <c:v>VUO1878360</c:v>
                </c:pt>
                <c:pt idx="3130">
                  <c:v>VUO511322</c:v>
                </c:pt>
                <c:pt idx="3131">
                  <c:v>VUU1427966</c:v>
                </c:pt>
                <c:pt idx="3132">
                  <c:v>VUZ2169147</c:v>
                </c:pt>
                <c:pt idx="3133">
                  <c:v>VVN2324234</c:v>
                </c:pt>
                <c:pt idx="3134">
                  <c:v>VVO490867</c:v>
                </c:pt>
                <c:pt idx="3135">
                  <c:v>VVR798982</c:v>
                </c:pt>
                <c:pt idx="3136">
                  <c:v>VVS1818837</c:v>
                </c:pt>
                <c:pt idx="3137">
                  <c:v>VVZ159271</c:v>
                </c:pt>
                <c:pt idx="3138">
                  <c:v>VWB1937395</c:v>
                </c:pt>
                <c:pt idx="3139">
                  <c:v>VWG2292574</c:v>
                </c:pt>
                <c:pt idx="3140">
                  <c:v>VWM1591374</c:v>
                </c:pt>
                <c:pt idx="3141">
                  <c:v>VWR1755626</c:v>
                </c:pt>
                <c:pt idx="3142">
                  <c:v>VWZ1520868</c:v>
                </c:pt>
                <c:pt idx="3143">
                  <c:v>VXE532394</c:v>
                </c:pt>
                <c:pt idx="3144">
                  <c:v>VXS115657</c:v>
                </c:pt>
                <c:pt idx="3145">
                  <c:v>VXU172870</c:v>
                </c:pt>
                <c:pt idx="3146">
                  <c:v>VXV2285368</c:v>
                </c:pt>
                <c:pt idx="3147">
                  <c:v>VYG2260147</c:v>
                </c:pt>
                <c:pt idx="3148">
                  <c:v>VYJ178613</c:v>
                </c:pt>
                <c:pt idx="3149">
                  <c:v>VYJ487594</c:v>
                </c:pt>
                <c:pt idx="3150">
                  <c:v>VYO1021948</c:v>
                </c:pt>
                <c:pt idx="3151">
                  <c:v>VYO344565</c:v>
                </c:pt>
                <c:pt idx="3152">
                  <c:v>VYS15103311</c:v>
                </c:pt>
                <c:pt idx="3153">
                  <c:v>VYV2656793</c:v>
                </c:pt>
                <c:pt idx="3154">
                  <c:v>VYV379152</c:v>
                </c:pt>
                <c:pt idx="3155">
                  <c:v>VYX1072306</c:v>
                </c:pt>
                <c:pt idx="3156">
                  <c:v>VYX1260705</c:v>
                </c:pt>
                <c:pt idx="3157">
                  <c:v>VZA1899411</c:v>
                </c:pt>
                <c:pt idx="3158">
                  <c:v>VZH1866897</c:v>
                </c:pt>
                <c:pt idx="3159">
                  <c:v>VZL1292688</c:v>
                </c:pt>
                <c:pt idx="3160">
                  <c:v>VZL1697770</c:v>
                </c:pt>
                <c:pt idx="3161">
                  <c:v>WAD775792</c:v>
                </c:pt>
                <c:pt idx="3162">
                  <c:v>WAE965373</c:v>
                </c:pt>
                <c:pt idx="3163">
                  <c:v>WAG1359760</c:v>
                </c:pt>
                <c:pt idx="3164">
                  <c:v>WAH863381</c:v>
                </c:pt>
                <c:pt idx="3165">
                  <c:v>WAV357219</c:v>
                </c:pt>
                <c:pt idx="3166">
                  <c:v>WAY2664749</c:v>
                </c:pt>
                <c:pt idx="3167">
                  <c:v>WBN23107772</c:v>
                </c:pt>
                <c:pt idx="3168">
                  <c:v>WBO2012663</c:v>
                </c:pt>
                <c:pt idx="3169">
                  <c:v>WBR672954</c:v>
                </c:pt>
                <c:pt idx="3170">
                  <c:v>WBU164005</c:v>
                </c:pt>
                <c:pt idx="3171">
                  <c:v>WCB534278</c:v>
                </c:pt>
                <c:pt idx="3172">
                  <c:v>WCG2511556</c:v>
                </c:pt>
                <c:pt idx="3173">
                  <c:v>WCK263606</c:v>
                </c:pt>
                <c:pt idx="3174">
                  <c:v>WCQ2231410</c:v>
                </c:pt>
                <c:pt idx="3175">
                  <c:v>WCZ1712018</c:v>
                </c:pt>
                <c:pt idx="3176">
                  <c:v>WDE1131845</c:v>
                </c:pt>
                <c:pt idx="3177">
                  <c:v>WDF185572</c:v>
                </c:pt>
                <c:pt idx="3178">
                  <c:v>WDK2021648</c:v>
                </c:pt>
                <c:pt idx="3179">
                  <c:v>WDR1132643</c:v>
                </c:pt>
                <c:pt idx="3180">
                  <c:v>WDW1864218</c:v>
                </c:pt>
                <c:pt idx="3181">
                  <c:v>WDW1994410</c:v>
                </c:pt>
                <c:pt idx="3182">
                  <c:v>WDX1746608</c:v>
                </c:pt>
                <c:pt idx="3183">
                  <c:v>WEM2321504</c:v>
                </c:pt>
                <c:pt idx="3184">
                  <c:v>WEO765040</c:v>
                </c:pt>
                <c:pt idx="3185">
                  <c:v>WEP2695475</c:v>
                </c:pt>
                <c:pt idx="3186">
                  <c:v>WEQ2563903</c:v>
                </c:pt>
                <c:pt idx="3187">
                  <c:v>WEV2061497</c:v>
                </c:pt>
                <c:pt idx="3188">
                  <c:v>WEY197830</c:v>
                </c:pt>
                <c:pt idx="3189">
                  <c:v>WEY2112684</c:v>
                </c:pt>
                <c:pt idx="3190">
                  <c:v>WFA568448</c:v>
                </c:pt>
                <c:pt idx="3191">
                  <c:v>WFA769837</c:v>
                </c:pt>
                <c:pt idx="3192">
                  <c:v>WFF1311211</c:v>
                </c:pt>
                <c:pt idx="3193">
                  <c:v>WFK129441</c:v>
                </c:pt>
                <c:pt idx="3194">
                  <c:v>WFL1623730</c:v>
                </c:pt>
                <c:pt idx="3195">
                  <c:v>WFV317898</c:v>
                </c:pt>
                <c:pt idx="3196">
                  <c:v>WGD14105432</c:v>
                </c:pt>
                <c:pt idx="3197">
                  <c:v>WGF991326</c:v>
                </c:pt>
                <c:pt idx="3198">
                  <c:v>WGN2619701</c:v>
                </c:pt>
                <c:pt idx="3199">
                  <c:v>WGT435550</c:v>
                </c:pt>
                <c:pt idx="3200">
                  <c:v>WHF896750</c:v>
                </c:pt>
                <c:pt idx="3201">
                  <c:v>WHI2634839</c:v>
                </c:pt>
                <c:pt idx="3202">
                  <c:v>WHQ1179755</c:v>
                </c:pt>
                <c:pt idx="3203">
                  <c:v>WHR180319</c:v>
                </c:pt>
                <c:pt idx="3204">
                  <c:v>WHS1948123</c:v>
                </c:pt>
                <c:pt idx="3205">
                  <c:v>WHS2069972</c:v>
                </c:pt>
                <c:pt idx="3206">
                  <c:v>WHU1141151</c:v>
                </c:pt>
                <c:pt idx="3207">
                  <c:v>WHU499477</c:v>
                </c:pt>
                <c:pt idx="3208">
                  <c:v>WHW1934650</c:v>
                </c:pt>
                <c:pt idx="3209">
                  <c:v>WIC1752908</c:v>
                </c:pt>
                <c:pt idx="3210">
                  <c:v>WIG2364815</c:v>
                </c:pt>
                <c:pt idx="3211">
                  <c:v>WIL933684</c:v>
                </c:pt>
                <c:pt idx="3212">
                  <c:v>WJM1223517</c:v>
                </c:pt>
                <c:pt idx="3213">
                  <c:v>WJT2128488</c:v>
                </c:pt>
                <c:pt idx="3214">
                  <c:v>WJT968388</c:v>
                </c:pt>
                <c:pt idx="3215">
                  <c:v>WKK2540662</c:v>
                </c:pt>
                <c:pt idx="3216">
                  <c:v>WKL329574</c:v>
                </c:pt>
                <c:pt idx="3217">
                  <c:v>WKM1177931</c:v>
                </c:pt>
                <c:pt idx="3218">
                  <c:v>WKN16105855</c:v>
                </c:pt>
                <c:pt idx="3219">
                  <c:v>WKO1731902</c:v>
                </c:pt>
                <c:pt idx="3220">
                  <c:v>WKQ568979</c:v>
                </c:pt>
                <c:pt idx="3221">
                  <c:v>WKS2030480</c:v>
                </c:pt>
                <c:pt idx="3222">
                  <c:v>WKS885527</c:v>
                </c:pt>
                <c:pt idx="3223">
                  <c:v>WKY1592472</c:v>
                </c:pt>
                <c:pt idx="3224">
                  <c:v>WKY2190168</c:v>
                </c:pt>
                <c:pt idx="3225">
                  <c:v>WLU951255</c:v>
                </c:pt>
                <c:pt idx="3226">
                  <c:v>WLZ426154</c:v>
                </c:pt>
                <c:pt idx="3227">
                  <c:v>WMA1263747</c:v>
                </c:pt>
                <c:pt idx="3228">
                  <c:v>WMA243398</c:v>
                </c:pt>
                <c:pt idx="3229">
                  <c:v>WME1656097</c:v>
                </c:pt>
                <c:pt idx="3230">
                  <c:v>WMG2148357</c:v>
                </c:pt>
                <c:pt idx="3231">
                  <c:v>WMI1678090</c:v>
                </c:pt>
                <c:pt idx="3232">
                  <c:v>WMN927870</c:v>
                </c:pt>
                <c:pt idx="3233">
                  <c:v>WMU1764443</c:v>
                </c:pt>
                <c:pt idx="3234">
                  <c:v>WMY2381234</c:v>
                </c:pt>
                <c:pt idx="3235">
                  <c:v>WMZ1673611</c:v>
                </c:pt>
                <c:pt idx="3236">
                  <c:v>WNH2543797</c:v>
                </c:pt>
                <c:pt idx="3237">
                  <c:v>WNL1565283</c:v>
                </c:pt>
                <c:pt idx="3238">
                  <c:v>WNM954549</c:v>
                </c:pt>
                <c:pt idx="3239">
                  <c:v>WNO20108195</c:v>
                </c:pt>
                <c:pt idx="3240">
                  <c:v>WNQ1476026</c:v>
                </c:pt>
                <c:pt idx="3241">
                  <c:v>WNR2459115</c:v>
                </c:pt>
                <c:pt idx="3242">
                  <c:v>WNV1726265</c:v>
                </c:pt>
                <c:pt idx="3243">
                  <c:v>WNV2513239</c:v>
                </c:pt>
                <c:pt idx="3244">
                  <c:v>WNZ163057</c:v>
                </c:pt>
                <c:pt idx="3245">
                  <c:v>WOA175555</c:v>
                </c:pt>
                <c:pt idx="3246">
                  <c:v>WOC893306</c:v>
                </c:pt>
                <c:pt idx="3247">
                  <c:v>WOG342774</c:v>
                </c:pt>
                <c:pt idx="3248">
                  <c:v>WOK311913</c:v>
                </c:pt>
                <c:pt idx="3249">
                  <c:v>WOR2199780</c:v>
                </c:pt>
                <c:pt idx="3250">
                  <c:v>WOV37074</c:v>
                </c:pt>
                <c:pt idx="3251">
                  <c:v>WOX1661827</c:v>
                </c:pt>
                <c:pt idx="3252">
                  <c:v>WOY477649</c:v>
                </c:pt>
                <c:pt idx="3253">
                  <c:v>WPI283397</c:v>
                </c:pt>
                <c:pt idx="3254">
                  <c:v>WPK2352830</c:v>
                </c:pt>
                <c:pt idx="3255">
                  <c:v>WPP1837920</c:v>
                </c:pt>
                <c:pt idx="3256">
                  <c:v>WPX1435355</c:v>
                </c:pt>
                <c:pt idx="3257">
                  <c:v>WQH963801</c:v>
                </c:pt>
                <c:pt idx="3258">
                  <c:v>WQI1448501</c:v>
                </c:pt>
                <c:pt idx="3259">
                  <c:v>WQK2590192</c:v>
                </c:pt>
                <c:pt idx="3260">
                  <c:v>WQP1775462</c:v>
                </c:pt>
                <c:pt idx="3261">
                  <c:v>WQT2625617</c:v>
                </c:pt>
                <c:pt idx="3262">
                  <c:v>WQV320862</c:v>
                </c:pt>
                <c:pt idx="3263">
                  <c:v>WQW2683535</c:v>
                </c:pt>
                <c:pt idx="3264">
                  <c:v>WRA1740374</c:v>
                </c:pt>
                <c:pt idx="3265">
                  <c:v>WRI1028728</c:v>
                </c:pt>
                <c:pt idx="3266">
                  <c:v>WRK1974667</c:v>
                </c:pt>
                <c:pt idx="3267">
                  <c:v>WRP1844013</c:v>
                </c:pt>
                <c:pt idx="3268">
                  <c:v>WRT1554711</c:v>
                </c:pt>
                <c:pt idx="3269">
                  <c:v>WRW425965</c:v>
                </c:pt>
                <c:pt idx="3270">
                  <c:v>WSK2072720</c:v>
                </c:pt>
                <c:pt idx="3271">
                  <c:v>WSM1014727</c:v>
                </c:pt>
                <c:pt idx="3272">
                  <c:v>WSP2083238</c:v>
                </c:pt>
                <c:pt idx="3273">
                  <c:v>WTB2197689</c:v>
                </c:pt>
                <c:pt idx="3274">
                  <c:v>WTE8104418</c:v>
                </c:pt>
                <c:pt idx="3275">
                  <c:v>WTM2127375</c:v>
                </c:pt>
                <c:pt idx="3276">
                  <c:v>WTO56831</c:v>
                </c:pt>
                <c:pt idx="3277">
                  <c:v>WTS1650607</c:v>
                </c:pt>
                <c:pt idx="3278">
                  <c:v>WTZ1732478</c:v>
                </c:pt>
                <c:pt idx="3279">
                  <c:v>WTZ338592</c:v>
                </c:pt>
                <c:pt idx="3280">
                  <c:v>WUB1078543</c:v>
                </c:pt>
                <c:pt idx="3281">
                  <c:v>WUC1358218</c:v>
                </c:pt>
                <c:pt idx="3282">
                  <c:v>WUE155596</c:v>
                </c:pt>
                <c:pt idx="3283">
                  <c:v>WUK158127</c:v>
                </c:pt>
                <c:pt idx="3284">
                  <c:v>WUO244697</c:v>
                </c:pt>
                <c:pt idx="3285">
                  <c:v>WUP2657264</c:v>
                </c:pt>
                <c:pt idx="3286">
                  <c:v>WUS2150049</c:v>
                </c:pt>
                <c:pt idx="3287">
                  <c:v>WUV2361614</c:v>
                </c:pt>
                <c:pt idx="3288">
                  <c:v>WVK2387027</c:v>
                </c:pt>
                <c:pt idx="3289">
                  <c:v>WVP1623061</c:v>
                </c:pt>
                <c:pt idx="3290">
                  <c:v>WVT2090933</c:v>
                </c:pt>
                <c:pt idx="3291">
                  <c:v>WWB671853</c:v>
                </c:pt>
                <c:pt idx="3292">
                  <c:v>WWC2687762</c:v>
                </c:pt>
                <c:pt idx="3293">
                  <c:v>WWC812033</c:v>
                </c:pt>
                <c:pt idx="3294">
                  <c:v>WWG1315951</c:v>
                </c:pt>
                <c:pt idx="3295">
                  <c:v>WWG239207</c:v>
                </c:pt>
                <c:pt idx="3296">
                  <c:v>WWH2238094</c:v>
                </c:pt>
                <c:pt idx="3297">
                  <c:v>WWM320250</c:v>
                </c:pt>
                <c:pt idx="3298">
                  <c:v>WWO1728482</c:v>
                </c:pt>
                <c:pt idx="3299">
                  <c:v>WWQ485404</c:v>
                </c:pt>
                <c:pt idx="3300">
                  <c:v>WWT2172192</c:v>
                </c:pt>
                <c:pt idx="3301">
                  <c:v>WWU1593477</c:v>
                </c:pt>
                <c:pt idx="3302">
                  <c:v>WWW819296</c:v>
                </c:pt>
                <c:pt idx="3303">
                  <c:v>WWY1882023</c:v>
                </c:pt>
                <c:pt idx="3304">
                  <c:v>WXE5107730</c:v>
                </c:pt>
                <c:pt idx="3305">
                  <c:v>WXH324666</c:v>
                </c:pt>
                <c:pt idx="3306">
                  <c:v>WXP1341364</c:v>
                </c:pt>
                <c:pt idx="3307">
                  <c:v>WXR2047568</c:v>
                </c:pt>
                <c:pt idx="3308">
                  <c:v>WYC928560</c:v>
                </c:pt>
                <c:pt idx="3309">
                  <c:v>WYD394365</c:v>
                </c:pt>
                <c:pt idx="3310">
                  <c:v>WYG23102045</c:v>
                </c:pt>
                <c:pt idx="3311">
                  <c:v>WYI119947</c:v>
                </c:pt>
                <c:pt idx="3312">
                  <c:v>WYO934239</c:v>
                </c:pt>
                <c:pt idx="3313">
                  <c:v>WYR1091290</c:v>
                </c:pt>
                <c:pt idx="3314">
                  <c:v>WYW2228758</c:v>
                </c:pt>
                <c:pt idx="3315">
                  <c:v>WYW2251999</c:v>
                </c:pt>
                <c:pt idx="3316">
                  <c:v>WZD2288302</c:v>
                </c:pt>
                <c:pt idx="3317">
                  <c:v>WZD321126</c:v>
                </c:pt>
                <c:pt idx="3318">
                  <c:v>WZD596933</c:v>
                </c:pt>
                <c:pt idx="3319">
                  <c:v>WZH1113854</c:v>
                </c:pt>
                <c:pt idx="3320">
                  <c:v>WZH755662</c:v>
                </c:pt>
                <c:pt idx="3321">
                  <c:v>WZM1234848</c:v>
                </c:pt>
                <c:pt idx="3322">
                  <c:v>WZN1283940</c:v>
                </c:pt>
                <c:pt idx="3323">
                  <c:v>WZN1786046</c:v>
                </c:pt>
                <c:pt idx="3324">
                  <c:v>WZV11100629</c:v>
                </c:pt>
                <c:pt idx="3325">
                  <c:v>XAC14109449</c:v>
                </c:pt>
                <c:pt idx="3326">
                  <c:v>XAE1676638</c:v>
                </c:pt>
                <c:pt idx="3327">
                  <c:v>XAO1312258</c:v>
                </c:pt>
                <c:pt idx="3328">
                  <c:v>XAU23103998</c:v>
                </c:pt>
                <c:pt idx="3329">
                  <c:v>XAX278834</c:v>
                </c:pt>
                <c:pt idx="3330">
                  <c:v>XBA2239396</c:v>
                </c:pt>
                <c:pt idx="3331">
                  <c:v>XBD1514859</c:v>
                </c:pt>
                <c:pt idx="3332">
                  <c:v>XBZ398022</c:v>
                </c:pt>
                <c:pt idx="3333">
                  <c:v>XCU5104238</c:v>
                </c:pt>
                <c:pt idx="3334">
                  <c:v>XCX2185884</c:v>
                </c:pt>
                <c:pt idx="3335">
                  <c:v>XCX870470</c:v>
                </c:pt>
                <c:pt idx="3336">
                  <c:v>XCY773293</c:v>
                </c:pt>
                <c:pt idx="3337">
                  <c:v>XDD546281</c:v>
                </c:pt>
                <c:pt idx="3338">
                  <c:v>XDH1690603</c:v>
                </c:pt>
                <c:pt idx="3339">
                  <c:v>XDL1444943</c:v>
                </c:pt>
                <c:pt idx="3340">
                  <c:v>XDQ585392</c:v>
                </c:pt>
                <c:pt idx="3341">
                  <c:v>XDR2356154</c:v>
                </c:pt>
                <c:pt idx="3342">
                  <c:v>XDV2668367</c:v>
                </c:pt>
                <c:pt idx="3343">
                  <c:v>XDX921255</c:v>
                </c:pt>
                <c:pt idx="3344">
                  <c:v>XEK2533384</c:v>
                </c:pt>
                <c:pt idx="3345">
                  <c:v>XEO2349344</c:v>
                </c:pt>
                <c:pt idx="3346">
                  <c:v>XEO2484552</c:v>
                </c:pt>
                <c:pt idx="3347">
                  <c:v>XEP1780445</c:v>
                </c:pt>
                <c:pt idx="3348">
                  <c:v>XFC315768</c:v>
                </c:pt>
                <c:pt idx="3349">
                  <c:v>XFT852218</c:v>
                </c:pt>
                <c:pt idx="3350">
                  <c:v>XFX16108243</c:v>
                </c:pt>
                <c:pt idx="3351">
                  <c:v>XFX2072492</c:v>
                </c:pt>
                <c:pt idx="3352">
                  <c:v>XGA474790</c:v>
                </c:pt>
                <c:pt idx="3353">
                  <c:v>XGJ1139531</c:v>
                </c:pt>
                <c:pt idx="3354">
                  <c:v>XGL479938</c:v>
                </c:pt>
                <c:pt idx="3355">
                  <c:v>XHD1529916</c:v>
                </c:pt>
                <c:pt idx="3356">
                  <c:v>XHF16103125</c:v>
                </c:pt>
                <c:pt idx="3357">
                  <c:v>XHH1262172</c:v>
                </c:pt>
                <c:pt idx="3358">
                  <c:v>XHH919803</c:v>
                </c:pt>
                <c:pt idx="3359">
                  <c:v>XHI437845</c:v>
                </c:pt>
                <c:pt idx="3360">
                  <c:v>XHL1928134</c:v>
                </c:pt>
                <c:pt idx="3361">
                  <c:v>XHN6103422</c:v>
                </c:pt>
                <c:pt idx="3362">
                  <c:v>XHT1820745</c:v>
                </c:pt>
                <c:pt idx="3363">
                  <c:v>XHV2058761</c:v>
                </c:pt>
                <c:pt idx="3364">
                  <c:v>XIG5100701</c:v>
                </c:pt>
                <c:pt idx="3365">
                  <c:v>XII375039</c:v>
                </c:pt>
                <c:pt idx="3366">
                  <c:v>XIJ2420958</c:v>
                </c:pt>
                <c:pt idx="3367">
                  <c:v>XIK1313260</c:v>
                </c:pt>
                <c:pt idx="3368">
                  <c:v>XIN1823247</c:v>
                </c:pt>
                <c:pt idx="3369">
                  <c:v>XIY524108</c:v>
                </c:pt>
                <c:pt idx="3370">
                  <c:v>XJA2229274</c:v>
                </c:pt>
                <c:pt idx="3371">
                  <c:v>XJC1958554</c:v>
                </c:pt>
                <c:pt idx="3372">
                  <c:v>XJF1439144</c:v>
                </c:pt>
                <c:pt idx="3373">
                  <c:v>XJM1751384</c:v>
                </c:pt>
                <c:pt idx="3374">
                  <c:v>XJQ18100971</c:v>
                </c:pt>
                <c:pt idx="3375">
                  <c:v>XKC2315318</c:v>
                </c:pt>
                <c:pt idx="3376">
                  <c:v>XKK570845</c:v>
                </c:pt>
                <c:pt idx="3377">
                  <c:v>XKO186739</c:v>
                </c:pt>
                <c:pt idx="3378">
                  <c:v>XKT1855053</c:v>
                </c:pt>
                <c:pt idx="3379">
                  <c:v>XLA2491395</c:v>
                </c:pt>
                <c:pt idx="3380">
                  <c:v>XLP1474307</c:v>
                </c:pt>
                <c:pt idx="3381">
                  <c:v>XLT20106050</c:v>
                </c:pt>
                <c:pt idx="3382">
                  <c:v>XLU1153223</c:v>
                </c:pt>
                <c:pt idx="3383">
                  <c:v>XLU1288128</c:v>
                </c:pt>
                <c:pt idx="3384">
                  <c:v>XLV1579905</c:v>
                </c:pt>
                <c:pt idx="3385">
                  <c:v>XLW2512570</c:v>
                </c:pt>
                <c:pt idx="3386">
                  <c:v>XLX2566624</c:v>
                </c:pt>
                <c:pt idx="3387">
                  <c:v>XMA1195199</c:v>
                </c:pt>
                <c:pt idx="3388">
                  <c:v>XMD2176746</c:v>
                </c:pt>
                <c:pt idx="3389">
                  <c:v>XMH2480013</c:v>
                </c:pt>
                <c:pt idx="3390">
                  <c:v>XMK2315609</c:v>
                </c:pt>
                <c:pt idx="3391">
                  <c:v>XMM1911850</c:v>
                </c:pt>
                <c:pt idx="3392">
                  <c:v>XMM263291</c:v>
                </c:pt>
                <c:pt idx="3393">
                  <c:v>XMP1410344</c:v>
                </c:pt>
                <c:pt idx="3394">
                  <c:v>XNC2666381</c:v>
                </c:pt>
                <c:pt idx="3395">
                  <c:v>XNH898880</c:v>
                </c:pt>
                <c:pt idx="3396">
                  <c:v>XNK194338</c:v>
                </c:pt>
                <c:pt idx="3397">
                  <c:v>XNP19106689</c:v>
                </c:pt>
                <c:pt idx="3398">
                  <c:v>XNS2236465</c:v>
                </c:pt>
                <c:pt idx="3399">
                  <c:v>XNS438376</c:v>
                </c:pt>
                <c:pt idx="3400">
                  <c:v>XOF2012723</c:v>
                </c:pt>
                <c:pt idx="3401">
                  <c:v>XOG239693</c:v>
                </c:pt>
                <c:pt idx="3402">
                  <c:v>XOG811856</c:v>
                </c:pt>
                <c:pt idx="3403">
                  <c:v>XOP2112867</c:v>
                </c:pt>
                <c:pt idx="3404">
                  <c:v>XPA2654423</c:v>
                </c:pt>
                <c:pt idx="3405">
                  <c:v>XPE17107493</c:v>
                </c:pt>
                <c:pt idx="3406">
                  <c:v>XPE498400</c:v>
                </c:pt>
                <c:pt idx="3407">
                  <c:v>XPL2649818</c:v>
                </c:pt>
                <c:pt idx="3408">
                  <c:v>XPT2688914</c:v>
                </c:pt>
                <c:pt idx="3409">
                  <c:v>XPU316323</c:v>
                </c:pt>
                <c:pt idx="3410">
                  <c:v>XPY2067701</c:v>
                </c:pt>
                <c:pt idx="3411">
                  <c:v>XQA1142549</c:v>
                </c:pt>
                <c:pt idx="3412">
                  <c:v>XQB944610</c:v>
                </c:pt>
                <c:pt idx="3413">
                  <c:v>XQJ328176</c:v>
                </c:pt>
                <c:pt idx="3414">
                  <c:v>XQM16100710</c:v>
                </c:pt>
                <c:pt idx="3415">
                  <c:v>XQN1266024</c:v>
                </c:pt>
                <c:pt idx="3416">
                  <c:v>XRE1797398</c:v>
                </c:pt>
                <c:pt idx="3417">
                  <c:v>XRE958149</c:v>
                </c:pt>
                <c:pt idx="3418">
                  <c:v>XRG2124960</c:v>
                </c:pt>
                <c:pt idx="3419">
                  <c:v>XRR2383016</c:v>
                </c:pt>
                <c:pt idx="3420">
                  <c:v>XRW1398511</c:v>
                </c:pt>
                <c:pt idx="3421">
                  <c:v>XRZ24106650</c:v>
                </c:pt>
                <c:pt idx="3422">
                  <c:v>XSA2151360</c:v>
                </c:pt>
                <c:pt idx="3423">
                  <c:v>XSI1349689</c:v>
                </c:pt>
                <c:pt idx="3424">
                  <c:v>XSL18108975</c:v>
                </c:pt>
                <c:pt idx="3425">
                  <c:v>XSP1582764</c:v>
                </c:pt>
                <c:pt idx="3426">
                  <c:v>XSP710818</c:v>
                </c:pt>
                <c:pt idx="3427">
                  <c:v>XSQ1944583</c:v>
                </c:pt>
                <c:pt idx="3428">
                  <c:v>XSR397560</c:v>
                </c:pt>
                <c:pt idx="3429">
                  <c:v>XSS2618528</c:v>
                </c:pt>
                <c:pt idx="3430">
                  <c:v>XSU1343419</c:v>
                </c:pt>
                <c:pt idx="3431">
                  <c:v>XTM170017</c:v>
                </c:pt>
                <c:pt idx="3432">
                  <c:v>XTN13103335</c:v>
                </c:pt>
                <c:pt idx="3433">
                  <c:v>XTN17102597</c:v>
                </c:pt>
                <c:pt idx="3434">
                  <c:v>XTO530132</c:v>
                </c:pt>
                <c:pt idx="3435">
                  <c:v>XTS1422437</c:v>
                </c:pt>
                <c:pt idx="3436">
                  <c:v>XUP418417</c:v>
                </c:pt>
                <c:pt idx="3437">
                  <c:v>XUQ2377082</c:v>
                </c:pt>
                <c:pt idx="3438">
                  <c:v>XUX668403</c:v>
                </c:pt>
                <c:pt idx="3439">
                  <c:v>XUY169819</c:v>
                </c:pt>
                <c:pt idx="3440">
                  <c:v>XUZ3105276</c:v>
                </c:pt>
                <c:pt idx="3441">
                  <c:v>XVP1274829</c:v>
                </c:pt>
                <c:pt idx="3442">
                  <c:v>XVT390210</c:v>
                </c:pt>
                <c:pt idx="3443">
                  <c:v>XVU1551165</c:v>
                </c:pt>
                <c:pt idx="3444">
                  <c:v>XVY1773497</c:v>
                </c:pt>
                <c:pt idx="3445">
                  <c:v>XVZ615561</c:v>
                </c:pt>
                <c:pt idx="3446">
                  <c:v>XWA818798</c:v>
                </c:pt>
                <c:pt idx="3447">
                  <c:v>XWD1179995</c:v>
                </c:pt>
                <c:pt idx="3448">
                  <c:v>XWJ2642381</c:v>
                </c:pt>
                <c:pt idx="3449">
                  <c:v>XWM2631530</c:v>
                </c:pt>
                <c:pt idx="3450">
                  <c:v>XWP1518423</c:v>
                </c:pt>
                <c:pt idx="3451">
                  <c:v>XXE6107175</c:v>
                </c:pt>
                <c:pt idx="3452">
                  <c:v>XXF1745891</c:v>
                </c:pt>
                <c:pt idx="3453">
                  <c:v>XXQ2114052</c:v>
                </c:pt>
                <c:pt idx="3454">
                  <c:v>XXV119663</c:v>
                </c:pt>
                <c:pt idx="3455">
                  <c:v>XYB1743839</c:v>
                </c:pt>
                <c:pt idx="3456">
                  <c:v>XYC2191245</c:v>
                </c:pt>
                <c:pt idx="3457">
                  <c:v>XYC963555</c:v>
                </c:pt>
                <c:pt idx="3458">
                  <c:v>XYF366531</c:v>
                </c:pt>
                <c:pt idx="3459">
                  <c:v>XYS3106089</c:v>
                </c:pt>
                <c:pt idx="3460">
                  <c:v>XYU2524957</c:v>
                </c:pt>
                <c:pt idx="3461">
                  <c:v>XYZ1546416</c:v>
                </c:pt>
                <c:pt idx="3462">
                  <c:v>XZA1523607</c:v>
                </c:pt>
                <c:pt idx="3463">
                  <c:v>XZA380286</c:v>
                </c:pt>
                <c:pt idx="3464">
                  <c:v>XZD2015543</c:v>
                </c:pt>
                <c:pt idx="3465">
                  <c:v>XZT2055119</c:v>
                </c:pt>
                <c:pt idx="3466">
                  <c:v>YAF318999</c:v>
                </c:pt>
                <c:pt idx="3467">
                  <c:v>YAV1557783</c:v>
                </c:pt>
                <c:pt idx="3468">
                  <c:v>YAV826781</c:v>
                </c:pt>
                <c:pt idx="3469">
                  <c:v>YAX1730309</c:v>
                </c:pt>
                <c:pt idx="3470">
                  <c:v>YBI15101529</c:v>
                </c:pt>
                <c:pt idx="3471">
                  <c:v>YBO1874124</c:v>
                </c:pt>
                <c:pt idx="3472">
                  <c:v>YBQ2383568</c:v>
                </c:pt>
                <c:pt idx="3473">
                  <c:v>YBR1913956</c:v>
                </c:pt>
                <c:pt idx="3474">
                  <c:v>YBV1270761</c:v>
                </c:pt>
                <c:pt idx="3475">
                  <c:v>YCJ1591197</c:v>
                </c:pt>
                <c:pt idx="3476">
                  <c:v>YCQ667191</c:v>
                </c:pt>
                <c:pt idx="3477">
                  <c:v>YCS268829</c:v>
                </c:pt>
                <c:pt idx="3478">
                  <c:v>YCW1723790</c:v>
                </c:pt>
                <c:pt idx="3479">
                  <c:v>YCY13106851</c:v>
                </c:pt>
                <c:pt idx="3480">
                  <c:v>YDE2049902</c:v>
                </c:pt>
                <c:pt idx="3481">
                  <c:v>YDL97113</c:v>
                </c:pt>
                <c:pt idx="3482">
                  <c:v>YDW1836801</c:v>
                </c:pt>
                <c:pt idx="3483">
                  <c:v>YDY2193213</c:v>
                </c:pt>
                <c:pt idx="3484">
                  <c:v>YEA15109446</c:v>
                </c:pt>
                <c:pt idx="3485">
                  <c:v>YEH2237833</c:v>
                </c:pt>
                <c:pt idx="3486">
                  <c:v>YEI2319287</c:v>
                </c:pt>
                <c:pt idx="3487">
                  <c:v>YEY9102696</c:v>
                </c:pt>
                <c:pt idx="3488">
                  <c:v>YFG134443</c:v>
                </c:pt>
                <c:pt idx="3489">
                  <c:v>YFJ1737095</c:v>
                </c:pt>
                <c:pt idx="3490">
                  <c:v>YFP947802</c:v>
                </c:pt>
                <c:pt idx="3491">
                  <c:v>YFR1281342</c:v>
                </c:pt>
                <c:pt idx="3492">
                  <c:v>YFX1129448</c:v>
                </c:pt>
                <c:pt idx="3493">
                  <c:v>YFX2269864</c:v>
                </c:pt>
                <c:pt idx="3494">
                  <c:v>YFZ1582842</c:v>
                </c:pt>
                <c:pt idx="3495">
                  <c:v>YGA374214</c:v>
                </c:pt>
                <c:pt idx="3496">
                  <c:v>YGK1622596</c:v>
                </c:pt>
                <c:pt idx="3497">
                  <c:v>YGN1023826</c:v>
                </c:pt>
                <c:pt idx="3498">
                  <c:v>YGQ79909</c:v>
                </c:pt>
                <c:pt idx="3499">
                  <c:v>YGS1164422</c:v>
                </c:pt>
                <c:pt idx="3500">
                  <c:v>YGS1553559</c:v>
                </c:pt>
                <c:pt idx="3501">
                  <c:v>YGW1771763</c:v>
                </c:pt>
                <c:pt idx="3502">
                  <c:v>YGX840041</c:v>
                </c:pt>
                <c:pt idx="3503">
                  <c:v>YHA1334416</c:v>
                </c:pt>
                <c:pt idx="3504">
                  <c:v>YHF1764437</c:v>
                </c:pt>
                <c:pt idx="3505">
                  <c:v>YHI1657111</c:v>
                </c:pt>
                <c:pt idx="3506">
                  <c:v>YHL1588869</c:v>
                </c:pt>
                <c:pt idx="3507">
                  <c:v>YHN1186250</c:v>
                </c:pt>
                <c:pt idx="3508">
                  <c:v>YHO1992184</c:v>
                </c:pt>
                <c:pt idx="3509">
                  <c:v>YHV247932</c:v>
                </c:pt>
                <c:pt idx="3510">
                  <c:v>YIH1443635</c:v>
                </c:pt>
                <c:pt idx="3511">
                  <c:v>YIL1565421</c:v>
                </c:pt>
                <c:pt idx="3512">
                  <c:v>YIN487033</c:v>
                </c:pt>
                <c:pt idx="3513">
                  <c:v>YIS1814874</c:v>
                </c:pt>
                <c:pt idx="3514">
                  <c:v>YIT184981</c:v>
                </c:pt>
                <c:pt idx="3515">
                  <c:v>YIW1993189</c:v>
                </c:pt>
                <c:pt idx="3516">
                  <c:v>YIX149710</c:v>
                </c:pt>
                <c:pt idx="3517">
                  <c:v>YJE1492949</c:v>
                </c:pt>
                <c:pt idx="3518">
                  <c:v>YJG1470266</c:v>
                </c:pt>
                <c:pt idx="3519">
                  <c:v>YJI26108867</c:v>
                </c:pt>
                <c:pt idx="3520">
                  <c:v>YJR2361353</c:v>
                </c:pt>
                <c:pt idx="3521">
                  <c:v>YJR444475</c:v>
                </c:pt>
                <c:pt idx="3522">
                  <c:v>YKB698322</c:v>
                </c:pt>
                <c:pt idx="3523">
                  <c:v>YKC1347997</c:v>
                </c:pt>
                <c:pt idx="3524">
                  <c:v>YKC1779890</c:v>
                </c:pt>
                <c:pt idx="3525">
                  <c:v>YKP2096276</c:v>
                </c:pt>
                <c:pt idx="3526">
                  <c:v>YKP2359946</c:v>
                </c:pt>
                <c:pt idx="3527">
                  <c:v>YKS20108741</c:v>
                </c:pt>
                <c:pt idx="3528">
                  <c:v>YKX654252</c:v>
                </c:pt>
                <c:pt idx="3529">
                  <c:v>YLS1572852</c:v>
                </c:pt>
                <c:pt idx="3530">
                  <c:v>YLX2550928</c:v>
                </c:pt>
                <c:pt idx="3531">
                  <c:v>YLZ26107274</c:v>
                </c:pt>
                <c:pt idx="3532">
                  <c:v>YMK16104583</c:v>
                </c:pt>
                <c:pt idx="3533">
                  <c:v>YMM26103698</c:v>
                </c:pt>
                <c:pt idx="3534">
                  <c:v>YNE557201</c:v>
                </c:pt>
                <c:pt idx="3535">
                  <c:v>YNF782488</c:v>
                </c:pt>
                <c:pt idx="3536">
                  <c:v>YNG2476569</c:v>
                </c:pt>
                <c:pt idx="3537">
                  <c:v>YNH13103785</c:v>
                </c:pt>
                <c:pt idx="3538">
                  <c:v>YNI24106356</c:v>
                </c:pt>
                <c:pt idx="3539">
                  <c:v>YNN446548</c:v>
                </c:pt>
                <c:pt idx="3540">
                  <c:v>YNR374679</c:v>
                </c:pt>
                <c:pt idx="3541">
                  <c:v>YNT1363618</c:v>
                </c:pt>
                <c:pt idx="3542">
                  <c:v>YNU977850</c:v>
                </c:pt>
                <c:pt idx="3543">
                  <c:v>YNW267470</c:v>
                </c:pt>
                <c:pt idx="3544">
                  <c:v>YOC998046</c:v>
                </c:pt>
                <c:pt idx="3545">
                  <c:v>YOG2585518</c:v>
                </c:pt>
                <c:pt idx="3546">
                  <c:v>YOO1628005</c:v>
                </c:pt>
                <c:pt idx="3547">
                  <c:v>YOP778705</c:v>
                </c:pt>
                <c:pt idx="3548">
                  <c:v>YOU234995</c:v>
                </c:pt>
                <c:pt idx="3549">
                  <c:v>YOZ831962</c:v>
                </c:pt>
                <c:pt idx="3550">
                  <c:v>YPA206849</c:v>
                </c:pt>
                <c:pt idx="3551">
                  <c:v>YPD206813</c:v>
                </c:pt>
                <c:pt idx="3552">
                  <c:v>YPE136558</c:v>
                </c:pt>
                <c:pt idx="3553">
                  <c:v>YPH2165616</c:v>
                </c:pt>
                <c:pt idx="3554">
                  <c:v>YPI821147</c:v>
                </c:pt>
                <c:pt idx="3555">
                  <c:v>YQA2391470</c:v>
                </c:pt>
                <c:pt idx="3556">
                  <c:v>YQG1684396</c:v>
                </c:pt>
                <c:pt idx="3557">
                  <c:v>YQQ746446</c:v>
                </c:pt>
                <c:pt idx="3558">
                  <c:v>YQR644514</c:v>
                </c:pt>
                <c:pt idx="3559">
                  <c:v>YQT158661</c:v>
                </c:pt>
                <c:pt idx="3560">
                  <c:v>YQV1467824</c:v>
                </c:pt>
                <c:pt idx="3561">
                  <c:v>YRA2257669</c:v>
                </c:pt>
                <c:pt idx="3562">
                  <c:v>YRX1041466</c:v>
                </c:pt>
                <c:pt idx="3563">
                  <c:v>YRY1020787</c:v>
                </c:pt>
                <c:pt idx="3564">
                  <c:v>YSL1735691</c:v>
                </c:pt>
                <c:pt idx="3565">
                  <c:v>YSM16104673</c:v>
                </c:pt>
                <c:pt idx="3566">
                  <c:v>YTA440788</c:v>
                </c:pt>
                <c:pt idx="3567">
                  <c:v>YTD699729</c:v>
                </c:pt>
                <c:pt idx="3568">
                  <c:v>YTD875777</c:v>
                </c:pt>
                <c:pt idx="3569">
                  <c:v>YTE1230117</c:v>
                </c:pt>
                <c:pt idx="3570">
                  <c:v>YTG2384213</c:v>
                </c:pt>
                <c:pt idx="3571">
                  <c:v>YTR730762</c:v>
                </c:pt>
                <c:pt idx="3572">
                  <c:v>YTU1658785</c:v>
                </c:pt>
                <c:pt idx="3573">
                  <c:v>YTV444481</c:v>
                </c:pt>
                <c:pt idx="3574">
                  <c:v>YUJ614964</c:v>
                </c:pt>
                <c:pt idx="3575">
                  <c:v>YUN2654006</c:v>
                </c:pt>
                <c:pt idx="3576">
                  <c:v>YUT2058233</c:v>
                </c:pt>
                <c:pt idx="3577">
                  <c:v>YVB20107367</c:v>
                </c:pt>
                <c:pt idx="3578">
                  <c:v>YVF251600</c:v>
                </c:pt>
                <c:pt idx="3579">
                  <c:v>YVF559334</c:v>
                </c:pt>
                <c:pt idx="3580">
                  <c:v>YVM10108573</c:v>
                </c:pt>
                <c:pt idx="3581">
                  <c:v>YVV2066543</c:v>
                </c:pt>
                <c:pt idx="3582">
                  <c:v>YVX1586550</c:v>
                </c:pt>
                <c:pt idx="3583">
                  <c:v>YVX2444052</c:v>
                </c:pt>
                <c:pt idx="3584">
                  <c:v>YWJ352401</c:v>
                </c:pt>
                <c:pt idx="3585">
                  <c:v>YWW1869453</c:v>
                </c:pt>
                <c:pt idx="3586">
                  <c:v>YXE970719</c:v>
                </c:pt>
                <c:pt idx="3587">
                  <c:v>YXF2478750</c:v>
                </c:pt>
                <c:pt idx="3588">
                  <c:v>YXJ6102783</c:v>
                </c:pt>
                <c:pt idx="3589">
                  <c:v>YXP1714328</c:v>
                </c:pt>
                <c:pt idx="3590">
                  <c:v>YXR2150796</c:v>
                </c:pt>
                <c:pt idx="3591">
                  <c:v>YYC2555878</c:v>
                </c:pt>
                <c:pt idx="3592">
                  <c:v>YYI1475645</c:v>
                </c:pt>
                <c:pt idx="3593">
                  <c:v>YYJ361005</c:v>
                </c:pt>
                <c:pt idx="3594">
                  <c:v>YYK596966</c:v>
                </c:pt>
                <c:pt idx="3595">
                  <c:v>YYO1424489</c:v>
                </c:pt>
                <c:pt idx="3596">
                  <c:v>YZD1027699</c:v>
                </c:pt>
                <c:pt idx="3597">
                  <c:v>YZF1242222</c:v>
                </c:pt>
                <c:pt idx="3598">
                  <c:v>YZM1142408</c:v>
                </c:pt>
                <c:pt idx="3599">
                  <c:v>YZR1993639</c:v>
                </c:pt>
                <c:pt idx="3600">
                  <c:v>YZX886568</c:v>
                </c:pt>
                <c:pt idx="3601">
                  <c:v>YZZ484177</c:v>
                </c:pt>
                <c:pt idx="3602">
                  <c:v>ZAA1168592</c:v>
                </c:pt>
                <c:pt idx="3603">
                  <c:v>ZAF1239027</c:v>
                </c:pt>
                <c:pt idx="3604">
                  <c:v>ZAN2012183</c:v>
                </c:pt>
                <c:pt idx="3605">
                  <c:v>ZAW2426436</c:v>
                </c:pt>
                <c:pt idx="3606">
                  <c:v>ZAY1163573</c:v>
                </c:pt>
                <c:pt idx="3607">
                  <c:v>ZAY269873</c:v>
                </c:pt>
                <c:pt idx="3608">
                  <c:v>ZBH2556475</c:v>
                </c:pt>
                <c:pt idx="3609">
                  <c:v>ZBJ245972</c:v>
                </c:pt>
                <c:pt idx="3610">
                  <c:v>ZCA177053</c:v>
                </c:pt>
                <c:pt idx="3611">
                  <c:v>ZCC2261377</c:v>
                </c:pt>
                <c:pt idx="3612">
                  <c:v>ZCF2614487</c:v>
                </c:pt>
                <c:pt idx="3613">
                  <c:v>ZCH639462</c:v>
                </c:pt>
                <c:pt idx="3614">
                  <c:v>ZCK1930645</c:v>
                </c:pt>
                <c:pt idx="3615">
                  <c:v>ZCM1524219</c:v>
                </c:pt>
                <c:pt idx="3616">
                  <c:v>ZCO1146731</c:v>
                </c:pt>
                <c:pt idx="3617">
                  <c:v>ZCQ2123010</c:v>
                </c:pt>
                <c:pt idx="3618">
                  <c:v>ZCZ7100770</c:v>
                </c:pt>
                <c:pt idx="3619">
                  <c:v>ZDC2032601</c:v>
                </c:pt>
                <c:pt idx="3620">
                  <c:v>ZDC555044</c:v>
                </c:pt>
                <c:pt idx="3621">
                  <c:v>ZDD2559250</c:v>
                </c:pt>
                <c:pt idx="3622">
                  <c:v>ZDG1590918</c:v>
                </c:pt>
                <c:pt idx="3623">
                  <c:v>ZDM1557732</c:v>
                </c:pt>
                <c:pt idx="3624">
                  <c:v>ZDN1332850</c:v>
                </c:pt>
                <c:pt idx="3625">
                  <c:v>ZED939447</c:v>
                </c:pt>
                <c:pt idx="3626">
                  <c:v>ZEI18100788</c:v>
                </c:pt>
                <c:pt idx="3627">
                  <c:v>ZEI890627</c:v>
                </c:pt>
                <c:pt idx="3628">
                  <c:v>ZES1551243</c:v>
                </c:pt>
                <c:pt idx="3629">
                  <c:v>ZEW1353880</c:v>
                </c:pt>
                <c:pt idx="3630">
                  <c:v>ZEX1237611</c:v>
                </c:pt>
                <c:pt idx="3631">
                  <c:v>ZFB19103029</c:v>
                </c:pt>
                <c:pt idx="3632">
                  <c:v>ZFG1016419</c:v>
                </c:pt>
                <c:pt idx="3633">
                  <c:v>ZFM2499387</c:v>
                </c:pt>
                <c:pt idx="3634">
                  <c:v>ZFU1177178</c:v>
                </c:pt>
                <c:pt idx="3635">
                  <c:v>ZFW1552893</c:v>
                </c:pt>
                <c:pt idx="3636">
                  <c:v>ZGC1697710</c:v>
                </c:pt>
                <c:pt idx="3637">
                  <c:v>ZGC2637407</c:v>
                </c:pt>
                <c:pt idx="3638">
                  <c:v>ZGN595637</c:v>
                </c:pt>
                <c:pt idx="3639">
                  <c:v>ZGS1131773</c:v>
                </c:pt>
                <c:pt idx="3640">
                  <c:v>ZGU1125056</c:v>
                </c:pt>
                <c:pt idx="3641">
                  <c:v>ZGY927273</c:v>
                </c:pt>
                <c:pt idx="3642">
                  <c:v>ZHD1652596</c:v>
                </c:pt>
                <c:pt idx="3643">
                  <c:v>ZHD885350</c:v>
                </c:pt>
                <c:pt idx="3644">
                  <c:v>ZHF2399318</c:v>
                </c:pt>
                <c:pt idx="3645">
                  <c:v>ZHK1067710</c:v>
                </c:pt>
                <c:pt idx="3646">
                  <c:v>ZHN1622848</c:v>
                </c:pt>
                <c:pt idx="3647">
                  <c:v>ZHO17104049</c:v>
                </c:pt>
                <c:pt idx="3648">
                  <c:v>ZHT1045639</c:v>
                </c:pt>
                <c:pt idx="3649">
                  <c:v>ZHU1761320</c:v>
                </c:pt>
                <c:pt idx="3650">
                  <c:v>ZHU555677</c:v>
                </c:pt>
                <c:pt idx="3651">
                  <c:v>ZHY548903</c:v>
                </c:pt>
                <c:pt idx="3652">
                  <c:v>ZIC1024465</c:v>
                </c:pt>
                <c:pt idx="3653">
                  <c:v>ZIE838499</c:v>
                </c:pt>
                <c:pt idx="3654">
                  <c:v>ZIK2229445</c:v>
                </c:pt>
                <c:pt idx="3655">
                  <c:v>ZIN1058509</c:v>
                </c:pt>
                <c:pt idx="3656">
                  <c:v>ZIP1042807</c:v>
                </c:pt>
                <c:pt idx="3657">
                  <c:v>ZIR5105042</c:v>
                </c:pt>
                <c:pt idx="3658">
                  <c:v>ZIX997371</c:v>
                </c:pt>
                <c:pt idx="3659">
                  <c:v>ZIY2383046</c:v>
                </c:pt>
                <c:pt idx="3660">
                  <c:v>ZJG331227</c:v>
                </c:pt>
                <c:pt idx="3661">
                  <c:v>ZJJ1075333</c:v>
                </c:pt>
                <c:pt idx="3662">
                  <c:v>ZJL1945027</c:v>
                </c:pt>
                <c:pt idx="3663">
                  <c:v>ZJN1197515</c:v>
                </c:pt>
                <c:pt idx="3664">
                  <c:v>ZJQ333816</c:v>
                </c:pt>
                <c:pt idx="3665">
                  <c:v>ZJW2281555</c:v>
                </c:pt>
                <c:pt idx="3666">
                  <c:v>ZJY107677</c:v>
                </c:pt>
                <c:pt idx="3667">
                  <c:v>ZKJ2034059</c:v>
                </c:pt>
                <c:pt idx="3668">
                  <c:v>ZKJ2387462</c:v>
                </c:pt>
                <c:pt idx="3669">
                  <c:v>ZKS580010</c:v>
                </c:pt>
                <c:pt idx="3670">
                  <c:v>ZKT1820076</c:v>
                </c:pt>
                <c:pt idx="3671">
                  <c:v>ZKU2195478</c:v>
                </c:pt>
                <c:pt idx="3672">
                  <c:v>ZKW1938901</c:v>
                </c:pt>
                <c:pt idx="3673">
                  <c:v>ZLE1417034</c:v>
                </c:pt>
                <c:pt idx="3674">
                  <c:v>ZLP2321357</c:v>
                </c:pt>
                <c:pt idx="3675">
                  <c:v>ZLQ23104592</c:v>
                </c:pt>
                <c:pt idx="3676">
                  <c:v>ZLU390051</c:v>
                </c:pt>
                <c:pt idx="3677">
                  <c:v>ZMI1895655</c:v>
                </c:pt>
                <c:pt idx="3678">
                  <c:v>ZMI1922218</c:v>
                </c:pt>
                <c:pt idx="3679">
                  <c:v>ZML1917379</c:v>
                </c:pt>
                <c:pt idx="3680">
                  <c:v>ZMU780133</c:v>
                </c:pt>
                <c:pt idx="3681">
                  <c:v>ZMW1032820</c:v>
                </c:pt>
                <c:pt idx="3682">
                  <c:v>ZMX14107466</c:v>
                </c:pt>
                <c:pt idx="3683">
                  <c:v>ZNH751408</c:v>
                </c:pt>
                <c:pt idx="3684">
                  <c:v>ZNJ1860945</c:v>
                </c:pt>
                <c:pt idx="3685">
                  <c:v>ZNL1037497</c:v>
                </c:pt>
                <c:pt idx="3686">
                  <c:v>ZNM570131</c:v>
                </c:pt>
                <c:pt idx="3687">
                  <c:v>ZNR886979</c:v>
                </c:pt>
                <c:pt idx="3688">
                  <c:v>ZNV2180157</c:v>
                </c:pt>
                <c:pt idx="3689">
                  <c:v>ZNW1346515</c:v>
                </c:pt>
                <c:pt idx="3690">
                  <c:v>ZOC872576</c:v>
                </c:pt>
                <c:pt idx="3691">
                  <c:v>ZOE2528269</c:v>
                </c:pt>
                <c:pt idx="3692">
                  <c:v>ZOL1595160</c:v>
                </c:pt>
                <c:pt idx="3693">
                  <c:v>ZON1598028</c:v>
                </c:pt>
                <c:pt idx="3694">
                  <c:v>ZON898304</c:v>
                </c:pt>
                <c:pt idx="3695">
                  <c:v>ZOR1650187</c:v>
                </c:pt>
                <c:pt idx="3696">
                  <c:v>ZPA1320592</c:v>
                </c:pt>
                <c:pt idx="3697">
                  <c:v>ZPG1647907</c:v>
                </c:pt>
                <c:pt idx="3698">
                  <c:v>ZPH1918546</c:v>
                </c:pt>
                <c:pt idx="3699">
                  <c:v>ZPO1751804</c:v>
                </c:pt>
                <c:pt idx="3700">
                  <c:v>ZPP513893</c:v>
                </c:pt>
                <c:pt idx="3701">
                  <c:v>ZPV2354468</c:v>
                </c:pt>
                <c:pt idx="3702">
                  <c:v>ZQB1793720</c:v>
                </c:pt>
                <c:pt idx="3703">
                  <c:v>ZQB198457</c:v>
                </c:pt>
                <c:pt idx="3704">
                  <c:v>ZQE268256</c:v>
                </c:pt>
                <c:pt idx="3705">
                  <c:v>ZQQ1543785</c:v>
                </c:pt>
                <c:pt idx="3706">
                  <c:v>ZQR675102</c:v>
                </c:pt>
                <c:pt idx="3707">
                  <c:v>ZQS17104373</c:v>
                </c:pt>
                <c:pt idx="3708">
                  <c:v>ZQY1828911</c:v>
                </c:pt>
                <c:pt idx="3709">
                  <c:v>ZRI25104688</c:v>
                </c:pt>
                <c:pt idx="3710">
                  <c:v>ZRL855572</c:v>
                </c:pt>
                <c:pt idx="3711">
                  <c:v>ZRM1574871</c:v>
                </c:pt>
                <c:pt idx="3712">
                  <c:v>ZRN938295</c:v>
                </c:pt>
                <c:pt idx="3713">
                  <c:v>ZRY2150100</c:v>
                </c:pt>
                <c:pt idx="3714">
                  <c:v>ZRZ2173902</c:v>
                </c:pt>
                <c:pt idx="3715">
                  <c:v>ZSB748186</c:v>
                </c:pt>
                <c:pt idx="3716">
                  <c:v>ZTL1451918</c:v>
                </c:pt>
                <c:pt idx="3717">
                  <c:v>ZTS1972894</c:v>
                </c:pt>
                <c:pt idx="3718">
                  <c:v>ZTT157503</c:v>
                </c:pt>
                <c:pt idx="3719">
                  <c:v>ZUM2324999</c:v>
                </c:pt>
                <c:pt idx="3720">
                  <c:v>ZUO1950349</c:v>
                </c:pt>
                <c:pt idx="3721">
                  <c:v>ZUP8102705</c:v>
                </c:pt>
                <c:pt idx="3722">
                  <c:v>ZUT1961581</c:v>
                </c:pt>
                <c:pt idx="3723">
                  <c:v>ZUZ1395298</c:v>
                </c:pt>
                <c:pt idx="3724">
                  <c:v>ZUZ968982</c:v>
                </c:pt>
                <c:pt idx="3725">
                  <c:v>ZVB14101274</c:v>
                </c:pt>
                <c:pt idx="3726">
                  <c:v>ZVD2689373</c:v>
                </c:pt>
                <c:pt idx="3727">
                  <c:v>ZVE1814865</c:v>
                </c:pt>
                <c:pt idx="3728">
                  <c:v>ZVI1393261</c:v>
                </c:pt>
                <c:pt idx="3729">
                  <c:v>ZVI184072</c:v>
                </c:pt>
                <c:pt idx="3730">
                  <c:v>ZVU2018558</c:v>
                </c:pt>
                <c:pt idx="3731">
                  <c:v>ZVU712672</c:v>
                </c:pt>
                <c:pt idx="3732">
                  <c:v>ZWB2092244</c:v>
                </c:pt>
                <c:pt idx="3733">
                  <c:v>ZWB332703</c:v>
                </c:pt>
                <c:pt idx="3734">
                  <c:v>ZWW569288</c:v>
                </c:pt>
                <c:pt idx="3735">
                  <c:v>ZXF999360</c:v>
                </c:pt>
                <c:pt idx="3736">
                  <c:v>ZXM1358452</c:v>
                </c:pt>
                <c:pt idx="3737">
                  <c:v>ZXM595103</c:v>
                </c:pt>
                <c:pt idx="3738">
                  <c:v>ZXM612261</c:v>
                </c:pt>
                <c:pt idx="3739">
                  <c:v>ZXO1632598</c:v>
                </c:pt>
                <c:pt idx="3740">
                  <c:v>ZXP1238469</c:v>
                </c:pt>
                <c:pt idx="3741">
                  <c:v>ZXS1160339</c:v>
                </c:pt>
                <c:pt idx="3742">
                  <c:v>ZXU2430366</c:v>
                </c:pt>
                <c:pt idx="3743">
                  <c:v>ZXY1812528</c:v>
                </c:pt>
                <c:pt idx="3744">
                  <c:v>ZYG693321</c:v>
                </c:pt>
                <c:pt idx="3745">
                  <c:v>ZYV752536</c:v>
                </c:pt>
                <c:pt idx="3746">
                  <c:v>ZZB2240902</c:v>
                </c:pt>
                <c:pt idx="3747">
                  <c:v>ZZM1967341</c:v>
                </c:pt>
                <c:pt idx="3748">
                  <c:v>ZZN585308</c:v>
                </c:pt>
                <c:pt idx="3749">
                  <c:v>ZZY1437275</c:v>
                </c:pt>
              </c:strCache>
            </c:strRef>
          </c:cat>
          <c:val>
            <c:numRef>
              <c:f>'Customer level analysis'!$G$22829:$G$26579</c:f>
              <c:numCache>
                <c:formatCode>General</c:formatCode>
                <c:ptCount val="3750"/>
                <c:pt idx="0">
                  <c:v>270</c:v>
                </c:pt>
                <c:pt idx="1">
                  <c:v>381</c:v>
                </c:pt>
                <c:pt idx="2">
                  <c:v>80</c:v>
                </c:pt>
                <c:pt idx="3">
                  <c:v>771</c:v>
                </c:pt>
                <c:pt idx="4">
                  <c:v>827</c:v>
                </c:pt>
                <c:pt idx="5">
                  <c:v>516</c:v>
                </c:pt>
                <c:pt idx="6">
                  <c:v>1080</c:v>
                </c:pt>
                <c:pt idx="7">
                  <c:v>526317</c:v>
                </c:pt>
                <c:pt idx="8">
                  <c:v>8620</c:v>
                </c:pt>
                <c:pt idx="9">
                  <c:v>46404</c:v>
                </c:pt>
                <c:pt idx="10">
                  <c:v>521</c:v>
                </c:pt>
                <c:pt idx="11">
                  <c:v>986</c:v>
                </c:pt>
                <c:pt idx="12">
                  <c:v>13224</c:v>
                </c:pt>
                <c:pt idx="13">
                  <c:v>17640</c:v>
                </c:pt>
                <c:pt idx="14">
                  <c:v>7128</c:v>
                </c:pt>
                <c:pt idx="15">
                  <c:v>456359</c:v>
                </c:pt>
                <c:pt idx="16">
                  <c:v>65</c:v>
                </c:pt>
                <c:pt idx="17">
                  <c:v>154</c:v>
                </c:pt>
                <c:pt idx="18">
                  <c:v>1365</c:v>
                </c:pt>
                <c:pt idx="19">
                  <c:v>18382</c:v>
                </c:pt>
                <c:pt idx="20">
                  <c:v>15765</c:v>
                </c:pt>
                <c:pt idx="21">
                  <c:v>10605</c:v>
                </c:pt>
                <c:pt idx="22">
                  <c:v>4770</c:v>
                </c:pt>
                <c:pt idx="23">
                  <c:v>1326</c:v>
                </c:pt>
                <c:pt idx="24">
                  <c:v>140975</c:v>
                </c:pt>
                <c:pt idx="25">
                  <c:v>254352</c:v>
                </c:pt>
                <c:pt idx="26">
                  <c:v>955</c:v>
                </c:pt>
                <c:pt idx="27">
                  <c:v>406</c:v>
                </c:pt>
                <c:pt idx="28">
                  <c:v>10895</c:v>
                </c:pt>
                <c:pt idx="29">
                  <c:v>1803</c:v>
                </c:pt>
                <c:pt idx="30">
                  <c:v>224</c:v>
                </c:pt>
                <c:pt idx="31">
                  <c:v>319</c:v>
                </c:pt>
                <c:pt idx="32">
                  <c:v>5133528</c:v>
                </c:pt>
                <c:pt idx="33">
                  <c:v>3741</c:v>
                </c:pt>
                <c:pt idx="34">
                  <c:v>34056</c:v>
                </c:pt>
                <c:pt idx="35">
                  <c:v>6730</c:v>
                </c:pt>
                <c:pt idx="36">
                  <c:v>381</c:v>
                </c:pt>
                <c:pt idx="37">
                  <c:v>69830</c:v>
                </c:pt>
                <c:pt idx="38">
                  <c:v>20934</c:v>
                </c:pt>
                <c:pt idx="39">
                  <c:v>65</c:v>
                </c:pt>
                <c:pt idx="40">
                  <c:v>9825</c:v>
                </c:pt>
                <c:pt idx="41">
                  <c:v>236</c:v>
                </c:pt>
                <c:pt idx="42">
                  <c:v>1100</c:v>
                </c:pt>
                <c:pt idx="43">
                  <c:v>75</c:v>
                </c:pt>
                <c:pt idx="44">
                  <c:v>276</c:v>
                </c:pt>
                <c:pt idx="45">
                  <c:v>2784</c:v>
                </c:pt>
                <c:pt idx="46">
                  <c:v>1632</c:v>
                </c:pt>
                <c:pt idx="47">
                  <c:v>2002</c:v>
                </c:pt>
                <c:pt idx="48">
                  <c:v>856</c:v>
                </c:pt>
                <c:pt idx="49">
                  <c:v>7630</c:v>
                </c:pt>
                <c:pt idx="50">
                  <c:v>1326</c:v>
                </c:pt>
                <c:pt idx="51">
                  <c:v>229</c:v>
                </c:pt>
                <c:pt idx="52">
                  <c:v>11368</c:v>
                </c:pt>
                <c:pt idx="53">
                  <c:v>133</c:v>
                </c:pt>
                <c:pt idx="54">
                  <c:v>5775</c:v>
                </c:pt>
                <c:pt idx="55">
                  <c:v>48</c:v>
                </c:pt>
                <c:pt idx="56">
                  <c:v>392</c:v>
                </c:pt>
                <c:pt idx="57">
                  <c:v>7385</c:v>
                </c:pt>
                <c:pt idx="58">
                  <c:v>149</c:v>
                </c:pt>
                <c:pt idx="59">
                  <c:v>240030</c:v>
                </c:pt>
                <c:pt idx="60">
                  <c:v>20</c:v>
                </c:pt>
                <c:pt idx="61">
                  <c:v>9310</c:v>
                </c:pt>
                <c:pt idx="62">
                  <c:v>110</c:v>
                </c:pt>
                <c:pt idx="63">
                  <c:v>159740</c:v>
                </c:pt>
                <c:pt idx="64">
                  <c:v>428</c:v>
                </c:pt>
                <c:pt idx="65">
                  <c:v>7446</c:v>
                </c:pt>
                <c:pt idx="66">
                  <c:v>530</c:v>
                </c:pt>
                <c:pt idx="67">
                  <c:v>187396</c:v>
                </c:pt>
                <c:pt idx="68">
                  <c:v>601600</c:v>
                </c:pt>
                <c:pt idx="69">
                  <c:v>111</c:v>
                </c:pt>
                <c:pt idx="70">
                  <c:v>298</c:v>
                </c:pt>
                <c:pt idx="71">
                  <c:v>945</c:v>
                </c:pt>
                <c:pt idx="72">
                  <c:v>1338</c:v>
                </c:pt>
                <c:pt idx="73">
                  <c:v>265</c:v>
                </c:pt>
                <c:pt idx="74">
                  <c:v>8264</c:v>
                </c:pt>
                <c:pt idx="75">
                  <c:v>15216</c:v>
                </c:pt>
                <c:pt idx="76">
                  <c:v>105</c:v>
                </c:pt>
                <c:pt idx="77">
                  <c:v>1616</c:v>
                </c:pt>
                <c:pt idx="78">
                  <c:v>101100</c:v>
                </c:pt>
                <c:pt idx="79">
                  <c:v>15985</c:v>
                </c:pt>
                <c:pt idx="80">
                  <c:v>1015</c:v>
                </c:pt>
                <c:pt idx="81">
                  <c:v>5630</c:v>
                </c:pt>
                <c:pt idx="82">
                  <c:v>906</c:v>
                </c:pt>
                <c:pt idx="83">
                  <c:v>52860</c:v>
                </c:pt>
                <c:pt idx="84">
                  <c:v>2673</c:v>
                </c:pt>
                <c:pt idx="85">
                  <c:v>85731</c:v>
                </c:pt>
                <c:pt idx="86">
                  <c:v>1096</c:v>
                </c:pt>
                <c:pt idx="87">
                  <c:v>78386</c:v>
                </c:pt>
                <c:pt idx="88">
                  <c:v>958</c:v>
                </c:pt>
                <c:pt idx="89">
                  <c:v>322</c:v>
                </c:pt>
                <c:pt idx="90">
                  <c:v>6726510</c:v>
                </c:pt>
                <c:pt idx="91">
                  <c:v>64632</c:v>
                </c:pt>
                <c:pt idx="92">
                  <c:v>37212</c:v>
                </c:pt>
                <c:pt idx="93">
                  <c:v>338820</c:v>
                </c:pt>
                <c:pt idx="94">
                  <c:v>560</c:v>
                </c:pt>
                <c:pt idx="95">
                  <c:v>3078</c:v>
                </c:pt>
                <c:pt idx="96">
                  <c:v>9805</c:v>
                </c:pt>
                <c:pt idx="97">
                  <c:v>2124</c:v>
                </c:pt>
                <c:pt idx="98">
                  <c:v>2950</c:v>
                </c:pt>
                <c:pt idx="99">
                  <c:v>1893</c:v>
                </c:pt>
                <c:pt idx="100">
                  <c:v>4960</c:v>
                </c:pt>
                <c:pt idx="101">
                  <c:v>6432</c:v>
                </c:pt>
                <c:pt idx="102">
                  <c:v>598</c:v>
                </c:pt>
                <c:pt idx="103">
                  <c:v>180</c:v>
                </c:pt>
                <c:pt idx="104">
                  <c:v>43137</c:v>
                </c:pt>
                <c:pt idx="105">
                  <c:v>185</c:v>
                </c:pt>
                <c:pt idx="106">
                  <c:v>378</c:v>
                </c:pt>
                <c:pt idx="107">
                  <c:v>11034</c:v>
                </c:pt>
                <c:pt idx="108">
                  <c:v>19256</c:v>
                </c:pt>
                <c:pt idx="109">
                  <c:v>387838</c:v>
                </c:pt>
                <c:pt idx="110">
                  <c:v>209745</c:v>
                </c:pt>
                <c:pt idx="111">
                  <c:v>396</c:v>
                </c:pt>
                <c:pt idx="112">
                  <c:v>259254</c:v>
                </c:pt>
                <c:pt idx="113">
                  <c:v>766857</c:v>
                </c:pt>
                <c:pt idx="114">
                  <c:v>203</c:v>
                </c:pt>
                <c:pt idx="115">
                  <c:v>215526</c:v>
                </c:pt>
                <c:pt idx="116">
                  <c:v>41987</c:v>
                </c:pt>
                <c:pt idx="117">
                  <c:v>1326</c:v>
                </c:pt>
                <c:pt idx="118">
                  <c:v>50</c:v>
                </c:pt>
                <c:pt idx="119">
                  <c:v>13344</c:v>
                </c:pt>
                <c:pt idx="120">
                  <c:v>1222</c:v>
                </c:pt>
                <c:pt idx="121">
                  <c:v>557</c:v>
                </c:pt>
                <c:pt idx="122">
                  <c:v>1036</c:v>
                </c:pt>
                <c:pt idx="123">
                  <c:v>3350</c:v>
                </c:pt>
                <c:pt idx="124">
                  <c:v>3730416</c:v>
                </c:pt>
                <c:pt idx="125">
                  <c:v>3472</c:v>
                </c:pt>
                <c:pt idx="126">
                  <c:v>190</c:v>
                </c:pt>
                <c:pt idx="127">
                  <c:v>710</c:v>
                </c:pt>
                <c:pt idx="128">
                  <c:v>14790</c:v>
                </c:pt>
                <c:pt idx="129">
                  <c:v>1427760</c:v>
                </c:pt>
                <c:pt idx="130">
                  <c:v>4050</c:v>
                </c:pt>
                <c:pt idx="131">
                  <c:v>14848</c:v>
                </c:pt>
                <c:pt idx="132">
                  <c:v>5964</c:v>
                </c:pt>
                <c:pt idx="133">
                  <c:v>5025</c:v>
                </c:pt>
                <c:pt idx="134">
                  <c:v>116717</c:v>
                </c:pt>
                <c:pt idx="135">
                  <c:v>3537</c:v>
                </c:pt>
                <c:pt idx="136">
                  <c:v>1898</c:v>
                </c:pt>
                <c:pt idx="137">
                  <c:v>11368</c:v>
                </c:pt>
                <c:pt idx="138">
                  <c:v>7508</c:v>
                </c:pt>
                <c:pt idx="139">
                  <c:v>1407622</c:v>
                </c:pt>
                <c:pt idx="140">
                  <c:v>424</c:v>
                </c:pt>
                <c:pt idx="141">
                  <c:v>270</c:v>
                </c:pt>
                <c:pt idx="142">
                  <c:v>3750</c:v>
                </c:pt>
                <c:pt idx="143">
                  <c:v>27261</c:v>
                </c:pt>
                <c:pt idx="144">
                  <c:v>99</c:v>
                </c:pt>
                <c:pt idx="145">
                  <c:v>12170</c:v>
                </c:pt>
                <c:pt idx="146">
                  <c:v>116050</c:v>
                </c:pt>
                <c:pt idx="147">
                  <c:v>124754</c:v>
                </c:pt>
                <c:pt idx="148">
                  <c:v>29580</c:v>
                </c:pt>
                <c:pt idx="149">
                  <c:v>2405</c:v>
                </c:pt>
                <c:pt idx="150">
                  <c:v>33579</c:v>
                </c:pt>
                <c:pt idx="151">
                  <c:v>3816</c:v>
                </c:pt>
                <c:pt idx="152">
                  <c:v>1848</c:v>
                </c:pt>
                <c:pt idx="153">
                  <c:v>21872</c:v>
                </c:pt>
                <c:pt idx="154">
                  <c:v>570</c:v>
                </c:pt>
                <c:pt idx="155">
                  <c:v>145</c:v>
                </c:pt>
                <c:pt idx="156">
                  <c:v>344</c:v>
                </c:pt>
                <c:pt idx="157">
                  <c:v>241164</c:v>
                </c:pt>
                <c:pt idx="158">
                  <c:v>18592</c:v>
                </c:pt>
                <c:pt idx="159">
                  <c:v>10245</c:v>
                </c:pt>
                <c:pt idx="160">
                  <c:v>66</c:v>
                </c:pt>
                <c:pt idx="161">
                  <c:v>165</c:v>
                </c:pt>
                <c:pt idx="162">
                  <c:v>520</c:v>
                </c:pt>
                <c:pt idx="163">
                  <c:v>2616</c:v>
                </c:pt>
                <c:pt idx="164">
                  <c:v>20592</c:v>
                </c:pt>
                <c:pt idx="165">
                  <c:v>1182</c:v>
                </c:pt>
                <c:pt idx="166">
                  <c:v>206</c:v>
                </c:pt>
                <c:pt idx="167">
                  <c:v>398</c:v>
                </c:pt>
                <c:pt idx="168">
                  <c:v>117</c:v>
                </c:pt>
                <c:pt idx="169">
                  <c:v>711</c:v>
                </c:pt>
                <c:pt idx="170">
                  <c:v>507360</c:v>
                </c:pt>
                <c:pt idx="171">
                  <c:v>429</c:v>
                </c:pt>
                <c:pt idx="172">
                  <c:v>362835</c:v>
                </c:pt>
                <c:pt idx="173">
                  <c:v>6678</c:v>
                </c:pt>
                <c:pt idx="174">
                  <c:v>5560</c:v>
                </c:pt>
                <c:pt idx="175">
                  <c:v>772</c:v>
                </c:pt>
                <c:pt idx="176">
                  <c:v>164832</c:v>
                </c:pt>
                <c:pt idx="177">
                  <c:v>2200</c:v>
                </c:pt>
                <c:pt idx="178">
                  <c:v>2100</c:v>
                </c:pt>
                <c:pt idx="179">
                  <c:v>427</c:v>
                </c:pt>
                <c:pt idx="180">
                  <c:v>566</c:v>
                </c:pt>
                <c:pt idx="181">
                  <c:v>858</c:v>
                </c:pt>
                <c:pt idx="182">
                  <c:v>6840</c:v>
                </c:pt>
                <c:pt idx="183">
                  <c:v>70650</c:v>
                </c:pt>
                <c:pt idx="184">
                  <c:v>37260</c:v>
                </c:pt>
                <c:pt idx="185">
                  <c:v>470</c:v>
                </c:pt>
                <c:pt idx="186">
                  <c:v>318</c:v>
                </c:pt>
                <c:pt idx="187">
                  <c:v>60458</c:v>
                </c:pt>
                <c:pt idx="188">
                  <c:v>162539</c:v>
                </c:pt>
                <c:pt idx="189">
                  <c:v>1653</c:v>
                </c:pt>
                <c:pt idx="190">
                  <c:v>334</c:v>
                </c:pt>
                <c:pt idx="191">
                  <c:v>321</c:v>
                </c:pt>
                <c:pt idx="192">
                  <c:v>692</c:v>
                </c:pt>
                <c:pt idx="193">
                  <c:v>335</c:v>
                </c:pt>
                <c:pt idx="194">
                  <c:v>576</c:v>
                </c:pt>
                <c:pt idx="195">
                  <c:v>3130</c:v>
                </c:pt>
                <c:pt idx="196">
                  <c:v>109</c:v>
                </c:pt>
                <c:pt idx="197">
                  <c:v>280</c:v>
                </c:pt>
                <c:pt idx="198">
                  <c:v>4014</c:v>
                </c:pt>
                <c:pt idx="199">
                  <c:v>9222</c:v>
                </c:pt>
                <c:pt idx="200">
                  <c:v>640</c:v>
                </c:pt>
                <c:pt idx="201">
                  <c:v>3530</c:v>
                </c:pt>
                <c:pt idx="202">
                  <c:v>477</c:v>
                </c:pt>
                <c:pt idx="203">
                  <c:v>23736</c:v>
                </c:pt>
                <c:pt idx="204">
                  <c:v>21840</c:v>
                </c:pt>
                <c:pt idx="205">
                  <c:v>274</c:v>
                </c:pt>
                <c:pt idx="206">
                  <c:v>15</c:v>
                </c:pt>
                <c:pt idx="207">
                  <c:v>107</c:v>
                </c:pt>
                <c:pt idx="208">
                  <c:v>17361</c:v>
                </c:pt>
                <c:pt idx="209">
                  <c:v>758</c:v>
                </c:pt>
                <c:pt idx="210">
                  <c:v>25452</c:v>
                </c:pt>
                <c:pt idx="211">
                  <c:v>1200</c:v>
                </c:pt>
                <c:pt idx="212">
                  <c:v>1068</c:v>
                </c:pt>
                <c:pt idx="213">
                  <c:v>45156</c:v>
                </c:pt>
                <c:pt idx="214">
                  <c:v>1650</c:v>
                </c:pt>
                <c:pt idx="215">
                  <c:v>7926</c:v>
                </c:pt>
                <c:pt idx="216">
                  <c:v>750</c:v>
                </c:pt>
                <c:pt idx="217">
                  <c:v>6600</c:v>
                </c:pt>
                <c:pt idx="218">
                  <c:v>6880</c:v>
                </c:pt>
                <c:pt idx="219">
                  <c:v>383</c:v>
                </c:pt>
                <c:pt idx="220">
                  <c:v>110</c:v>
                </c:pt>
                <c:pt idx="221">
                  <c:v>335</c:v>
                </c:pt>
                <c:pt idx="222">
                  <c:v>50760</c:v>
                </c:pt>
                <c:pt idx="223">
                  <c:v>505</c:v>
                </c:pt>
                <c:pt idx="224">
                  <c:v>4680</c:v>
                </c:pt>
                <c:pt idx="225">
                  <c:v>4248</c:v>
                </c:pt>
                <c:pt idx="226">
                  <c:v>384</c:v>
                </c:pt>
                <c:pt idx="227">
                  <c:v>165</c:v>
                </c:pt>
                <c:pt idx="228">
                  <c:v>335</c:v>
                </c:pt>
                <c:pt idx="229">
                  <c:v>392</c:v>
                </c:pt>
                <c:pt idx="230">
                  <c:v>9725</c:v>
                </c:pt>
                <c:pt idx="231">
                  <c:v>26442</c:v>
                </c:pt>
                <c:pt idx="232">
                  <c:v>200</c:v>
                </c:pt>
                <c:pt idx="233">
                  <c:v>503</c:v>
                </c:pt>
                <c:pt idx="234">
                  <c:v>315</c:v>
                </c:pt>
                <c:pt idx="235">
                  <c:v>206</c:v>
                </c:pt>
                <c:pt idx="236">
                  <c:v>249508</c:v>
                </c:pt>
                <c:pt idx="237">
                  <c:v>13559</c:v>
                </c:pt>
                <c:pt idx="238">
                  <c:v>3408</c:v>
                </c:pt>
                <c:pt idx="239">
                  <c:v>75</c:v>
                </c:pt>
                <c:pt idx="240">
                  <c:v>609480</c:v>
                </c:pt>
                <c:pt idx="241">
                  <c:v>107406</c:v>
                </c:pt>
                <c:pt idx="242">
                  <c:v>359</c:v>
                </c:pt>
                <c:pt idx="243">
                  <c:v>6744</c:v>
                </c:pt>
                <c:pt idx="244">
                  <c:v>13080</c:v>
                </c:pt>
                <c:pt idx="245">
                  <c:v>0</c:v>
                </c:pt>
                <c:pt idx="246">
                  <c:v>717</c:v>
                </c:pt>
                <c:pt idx="247">
                  <c:v>200</c:v>
                </c:pt>
                <c:pt idx="248">
                  <c:v>339</c:v>
                </c:pt>
                <c:pt idx="249">
                  <c:v>1299</c:v>
                </c:pt>
                <c:pt idx="250">
                  <c:v>5880</c:v>
                </c:pt>
                <c:pt idx="251">
                  <c:v>188422</c:v>
                </c:pt>
                <c:pt idx="252">
                  <c:v>297</c:v>
                </c:pt>
                <c:pt idx="253">
                  <c:v>339500</c:v>
                </c:pt>
                <c:pt idx="254">
                  <c:v>82012</c:v>
                </c:pt>
                <c:pt idx="255">
                  <c:v>610</c:v>
                </c:pt>
                <c:pt idx="256">
                  <c:v>449</c:v>
                </c:pt>
                <c:pt idx="257">
                  <c:v>1468</c:v>
                </c:pt>
                <c:pt idx="258">
                  <c:v>3908</c:v>
                </c:pt>
                <c:pt idx="259">
                  <c:v>190</c:v>
                </c:pt>
                <c:pt idx="260">
                  <c:v>64296</c:v>
                </c:pt>
                <c:pt idx="261">
                  <c:v>82</c:v>
                </c:pt>
                <c:pt idx="262">
                  <c:v>1032</c:v>
                </c:pt>
                <c:pt idx="263">
                  <c:v>4344</c:v>
                </c:pt>
                <c:pt idx="264">
                  <c:v>22630</c:v>
                </c:pt>
                <c:pt idx="265">
                  <c:v>440</c:v>
                </c:pt>
                <c:pt idx="266">
                  <c:v>72237</c:v>
                </c:pt>
                <c:pt idx="267">
                  <c:v>2304</c:v>
                </c:pt>
                <c:pt idx="268">
                  <c:v>756</c:v>
                </c:pt>
                <c:pt idx="269">
                  <c:v>2958</c:v>
                </c:pt>
                <c:pt idx="270">
                  <c:v>107820</c:v>
                </c:pt>
                <c:pt idx="271">
                  <c:v>2620</c:v>
                </c:pt>
                <c:pt idx="272">
                  <c:v>129</c:v>
                </c:pt>
                <c:pt idx="273">
                  <c:v>230</c:v>
                </c:pt>
                <c:pt idx="274">
                  <c:v>123</c:v>
                </c:pt>
                <c:pt idx="275">
                  <c:v>38</c:v>
                </c:pt>
                <c:pt idx="276">
                  <c:v>950</c:v>
                </c:pt>
                <c:pt idx="277">
                  <c:v>200</c:v>
                </c:pt>
                <c:pt idx="278">
                  <c:v>165</c:v>
                </c:pt>
                <c:pt idx="279">
                  <c:v>515</c:v>
                </c:pt>
                <c:pt idx="280">
                  <c:v>419</c:v>
                </c:pt>
                <c:pt idx="281">
                  <c:v>1422</c:v>
                </c:pt>
                <c:pt idx="282">
                  <c:v>53586</c:v>
                </c:pt>
                <c:pt idx="283">
                  <c:v>1672</c:v>
                </c:pt>
                <c:pt idx="284">
                  <c:v>315</c:v>
                </c:pt>
                <c:pt idx="285">
                  <c:v>283</c:v>
                </c:pt>
                <c:pt idx="286">
                  <c:v>958</c:v>
                </c:pt>
                <c:pt idx="287">
                  <c:v>902</c:v>
                </c:pt>
                <c:pt idx="288">
                  <c:v>34506</c:v>
                </c:pt>
                <c:pt idx="289">
                  <c:v>200235</c:v>
                </c:pt>
                <c:pt idx="290">
                  <c:v>275</c:v>
                </c:pt>
                <c:pt idx="291">
                  <c:v>305</c:v>
                </c:pt>
                <c:pt idx="292">
                  <c:v>185</c:v>
                </c:pt>
                <c:pt idx="293">
                  <c:v>18528</c:v>
                </c:pt>
                <c:pt idx="294">
                  <c:v>1734</c:v>
                </c:pt>
                <c:pt idx="295">
                  <c:v>76626</c:v>
                </c:pt>
                <c:pt idx="296">
                  <c:v>32112</c:v>
                </c:pt>
                <c:pt idx="297">
                  <c:v>2448</c:v>
                </c:pt>
                <c:pt idx="298">
                  <c:v>2208</c:v>
                </c:pt>
                <c:pt idx="299">
                  <c:v>0</c:v>
                </c:pt>
                <c:pt idx="300">
                  <c:v>97</c:v>
                </c:pt>
                <c:pt idx="301">
                  <c:v>1878</c:v>
                </c:pt>
                <c:pt idx="302">
                  <c:v>1742</c:v>
                </c:pt>
                <c:pt idx="303">
                  <c:v>420</c:v>
                </c:pt>
                <c:pt idx="304">
                  <c:v>239</c:v>
                </c:pt>
                <c:pt idx="305">
                  <c:v>4148</c:v>
                </c:pt>
                <c:pt idx="306">
                  <c:v>315513</c:v>
                </c:pt>
                <c:pt idx="307">
                  <c:v>71174</c:v>
                </c:pt>
                <c:pt idx="308">
                  <c:v>14115</c:v>
                </c:pt>
                <c:pt idx="309">
                  <c:v>56329</c:v>
                </c:pt>
                <c:pt idx="310">
                  <c:v>636</c:v>
                </c:pt>
                <c:pt idx="311">
                  <c:v>2874</c:v>
                </c:pt>
                <c:pt idx="312">
                  <c:v>2180</c:v>
                </c:pt>
                <c:pt idx="313">
                  <c:v>6168</c:v>
                </c:pt>
                <c:pt idx="314">
                  <c:v>392</c:v>
                </c:pt>
                <c:pt idx="315">
                  <c:v>2492</c:v>
                </c:pt>
                <c:pt idx="316">
                  <c:v>218</c:v>
                </c:pt>
                <c:pt idx="317">
                  <c:v>2296</c:v>
                </c:pt>
                <c:pt idx="318">
                  <c:v>22550</c:v>
                </c:pt>
                <c:pt idx="319">
                  <c:v>8202</c:v>
                </c:pt>
                <c:pt idx="320">
                  <c:v>84160</c:v>
                </c:pt>
                <c:pt idx="321">
                  <c:v>160</c:v>
                </c:pt>
                <c:pt idx="322">
                  <c:v>28910</c:v>
                </c:pt>
                <c:pt idx="323">
                  <c:v>724</c:v>
                </c:pt>
                <c:pt idx="324">
                  <c:v>654</c:v>
                </c:pt>
                <c:pt idx="325">
                  <c:v>4635</c:v>
                </c:pt>
                <c:pt idx="326">
                  <c:v>574</c:v>
                </c:pt>
                <c:pt idx="327">
                  <c:v>666</c:v>
                </c:pt>
                <c:pt idx="328">
                  <c:v>415</c:v>
                </c:pt>
                <c:pt idx="329">
                  <c:v>175</c:v>
                </c:pt>
                <c:pt idx="330">
                  <c:v>1500</c:v>
                </c:pt>
                <c:pt idx="331">
                  <c:v>5160</c:v>
                </c:pt>
                <c:pt idx="332">
                  <c:v>15330</c:v>
                </c:pt>
                <c:pt idx="333">
                  <c:v>206</c:v>
                </c:pt>
                <c:pt idx="334">
                  <c:v>134610</c:v>
                </c:pt>
                <c:pt idx="335">
                  <c:v>122</c:v>
                </c:pt>
                <c:pt idx="336">
                  <c:v>1776</c:v>
                </c:pt>
                <c:pt idx="337">
                  <c:v>37770</c:v>
                </c:pt>
                <c:pt idx="338">
                  <c:v>1435330</c:v>
                </c:pt>
                <c:pt idx="339">
                  <c:v>24390</c:v>
                </c:pt>
                <c:pt idx="340">
                  <c:v>22</c:v>
                </c:pt>
                <c:pt idx="341">
                  <c:v>150</c:v>
                </c:pt>
                <c:pt idx="342">
                  <c:v>135</c:v>
                </c:pt>
                <c:pt idx="343">
                  <c:v>518</c:v>
                </c:pt>
                <c:pt idx="344">
                  <c:v>586</c:v>
                </c:pt>
                <c:pt idx="345">
                  <c:v>13730</c:v>
                </c:pt>
                <c:pt idx="346">
                  <c:v>988</c:v>
                </c:pt>
                <c:pt idx="347">
                  <c:v>3375</c:v>
                </c:pt>
                <c:pt idx="348">
                  <c:v>144</c:v>
                </c:pt>
                <c:pt idx="349">
                  <c:v>1902</c:v>
                </c:pt>
                <c:pt idx="350">
                  <c:v>3868</c:v>
                </c:pt>
                <c:pt idx="351">
                  <c:v>174</c:v>
                </c:pt>
                <c:pt idx="352">
                  <c:v>2321280</c:v>
                </c:pt>
                <c:pt idx="353">
                  <c:v>22</c:v>
                </c:pt>
                <c:pt idx="354">
                  <c:v>181</c:v>
                </c:pt>
                <c:pt idx="355">
                  <c:v>7830</c:v>
                </c:pt>
                <c:pt idx="356">
                  <c:v>678</c:v>
                </c:pt>
                <c:pt idx="357">
                  <c:v>1377150</c:v>
                </c:pt>
                <c:pt idx="358">
                  <c:v>482</c:v>
                </c:pt>
                <c:pt idx="359">
                  <c:v>355</c:v>
                </c:pt>
                <c:pt idx="360">
                  <c:v>130110</c:v>
                </c:pt>
                <c:pt idx="361">
                  <c:v>95</c:v>
                </c:pt>
                <c:pt idx="362">
                  <c:v>186</c:v>
                </c:pt>
                <c:pt idx="363">
                  <c:v>131</c:v>
                </c:pt>
                <c:pt idx="364">
                  <c:v>224</c:v>
                </c:pt>
                <c:pt idx="365">
                  <c:v>1680</c:v>
                </c:pt>
                <c:pt idx="366">
                  <c:v>2440</c:v>
                </c:pt>
                <c:pt idx="367">
                  <c:v>21112</c:v>
                </c:pt>
                <c:pt idx="368">
                  <c:v>252</c:v>
                </c:pt>
                <c:pt idx="369">
                  <c:v>150</c:v>
                </c:pt>
                <c:pt idx="370">
                  <c:v>21408</c:v>
                </c:pt>
                <c:pt idx="371">
                  <c:v>410373</c:v>
                </c:pt>
                <c:pt idx="372">
                  <c:v>99620</c:v>
                </c:pt>
                <c:pt idx="373">
                  <c:v>15820</c:v>
                </c:pt>
                <c:pt idx="374">
                  <c:v>318</c:v>
                </c:pt>
                <c:pt idx="375">
                  <c:v>412</c:v>
                </c:pt>
                <c:pt idx="376">
                  <c:v>65370</c:v>
                </c:pt>
                <c:pt idx="377">
                  <c:v>311194</c:v>
                </c:pt>
                <c:pt idx="378">
                  <c:v>732</c:v>
                </c:pt>
                <c:pt idx="379">
                  <c:v>6498</c:v>
                </c:pt>
                <c:pt idx="380">
                  <c:v>53060</c:v>
                </c:pt>
                <c:pt idx="381">
                  <c:v>448</c:v>
                </c:pt>
                <c:pt idx="382">
                  <c:v>25326</c:v>
                </c:pt>
                <c:pt idx="383">
                  <c:v>260</c:v>
                </c:pt>
                <c:pt idx="384">
                  <c:v>265</c:v>
                </c:pt>
                <c:pt idx="385">
                  <c:v>1977</c:v>
                </c:pt>
                <c:pt idx="386">
                  <c:v>1171</c:v>
                </c:pt>
                <c:pt idx="387">
                  <c:v>29393</c:v>
                </c:pt>
                <c:pt idx="388">
                  <c:v>6310</c:v>
                </c:pt>
                <c:pt idx="389">
                  <c:v>2716</c:v>
                </c:pt>
                <c:pt idx="390">
                  <c:v>19278</c:v>
                </c:pt>
                <c:pt idx="391">
                  <c:v>44583</c:v>
                </c:pt>
                <c:pt idx="392">
                  <c:v>386</c:v>
                </c:pt>
                <c:pt idx="393">
                  <c:v>293132</c:v>
                </c:pt>
                <c:pt idx="394">
                  <c:v>830</c:v>
                </c:pt>
                <c:pt idx="395">
                  <c:v>318</c:v>
                </c:pt>
                <c:pt idx="396">
                  <c:v>158</c:v>
                </c:pt>
                <c:pt idx="397">
                  <c:v>2790</c:v>
                </c:pt>
                <c:pt idx="398">
                  <c:v>832</c:v>
                </c:pt>
                <c:pt idx="399">
                  <c:v>3608</c:v>
                </c:pt>
                <c:pt idx="400">
                  <c:v>27615</c:v>
                </c:pt>
                <c:pt idx="401">
                  <c:v>1254</c:v>
                </c:pt>
                <c:pt idx="402">
                  <c:v>171</c:v>
                </c:pt>
                <c:pt idx="403">
                  <c:v>284</c:v>
                </c:pt>
                <c:pt idx="404">
                  <c:v>1947</c:v>
                </c:pt>
                <c:pt idx="405">
                  <c:v>1946</c:v>
                </c:pt>
                <c:pt idx="406">
                  <c:v>21434</c:v>
                </c:pt>
                <c:pt idx="407">
                  <c:v>3140</c:v>
                </c:pt>
                <c:pt idx="408">
                  <c:v>198</c:v>
                </c:pt>
                <c:pt idx="409">
                  <c:v>190</c:v>
                </c:pt>
                <c:pt idx="410">
                  <c:v>710</c:v>
                </c:pt>
                <c:pt idx="411">
                  <c:v>586</c:v>
                </c:pt>
                <c:pt idx="412">
                  <c:v>60</c:v>
                </c:pt>
                <c:pt idx="413">
                  <c:v>560</c:v>
                </c:pt>
                <c:pt idx="414">
                  <c:v>158</c:v>
                </c:pt>
                <c:pt idx="415">
                  <c:v>468</c:v>
                </c:pt>
                <c:pt idx="416">
                  <c:v>445</c:v>
                </c:pt>
                <c:pt idx="417">
                  <c:v>43750</c:v>
                </c:pt>
                <c:pt idx="418">
                  <c:v>165</c:v>
                </c:pt>
                <c:pt idx="419">
                  <c:v>19726</c:v>
                </c:pt>
                <c:pt idx="420">
                  <c:v>744</c:v>
                </c:pt>
                <c:pt idx="421">
                  <c:v>396</c:v>
                </c:pt>
                <c:pt idx="422">
                  <c:v>100</c:v>
                </c:pt>
                <c:pt idx="423">
                  <c:v>140</c:v>
                </c:pt>
                <c:pt idx="424">
                  <c:v>966</c:v>
                </c:pt>
                <c:pt idx="425">
                  <c:v>2130</c:v>
                </c:pt>
                <c:pt idx="426">
                  <c:v>85</c:v>
                </c:pt>
                <c:pt idx="427">
                  <c:v>423</c:v>
                </c:pt>
                <c:pt idx="428">
                  <c:v>1828</c:v>
                </c:pt>
                <c:pt idx="429">
                  <c:v>2294</c:v>
                </c:pt>
                <c:pt idx="430">
                  <c:v>400</c:v>
                </c:pt>
                <c:pt idx="431">
                  <c:v>1600</c:v>
                </c:pt>
                <c:pt idx="432">
                  <c:v>3564</c:v>
                </c:pt>
                <c:pt idx="433">
                  <c:v>301</c:v>
                </c:pt>
                <c:pt idx="434">
                  <c:v>968</c:v>
                </c:pt>
                <c:pt idx="435">
                  <c:v>23386</c:v>
                </c:pt>
                <c:pt idx="436">
                  <c:v>1120</c:v>
                </c:pt>
                <c:pt idx="437">
                  <c:v>2448</c:v>
                </c:pt>
                <c:pt idx="438">
                  <c:v>1214</c:v>
                </c:pt>
                <c:pt idx="439">
                  <c:v>3765</c:v>
                </c:pt>
                <c:pt idx="440">
                  <c:v>9373</c:v>
                </c:pt>
                <c:pt idx="441">
                  <c:v>1011</c:v>
                </c:pt>
                <c:pt idx="442">
                  <c:v>84</c:v>
                </c:pt>
                <c:pt idx="443">
                  <c:v>340</c:v>
                </c:pt>
                <c:pt idx="444">
                  <c:v>195</c:v>
                </c:pt>
                <c:pt idx="445">
                  <c:v>276</c:v>
                </c:pt>
                <c:pt idx="446">
                  <c:v>95</c:v>
                </c:pt>
                <c:pt idx="447">
                  <c:v>2804</c:v>
                </c:pt>
                <c:pt idx="448">
                  <c:v>608872</c:v>
                </c:pt>
                <c:pt idx="449">
                  <c:v>1626</c:v>
                </c:pt>
                <c:pt idx="450">
                  <c:v>254</c:v>
                </c:pt>
                <c:pt idx="451">
                  <c:v>258</c:v>
                </c:pt>
                <c:pt idx="452">
                  <c:v>280</c:v>
                </c:pt>
                <c:pt idx="453">
                  <c:v>400</c:v>
                </c:pt>
                <c:pt idx="454">
                  <c:v>743</c:v>
                </c:pt>
                <c:pt idx="455">
                  <c:v>65</c:v>
                </c:pt>
                <c:pt idx="456">
                  <c:v>308</c:v>
                </c:pt>
                <c:pt idx="457">
                  <c:v>4692</c:v>
                </c:pt>
                <c:pt idx="458">
                  <c:v>350</c:v>
                </c:pt>
                <c:pt idx="459">
                  <c:v>94</c:v>
                </c:pt>
                <c:pt idx="460">
                  <c:v>445</c:v>
                </c:pt>
                <c:pt idx="461">
                  <c:v>72</c:v>
                </c:pt>
                <c:pt idx="462">
                  <c:v>6138</c:v>
                </c:pt>
                <c:pt idx="463">
                  <c:v>327537</c:v>
                </c:pt>
                <c:pt idx="464">
                  <c:v>235</c:v>
                </c:pt>
                <c:pt idx="465">
                  <c:v>315</c:v>
                </c:pt>
                <c:pt idx="466">
                  <c:v>464</c:v>
                </c:pt>
                <c:pt idx="467">
                  <c:v>183</c:v>
                </c:pt>
                <c:pt idx="468">
                  <c:v>914</c:v>
                </c:pt>
                <c:pt idx="469">
                  <c:v>750</c:v>
                </c:pt>
                <c:pt idx="470">
                  <c:v>6260</c:v>
                </c:pt>
                <c:pt idx="471">
                  <c:v>8262</c:v>
                </c:pt>
                <c:pt idx="472">
                  <c:v>2190</c:v>
                </c:pt>
                <c:pt idx="473">
                  <c:v>3948</c:v>
                </c:pt>
                <c:pt idx="474">
                  <c:v>22304</c:v>
                </c:pt>
                <c:pt idx="475">
                  <c:v>494</c:v>
                </c:pt>
                <c:pt idx="476">
                  <c:v>2166</c:v>
                </c:pt>
                <c:pt idx="477">
                  <c:v>431</c:v>
                </c:pt>
                <c:pt idx="478">
                  <c:v>1075</c:v>
                </c:pt>
                <c:pt idx="479">
                  <c:v>58276</c:v>
                </c:pt>
                <c:pt idx="480">
                  <c:v>5055</c:v>
                </c:pt>
                <c:pt idx="481">
                  <c:v>252</c:v>
                </c:pt>
                <c:pt idx="482">
                  <c:v>285</c:v>
                </c:pt>
                <c:pt idx="483">
                  <c:v>45766</c:v>
                </c:pt>
                <c:pt idx="484">
                  <c:v>6063</c:v>
                </c:pt>
                <c:pt idx="485">
                  <c:v>3261</c:v>
                </c:pt>
                <c:pt idx="486">
                  <c:v>1860</c:v>
                </c:pt>
                <c:pt idx="487">
                  <c:v>4385</c:v>
                </c:pt>
                <c:pt idx="488">
                  <c:v>145</c:v>
                </c:pt>
                <c:pt idx="489">
                  <c:v>477</c:v>
                </c:pt>
                <c:pt idx="490">
                  <c:v>602</c:v>
                </c:pt>
                <c:pt idx="491">
                  <c:v>396</c:v>
                </c:pt>
                <c:pt idx="492">
                  <c:v>484</c:v>
                </c:pt>
                <c:pt idx="493">
                  <c:v>97</c:v>
                </c:pt>
                <c:pt idx="494">
                  <c:v>373</c:v>
                </c:pt>
                <c:pt idx="495">
                  <c:v>218</c:v>
                </c:pt>
                <c:pt idx="496">
                  <c:v>136</c:v>
                </c:pt>
                <c:pt idx="497">
                  <c:v>165</c:v>
                </c:pt>
                <c:pt idx="498">
                  <c:v>3192</c:v>
                </c:pt>
                <c:pt idx="499">
                  <c:v>21160</c:v>
                </c:pt>
                <c:pt idx="500">
                  <c:v>3526</c:v>
                </c:pt>
                <c:pt idx="501">
                  <c:v>4175</c:v>
                </c:pt>
                <c:pt idx="502">
                  <c:v>239</c:v>
                </c:pt>
                <c:pt idx="503">
                  <c:v>207648</c:v>
                </c:pt>
                <c:pt idx="504">
                  <c:v>425</c:v>
                </c:pt>
                <c:pt idx="505">
                  <c:v>9086</c:v>
                </c:pt>
                <c:pt idx="506">
                  <c:v>149017</c:v>
                </c:pt>
                <c:pt idx="507">
                  <c:v>5588</c:v>
                </c:pt>
                <c:pt idx="508">
                  <c:v>100</c:v>
                </c:pt>
                <c:pt idx="509">
                  <c:v>119</c:v>
                </c:pt>
                <c:pt idx="510">
                  <c:v>673</c:v>
                </c:pt>
                <c:pt idx="511">
                  <c:v>1384</c:v>
                </c:pt>
                <c:pt idx="512">
                  <c:v>81560</c:v>
                </c:pt>
                <c:pt idx="513">
                  <c:v>335</c:v>
                </c:pt>
                <c:pt idx="514">
                  <c:v>143382</c:v>
                </c:pt>
                <c:pt idx="515">
                  <c:v>68951</c:v>
                </c:pt>
                <c:pt idx="516">
                  <c:v>250</c:v>
                </c:pt>
                <c:pt idx="517">
                  <c:v>93585</c:v>
                </c:pt>
                <c:pt idx="518">
                  <c:v>117</c:v>
                </c:pt>
                <c:pt idx="519">
                  <c:v>247</c:v>
                </c:pt>
                <c:pt idx="520">
                  <c:v>1736</c:v>
                </c:pt>
                <c:pt idx="521">
                  <c:v>211</c:v>
                </c:pt>
                <c:pt idx="522">
                  <c:v>45812</c:v>
                </c:pt>
                <c:pt idx="523">
                  <c:v>821</c:v>
                </c:pt>
                <c:pt idx="524">
                  <c:v>12462</c:v>
                </c:pt>
                <c:pt idx="525">
                  <c:v>111960</c:v>
                </c:pt>
                <c:pt idx="526">
                  <c:v>9924</c:v>
                </c:pt>
                <c:pt idx="527">
                  <c:v>190</c:v>
                </c:pt>
                <c:pt idx="528">
                  <c:v>12890</c:v>
                </c:pt>
                <c:pt idx="529">
                  <c:v>1895</c:v>
                </c:pt>
                <c:pt idx="530">
                  <c:v>2130</c:v>
                </c:pt>
                <c:pt idx="531">
                  <c:v>248</c:v>
                </c:pt>
                <c:pt idx="532">
                  <c:v>49153</c:v>
                </c:pt>
                <c:pt idx="533">
                  <c:v>1488</c:v>
                </c:pt>
                <c:pt idx="534">
                  <c:v>4980</c:v>
                </c:pt>
                <c:pt idx="535">
                  <c:v>6517</c:v>
                </c:pt>
                <c:pt idx="536">
                  <c:v>4396</c:v>
                </c:pt>
                <c:pt idx="537">
                  <c:v>6528</c:v>
                </c:pt>
                <c:pt idx="538">
                  <c:v>7435</c:v>
                </c:pt>
                <c:pt idx="539">
                  <c:v>12685</c:v>
                </c:pt>
                <c:pt idx="540">
                  <c:v>4635</c:v>
                </c:pt>
                <c:pt idx="541">
                  <c:v>228240</c:v>
                </c:pt>
                <c:pt idx="542">
                  <c:v>1434</c:v>
                </c:pt>
                <c:pt idx="543">
                  <c:v>812</c:v>
                </c:pt>
                <c:pt idx="544">
                  <c:v>396</c:v>
                </c:pt>
                <c:pt idx="545">
                  <c:v>21959</c:v>
                </c:pt>
                <c:pt idx="546">
                  <c:v>38598</c:v>
                </c:pt>
                <c:pt idx="547">
                  <c:v>310640</c:v>
                </c:pt>
                <c:pt idx="548">
                  <c:v>370</c:v>
                </c:pt>
                <c:pt idx="549">
                  <c:v>557</c:v>
                </c:pt>
                <c:pt idx="550">
                  <c:v>125</c:v>
                </c:pt>
                <c:pt idx="551">
                  <c:v>1725</c:v>
                </c:pt>
                <c:pt idx="552">
                  <c:v>165</c:v>
                </c:pt>
                <c:pt idx="553">
                  <c:v>20416</c:v>
                </c:pt>
                <c:pt idx="554">
                  <c:v>432</c:v>
                </c:pt>
                <c:pt idx="555">
                  <c:v>42966</c:v>
                </c:pt>
                <c:pt idx="556">
                  <c:v>275</c:v>
                </c:pt>
                <c:pt idx="557">
                  <c:v>149</c:v>
                </c:pt>
                <c:pt idx="558">
                  <c:v>561</c:v>
                </c:pt>
                <c:pt idx="559">
                  <c:v>114894</c:v>
                </c:pt>
                <c:pt idx="560">
                  <c:v>1174978</c:v>
                </c:pt>
                <c:pt idx="561">
                  <c:v>150</c:v>
                </c:pt>
                <c:pt idx="562">
                  <c:v>68</c:v>
                </c:pt>
                <c:pt idx="563">
                  <c:v>30842</c:v>
                </c:pt>
                <c:pt idx="564">
                  <c:v>321</c:v>
                </c:pt>
                <c:pt idx="565">
                  <c:v>7755</c:v>
                </c:pt>
                <c:pt idx="566">
                  <c:v>268</c:v>
                </c:pt>
                <c:pt idx="567">
                  <c:v>569</c:v>
                </c:pt>
                <c:pt idx="568">
                  <c:v>2112</c:v>
                </c:pt>
                <c:pt idx="569">
                  <c:v>215</c:v>
                </c:pt>
                <c:pt idx="570">
                  <c:v>1010</c:v>
                </c:pt>
                <c:pt idx="571">
                  <c:v>638</c:v>
                </c:pt>
                <c:pt idx="572">
                  <c:v>47117</c:v>
                </c:pt>
                <c:pt idx="573">
                  <c:v>1944</c:v>
                </c:pt>
                <c:pt idx="574">
                  <c:v>24192</c:v>
                </c:pt>
                <c:pt idx="575">
                  <c:v>678</c:v>
                </c:pt>
                <c:pt idx="576">
                  <c:v>12110</c:v>
                </c:pt>
                <c:pt idx="577">
                  <c:v>678</c:v>
                </c:pt>
                <c:pt idx="578">
                  <c:v>2256</c:v>
                </c:pt>
                <c:pt idx="579">
                  <c:v>160</c:v>
                </c:pt>
                <c:pt idx="580">
                  <c:v>44536</c:v>
                </c:pt>
                <c:pt idx="581">
                  <c:v>165</c:v>
                </c:pt>
                <c:pt idx="582">
                  <c:v>2004</c:v>
                </c:pt>
                <c:pt idx="583">
                  <c:v>37093</c:v>
                </c:pt>
                <c:pt idx="584">
                  <c:v>5574</c:v>
                </c:pt>
                <c:pt idx="585">
                  <c:v>189880</c:v>
                </c:pt>
                <c:pt idx="586">
                  <c:v>53172</c:v>
                </c:pt>
                <c:pt idx="587">
                  <c:v>199452</c:v>
                </c:pt>
                <c:pt idx="588">
                  <c:v>9175</c:v>
                </c:pt>
                <c:pt idx="589">
                  <c:v>7167</c:v>
                </c:pt>
                <c:pt idx="590">
                  <c:v>736</c:v>
                </c:pt>
                <c:pt idx="591">
                  <c:v>15950</c:v>
                </c:pt>
                <c:pt idx="592">
                  <c:v>14976</c:v>
                </c:pt>
                <c:pt idx="593">
                  <c:v>5556</c:v>
                </c:pt>
                <c:pt idx="594">
                  <c:v>578</c:v>
                </c:pt>
                <c:pt idx="595">
                  <c:v>374</c:v>
                </c:pt>
                <c:pt idx="596">
                  <c:v>95</c:v>
                </c:pt>
                <c:pt idx="597">
                  <c:v>295</c:v>
                </c:pt>
                <c:pt idx="598">
                  <c:v>448</c:v>
                </c:pt>
                <c:pt idx="599">
                  <c:v>12840</c:v>
                </c:pt>
                <c:pt idx="600">
                  <c:v>115</c:v>
                </c:pt>
                <c:pt idx="601">
                  <c:v>45</c:v>
                </c:pt>
                <c:pt idx="602">
                  <c:v>688</c:v>
                </c:pt>
                <c:pt idx="603">
                  <c:v>1010</c:v>
                </c:pt>
                <c:pt idx="604">
                  <c:v>137</c:v>
                </c:pt>
                <c:pt idx="605">
                  <c:v>15400</c:v>
                </c:pt>
                <c:pt idx="606">
                  <c:v>5391</c:v>
                </c:pt>
                <c:pt idx="607">
                  <c:v>322</c:v>
                </c:pt>
                <c:pt idx="608">
                  <c:v>730</c:v>
                </c:pt>
                <c:pt idx="609">
                  <c:v>400384</c:v>
                </c:pt>
                <c:pt idx="610">
                  <c:v>744</c:v>
                </c:pt>
                <c:pt idx="611">
                  <c:v>4776</c:v>
                </c:pt>
                <c:pt idx="612">
                  <c:v>186</c:v>
                </c:pt>
                <c:pt idx="613">
                  <c:v>24318</c:v>
                </c:pt>
                <c:pt idx="614">
                  <c:v>235</c:v>
                </c:pt>
                <c:pt idx="615">
                  <c:v>667</c:v>
                </c:pt>
                <c:pt idx="616">
                  <c:v>15624</c:v>
                </c:pt>
                <c:pt idx="617">
                  <c:v>165</c:v>
                </c:pt>
                <c:pt idx="618">
                  <c:v>137</c:v>
                </c:pt>
                <c:pt idx="619">
                  <c:v>0</c:v>
                </c:pt>
                <c:pt idx="620">
                  <c:v>3264</c:v>
                </c:pt>
                <c:pt idx="621">
                  <c:v>1725</c:v>
                </c:pt>
                <c:pt idx="622">
                  <c:v>59550</c:v>
                </c:pt>
                <c:pt idx="623">
                  <c:v>730</c:v>
                </c:pt>
                <c:pt idx="624">
                  <c:v>342</c:v>
                </c:pt>
                <c:pt idx="625">
                  <c:v>7606</c:v>
                </c:pt>
                <c:pt idx="626">
                  <c:v>310</c:v>
                </c:pt>
                <c:pt idx="627">
                  <c:v>498</c:v>
                </c:pt>
                <c:pt idx="628">
                  <c:v>0</c:v>
                </c:pt>
                <c:pt idx="629">
                  <c:v>709</c:v>
                </c:pt>
                <c:pt idx="630">
                  <c:v>794</c:v>
                </c:pt>
                <c:pt idx="631">
                  <c:v>2644</c:v>
                </c:pt>
                <c:pt idx="632">
                  <c:v>668</c:v>
                </c:pt>
                <c:pt idx="633">
                  <c:v>269</c:v>
                </c:pt>
                <c:pt idx="634">
                  <c:v>85</c:v>
                </c:pt>
                <c:pt idx="635">
                  <c:v>41270</c:v>
                </c:pt>
                <c:pt idx="636">
                  <c:v>60</c:v>
                </c:pt>
                <c:pt idx="637">
                  <c:v>939379</c:v>
                </c:pt>
                <c:pt idx="638">
                  <c:v>2458</c:v>
                </c:pt>
                <c:pt idx="639">
                  <c:v>279</c:v>
                </c:pt>
                <c:pt idx="640">
                  <c:v>400</c:v>
                </c:pt>
                <c:pt idx="641">
                  <c:v>560</c:v>
                </c:pt>
                <c:pt idx="642">
                  <c:v>390</c:v>
                </c:pt>
                <c:pt idx="643">
                  <c:v>71874</c:v>
                </c:pt>
                <c:pt idx="644">
                  <c:v>202510</c:v>
                </c:pt>
                <c:pt idx="645">
                  <c:v>243560</c:v>
                </c:pt>
                <c:pt idx="646">
                  <c:v>11658</c:v>
                </c:pt>
                <c:pt idx="647">
                  <c:v>1012</c:v>
                </c:pt>
                <c:pt idx="648">
                  <c:v>3904</c:v>
                </c:pt>
                <c:pt idx="649">
                  <c:v>22840</c:v>
                </c:pt>
                <c:pt idx="650">
                  <c:v>1791</c:v>
                </c:pt>
                <c:pt idx="651">
                  <c:v>195</c:v>
                </c:pt>
                <c:pt idx="652">
                  <c:v>412</c:v>
                </c:pt>
                <c:pt idx="653">
                  <c:v>527</c:v>
                </c:pt>
                <c:pt idx="654">
                  <c:v>441</c:v>
                </c:pt>
                <c:pt idx="655">
                  <c:v>173</c:v>
                </c:pt>
                <c:pt idx="656">
                  <c:v>270</c:v>
                </c:pt>
                <c:pt idx="657">
                  <c:v>62490</c:v>
                </c:pt>
                <c:pt idx="658">
                  <c:v>5256</c:v>
                </c:pt>
                <c:pt idx="659">
                  <c:v>84370</c:v>
                </c:pt>
                <c:pt idx="660">
                  <c:v>190</c:v>
                </c:pt>
                <c:pt idx="661">
                  <c:v>444</c:v>
                </c:pt>
                <c:pt idx="662">
                  <c:v>95</c:v>
                </c:pt>
                <c:pt idx="663">
                  <c:v>10206</c:v>
                </c:pt>
                <c:pt idx="664">
                  <c:v>34688</c:v>
                </c:pt>
                <c:pt idx="665">
                  <c:v>648</c:v>
                </c:pt>
                <c:pt idx="666">
                  <c:v>55</c:v>
                </c:pt>
                <c:pt idx="667">
                  <c:v>17946</c:v>
                </c:pt>
                <c:pt idx="668">
                  <c:v>5530</c:v>
                </c:pt>
                <c:pt idx="669">
                  <c:v>235</c:v>
                </c:pt>
                <c:pt idx="670">
                  <c:v>774</c:v>
                </c:pt>
                <c:pt idx="671">
                  <c:v>530</c:v>
                </c:pt>
                <c:pt idx="672">
                  <c:v>27282</c:v>
                </c:pt>
                <c:pt idx="673">
                  <c:v>3404</c:v>
                </c:pt>
                <c:pt idx="674">
                  <c:v>1352</c:v>
                </c:pt>
                <c:pt idx="675">
                  <c:v>3258</c:v>
                </c:pt>
                <c:pt idx="676">
                  <c:v>17262</c:v>
                </c:pt>
                <c:pt idx="677">
                  <c:v>328</c:v>
                </c:pt>
                <c:pt idx="678">
                  <c:v>1103</c:v>
                </c:pt>
                <c:pt idx="679">
                  <c:v>969</c:v>
                </c:pt>
                <c:pt idx="680">
                  <c:v>460</c:v>
                </c:pt>
                <c:pt idx="681">
                  <c:v>355104</c:v>
                </c:pt>
                <c:pt idx="682">
                  <c:v>56</c:v>
                </c:pt>
                <c:pt idx="683">
                  <c:v>515</c:v>
                </c:pt>
                <c:pt idx="684">
                  <c:v>2694</c:v>
                </c:pt>
                <c:pt idx="685">
                  <c:v>40</c:v>
                </c:pt>
                <c:pt idx="686">
                  <c:v>22652</c:v>
                </c:pt>
                <c:pt idx="687">
                  <c:v>15032</c:v>
                </c:pt>
                <c:pt idx="688">
                  <c:v>400</c:v>
                </c:pt>
                <c:pt idx="689">
                  <c:v>28250</c:v>
                </c:pt>
                <c:pt idx="690">
                  <c:v>247702</c:v>
                </c:pt>
                <c:pt idx="691">
                  <c:v>762</c:v>
                </c:pt>
                <c:pt idx="692">
                  <c:v>5625</c:v>
                </c:pt>
                <c:pt idx="693">
                  <c:v>3196</c:v>
                </c:pt>
                <c:pt idx="694">
                  <c:v>501</c:v>
                </c:pt>
                <c:pt idx="695">
                  <c:v>2451</c:v>
                </c:pt>
                <c:pt idx="696">
                  <c:v>3114</c:v>
                </c:pt>
                <c:pt idx="697">
                  <c:v>535</c:v>
                </c:pt>
                <c:pt idx="698">
                  <c:v>165</c:v>
                </c:pt>
                <c:pt idx="699">
                  <c:v>1232</c:v>
                </c:pt>
                <c:pt idx="700">
                  <c:v>228</c:v>
                </c:pt>
                <c:pt idx="701">
                  <c:v>36069</c:v>
                </c:pt>
                <c:pt idx="702">
                  <c:v>11655</c:v>
                </c:pt>
                <c:pt idx="703">
                  <c:v>110</c:v>
                </c:pt>
                <c:pt idx="704">
                  <c:v>1968</c:v>
                </c:pt>
                <c:pt idx="705">
                  <c:v>100</c:v>
                </c:pt>
                <c:pt idx="706">
                  <c:v>244</c:v>
                </c:pt>
                <c:pt idx="707">
                  <c:v>0</c:v>
                </c:pt>
                <c:pt idx="708">
                  <c:v>475</c:v>
                </c:pt>
                <c:pt idx="709">
                  <c:v>51516</c:v>
                </c:pt>
                <c:pt idx="710">
                  <c:v>263</c:v>
                </c:pt>
                <c:pt idx="711">
                  <c:v>854</c:v>
                </c:pt>
                <c:pt idx="712">
                  <c:v>1416</c:v>
                </c:pt>
                <c:pt idx="713">
                  <c:v>198</c:v>
                </c:pt>
                <c:pt idx="714">
                  <c:v>259350</c:v>
                </c:pt>
                <c:pt idx="715">
                  <c:v>40495</c:v>
                </c:pt>
                <c:pt idx="716">
                  <c:v>4128</c:v>
                </c:pt>
                <c:pt idx="717">
                  <c:v>37</c:v>
                </c:pt>
                <c:pt idx="718">
                  <c:v>5044</c:v>
                </c:pt>
                <c:pt idx="719">
                  <c:v>5664</c:v>
                </c:pt>
                <c:pt idx="720">
                  <c:v>485</c:v>
                </c:pt>
                <c:pt idx="721">
                  <c:v>652</c:v>
                </c:pt>
                <c:pt idx="722">
                  <c:v>2301</c:v>
                </c:pt>
                <c:pt idx="723">
                  <c:v>1036560</c:v>
                </c:pt>
                <c:pt idx="724">
                  <c:v>335</c:v>
                </c:pt>
                <c:pt idx="725">
                  <c:v>7206</c:v>
                </c:pt>
                <c:pt idx="726">
                  <c:v>1047</c:v>
                </c:pt>
                <c:pt idx="727">
                  <c:v>970</c:v>
                </c:pt>
                <c:pt idx="728">
                  <c:v>12439</c:v>
                </c:pt>
                <c:pt idx="729">
                  <c:v>162846</c:v>
                </c:pt>
                <c:pt idx="730">
                  <c:v>1114</c:v>
                </c:pt>
                <c:pt idx="731">
                  <c:v>480</c:v>
                </c:pt>
                <c:pt idx="732">
                  <c:v>172</c:v>
                </c:pt>
                <c:pt idx="733">
                  <c:v>360</c:v>
                </c:pt>
                <c:pt idx="734">
                  <c:v>541</c:v>
                </c:pt>
                <c:pt idx="735">
                  <c:v>123981</c:v>
                </c:pt>
                <c:pt idx="736">
                  <c:v>344</c:v>
                </c:pt>
                <c:pt idx="737">
                  <c:v>48270</c:v>
                </c:pt>
                <c:pt idx="738">
                  <c:v>1671</c:v>
                </c:pt>
                <c:pt idx="739">
                  <c:v>78</c:v>
                </c:pt>
                <c:pt idx="740">
                  <c:v>426</c:v>
                </c:pt>
                <c:pt idx="741">
                  <c:v>204</c:v>
                </c:pt>
                <c:pt idx="742">
                  <c:v>329</c:v>
                </c:pt>
                <c:pt idx="743">
                  <c:v>0</c:v>
                </c:pt>
                <c:pt idx="744">
                  <c:v>223</c:v>
                </c:pt>
                <c:pt idx="745">
                  <c:v>2828</c:v>
                </c:pt>
                <c:pt idx="746">
                  <c:v>92150</c:v>
                </c:pt>
                <c:pt idx="747">
                  <c:v>27203</c:v>
                </c:pt>
                <c:pt idx="748">
                  <c:v>1410200</c:v>
                </c:pt>
                <c:pt idx="749">
                  <c:v>8625</c:v>
                </c:pt>
                <c:pt idx="750">
                  <c:v>912</c:v>
                </c:pt>
                <c:pt idx="751">
                  <c:v>39032</c:v>
                </c:pt>
                <c:pt idx="752">
                  <c:v>67683</c:v>
                </c:pt>
                <c:pt idx="753">
                  <c:v>296</c:v>
                </c:pt>
                <c:pt idx="754">
                  <c:v>968</c:v>
                </c:pt>
                <c:pt idx="755">
                  <c:v>412</c:v>
                </c:pt>
                <c:pt idx="756">
                  <c:v>1304</c:v>
                </c:pt>
                <c:pt idx="757">
                  <c:v>178</c:v>
                </c:pt>
                <c:pt idx="758">
                  <c:v>5208</c:v>
                </c:pt>
                <c:pt idx="759">
                  <c:v>939</c:v>
                </c:pt>
                <c:pt idx="760">
                  <c:v>30872</c:v>
                </c:pt>
                <c:pt idx="761">
                  <c:v>9932</c:v>
                </c:pt>
                <c:pt idx="762">
                  <c:v>790</c:v>
                </c:pt>
                <c:pt idx="763">
                  <c:v>1169</c:v>
                </c:pt>
                <c:pt idx="764">
                  <c:v>19579</c:v>
                </c:pt>
                <c:pt idx="765">
                  <c:v>263</c:v>
                </c:pt>
                <c:pt idx="766">
                  <c:v>331</c:v>
                </c:pt>
                <c:pt idx="767">
                  <c:v>2176</c:v>
                </c:pt>
                <c:pt idx="768">
                  <c:v>11445</c:v>
                </c:pt>
                <c:pt idx="769">
                  <c:v>377</c:v>
                </c:pt>
                <c:pt idx="770">
                  <c:v>3357</c:v>
                </c:pt>
                <c:pt idx="771">
                  <c:v>21875</c:v>
                </c:pt>
                <c:pt idx="772">
                  <c:v>3608000</c:v>
                </c:pt>
                <c:pt idx="773">
                  <c:v>504</c:v>
                </c:pt>
                <c:pt idx="774">
                  <c:v>444360</c:v>
                </c:pt>
                <c:pt idx="775">
                  <c:v>1852</c:v>
                </c:pt>
                <c:pt idx="776">
                  <c:v>721864</c:v>
                </c:pt>
                <c:pt idx="777">
                  <c:v>2850</c:v>
                </c:pt>
                <c:pt idx="778">
                  <c:v>367</c:v>
                </c:pt>
                <c:pt idx="779">
                  <c:v>197</c:v>
                </c:pt>
                <c:pt idx="780">
                  <c:v>1227</c:v>
                </c:pt>
                <c:pt idx="781">
                  <c:v>347</c:v>
                </c:pt>
                <c:pt idx="782">
                  <c:v>4232</c:v>
                </c:pt>
                <c:pt idx="783">
                  <c:v>300</c:v>
                </c:pt>
                <c:pt idx="784">
                  <c:v>672204</c:v>
                </c:pt>
                <c:pt idx="785">
                  <c:v>9975</c:v>
                </c:pt>
                <c:pt idx="786">
                  <c:v>200</c:v>
                </c:pt>
                <c:pt idx="787">
                  <c:v>456</c:v>
                </c:pt>
                <c:pt idx="788">
                  <c:v>47</c:v>
                </c:pt>
                <c:pt idx="789">
                  <c:v>17793</c:v>
                </c:pt>
                <c:pt idx="790">
                  <c:v>8652</c:v>
                </c:pt>
                <c:pt idx="791">
                  <c:v>1884</c:v>
                </c:pt>
                <c:pt idx="792">
                  <c:v>17964</c:v>
                </c:pt>
                <c:pt idx="793">
                  <c:v>130473</c:v>
                </c:pt>
                <c:pt idx="794">
                  <c:v>1292544</c:v>
                </c:pt>
                <c:pt idx="795">
                  <c:v>1234811</c:v>
                </c:pt>
                <c:pt idx="796">
                  <c:v>16332</c:v>
                </c:pt>
                <c:pt idx="797">
                  <c:v>1646</c:v>
                </c:pt>
                <c:pt idx="798">
                  <c:v>12930</c:v>
                </c:pt>
                <c:pt idx="799">
                  <c:v>233440</c:v>
                </c:pt>
                <c:pt idx="800">
                  <c:v>10475</c:v>
                </c:pt>
                <c:pt idx="801">
                  <c:v>150</c:v>
                </c:pt>
                <c:pt idx="802">
                  <c:v>91322</c:v>
                </c:pt>
                <c:pt idx="803">
                  <c:v>31338</c:v>
                </c:pt>
                <c:pt idx="804">
                  <c:v>32104</c:v>
                </c:pt>
                <c:pt idx="805">
                  <c:v>324</c:v>
                </c:pt>
                <c:pt idx="806">
                  <c:v>110</c:v>
                </c:pt>
                <c:pt idx="807">
                  <c:v>288040</c:v>
                </c:pt>
                <c:pt idx="808">
                  <c:v>604</c:v>
                </c:pt>
                <c:pt idx="809">
                  <c:v>1790</c:v>
                </c:pt>
                <c:pt idx="810">
                  <c:v>7866</c:v>
                </c:pt>
                <c:pt idx="811">
                  <c:v>51232</c:v>
                </c:pt>
                <c:pt idx="812">
                  <c:v>7188</c:v>
                </c:pt>
                <c:pt idx="813">
                  <c:v>6784</c:v>
                </c:pt>
                <c:pt idx="814">
                  <c:v>742</c:v>
                </c:pt>
                <c:pt idx="815">
                  <c:v>409</c:v>
                </c:pt>
                <c:pt idx="816">
                  <c:v>2320</c:v>
                </c:pt>
                <c:pt idx="817">
                  <c:v>2554</c:v>
                </c:pt>
                <c:pt idx="818">
                  <c:v>24504</c:v>
                </c:pt>
                <c:pt idx="819">
                  <c:v>9830</c:v>
                </c:pt>
                <c:pt idx="820">
                  <c:v>693</c:v>
                </c:pt>
                <c:pt idx="821">
                  <c:v>103</c:v>
                </c:pt>
                <c:pt idx="822">
                  <c:v>22855</c:v>
                </c:pt>
                <c:pt idx="823">
                  <c:v>1454</c:v>
                </c:pt>
                <c:pt idx="824">
                  <c:v>1407348</c:v>
                </c:pt>
                <c:pt idx="825">
                  <c:v>33995</c:v>
                </c:pt>
                <c:pt idx="826">
                  <c:v>153808</c:v>
                </c:pt>
                <c:pt idx="827">
                  <c:v>3084</c:v>
                </c:pt>
                <c:pt idx="828">
                  <c:v>1348</c:v>
                </c:pt>
                <c:pt idx="829">
                  <c:v>507</c:v>
                </c:pt>
                <c:pt idx="830">
                  <c:v>8790</c:v>
                </c:pt>
                <c:pt idx="831">
                  <c:v>2008</c:v>
                </c:pt>
                <c:pt idx="832">
                  <c:v>6042</c:v>
                </c:pt>
                <c:pt idx="833">
                  <c:v>125</c:v>
                </c:pt>
                <c:pt idx="834">
                  <c:v>772</c:v>
                </c:pt>
                <c:pt idx="835">
                  <c:v>177</c:v>
                </c:pt>
                <c:pt idx="836">
                  <c:v>33741</c:v>
                </c:pt>
                <c:pt idx="837">
                  <c:v>1455</c:v>
                </c:pt>
                <c:pt idx="838">
                  <c:v>550</c:v>
                </c:pt>
                <c:pt idx="839">
                  <c:v>4368</c:v>
                </c:pt>
                <c:pt idx="840">
                  <c:v>364</c:v>
                </c:pt>
                <c:pt idx="841">
                  <c:v>141000</c:v>
                </c:pt>
                <c:pt idx="842">
                  <c:v>910</c:v>
                </c:pt>
                <c:pt idx="843">
                  <c:v>249584</c:v>
                </c:pt>
                <c:pt idx="844">
                  <c:v>467</c:v>
                </c:pt>
                <c:pt idx="845">
                  <c:v>98838</c:v>
                </c:pt>
                <c:pt idx="846">
                  <c:v>179</c:v>
                </c:pt>
                <c:pt idx="847">
                  <c:v>15570</c:v>
                </c:pt>
                <c:pt idx="848">
                  <c:v>1132</c:v>
                </c:pt>
                <c:pt idx="849">
                  <c:v>1880</c:v>
                </c:pt>
                <c:pt idx="850">
                  <c:v>13265</c:v>
                </c:pt>
                <c:pt idx="851">
                  <c:v>122060</c:v>
                </c:pt>
                <c:pt idx="852">
                  <c:v>5788</c:v>
                </c:pt>
                <c:pt idx="853">
                  <c:v>171576</c:v>
                </c:pt>
                <c:pt idx="854">
                  <c:v>970</c:v>
                </c:pt>
                <c:pt idx="855">
                  <c:v>1155</c:v>
                </c:pt>
                <c:pt idx="856">
                  <c:v>1176</c:v>
                </c:pt>
                <c:pt idx="857">
                  <c:v>2650</c:v>
                </c:pt>
                <c:pt idx="858">
                  <c:v>16950</c:v>
                </c:pt>
                <c:pt idx="859">
                  <c:v>6750</c:v>
                </c:pt>
                <c:pt idx="860">
                  <c:v>540</c:v>
                </c:pt>
                <c:pt idx="861">
                  <c:v>228</c:v>
                </c:pt>
                <c:pt idx="862">
                  <c:v>2122164</c:v>
                </c:pt>
                <c:pt idx="863">
                  <c:v>360</c:v>
                </c:pt>
                <c:pt idx="864">
                  <c:v>818</c:v>
                </c:pt>
                <c:pt idx="865">
                  <c:v>9028</c:v>
                </c:pt>
                <c:pt idx="866">
                  <c:v>41</c:v>
                </c:pt>
                <c:pt idx="867">
                  <c:v>212</c:v>
                </c:pt>
                <c:pt idx="868">
                  <c:v>179</c:v>
                </c:pt>
                <c:pt idx="869">
                  <c:v>375768</c:v>
                </c:pt>
                <c:pt idx="870">
                  <c:v>530</c:v>
                </c:pt>
                <c:pt idx="871">
                  <c:v>360</c:v>
                </c:pt>
                <c:pt idx="872">
                  <c:v>1256</c:v>
                </c:pt>
                <c:pt idx="873">
                  <c:v>266</c:v>
                </c:pt>
                <c:pt idx="874">
                  <c:v>2742</c:v>
                </c:pt>
                <c:pt idx="875">
                  <c:v>334</c:v>
                </c:pt>
                <c:pt idx="876">
                  <c:v>17634</c:v>
                </c:pt>
                <c:pt idx="877">
                  <c:v>270</c:v>
                </c:pt>
                <c:pt idx="878">
                  <c:v>1398</c:v>
                </c:pt>
                <c:pt idx="879">
                  <c:v>1470</c:v>
                </c:pt>
                <c:pt idx="880">
                  <c:v>1504</c:v>
                </c:pt>
                <c:pt idx="881">
                  <c:v>12228</c:v>
                </c:pt>
                <c:pt idx="882">
                  <c:v>338</c:v>
                </c:pt>
                <c:pt idx="883">
                  <c:v>124716</c:v>
                </c:pt>
                <c:pt idx="884">
                  <c:v>1212</c:v>
                </c:pt>
                <c:pt idx="885">
                  <c:v>55016</c:v>
                </c:pt>
                <c:pt idx="886">
                  <c:v>698</c:v>
                </c:pt>
                <c:pt idx="887">
                  <c:v>769</c:v>
                </c:pt>
                <c:pt idx="888">
                  <c:v>97546</c:v>
                </c:pt>
                <c:pt idx="889">
                  <c:v>17528</c:v>
                </c:pt>
                <c:pt idx="890">
                  <c:v>322</c:v>
                </c:pt>
                <c:pt idx="891">
                  <c:v>127</c:v>
                </c:pt>
                <c:pt idx="892">
                  <c:v>342</c:v>
                </c:pt>
                <c:pt idx="893">
                  <c:v>250470</c:v>
                </c:pt>
                <c:pt idx="894">
                  <c:v>364</c:v>
                </c:pt>
                <c:pt idx="895">
                  <c:v>200</c:v>
                </c:pt>
                <c:pt idx="896">
                  <c:v>2812578</c:v>
                </c:pt>
                <c:pt idx="897">
                  <c:v>120</c:v>
                </c:pt>
                <c:pt idx="898">
                  <c:v>43100</c:v>
                </c:pt>
                <c:pt idx="899">
                  <c:v>411</c:v>
                </c:pt>
                <c:pt idx="900">
                  <c:v>176580</c:v>
                </c:pt>
                <c:pt idx="901">
                  <c:v>1224</c:v>
                </c:pt>
                <c:pt idx="902">
                  <c:v>1600</c:v>
                </c:pt>
                <c:pt idx="903">
                  <c:v>382</c:v>
                </c:pt>
                <c:pt idx="904">
                  <c:v>6335</c:v>
                </c:pt>
                <c:pt idx="905">
                  <c:v>1170</c:v>
                </c:pt>
                <c:pt idx="906">
                  <c:v>179883</c:v>
                </c:pt>
                <c:pt idx="907">
                  <c:v>3664</c:v>
                </c:pt>
                <c:pt idx="908">
                  <c:v>21852</c:v>
                </c:pt>
                <c:pt idx="909">
                  <c:v>418</c:v>
                </c:pt>
                <c:pt idx="910">
                  <c:v>11826</c:v>
                </c:pt>
                <c:pt idx="911">
                  <c:v>19173</c:v>
                </c:pt>
                <c:pt idx="912">
                  <c:v>484</c:v>
                </c:pt>
                <c:pt idx="913">
                  <c:v>28930</c:v>
                </c:pt>
                <c:pt idx="914">
                  <c:v>20</c:v>
                </c:pt>
                <c:pt idx="915">
                  <c:v>518760</c:v>
                </c:pt>
                <c:pt idx="916">
                  <c:v>5952</c:v>
                </c:pt>
                <c:pt idx="917">
                  <c:v>104025</c:v>
                </c:pt>
                <c:pt idx="918">
                  <c:v>190</c:v>
                </c:pt>
                <c:pt idx="919">
                  <c:v>437</c:v>
                </c:pt>
                <c:pt idx="920">
                  <c:v>1780407</c:v>
                </c:pt>
                <c:pt idx="921">
                  <c:v>3330</c:v>
                </c:pt>
                <c:pt idx="922">
                  <c:v>420</c:v>
                </c:pt>
                <c:pt idx="923">
                  <c:v>303</c:v>
                </c:pt>
                <c:pt idx="924">
                  <c:v>81040</c:v>
                </c:pt>
                <c:pt idx="925">
                  <c:v>500</c:v>
                </c:pt>
                <c:pt idx="926">
                  <c:v>132</c:v>
                </c:pt>
                <c:pt idx="927">
                  <c:v>4950</c:v>
                </c:pt>
                <c:pt idx="928">
                  <c:v>4761</c:v>
                </c:pt>
                <c:pt idx="929">
                  <c:v>90</c:v>
                </c:pt>
                <c:pt idx="930">
                  <c:v>543</c:v>
                </c:pt>
                <c:pt idx="931">
                  <c:v>147240</c:v>
                </c:pt>
                <c:pt idx="932">
                  <c:v>230</c:v>
                </c:pt>
                <c:pt idx="933">
                  <c:v>183</c:v>
                </c:pt>
                <c:pt idx="934">
                  <c:v>916</c:v>
                </c:pt>
                <c:pt idx="935">
                  <c:v>9260</c:v>
                </c:pt>
                <c:pt idx="936">
                  <c:v>555</c:v>
                </c:pt>
                <c:pt idx="937">
                  <c:v>2637</c:v>
                </c:pt>
                <c:pt idx="938">
                  <c:v>858</c:v>
                </c:pt>
                <c:pt idx="939">
                  <c:v>5840</c:v>
                </c:pt>
                <c:pt idx="940">
                  <c:v>330</c:v>
                </c:pt>
                <c:pt idx="941">
                  <c:v>874</c:v>
                </c:pt>
                <c:pt idx="942">
                  <c:v>1932</c:v>
                </c:pt>
                <c:pt idx="943">
                  <c:v>674</c:v>
                </c:pt>
                <c:pt idx="944">
                  <c:v>65805</c:v>
                </c:pt>
                <c:pt idx="945">
                  <c:v>7995</c:v>
                </c:pt>
                <c:pt idx="946">
                  <c:v>139</c:v>
                </c:pt>
                <c:pt idx="947">
                  <c:v>255</c:v>
                </c:pt>
                <c:pt idx="948">
                  <c:v>396</c:v>
                </c:pt>
                <c:pt idx="949">
                  <c:v>1444</c:v>
                </c:pt>
                <c:pt idx="950">
                  <c:v>350</c:v>
                </c:pt>
                <c:pt idx="951">
                  <c:v>21934</c:v>
                </c:pt>
                <c:pt idx="952">
                  <c:v>1096</c:v>
                </c:pt>
                <c:pt idx="953">
                  <c:v>2025</c:v>
                </c:pt>
                <c:pt idx="954">
                  <c:v>11955</c:v>
                </c:pt>
                <c:pt idx="955">
                  <c:v>9290</c:v>
                </c:pt>
                <c:pt idx="956">
                  <c:v>420</c:v>
                </c:pt>
                <c:pt idx="957">
                  <c:v>800</c:v>
                </c:pt>
                <c:pt idx="958">
                  <c:v>174</c:v>
                </c:pt>
                <c:pt idx="959">
                  <c:v>784</c:v>
                </c:pt>
                <c:pt idx="960">
                  <c:v>726</c:v>
                </c:pt>
                <c:pt idx="961">
                  <c:v>37062</c:v>
                </c:pt>
                <c:pt idx="962">
                  <c:v>319</c:v>
                </c:pt>
                <c:pt idx="963">
                  <c:v>159</c:v>
                </c:pt>
                <c:pt idx="964">
                  <c:v>255</c:v>
                </c:pt>
                <c:pt idx="965">
                  <c:v>13812</c:v>
                </c:pt>
                <c:pt idx="966">
                  <c:v>7880</c:v>
                </c:pt>
                <c:pt idx="967">
                  <c:v>483584</c:v>
                </c:pt>
                <c:pt idx="968">
                  <c:v>225</c:v>
                </c:pt>
                <c:pt idx="969">
                  <c:v>31776</c:v>
                </c:pt>
                <c:pt idx="970">
                  <c:v>641024</c:v>
                </c:pt>
                <c:pt idx="971">
                  <c:v>92650</c:v>
                </c:pt>
                <c:pt idx="972">
                  <c:v>33612</c:v>
                </c:pt>
                <c:pt idx="973">
                  <c:v>322090</c:v>
                </c:pt>
                <c:pt idx="974">
                  <c:v>1426</c:v>
                </c:pt>
                <c:pt idx="975">
                  <c:v>100594</c:v>
                </c:pt>
                <c:pt idx="976">
                  <c:v>5032</c:v>
                </c:pt>
                <c:pt idx="977">
                  <c:v>992</c:v>
                </c:pt>
                <c:pt idx="978">
                  <c:v>165</c:v>
                </c:pt>
                <c:pt idx="979">
                  <c:v>94620</c:v>
                </c:pt>
                <c:pt idx="980">
                  <c:v>29887</c:v>
                </c:pt>
                <c:pt idx="981">
                  <c:v>484</c:v>
                </c:pt>
                <c:pt idx="982">
                  <c:v>415</c:v>
                </c:pt>
                <c:pt idx="983">
                  <c:v>16753</c:v>
                </c:pt>
                <c:pt idx="984">
                  <c:v>240</c:v>
                </c:pt>
                <c:pt idx="985">
                  <c:v>101</c:v>
                </c:pt>
                <c:pt idx="986">
                  <c:v>262</c:v>
                </c:pt>
                <c:pt idx="987">
                  <c:v>36504</c:v>
                </c:pt>
                <c:pt idx="988">
                  <c:v>10148</c:v>
                </c:pt>
                <c:pt idx="989">
                  <c:v>34078</c:v>
                </c:pt>
                <c:pt idx="990">
                  <c:v>99690</c:v>
                </c:pt>
                <c:pt idx="991">
                  <c:v>838</c:v>
                </c:pt>
                <c:pt idx="992">
                  <c:v>628</c:v>
                </c:pt>
                <c:pt idx="993">
                  <c:v>17154</c:v>
                </c:pt>
                <c:pt idx="994">
                  <c:v>36058</c:v>
                </c:pt>
                <c:pt idx="995">
                  <c:v>244</c:v>
                </c:pt>
                <c:pt idx="996">
                  <c:v>3454</c:v>
                </c:pt>
                <c:pt idx="997">
                  <c:v>18324</c:v>
                </c:pt>
                <c:pt idx="998">
                  <c:v>175</c:v>
                </c:pt>
                <c:pt idx="999">
                  <c:v>268</c:v>
                </c:pt>
                <c:pt idx="1000">
                  <c:v>200</c:v>
                </c:pt>
                <c:pt idx="1001">
                  <c:v>524</c:v>
                </c:pt>
                <c:pt idx="1002">
                  <c:v>4408</c:v>
                </c:pt>
                <c:pt idx="1003">
                  <c:v>2112</c:v>
                </c:pt>
                <c:pt idx="1004">
                  <c:v>189</c:v>
                </c:pt>
                <c:pt idx="1005">
                  <c:v>285</c:v>
                </c:pt>
                <c:pt idx="1006">
                  <c:v>990</c:v>
                </c:pt>
                <c:pt idx="1007">
                  <c:v>1266</c:v>
                </c:pt>
                <c:pt idx="1008">
                  <c:v>5520</c:v>
                </c:pt>
                <c:pt idx="1009">
                  <c:v>1934</c:v>
                </c:pt>
                <c:pt idx="1010">
                  <c:v>105</c:v>
                </c:pt>
                <c:pt idx="1011">
                  <c:v>650</c:v>
                </c:pt>
                <c:pt idx="1012">
                  <c:v>4084</c:v>
                </c:pt>
                <c:pt idx="1013">
                  <c:v>5196</c:v>
                </c:pt>
                <c:pt idx="1014">
                  <c:v>100</c:v>
                </c:pt>
                <c:pt idx="1015">
                  <c:v>136740</c:v>
                </c:pt>
                <c:pt idx="1016">
                  <c:v>405</c:v>
                </c:pt>
                <c:pt idx="1017">
                  <c:v>67221</c:v>
                </c:pt>
                <c:pt idx="1018">
                  <c:v>272</c:v>
                </c:pt>
                <c:pt idx="1019">
                  <c:v>252</c:v>
                </c:pt>
                <c:pt idx="1020">
                  <c:v>1980</c:v>
                </c:pt>
                <c:pt idx="1021">
                  <c:v>1185</c:v>
                </c:pt>
                <c:pt idx="1022">
                  <c:v>6678</c:v>
                </c:pt>
                <c:pt idx="1023">
                  <c:v>315468</c:v>
                </c:pt>
                <c:pt idx="1024">
                  <c:v>7400</c:v>
                </c:pt>
                <c:pt idx="1025">
                  <c:v>52368</c:v>
                </c:pt>
                <c:pt idx="1026">
                  <c:v>498</c:v>
                </c:pt>
                <c:pt idx="1027">
                  <c:v>543</c:v>
                </c:pt>
                <c:pt idx="1028">
                  <c:v>202768</c:v>
                </c:pt>
                <c:pt idx="1029">
                  <c:v>517</c:v>
                </c:pt>
                <c:pt idx="1030">
                  <c:v>124</c:v>
                </c:pt>
                <c:pt idx="1031">
                  <c:v>702</c:v>
                </c:pt>
                <c:pt idx="1032">
                  <c:v>744</c:v>
                </c:pt>
                <c:pt idx="1033">
                  <c:v>119</c:v>
                </c:pt>
                <c:pt idx="1034">
                  <c:v>294</c:v>
                </c:pt>
                <c:pt idx="1035">
                  <c:v>1464</c:v>
                </c:pt>
                <c:pt idx="1036">
                  <c:v>4890</c:v>
                </c:pt>
                <c:pt idx="1037">
                  <c:v>15340</c:v>
                </c:pt>
                <c:pt idx="1038">
                  <c:v>68782</c:v>
                </c:pt>
                <c:pt idx="1039">
                  <c:v>30740</c:v>
                </c:pt>
                <c:pt idx="1040">
                  <c:v>30160</c:v>
                </c:pt>
                <c:pt idx="1041">
                  <c:v>7140</c:v>
                </c:pt>
                <c:pt idx="1042">
                  <c:v>79183</c:v>
                </c:pt>
                <c:pt idx="1043">
                  <c:v>450</c:v>
                </c:pt>
                <c:pt idx="1044">
                  <c:v>2016</c:v>
                </c:pt>
                <c:pt idx="1045">
                  <c:v>227</c:v>
                </c:pt>
                <c:pt idx="1046">
                  <c:v>853</c:v>
                </c:pt>
                <c:pt idx="1047">
                  <c:v>672</c:v>
                </c:pt>
                <c:pt idx="1048">
                  <c:v>316</c:v>
                </c:pt>
                <c:pt idx="1049">
                  <c:v>554</c:v>
                </c:pt>
                <c:pt idx="1050">
                  <c:v>3980</c:v>
                </c:pt>
                <c:pt idx="1051">
                  <c:v>488</c:v>
                </c:pt>
                <c:pt idx="1052">
                  <c:v>1268</c:v>
                </c:pt>
                <c:pt idx="1053">
                  <c:v>790</c:v>
                </c:pt>
                <c:pt idx="1054">
                  <c:v>108</c:v>
                </c:pt>
                <c:pt idx="1055">
                  <c:v>1185</c:v>
                </c:pt>
                <c:pt idx="1056">
                  <c:v>108970</c:v>
                </c:pt>
                <c:pt idx="1057">
                  <c:v>1544</c:v>
                </c:pt>
                <c:pt idx="1058">
                  <c:v>305</c:v>
                </c:pt>
                <c:pt idx="1059">
                  <c:v>1920</c:v>
                </c:pt>
                <c:pt idx="1060">
                  <c:v>220</c:v>
                </c:pt>
                <c:pt idx="1061">
                  <c:v>507</c:v>
                </c:pt>
                <c:pt idx="1062">
                  <c:v>390</c:v>
                </c:pt>
                <c:pt idx="1063">
                  <c:v>4602</c:v>
                </c:pt>
                <c:pt idx="1064">
                  <c:v>303</c:v>
                </c:pt>
                <c:pt idx="1065">
                  <c:v>1251</c:v>
                </c:pt>
                <c:pt idx="1066">
                  <c:v>148</c:v>
                </c:pt>
                <c:pt idx="1067">
                  <c:v>60</c:v>
                </c:pt>
                <c:pt idx="1068">
                  <c:v>357</c:v>
                </c:pt>
                <c:pt idx="1069">
                  <c:v>121600</c:v>
                </c:pt>
                <c:pt idx="1070">
                  <c:v>37644</c:v>
                </c:pt>
                <c:pt idx="1071">
                  <c:v>29939</c:v>
                </c:pt>
                <c:pt idx="1072">
                  <c:v>740</c:v>
                </c:pt>
                <c:pt idx="1073">
                  <c:v>88</c:v>
                </c:pt>
                <c:pt idx="1074">
                  <c:v>24696</c:v>
                </c:pt>
                <c:pt idx="1075">
                  <c:v>62</c:v>
                </c:pt>
                <c:pt idx="1076">
                  <c:v>451920</c:v>
                </c:pt>
                <c:pt idx="1077">
                  <c:v>233332</c:v>
                </c:pt>
                <c:pt idx="1078">
                  <c:v>137</c:v>
                </c:pt>
                <c:pt idx="1079">
                  <c:v>142336</c:v>
                </c:pt>
                <c:pt idx="1080">
                  <c:v>174</c:v>
                </c:pt>
                <c:pt idx="1081">
                  <c:v>3399</c:v>
                </c:pt>
                <c:pt idx="1082">
                  <c:v>199</c:v>
                </c:pt>
                <c:pt idx="1083">
                  <c:v>1400</c:v>
                </c:pt>
                <c:pt idx="1084">
                  <c:v>23110</c:v>
                </c:pt>
                <c:pt idx="1085">
                  <c:v>234</c:v>
                </c:pt>
                <c:pt idx="1086">
                  <c:v>235</c:v>
                </c:pt>
                <c:pt idx="1087">
                  <c:v>20196</c:v>
                </c:pt>
                <c:pt idx="1088">
                  <c:v>2976</c:v>
                </c:pt>
                <c:pt idx="1089">
                  <c:v>237</c:v>
                </c:pt>
                <c:pt idx="1090">
                  <c:v>128</c:v>
                </c:pt>
                <c:pt idx="1091">
                  <c:v>266280</c:v>
                </c:pt>
                <c:pt idx="1092">
                  <c:v>1500</c:v>
                </c:pt>
                <c:pt idx="1093">
                  <c:v>339</c:v>
                </c:pt>
                <c:pt idx="1094">
                  <c:v>629</c:v>
                </c:pt>
                <c:pt idx="1095">
                  <c:v>3087</c:v>
                </c:pt>
                <c:pt idx="1096">
                  <c:v>31041</c:v>
                </c:pt>
                <c:pt idx="1097">
                  <c:v>66391</c:v>
                </c:pt>
                <c:pt idx="1098">
                  <c:v>1600</c:v>
                </c:pt>
                <c:pt idx="1099">
                  <c:v>346</c:v>
                </c:pt>
                <c:pt idx="1100">
                  <c:v>530</c:v>
                </c:pt>
                <c:pt idx="1101">
                  <c:v>169788</c:v>
                </c:pt>
                <c:pt idx="1102">
                  <c:v>7672</c:v>
                </c:pt>
                <c:pt idx="1103">
                  <c:v>27264</c:v>
                </c:pt>
                <c:pt idx="1104">
                  <c:v>8946</c:v>
                </c:pt>
                <c:pt idx="1105">
                  <c:v>338</c:v>
                </c:pt>
                <c:pt idx="1106">
                  <c:v>396</c:v>
                </c:pt>
                <c:pt idx="1107">
                  <c:v>2784</c:v>
                </c:pt>
                <c:pt idx="1108">
                  <c:v>2238</c:v>
                </c:pt>
                <c:pt idx="1109">
                  <c:v>4760</c:v>
                </c:pt>
                <c:pt idx="1110">
                  <c:v>181</c:v>
                </c:pt>
                <c:pt idx="1111">
                  <c:v>124</c:v>
                </c:pt>
                <c:pt idx="1112">
                  <c:v>14196</c:v>
                </c:pt>
                <c:pt idx="1113">
                  <c:v>1836</c:v>
                </c:pt>
                <c:pt idx="1114">
                  <c:v>380</c:v>
                </c:pt>
                <c:pt idx="1115">
                  <c:v>594</c:v>
                </c:pt>
                <c:pt idx="1116">
                  <c:v>8700</c:v>
                </c:pt>
                <c:pt idx="1117">
                  <c:v>9800</c:v>
                </c:pt>
                <c:pt idx="1118">
                  <c:v>3525</c:v>
                </c:pt>
                <c:pt idx="1119">
                  <c:v>5475</c:v>
                </c:pt>
                <c:pt idx="1120">
                  <c:v>1858</c:v>
                </c:pt>
                <c:pt idx="1121">
                  <c:v>614</c:v>
                </c:pt>
                <c:pt idx="1122">
                  <c:v>180</c:v>
                </c:pt>
                <c:pt idx="1123">
                  <c:v>3663</c:v>
                </c:pt>
                <c:pt idx="1124">
                  <c:v>160</c:v>
                </c:pt>
                <c:pt idx="1125">
                  <c:v>224411</c:v>
                </c:pt>
                <c:pt idx="1126">
                  <c:v>1093932</c:v>
                </c:pt>
                <c:pt idx="1127">
                  <c:v>2262</c:v>
                </c:pt>
                <c:pt idx="1128">
                  <c:v>198</c:v>
                </c:pt>
                <c:pt idx="1129">
                  <c:v>13790</c:v>
                </c:pt>
                <c:pt idx="1130">
                  <c:v>4255</c:v>
                </c:pt>
                <c:pt idx="1131">
                  <c:v>1334</c:v>
                </c:pt>
                <c:pt idx="1132">
                  <c:v>3480</c:v>
                </c:pt>
                <c:pt idx="1133">
                  <c:v>208</c:v>
                </c:pt>
                <c:pt idx="1134">
                  <c:v>7161</c:v>
                </c:pt>
                <c:pt idx="1135">
                  <c:v>1376</c:v>
                </c:pt>
                <c:pt idx="1136">
                  <c:v>2254</c:v>
                </c:pt>
                <c:pt idx="1137">
                  <c:v>466800</c:v>
                </c:pt>
                <c:pt idx="1138">
                  <c:v>621</c:v>
                </c:pt>
                <c:pt idx="1139">
                  <c:v>487</c:v>
                </c:pt>
                <c:pt idx="1140">
                  <c:v>698</c:v>
                </c:pt>
                <c:pt idx="1141">
                  <c:v>400</c:v>
                </c:pt>
                <c:pt idx="1142">
                  <c:v>4732</c:v>
                </c:pt>
                <c:pt idx="1143">
                  <c:v>15235</c:v>
                </c:pt>
                <c:pt idx="1144">
                  <c:v>267848</c:v>
                </c:pt>
                <c:pt idx="1145">
                  <c:v>16149</c:v>
                </c:pt>
                <c:pt idx="1146">
                  <c:v>385</c:v>
                </c:pt>
                <c:pt idx="1147">
                  <c:v>21445</c:v>
                </c:pt>
                <c:pt idx="1148">
                  <c:v>425</c:v>
                </c:pt>
                <c:pt idx="1149">
                  <c:v>216224</c:v>
                </c:pt>
                <c:pt idx="1150">
                  <c:v>421</c:v>
                </c:pt>
                <c:pt idx="1151">
                  <c:v>1114</c:v>
                </c:pt>
                <c:pt idx="1152">
                  <c:v>417</c:v>
                </c:pt>
                <c:pt idx="1153">
                  <c:v>6850</c:v>
                </c:pt>
                <c:pt idx="1154">
                  <c:v>6948</c:v>
                </c:pt>
                <c:pt idx="1155">
                  <c:v>128247</c:v>
                </c:pt>
                <c:pt idx="1156">
                  <c:v>0</c:v>
                </c:pt>
                <c:pt idx="1157">
                  <c:v>566</c:v>
                </c:pt>
                <c:pt idx="1158">
                  <c:v>26120</c:v>
                </c:pt>
                <c:pt idx="1159">
                  <c:v>55422</c:v>
                </c:pt>
                <c:pt idx="1160">
                  <c:v>3021</c:v>
                </c:pt>
                <c:pt idx="1161">
                  <c:v>1193</c:v>
                </c:pt>
                <c:pt idx="1162">
                  <c:v>697</c:v>
                </c:pt>
                <c:pt idx="1163">
                  <c:v>2520</c:v>
                </c:pt>
                <c:pt idx="1164">
                  <c:v>336352</c:v>
                </c:pt>
                <c:pt idx="1165">
                  <c:v>19088</c:v>
                </c:pt>
                <c:pt idx="1166">
                  <c:v>73</c:v>
                </c:pt>
                <c:pt idx="1167">
                  <c:v>24959</c:v>
                </c:pt>
                <c:pt idx="1168">
                  <c:v>706</c:v>
                </c:pt>
                <c:pt idx="1169">
                  <c:v>237</c:v>
                </c:pt>
                <c:pt idx="1170">
                  <c:v>265</c:v>
                </c:pt>
                <c:pt idx="1171">
                  <c:v>3324</c:v>
                </c:pt>
                <c:pt idx="1172">
                  <c:v>4800</c:v>
                </c:pt>
                <c:pt idx="1173">
                  <c:v>1204660</c:v>
                </c:pt>
                <c:pt idx="1174">
                  <c:v>1668</c:v>
                </c:pt>
                <c:pt idx="1175">
                  <c:v>857</c:v>
                </c:pt>
                <c:pt idx="1176">
                  <c:v>75</c:v>
                </c:pt>
                <c:pt idx="1177">
                  <c:v>124</c:v>
                </c:pt>
                <c:pt idx="1178">
                  <c:v>255</c:v>
                </c:pt>
                <c:pt idx="1179">
                  <c:v>288</c:v>
                </c:pt>
                <c:pt idx="1180">
                  <c:v>17390</c:v>
                </c:pt>
                <c:pt idx="1181">
                  <c:v>294</c:v>
                </c:pt>
                <c:pt idx="1182">
                  <c:v>118</c:v>
                </c:pt>
                <c:pt idx="1183">
                  <c:v>49</c:v>
                </c:pt>
                <c:pt idx="1184">
                  <c:v>23980</c:v>
                </c:pt>
                <c:pt idx="1185">
                  <c:v>330</c:v>
                </c:pt>
                <c:pt idx="1186">
                  <c:v>1568</c:v>
                </c:pt>
                <c:pt idx="1187">
                  <c:v>936</c:v>
                </c:pt>
                <c:pt idx="1188">
                  <c:v>56030</c:v>
                </c:pt>
                <c:pt idx="1189">
                  <c:v>15672</c:v>
                </c:pt>
                <c:pt idx="1190">
                  <c:v>1458</c:v>
                </c:pt>
                <c:pt idx="1191">
                  <c:v>5016</c:v>
                </c:pt>
                <c:pt idx="1192">
                  <c:v>230</c:v>
                </c:pt>
                <c:pt idx="1193">
                  <c:v>426</c:v>
                </c:pt>
                <c:pt idx="1194">
                  <c:v>30947</c:v>
                </c:pt>
                <c:pt idx="1195">
                  <c:v>3423</c:v>
                </c:pt>
                <c:pt idx="1196">
                  <c:v>3342</c:v>
                </c:pt>
                <c:pt idx="1197">
                  <c:v>43137</c:v>
                </c:pt>
                <c:pt idx="1198">
                  <c:v>1200120</c:v>
                </c:pt>
                <c:pt idx="1199">
                  <c:v>61083</c:v>
                </c:pt>
                <c:pt idx="1200">
                  <c:v>328394</c:v>
                </c:pt>
                <c:pt idx="1201">
                  <c:v>144</c:v>
                </c:pt>
                <c:pt idx="1202">
                  <c:v>360</c:v>
                </c:pt>
                <c:pt idx="1203">
                  <c:v>1175088</c:v>
                </c:pt>
                <c:pt idx="1204">
                  <c:v>2880</c:v>
                </c:pt>
                <c:pt idx="1205">
                  <c:v>383</c:v>
                </c:pt>
                <c:pt idx="1206">
                  <c:v>177</c:v>
                </c:pt>
                <c:pt idx="1207">
                  <c:v>200</c:v>
                </c:pt>
                <c:pt idx="1208">
                  <c:v>290</c:v>
                </c:pt>
                <c:pt idx="1209">
                  <c:v>1926</c:v>
                </c:pt>
                <c:pt idx="1210">
                  <c:v>0</c:v>
                </c:pt>
                <c:pt idx="1211">
                  <c:v>170373</c:v>
                </c:pt>
                <c:pt idx="1212">
                  <c:v>47</c:v>
                </c:pt>
                <c:pt idx="1213">
                  <c:v>4011</c:v>
                </c:pt>
                <c:pt idx="1214">
                  <c:v>710</c:v>
                </c:pt>
                <c:pt idx="1215">
                  <c:v>290</c:v>
                </c:pt>
                <c:pt idx="1216">
                  <c:v>672</c:v>
                </c:pt>
                <c:pt idx="1217">
                  <c:v>5100</c:v>
                </c:pt>
                <c:pt idx="1218">
                  <c:v>1890</c:v>
                </c:pt>
                <c:pt idx="1219">
                  <c:v>503</c:v>
                </c:pt>
                <c:pt idx="1220">
                  <c:v>343</c:v>
                </c:pt>
                <c:pt idx="1221">
                  <c:v>255</c:v>
                </c:pt>
                <c:pt idx="1222">
                  <c:v>156</c:v>
                </c:pt>
                <c:pt idx="1223">
                  <c:v>1472</c:v>
                </c:pt>
                <c:pt idx="1224">
                  <c:v>1911</c:v>
                </c:pt>
                <c:pt idx="1225">
                  <c:v>125</c:v>
                </c:pt>
                <c:pt idx="1226">
                  <c:v>420</c:v>
                </c:pt>
                <c:pt idx="1227">
                  <c:v>39600</c:v>
                </c:pt>
                <c:pt idx="1228">
                  <c:v>964</c:v>
                </c:pt>
                <c:pt idx="1229">
                  <c:v>41172</c:v>
                </c:pt>
                <c:pt idx="1230">
                  <c:v>182</c:v>
                </c:pt>
                <c:pt idx="1231">
                  <c:v>100</c:v>
                </c:pt>
                <c:pt idx="1232">
                  <c:v>205</c:v>
                </c:pt>
                <c:pt idx="1233">
                  <c:v>99</c:v>
                </c:pt>
                <c:pt idx="1234">
                  <c:v>10224</c:v>
                </c:pt>
                <c:pt idx="1235">
                  <c:v>4308</c:v>
                </c:pt>
                <c:pt idx="1236">
                  <c:v>5118</c:v>
                </c:pt>
                <c:pt idx="1237">
                  <c:v>238</c:v>
                </c:pt>
                <c:pt idx="1238">
                  <c:v>1286</c:v>
                </c:pt>
                <c:pt idx="1239">
                  <c:v>8124</c:v>
                </c:pt>
                <c:pt idx="1240">
                  <c:v>690</c:v>
                </c:pt>
                <c:pt idx="1241">
                  <c:v>67</c:v>
                </c:pt>
                <c:pt idx="1242">
                  <c:v>1208</c:v>
                </c:pt>
                <c:pt idx="1243">
                  <c:v>518910</c:v>
                </c:pt>
                <c:pt idx="1244">
                  <c:v>525</c:v>
                </c:pt>
                <c:pt idx="1245">
                  <c:v>220</c:v>
                </c:pt>
                <c:pt idx="1246">
                  <c:v>5985</c:v>
                </c:pt>
                <c:pt idx="1247">
                  <c:v>596</c:v>
                </c:pt>
                <c:pt idx="1248">
                  <c:v>219</c:v>
                </c:pt>
                <c:pt idx="1249">
                  <c:v>229</c:v>
                </c:pt>
                <c:pt idx="1250">
                  <c:v>687</c:v>
                </c:pt>
                <c:pt idx="1251">
                  <c:v>390</c:v>
                </c:pt>
                <c:pt idx="1252">
                  <c:v>65</c:v>
                </c:pt>
                <c:pt idx="1253">
                  <c:v>481</c:v>
                </c:pt>
                <c:pt idx="1254">
                  <c:v>13380</c:v>
                </c:pt>
                <c:pt idx="1255">
                  <c:v>70</c:v>
                </c:pt>
                <c:pt idx="1256">
                  <c:v>60</c:v>
                </c:pt>
                <c:pt idx="1257">
                  <c:v>60</c:v>
                </c:pt>
                <c:pt idx="1258">
                  <c:v>1520</c:v>
                </c:pt>
                <c:pt idx="1259">
                  <c:v>167</c:v>
                </c:pt>
                <c:pt idx="1260">
                  <c:v>190</c:v>
                </c:pt>
                <c:pt idx="1261">
                  <c:v>44168</c:v>
                </c:pt>
                <c:pt idx="1262">
                  <c:v>1392</c:v>
                </c:pt>
                <c:pt idx="1263">
                  <c:v>47820</c:v>
                </c:pt>
                <c:pt idx="1264">
                  <c:v>1207</c:v>
                </c:pt>
                <c:pt idx="1265">
                  <c:v>190</c:v>
                </c:pt>
                <c:pt idx="1266">
                  <c:v>10395</c:v>
                </c:pt>
                <c:pt idx="1267">
                  <c:v>1025</c:v>
                </c:pt>
                <c:pt idx="1268">
                  <c:v>1756</c:v>
                </c:pt>
                <c:pt idx="1269">
                  <c:v>478</c:v>
                </c:pt>
                <c:pt idx="1270">
                  <c:v>3954</c:v>
                </c:pt>
                <c:pt idx="1271">
                  <c:v>828</c:v>
                </c:pt>
                <c:pt idx="1272">
                  <c:v>79798</c:v>
                </c:pt>
                <c:pt idx="1273">
                  <c:v>20224</c:v>
                </c:pt>
                <c:pt idx="1274">
                  <c:v>125</c:v>
                </c:pt>
                <c:pt idx="1275">
                  <c:v>37930</c:v>
                </c:pt>
                <c:pt idx="1276">
                  <c:v>129</c:v>
                </c:pt>
                <c:pt idx="1277">
                  <c:v>2406</c:v>
                </c:pt>
                <c:pt idx="1278">
                  <c:v>1467</c:v>
                </c:pt>
                <c:pt idx="1279">
                  <c:v>100</c:v>
                </c:pt>
                <c:pt idx="1280">
                  <c:v>74410</c:v>
                </c:pt>
                <c:pt idx="1281">
                  <c:v>141768</c:v>
                </c:pt>
                <c:pt idx="1282">
                  <c:v>109</c:v>
                </c:pt>
                <c:pt idx="1283">
                  <c:v>18144</c:v>
                </c:pt>
                <c:pt idx="1284">
                  <c:v>20</c:v>
                </c:pt>
                <c:pt idx="1285">
                  <c:v>331</c:v>
                </c:pt>
                <c:pt idx="1286">
                  <c:v>87074</c:v>
                </c:pt>
                <c:pt idx="1287">
                  <c:v>16584</c:v>
                </c:pt>
                <c:pt idx="1288">
                  <c:v>442</c:v>
                </c:pt>
                <c:pt idx="1289">
                  <c:v>2373</c:v>
                </c:pt>
                <c:pt idx="1290">
                  <c:v>198</c:v>
                </c:pt>
                <c:pt idx="1291">
                  <c:v>22729</c:v>
                </c:pt>
                <c:pt idx="1292">
                  <c:v>290</c:v>
                </c:pt>
                <c:pt idx="1293">
                  <c:v>18980</c:v>
                </c:pt>
                <c:pt idx="1294">
                  <c:v>670</c:v>
                </c:pt>
                <c:pt idx="1295">
                  <c:v>28</c:v>
                </c:pt>
                <c:pt idx="1296">
                  <c:v>156</c:v>
                </c:pt>
                <c:pt idx="1297">
                  <c:v>21273</c:v>
                </c:pt>
                <c:pt idx="1298">
                  <c:v>259</c:v>
                </c:pt>
                <c:pt idx="1299">
                  <c:v>330</c:v>
                </c:pt>
                <c:pt idx="1300">
                  <c:v>136</c:v>
                </c:pt>
                <c:pt idx="1301">
                  <c:v>522240</c:v>
                </c:pt>
                <c:pt idx="1302">
                  <c:v>59850</c:v>
                </c:pt>
                <c:pt idx="1303">
                  <c:v>1140</c:v>
                </c:pt>
                <c:pt idx="1304">
                  <c:v>1545</c:v>
                </c:pt>
                <c:pt idx="1305">
                  <c:v>3376</c:v>
                </c:pt>
                <c:pt idx="1306">
                  <c:v>15915</c:v>
                </c:pt>
                <c:pt idx="1307">
                  <c:v>614</c:v>
                </c:pt>
                <c:pt idx="1308">
                  <c:v>204210</c:v>
                </c:pt>
                <c:pt idx="1309">
                  <c:v>4230</c:v>
                </c:pt>
                <c:pt idx="1310">
                  <c:v>62106</c:v>
                </c:pt>
                <c:pt idx="1311">
                  <c:v>354</c:v>
                </c:pt>
                <c:pt idx="1312">
                  <c:v>3692</c:v>
                </c:pt>
                <c:pt idx="1313">
                  <c:v>199348</c:v>
                </c:pt>
                <c:pt idx="1314">
                  <c:v>3456</c:v>
                </c:pt>
                <c:pt idx="1315">
                  <c:v>62</c:v>
                </c:pt>
                <c:pt idx="1316">
                  <c:v>1029</c:v>
                </c:pt>
                <c:pt idx="1317">
                  <c:v>270</c:v>
                </c:pt>
                <c:pt idx="1318">
                  <c:v>890</c:v>
                </c:pt>
                <c:pt idx="1319">
                  <c:v>174</c:v>
                </c:pt>
                <c:pt idx="1320">
                  <c:v>794050</c:v>
                </c:pt>
                <c:pt idx="1321">
                  <c:v>342738</c:v>
                </c:pt>
                <c:pt idx="1322">
                  <c:v>631</c:v>
                </c:pt>
                <c:pt idx="1323">
                  <c:v>5285</c:v>
                </c:pt>
                <c:pt idx="1324">
                  <c:v>2508</c:v>
                </c:pt>
                <c:pt idx="1325">
                  <c:v>307</c:v>
                </c:pt>
                <c:pt idx="1326">
                  <c:v>177800</c:v>
                </c:pt>
                <c:pt idx="1327">
                  <c:v>194</c:v>
                </c:pt>
                <c:pt idx="1328">
                  <c:v>273</c:v>
                </c:pt>
                <c:pt idx="1329">
                  <c:v>237</c:v>
                </c:pt>
                <c:pt idx="1330">
                  <c:v>58916</c:v>
                </c:pt>
                <c:pt idx="1331">
                  <c:v>916</c:v>
                </c:pt>
                <c:pt idx="1332">
                  <c:v>5706</c:v>
                </c:pt>
                <c:pt idx="1333">
                  <c:v>1354</c:v>
                </c:pt>
                <c:pt idx="1334">
                  <c:v>1202</c:v>
                </c:pt>
                <c:pt idx="1335">
                  <c:v>48789</c:v>
                </c:pt>
                <c:pt idx="1336">
                  <c:v>547</c:v>
                </c:pt>
                <c:pt idx="1337">
                  <c:v>69</c:v>
                </c:pt>
                <c:pt idx="1338">
                  <c:v>740</c:v>
                </c:pt>
                <c:pt idx="1339">
                  <c:v>479</c:v>
                </c:pt>
                <c:pt idx="1340">
                  <c:v>2865</c:v>
                </c:pt>
                <c:pt idx="1341">
                  <c:v>4587</c:v>
                </c:pt>
                <c:pt idx="1342">
                  <c:v>8856</c:v>
                </c:pt>
                <c:pt idx="1343">
                  <c:v>437</c:v>
                </c:pt>
                <c:pt idx="1344">
                  <c:v>710</c:v>
                </c:pt>
                <c:pt idx="1345">
                  <c:v>12225</c:v>
                </c:pt>
                <c:pt idx="1346">
                  <c:v>410</c:v>
                </c:pt>
                <c:pt idx="1347">
                  <c:v>3240</c:v>
                </c:pt>
                <c:pt idx="1348">
                  <c:v>317</c:v>
                </c:pt>
                <c:pt idx="1349">
                  <c:v>50472</c:v>
                </c:pt>
                <c:pt idx="1350">
                  <c:v>9008</c:v>
                </c:pt>
                <c:pt idx="1351">
                  <c:v>277</c:v>
                </c:pt>
                <c:pt idx="1352">
                  <c:v>140</c:v>
                </c:pt>
                <c:pt idx="1353">
                  <c:v>165</c:v>
                </c:pt>
                <c:pt idx="1354">
                  <c:v>20</c:v>
                </c:pt>
                <c:pt idx="1355">
                  <c:v>855</c:v>
                </c:pt>
                <c:pt idx="1356">
                  <c:v>1870</c:v>
                </c:pt>
                <c:pt idx="1357">
                  <c:v>330</c:v>
                </c:pt>
                <c:pt idx="1358">
                  <c:v>90</c:v>
                </c:pt>
                <c:pt idx="1359">
                  <c:v>29755</c:v>
                </c:pt>
                <c:pt idx="1360">
                  <c:v>2382</c:v>
                </c:pt>
                <c:pt idx="1361">
                  <c:v>17652</c:v>
                </c:pt>
                <c:pt idx="1362">
                  <c:v>1597302</c:v>
                </c:pt>
                <c:pt idx="1363">
                  <c:v>250</c:v>
                </c:pt>
                <c:pt idx="1364">
                  <c:v>486</c:v>
                </c:pt>
                <c:pt idx="1365">
                  <c:v>2966</c:v>
                </c:pt>
                <c:pt idx="1366">
                  <c:v>2950</c:v>
                </c:pt>
                <c:pt idx="1367">
                  <c:v>4730</c:v>
                </c:pt>
                <c:pt idx="1368">
                  <c:v>1338</c:v>
                </c:pt>
                <c:pt idx="1369">
                  <c:v>766</c:v>
                </c:pt>
                <c:pt idx="1370">
                  <c:v>330</c:v>
                </c:pt>
                <c:pt idx="1371">
                  <c:v>84555</c:v>
                </c:pt>
                <c:pt idx="1372">
                  <c:v>463</c:v>
                </c:pt>
                <c:pt idx="1373">
                  <c:v>766</c:v>
                </c:pt>
                <c:pt idx="1374">
                  <c:v>6009</c:v>
                </c:pt>
                <c:pt idx="1375">
                  <c:v>240</c:v>
                </c:pt>
                <c:pt idx="1376">
                  <c:v>10484</c:v>
                </c:pt>
                <c:pt idx="1377">
                  <c:v>976</c:v>
                </c:pt>
                <c:pt idx="1378">
                  <c:v>331</c:v>
                </c:pt>
                <c:pt idx="1379">
                  <c:v>640</c:v>
                </c:pt>
                <c:pt idx="1380">
                  <c:v>145</c:v>
                </c:pt>
                <c:pt idx="1381">
                  <c:v>324</c:v>
                </c:pt>
                <c:pt idx="1382">
                  <c:v>262800</c:v>
                </c:pt>
                <c:pt idx="1383">
                  <c:v>74</c:v>
                </c:pt>
                <c:pt idx="1384">
                  <c:v>49756</c:v>
                </c:pt>
                <c:pt idx="1385">
                  <c:v>6530</c:v>
                </c:pt>
                <c:pt idx="1386">
                  <c:v>36790</c:v>
                </c:pt>
                <c:pt idx="1387">
                  <c:v>26120</c:v>
                </c:pt>
                <c:pt idx="1388">
                  <c:v>795</c:v>
                </c:pt>
                <c:pt idx="1389">
                  <c:v>515</c:v>
                </c:pt>
                <c:pt idx="1390">
                  <c:v>18571</c:v>
                </c:pt>
                <c:pt idx="1391">
                  <c:v>663</c:v>
                </c:pt>
                <c:pt idx="1392">
                  <c:v>99</c:v>
                </c:pt>
                <c:pt idx="1393">
                  <c:v>327756</c:v>
                </c:pt>
                <c:pt idx="1394">
                  <c:v>2817</c:v>
                </c:pt>
                <c:pt idx="1395">
                  <c:v>12485</c:v>
                </c:pt>
                <c:pt idx="1396">
                  <c:v>440</c:v>
                </c:pt>
                <c:pt idx="1397">
                  <c:v>173784</c:v>
                </c:pt>
                <c:pt idx="1398">
                  <c:v>12372</c:v>
                </c:pt>
                <c:pt idx="1399">
                  <c:v>227952</c:v>
                </c:pt>
                <c:pt idx="1400">
                  <c:v>1848</c:v>
                </c:pt>
                <c:pt idx="1401">
                  <c:v>1941</c:v>
                </c:pt>
                <c:pt idx="1402">
                  <c:v>63540</c:v>
                </c:pt>
                <c:pt idx="1403">
                  <c:v>874</c:v>
                </c:pt>
                <c:pt idx="1404">
                  <c:v>3579</c:v>
                </c:pt>
                <c:pt idx="1405">
                  <c:v>498</c:v>
                </c:pt>
                <c:pt idx="1406">
                  <c:v>1148</c:v>
                </c:pt>
                <c:pt idx="1407">
                  <c:v>48</c:v>
                </c:pt>
                <c:pt idx="1408">
                  <c:v>3968</c:v>
                </c:pt>
                <c:pt idx="1409">
                  <c:v>224</c:v>
                </c:pt>
                <c:pt idx="1410">
                  <c:v>3355</c:v>
                </c:pt>
                <c:pt idx="1411">
                  <c:v>26004</c:v>
                </c:pt>
                <c:pt idx="1412">
                  <c:v>200</c:v>
                </c:pt>
                <c:pt idx="1413">
                  <c:v>307</c:v>
                </c:pt>
                <c:pt idx="1414">
                  <c:v>23030</c:v>
                </c:pt>
                <c:pt idx="1415">
                  <c:v>1904</c:v>
                </c:pt>
                <c:pt idx="1416">
                  <c:v>39970</c:v>
                </c:pt>
                <c:pt idx="1417">
                  <c:v>1604</c:v>
                </c:pt>
                <c:pt idx="1418">
                  <c:v>68629</c:v>
                </c:pt>
                <c:pt idx="1419">
                  <c:v>323</c:v>
                </c:pt>
                <c:pt idx="1420">
                  <c:v>111165</c:v>
                </c:pt>
                <c:pt idx="1421">
                  <c:v>429</c:v>
                </c:pt>
                <c:pt idx="1422">
                  <c:v>1416</c:v>
                </c:pt>
                <c:pt idx="1423">
                  <c:v>400</c:v>
                </c:pt>
                <c:pt idx="1424">
                  <c:v>8500</c:v>
                </c:pt>
                <c:pt idx="1425">
                  <c:v>124872</c:v>
                </c:pt>
                <c:pt idx="1426">
                  <c:v>225</c:v>
                </c:pt>
                <c:pt idx="1427">
                  <c:v>60</c:v>
                </c:pt>
                <c:pt idx="1428">
                  <c:v>10875</c:v>
                </c:pt>
                <c:pt idx="1429">
                  <c:v>1364</c:v>
                </c:pt>
                <c:pt idx="1430">
                  <c:v>135</c:v>
                </c:pt>
                <c:pt idx="1431">
                  <c:v>7852</c:v>
                </c:pt>
                <c:pt idx="1432">
                  <c:v>557469</c:v>
                </c:pt>
                <c:pt idx="1433">
                  <c:v>14544</c:v>
                </c:pt>
                <c:pt idx="1434">
                  <c:v>169596</c:v>
                </c:pt>
                <c:pt idx="1435">
                  <c:v>2608</c:v>
                </c:pt>
                <c:pt idx="1436">
                  <c:v>676</c:v>
                </c:pt>
                <c:pt idx="1437">
                  <c:v>530</c:v>
                </c:pt>
                <c:pt idx="1438">
                  <c:v>1334</c:v>
                </c:pt>
                <c:pt idx="1439">
                  <c:v>2869894</c:v>
                </c:pt>
                <c:pt idx="1440">
                  <c:v>95</c:v>
                </c:pt>
                <c:pt idx="1441">
                  <c:v>1002</c:v>
                </c:pt>
                <c:pt idx="1442">
                  <c:v>34</c:v>
                </c:pt>
                <c:pt idx="1443">
                  <c:v>5412</c:v>
                </c:pt>
                <c:pt idx="1444">
                  <c:v>894</c:v>
                </c:pt>
                <c:pt idx="1445">
                  <c:v>4976</c:v>
                </c:pt>
                <c:pt idx="1446">
                  <c:v>36828</c:v>
                </c:pt>
                <c:pt idx="1447">
                  <c:v>12040</c:v>
                </c:pt>
                <c:pt idx="1448">
                  <c:v>21189</c:v>
                </c:pt>
                <c:pt idx="1449">
                  <c:v>115500</c:v>
                </c:pt>
                <c:pt idx="1450">
                  <c:v>4095</c:v>
                </c:pt>
                <c:pt idx="1451">
                  <c:v>105684</c:v>
                </c:pt>
                <c:pt idx="1452">
                  <c:v>123584</c:v>
                </c:pt>
                <c:pt idx="1453">
                  <c:v>691</c:v>
                </c:pt>
                <c:pt idx="1454">
                  <c:v>44</c:v>
                </c:pt>
                <c:pt idx="1455">
                  <c:v>50</c:v>
                </c:pt>
                <c:pt idx="1456">
                  <c:v>160</c:v>
                </c:pt>
                <c:pt idx="1457">
                  <c:v>518</c:v>
                </c:pt>
                <c:pt idx="1458">
                  <c:v>255</c:v>
                </c:pt>
                <c:pt idx="1459">
                  <c:v>53520</c:v>
                </c:pt>
                <c:pt idx="1460">
                  <c:v>1071</c:v>
                </c:pt>
                <c:pt idx="1461">
                  <c:v>522</c:v>
                </c:pt>
                <c:pt idx="1462">
                  <c:v>696768</c:v>
                </c:pt>
                <c:pt idx="1463">
                  <c:v>50</c:v>
                </c:pt>
                <c:pt idx="1464">
                  <c:v>80</c:v>
                </c:pt>
                <c:pt idx="1465">
                  <c:v>276</c:v>
                </c:pt>
                <c:pt idx="1466">
                  <c:v>154815</c:v>
                </c:pt>
                <c:pt idx="1467">
                  <c:v>573375</c:v>
                </c:pt>
                <c:pt idx="1468">
                  <c:v>13260</c:v>
                </c:pt>
                <c:pt idx="1469">
                  <c:v>26730</c:v>
                </c:pt>
                <c:pt idx="1470">
                  <c:v>2331</c:v>
                </c:pt>
                <c:pt idx="1471">
                  <c:v>8992</c:v>
                </c:pt>
                <c:pt idx="1472">
                  <c:v>103275</c:v>
                </c:pt>
                <c:pt idx="1473">
                  <c:v>263</c:v>
                </c:pt>
                <c:pt idx="1474">
                  <c:v>330</c:v>
                </c:pt>
                <c:pt idx="1475">
                  <c:v>5352</c:v>
                </c:pt>
                <c:pt idx="1476">
                  <c:v>159</c:v>
                </c:pt>
                <c:pt idx="1477">
                  <c:v>452</c:v>
                </c:pt>
                <c:pt idx="1478">
                  <c:v>294446</c:v>
                </c:pt>
                <c:pt idx="1479">
                  <c:v>240</c:v>
                </c:pt>
                <c:pt idx="1480">
                  <c:v>1072</c:v>
                </c:pt>
                <c:pt idx="1481">
                  <c:v>4892</c:v>
                </c:pt>
                <c:pt idx="1482">
                  <c:v>57456</c:v>
                </c:pt>
                <c:pt idx="1483">
                  <c:v>1506</c:v>
                </c:pt>
                <c:pt idx="1484">
                  <c:v>4896</c:v>
                </c:pt>
                <c:pt idx="1485">
                  <c:v>36912</c:v>
                </c:pt>
                <c:pt idx="1486">
                  <c:v>3993</c:v>
                </c:pt>
                <c:pt idx="1487">
                  <c:v>1348</c:v>
                </c:pt>
                <c:pt idx="1488">
                  <c:v>90922</c:v>
                </c:pt>
                <c:pt idx="1489">
                  <c:v>61380</c:v>
                </c:pt>
                <c:pt idx="1490">
                  <c:v>434</c:v>
                </c:pt>
                <c:pt idx="1491">
                  <c:v>16110</c:v>
                </c:pt>
                <c:pt idx="1492">
                  <c:v>200</c:v>
                </c:pt>
                <c:pt idx="1493">
                  <c:v>2082</c:v>
                </c:pt>
                <c:pt idx="1494">
                  <c:v>13170</c:v>
                </c:pt>
                <c:pt idx="1495">
                  <c:v>260632</c:v>
                </c:pt>
                <c:pt idx="1496">
                  <c:v>375</c:v>
                </c:pt>
                <c:pt idx="1497">
                  <c:v>2682</c:v>
                </c:pt>
                <c:pt idx="1498">
                  <c:v>1271</c:v>
                </c:pt>
                <c:pt idx="1499">
                  <c:v>506</c:v>
                </c:pt>
                <c:pt idx="1500">
                  <c:v>530</c:v>
                </c:pt>
                <c:pt idx="1501">
                  <c:v>322411</c:v>
                </c:pt>
                <c:pt idx="1502">
                  <c:v>141</c:v>
                </c:pt>
                <c:pt idx="1503">
                  <c:v>189543</c:v>
                </c:pt>
                <c:pt idx="1504">
                  <c:v>19935</c:v>
                </c:pt>
                <c:pt idx="1505">
                  <c:v>472</c:v>
                </c:pt>
                <c:pt idx="1506">
                  <c:v>5584</c:v>
                </c:pt>
                <c:pt idx="1507">
                  <c:v>274</c:v>
                </c:pt>
                <c:pt idx="1508">
                  <c:v>474</c:v>
                </c:pt>
                <c:pt idx="1509">
                  <c:v>1388</c:v>
                </c:pt>
                <c:pt idx="1510">
                  <c:v>2912</c:v>
                </c:pt>
                <c:pt idx="1511">
                  <c:v>10570</c:v>
                </c:pt>
                <c:pt idx="1512">
                  <c:v>4825</c:v>
                </c:pt>
                <c:pt idx="1513">
                  <c:v>2952</c:v>
                </c:pt>
                <c:pt idx="1514">
                  <c:v>45056</c:v>
                </c:pt>
                <c:pt idx="1515">
                  <c:v>1091</c:v>
                </c:pt>
                <c:pt idx="1516">
                  <c:v>10395</c:v>
                </c:pt>
                <c:pt idx="1517">
                  <c:v>9800</c:v>
                </c:pt>
                <c:pt idx="1518">
                  <c:v>24093</c:v>
                </c:pt>
                <c:pt idx="1519">
                  <c:v>350</c:v>
                </c:pt>
                <c:pt idx="1520">
                  <c:v>78078</c:v>
                </c:pt>
                <c:pt idx="1521">
                  <c:v>480</c:v>
                </c:pt>
                <c:pt idx="1522">
                  <c:v>165</c:v>
                </c:pt>
                <c:pt idx="1523">
                  <c:v>1014</c:v>
                </c:pt>
                <c:pt idx="1524">
                  <c:v>150</c:v>
                </c:pt>
                <c:pt idx="1525">
                  <c:v>304</c:v>
                </c:pt>
                <c:pt idx="1526">
                  <c:v>3335</c:v>
                </c:pt>
                <c:pt idx="1527">
                  <c:v>393</c:v>
                </c:pt>
                <c:pt idx="1528">
                  <c:v>181424</c:v>
                </c:pt>
                <c:pt idx="1529">
                  <c:v>68010</c:v>
                </c:pt>
                <c:pt idx="1530">
                  <c:v>169</c:v>
                </c:pt>
                <c:pt idx="1531">
                  <c:v>2564</c:v>
                </c:pt>
                <c:pt idx="1532">
                  <c:v>96684</c:v>
                </c:pt>
                <c:pt idx="1533">
                  <c:v>766</c:v>
                </c:pt>
                <c:pt idx="1534">
                  <c:v>204320</c:v>
                </c:pt>
                <c:pt idx="1535">
                  <c:v>7220</c:v>
                </c:pt>
                <c:pt idx="1536">
                  <c:v>2090</c:v>
                </c:pt>
                <c:pt idx="1537">
                  <c:v>54060</c:v>
                </c:pt>
                <c:pt idx="1538">
                  <c:v>401</c:v>
                </c:pt>
                <c:pt idx="1539">
                  <c:v>19985</c:v>
                </c:pt>
                <c:pt idx="1540">
                  <c:v>185425</c:v>
                </c:pt>
                <c:pt idx="1541">
                  <c:v>10010</c:v>
                </c:pt>
                <c:pt idx="1542">
                  <c:v>355</c:v>
                </c:pt>
                <c:pt idx="1543">
                  <c:v>8267</c:v>
                </c:pt>
                <c:pt idx="1544">
                  <c:v>5460</c:v>
                </c:pt>
                <c:pt idx="1545">
                  <c:v>782</c:v>
                </c:pt>
                <c:pt idx="1546">
                  <c:v>924</c:v>
                </c:pt>
                <c:pt idx="1547">
                  <c:v>5868</c:v>
                </c:pt>
                <c:pt idx="1548">
                  <c:v>5556</c:v>
                </c:pt>
                <c:pt idx="1549">
                  <c:v>377</c:v>
                </c:pt>
                <c:pt idx="1550">
                  <c:v>574</c:v>
                </c:pt>
                <c:pt idx="1551">
                  <c:v>204</c:v>
                </c:pt>
                <c:pt idx="1552">
                  <c:v>1634</c:v>
                </c:pt>
                <c:pt idx="1553">
                  <c:v>149086</c:v>
                </c:pt>
                <c:pt idx="1554">
                  <c:v>516</c:v>
                </c:pt>
                <c:pt idx="1555">
                  <c:v>445</c:v>
                </c:pt>
                <c:pt idx="1556">
                  <c:v>130</c:v>
                </c:pt>
                <c:pt idx="1557">
                  <c:v>195</c:v>
                </c:pt>
                <c:pt idx="1558">
                  <c:v>2760</c:v>
                </c:pt>
                <c:pt idx="1559">
                  <c:v>650</c:v>
                </c:pt>
                <c:pt idx="1560">
                  <c:v>27228</c:v>
                </c:pt>
                <c:pt idx="1561">
                  <c:v>9692</c:v>
                </c:pt>
                <c:pt idx="1562">
                  <c:v>112062</c:v>
                </c:pt>
                <c:pt idx="1563">
                  <c:v>322</c:v>
                </c:pt>
                <c:pt idx="1564">
                  <c:v>11100</c:v>
                </c:pt>
                <c:pt idx="1565">
                  <c:v>1338</c:v>
                </c:pt>
                <c:pt idx="1566">
                  <c:v>484</c:v>
                </c:pt>
                <c:pt idx="1567">
                  <c:v>2862</c:v>
                </c:pt>
                <c:pt idx="1568">
                  <c:v>255</c:v>
                </c:pt>
                <c:pt idx="1569">
                  <c:v>2120</c:v>
                </c:pt>
                <c:pt idx="1570">
                  <c:v>4304</c:v>
                </c:pt>
                <c:pt idx="1571">
                  <c:v>35</c:v>
                </c:pt>
                <c:pt idx="1572">
                  <c:v>2607</c:v>
                </c:pt>
                <c:pt idx="1573">
                  <c:v>9280</c:v>
                </c:pt>
                <c:pt idx="1574">
                  <c:v>163</c:v>
                </c:pt>
                <c:pt idx="1575">
                  <c:v>132</c:v>
                </c:pt>
                <c:pt idx="1576">
                  <c:v>190</c:v>
                </c:pt>
                <c:pt idx="1577">
                  <c:v>1804</c:v>
                </c:pt>
                <c:pt idx="1578">
                  <c:v>2098</c:v>
                </c:pt>
                <c:pt idx="1579">
                  <c:v>59124</c:v>
                </c:pt>
                <c:pt idx="1580">
                  <c:v>8988</c:v>
                </c:pt>
                <c:pt idx="1581">
                  <c:v>91104</c:v>
                </c:pt>
                <c:pt idx="1582">
                  <c:v>72072</c:v>
                </c:pt>
                <c:pt idx="1583">
                  <c:v>1449</c:v>
                </c:pt>
                <c:pt idx="1584">
                  <c:v>1758</c:v>
                </c:pt>
                <c:pt idx="1585">
                  <c:v>488750</c:v>
                </c:pt>
                <c:pt idx="1586">
                  <c:v>15834</c:v>
                </c:pt>
                <c:pt idx="1587">
                  <c:v>12285</c:v>
                </c:pt>
                <c:pt idx="1588">
                  <c:v>1161</c:v>
                </c:pt>
                <c:pt idx="1589">
                  <c:v>44390</c:v>
                </c:pt>
                <c:pt idx="1590">
                  <c:v>68255</c:v>
                </c:pt>
                <c:pt idx="1591">
                  <c:v>5668</c:v>
                </c:pt>
                <c:pt idx="1592">
                  <c:v>63</c:v>
                </c:pt>
                <c:pt idx="1593">
                  <c:v>3264</c:v>
                </c:pt>
                <c:pt idx="1594">
                  <c:v>614</c:v>
                </c:pt>
                <c:pt idx="1595">
                  <c:v>514895</c:v>
                </c:pt>
                <c:pt idx="1596">
                  <c:v>852</c:v>
                </c:pt>
                <c:pt idx="1597">
                  <c:v>605780</c:v>
                </c:pt>
                <c:pt idx="1598">
                  <c:v>900</c:v>
                </c:pt>
                <c:pt idx="1599">
                  <c:v>540</c:v>
                </c:pt>
                <c:pt idx="1600">
                  <c:v>566</c:v>
                </c:pt>
                <c:pt idx="1601">
                  <c:v>24647</c:v>
                </c:pt>
                <c:pt idx="1602">
                  <c:v>428</c:v>
                </c:pt>
                <c:pt idx="1603">
                  <c:v>1394</c:v>
                </c:pt>
                <c:pt idx="1604">
                  <c:v>65725</c:v>
                </c:pt>
                <c:pt idx="1605">
                  <c:v>12735</c:v>
                </c:pt>
                <c:pt idx="1606">
                  <c:v>397191</c:v>
                </c:pt>
                <c:pt idx="1607">
                  <c:v>44790</c:v>
                </c:pt>
                <c:pt idx="1608">
                  <c:v>470</c:v>
                </c:pt>
                <c:pt idx="1609">
                  <c:v>2391</c:v>
                </c:pt>
                <c:pt idx="1610">
                  <c:v>50985</c:v>
                </c:pt>
                <c:pt idx="1611">
                  <c:v>250</c:v>
                </c:pt>
                <c:pt idx="1612">
                  <c:v>45837</c:v>
                </c:pt>
                <c:pt idx="1613">
                  <c:v>2528</c:v>
                </c:pt>
                <c:pt idx="1614">
                  <c:v>324</c:v>
                </c:pt>
                <c:pt idx="1615">
                  <c:v>4050</c:v>
                </c:pt>
                <c:pt idx="1616">
                  <c:v>856</c:v>
                </c:pt>
                <c:pt idx="1617">
                  <c:v>1094</c:v>
                </c:pt>
                <c:pt idx="1618">
                  <c:v>460</c:v>
                </c:pt>
                <c:pt idx="1619">
                  <c:v>12516</c:v>
                </c:pt>
                <c:pt idx="1620">
                  <c:v>362</c:v>
                </c:pt>
                <c:pt idx="1621">
                  <c:v>1098</c:v>
                </c:pt>
                <c:pt idx="1622">
                  <c:v>4856</c:v>
                </c:pt>
                <c:pt idx="1623">
                  <c:v>46179</c:v>
                </c:pt>
                <c:pt idx="1624">
                  <c:v>144564</c:v>
                </c:pt>
                <c:pt idx="1625">
                  <c:v>856</c:v>
                </c:pt>
                <c:pt idx="1626">
                  <c:v>5115</c:v>
                </c:pt>
                <c:pt idx="1627">
                  <c:v>129</c:v>
                </c:pt>
                <c:pt idx="1628">
                  <c:v>460</c:v>
                </c:pt>
                <c:pt idx="1629">
                  <c:v>207</c:v>
                </c:pt>
                <c:pt idx="1630">
                  <c:v>9212</c:v>
                </c:pt>
                <c:pt idx="1631">
                  <c:v>1347</c:v>
                </c:pt>
                <c:pt idx="1632">
                  <c:v>38101</c:v>
                </c:pt>
                <c:pt idx="1633">
                  <c:v>215</c:v>
                </c:pt>
                <c:pt idx="1634">
                  <c:v>449</c:v>
                </c:pt>
                <c:pt idx="1635">
                  <c:v>556</c:v>
                </c:pt>
                <c:pt idx="1636">
                  <c:v>930</c:v>
                </c:pt>
                <c:pt idx="1637">
                  <c:v>13925</c:v>
                </c:pt>
                <c:pt idx="1638">
                  <c:v>7020</c:v>
                </c:pt>
                <c:pt idx="1639">
                  <c:v>3848</c:v>
                </c:pt>
                <c:pt idx="1640">
                  <c:v>15480</c:v>
                </c:pt>
                <c:pt idx="1641">
                  <c:v>775</c:v>
                </c:pt>
                <c:pt idx="1642">
                  <c:v>405</c:v>
                </c:pt>
                <c:pt idx="1643">
                  <c:v>2007</c:v>
                </c:pt>
                <c:pt idx="1644">
                  <c:v>6924</c:v>
                </c:pt>
                <c:pt idx="1645">
                  <c:v>54100</c:v>
                </c:pt>
                <c:pt idx="1646">
                  <c:v>550</c:v>
                </c:pt>
                <c:pt idx="1647">
                  <c:v>279</c:v>
                </c:pt>
                <c:pt idx="1648">
                  <c:v>500</c:v>
                </c:pt>
                <c:pt idx="1649">
                  <c:v>4245360</c:v>
                </c:pt>
                <c:pt idx="1650">
                  <c:v>970</c:v>
                </c:pt>
                <c:pt idx="1651">
                  <c:v>370</c:v>
                </c:pt>
                <c:pt idx="1652">
                  <c:v>647</c:v>
                </c:pt>
                <c:pt idx="1653">
                  <c:v>461</c:v>
                </c:pt>
                <c:pt idx="1654">
                  <c:v>37140</c:v>
                </c:pt>
                <c:pt idx="1655">
                  <c:v>900</c:v>
                </c:pt>
                <c:pt idx="1656">
                  <c:v>8470</c:v>
                </c:pt>
                <c:pt idx="1657">
                  <c:v>154308</c:v>
                </c:pt>
                <c:pt idx="1658">
                  <c:v>91714</c:v>
                </c:pt>
                <c:pt idx="1659">
                  <c:v>246</c:v>
                </c:pt>
                <c:pt idx="1660">
                  <c:v>22266</c:v>
                </c:pt>
                <c:pt idx="1661">
                  <c:v>481</c:v>
                </c:pt>
                <c:pt idx="1662">
                  <c:v>479</c:v>
                </c:pt>
                <c:pt idx="1663">
                  <c:v>759</c:v>
                </c:pt>
                <c:pt idx="1664">
                  <c:v>82316</c:v>
                </c:pt>
                <c:pt idx="1665">
                  <c:v>134</c:v>
                </c:pt>
                <c:pt idx="1666">
                  <c:v>1839</c:v>
                </c:pt>
                <c:pt idx="1667">
                  <c:v>912</c:v>
                </c:pt>
                <c:pt idx="1668">
                  <c:v>349</c:v>
                </c:pt>
                <c:pt idx="1669">
                  <c:v>343</c:v>
                </c:pt>
                <c:pt idx="1670">
                  <c:v>369</c:v>
                </c:pt>
                <c:pt idx="1671">
                  <c:v>12248</c:v>
                </c:pt>
                <c:pt idx="1672">
                  <c:v>121695</c:v>
                </c:pt>
                <c:pt idx="1673">
                  <c:v>234</c:v>
                </c:pt>
                <c:pt idx="1674">
                  <c:v>1662</c:v>
                </c:pt>
                <c:pt idx="1675">
                  <c:v>384</c:v>
                </c:pt>
                <c:pt idx="1676">
                  <c:v>5100</c:v>
                </c:pt>
                <c:pt idx="1677">
                  <c:v>240</c:v>
                </c:pt>
                <c:pt idx="1678">
                  <c:v>190</c:v>
                </c:pt>
                <c:pt idx="1679">
                  <c:v>238</c:v>
                </c:pt>
                <c:pt idx="1680">
                  <c:v>860</c:v>
                </c:pt>
                <c:pt idx="1681">
                  <c:v>698406</c:v>
                </c:pt>
                <c:pt idx="1682">
                  <c:v>1536</c:v>
                </c:pt>
                <c:pt idx="1683">
                  <c:v>21384</c:v>
                </c:pt>
                <c:pt idx="1684">
                  <c:v>362</c:v>
                </c:pt>
                <c:pt idx="1685">
                  <c:v>780</c:v>
                </c:pt>
                <c:pt idx="1686">
                  <c:v>4380</c:v>
                </c:pt>
                <c:pt idx="1687">
                  <c:v>246</c:v>
                </c:pt>
                <c:pt idx="1688">
                  <c:v>2292</c:v>
                </c:pt>
                <c:pt idx="1689">
                  <c:v>1114</c:v>
                </c:pt>
                <c:pt idx="1690">
                  <c:v>1731</c:v>
                </c:pt>
                <c:pt idx="1691">
                  <c:v>618723</c:v>
                </c:pt>
                <c:pt idx="1692">
                  <c:v>84</c:v>
                </c:pt>
                <c:pt idx="1693">
                  <c:v>9096</c:v>
                </c:pt>
                <c:pt idx="1694">
                  <c:v>550476</c:v>
                </c:pt>
                <c:pt idx="1695">
                  <c:v>95256</c:v>
                </c:pt>
                <c:pt idx="1696">
                  <c:v>594</c:v>
                </c:pt>
                <c:pt idx="1697">
                  <c:v>429</c:v>
                </c:pt>
                <c:pt idx="1698">
                  <c:v>50798</c:v>
                </c:pt>
                <c:pt idx="1699">
                  <c:v>95</c:v>
                </c:pt>
                <c:pt idx="1700">
                  <c:v>290</c:v>
                </c:pt>
                <c:pt idx="1701">
                  <c:v>209</c:v>
                </c:pt>
                <c:pt idx="1702">
                  <c:v>3258</c:v>
                </c:pt>
                <c:pt idx="1703">
                  <c:v>190</c:v>
                </c:pt>
                <c:pt idx="1704">
                  <c:v>14568</c:v>
                </c:pt>
                <c:pt idx="1705">
                  <c:v>258390</c:v>
                </c:pt>
                <c:pt idx="1706">
                  <c:v>20</c:v>
                </c:pt>
                <c:pt idx="1707">
                  <c:v>606</c:v>
                </c:pt>
                <c:pt idx="1708">
                  <c:v>8079</c:v>
                </c:pt>
                <c:pt idx="1709">
                  <c:v>9940</c:v>
                </c:pt>
                <c:pt idx="1710">
                  <c:v>11045</c:v>
                </c:pt>
                <c:pt idx="1711">
                  <c:v>191</c:v>
                </c:pt>
                <c:pt idx="1712">
                  <c:v>839</c:v>
                </c:pt>
                <c:pt idx="1713">
                  <c:v>74502</c:v>
                </c:pt>
                <c:pt idx="1714">
                  <c:v>1410</c:v>
                </c:pt>
                <c:pt idx="1715">
                  <c:v>3455</c:v>
                </c:pt>
                <c:pt idx="1716">
                  <c:v>396</c:v>
                </c:pt>
                <c:pt idx="1717">
                  <c:v>10684</c:v>
                </c:pt>
                <c:pt idx="1718">
                  <c:v>43</c:v>
                </c:pt>
                <c:pt idx="1719">
                  <c:v>1448</c:v>
                </c:pt>
                <c:pt idx="1720">
                  <c:v>566</c:v>
                </c:pt>
                <c:pt idx="1721">
                  <c:v>75</c:v>
                </c:pt>
                <c:pt idx="1722">
                  <c:v>210</c:v>
                </c:pt>
                <c:pt idx="1723">
                  <c:v>5415</c:v>
                </c:pt>
                <c:pt idx="1724">
                  <c:v>27420</c:v>
                </c:pt>
                <c:pt idx="1725">
                  <c:v>2420</c:v>
                </c:pt>
                <c:pt idx="1726">
                  <c:v>595</c:v>
                </c:pt>
                <c:pt idx="1727">
                  <c:v>697</c:v>
                </c:pt>
                <c:pt idx="1728">
                  <c:v>6125</c:v>
                </c:pt>
                <c:pt idx="1729">
                  <c:v>190</c:v>
                </c:pt>
                <c:pt idx="1730">
                  <c:v>568038</c:v>
                </c:pt>
                <c:pt idx="1731">
                  <c:v>6395</c:v>
                </c:pt>
                <c:pt idx="1732">
                  <c:v>13538</c:v>
                </c:pt>
                <c:pt idx="1733">
                  <c:v>172</c:v>
                </c:pt>
                <c:pt idx="1734">
                  <c:v>4374</c:v>
                </c:pt>
                <c:pt idx="1735">
                  <c:v>816</c:v>
                </c:pt>
                <c:pt idx="1736">
                  <c:v>9996</c:v>
                </c:pt>
                <c:pt idx="1737">
                  <c:v>100</c:v>
                </c:pt>
                <c:pt idx="1738">
                  <c:v>3018</c:v>
                </c:pt>
                <c:pt idx="1739">
                  <c:v>598</c:v>
                </c:pt>
                <c:pt idx="1740">
                  <c:v>966</c:v>
                </c:pt>
                <c:pt idx="1741">
                  <c:v>85</c:v>
                </c:pt>
                <c:pt idx="1742">
                  <c:v>380</c:v>
                </c:pt>
                <c:pt idx="1743">
                  <c:v>375</c:v>
                </c:pt>
                <c:pt idx="1744">
                  <c:v>718</c:v>
                </c:pt>
                <c:pt idx="1745">
                  <c:v>29313</c:v>
                </c:pt>
                <c:pt idx="1746">
                  <c:v>335280</c:v>
                </c:pt>
                <c:pt idx="1747">
                  <c:v>3480</c:v>
                </c:pt>
                <c:pt idx="1748">
                  <c:v>183</c:v>
                </c:pt>
                <c:pt idx="1749">
                  <c:v>810</c:v>
                </c:pt>
                <c:pt idx="1750">
                  <c:v>480138</c:v>
                </c:pt>
                <c:pt idx="1751">
                  <c:v>30472</c:v>
                </c:pt>
                <c:pt idx="1752">
                  <c:v>3078</c:v>
                </c:pt>
                <c:pt idx="1753">
                  <c:v>5304</c:v>
                </c:pt>
                <c:pt idx="1754">
                  <c:v>3716</c:v>
                </c:pt>
                <c:pt idx="1755">
                  <c:v>159</c:v>
                </c:pt>
                <c:pt idx="1756">
                  <c:v>840</c:v>
                </c:pt>
                <c:pt idx="1757">
                  <c:v>461</c:v>
                </c:pt>
                <c:pt idx="1758">
                  <c:v>225</c:v>
                </c:pt>
                <c:pt idx="1759">
                  <c:v>320</c:v>
                </c:pt>
                <c:pt idx="1760">
                  <c:v>25</c:v>
                </c:pt>
                <c:pt idx="1761">
                  <c:v>3616</c:v>
                </c:pt>
                <c:pt idx="1762">
                  <c:v>0</c:v>
                </c:pt>
                <c:pt idx="1763">
                  <c:v>1473</c:v>
                </c:pt>
                <c:pt idx="1764">
                  <c:v>3058</c:v>
                </c:pt>
                <c:pt idx="1765">
                  <c:v>4918</c:v>
                </c:pt>
                <c:pt idx="1766">
                  <c:v>510</c:v>
                </c:pt>
                <c:pt idx="1767">
                  <c:v>85</c:v>
                </c:pt>
                <c:pt idx="1768">
                  <c:v>31104</c:v>
                </c:pt>
                <c:pt idx="1769">
                  <c:v>1810</c:v>
                </c:pt>
                <c:pt idx="1770">
                  <c:v>9300</c:v>
                </c:pt>
                <c:pt idx="1771">
                  <c:v>928</c:v>
                </c:pt>
                <c:pt idx="1772">
                  <c:v>119</c:v>
                </c:pt>
                <c:pt idx="1773">
                  <c:v>50</c:v>
                </c:pt>
                <c:pt idx="1774">
                  <c:v>37</c:v>
                </c:pt>
                <c:pt idx="1775">
                  <c:v>10552</c:v>
                </c:pt>
                <c:pt idx="1776">
                  <c:v>237</c:v>
                </c:pt>
                <c:pt idx="1777">
                  <c:v>1186</c:v>
                </c:pt>
                <c:pt idx="1778">
                  <c:v>3714</c:v>
                </c:pt>
                <c:pt idx="1779">
                  <c:v>330</c:v>
                </c:pt>
                <c:pt idx="1780">
                  <c:v>14406</c:v>
                </c:pt>
                <c:pt idx="1781">
                  <c:v>364</c:v>
                </c:pt>
                <c:pt idx="1782">
                  <c:v>24624</c:v>
                </c:pt>
                <c:pt idx="1783">
                  <c:v>1022</c:v>
                </c:pt>
                <c:pt idx="1784">
                  <c:v>303</c:v>
                </c:pt>
                <c:pt idx="1785">
                  <c:v>6465</c:v>
                </c:pt>
                <c:pt idx="1786">
                  <c:v>160</c:v>
                </c:pt>
                <c:pt idx="1787">
                  <c:v>129744</c:v>
                </c:pt>
                <c:pt idx="1788">
                  <c:v>563</c:v>
                </c:pt>
                <c:pt idx="1789">
                  <c:v>212</c:v>
                </c:pt>
                <c:pt idx="1790">
                  <c:v>1396</c:v>
                </c:pt>
                <c:pt idx="1791">
                  <c:v>6320</c:v>
                </c:pt>
                <c:pt idx="1792">
                  <c:v>50388</c:v>
                </c:pt>
                <c:pt idx="1793">
                  <c:v>5020</c:v>
                </c:pt>
                <c:pt idx="1794">
                  <c:v>392</c:v>
                </c:pt>
                <c:pt idx="1795">
                  <c:v>18450</c:v>
                </c:pt>
                <c:pt idx="1796">
                  <c:v>3261</c:v>
                </c:pt>
                <c:pt idx="1797">
                  <c:v>229788</c:v>
                </c:pt>
                <c:pt idx="1798">
                  <c:v>1434</c:v>
                </c:pt>
                <c:pt idx="1799">
                  <c:v>248</c:v>
                </c:pt>
                <c:pt idx="1800">
                  <c:v>1670</c:v>
                </c:pt>
                <c:pt idx="1801">
                  <c:v>294</c:v>
                </c:pt>
                <c:pt idx="1802">
                  <c:v>3180</c:v>
                </c:pt>
                <c:pt idx="1803">
                  <c:v>904</c:v>
                </c:pt>
                <c:pt idx="1804">
                  <c:v>110</c:v>
                </c:pt>
                <c:pt idx="1805">
                  <c:v>3286</c:v>
                </c:pt>
                <c:pt idx="1806">
                  <c:v>9342</c:v>
                </c:pt>
                <c:pt idx="1807">
                  <c:v>105</c:v>
                </c:pt>
                <c:pt idx="1808">
                  <c:v>13065</c:v>
                </c:pt>
                <c:pt idx="1809">
                  <c:v>3016</c:v>
                </c:pt>
                <c:pt idx="1810">
                  <c:v>100</c:v>
                </c:pt>
                <c:pt idx="1811">
                  <c:v>32931</c:v>
                </c:pt>
                <c:pt idx="1812">
                  <c:v>245696</c:v>
                </c:pt>
                <c:pt idx="1813">
                  <c:v>5280</c:v>
                </c:pt>
                <c:pt idx="1814">
                  <c:v>132</c:v>
                </c:pt>
                <c:pt idx="1815">
                  <c:v>570</c:v>
                </c:pt>
                <c:pt idx="1816">
                  <c:v>27727</c:v>
                </c:pt>
                <c:pt idx="1817">
                  <c:v>13056</c:v>
                </c:pt>
                <c:pt idx="1818">
                  <c:v>177</c:v>
                </c:pt>
                <c:pt idx="1819">
                  <c:v>307476</c:v>
                </c:pt>
                <c:pt idx="1820">
                  <c:v>483</c:v>
                </c:pt>
                <c:pt idx="1821">
                  <c:v>7648</c:v>
                </c:pt>
                <c:pt idx="1822">
                  <c:v>1818</c:v>
                </c:pt>
                <c:pt idx="1823">
                  <c:v>545720</c:v>
                </c:pt>
                <c:pt idx="1824">
                  <c:v>7975</c:v>
                </c:pt>
                <c:pt idx="1825">
                  <c:v>624553</c:v>
                </c:pt>
                <c:pt idx="1826">
                  <c:v>372</c:v>
                </c:pt>
                <c:pt idx="1827">
                  <c:v>4728</c:v>
                </c:pt>
                <c:pt idx="1828">
                  <c:v>135642</c:v>
                </c:pt>
                <c:pt idx="1829">
                  <c:v>330</c:v>
                </c:pt>
                <c:pt idx="1830">
                  <c:v>69960</c:v>
                </c:pt>
                <c:pt idx="1831">
                  <c:v>5980</c:v>
                </c:pt>
                <c:pt idx="1832">
                  <c:v>738</c:v>
                </c:pt>
                <c:pt idx="1833">
                  <c:v>1602</c:v>
                </c:pt>
                <c:pt idx="1834">
                  <c:v>480</c:v>
                </c:pt>
                <c:pt idx="1835">
                  <c:v>5044</c:v>
                </c:pt>
                <c:pt idx="1836">
                  <c:v>808</c:v>
                </c:pt>
                <c:pt idx="1837">
                  <c:v>240</c:v>
                </c:pt>
                <c:pt idx="1838">
                  <c:v>95</c:v>
                </c:pt>
                <c:pt idx="1839">
                  <c:v>3180</c:v>
                </c:pt>
                <c:pt idx="1840">
                  <c:v>120</c:v>
                </c:pt>
                <c:pt idx="1841">
                  <c:v>4356</c:v>
                </c:pt>
                <c:pt idx="1842">
                  <c:v>407</c:v>
                </c:pt>
                <c:pt idx="1843">
                  <c:v>4628</c:v>
                </c:pt>
                <c:pt idx="1844">
                  <c:v>5615</c:v>
                </c:pt>
                <c:pt idx="1845">
                  <c:v>506</c:v>
                </c:pt>
                <c:pt idx="1846">
                  <c:v>249</c:v>
                </c:pt>
                <c:pt idx="1847">
                  <c:v>1596</c:v>
                </c:pt>
                <c:pt idx="1848">
                  <c:v>207898</c:v>
                </c:pt>
                <c:pt idx="1849">
                  <c:v>21490</c:v>
                </c:pt>
                <c:pt idx="1850">
                  <c:v>5436</c:v>
                </c:pt>
                <c:pt idx="1851">
                  <c:v>11872</c:v>
                </c:pt>
                <c:pt idx="1852">
                  <c:v>284</c:v>
                </c:pt>
                <c:pt idx="1853">
                  <c:v>100</c:v>
                </c:pt>
                <c:pt idx="1854">
                  <c:v>2536</c:v>
                </c:pt>
                <c:pt idx="1855">
                  <c:v>4085</c:v>
                </c:pt>
                <c:pt idx="1856">
                  <c:v>6762</c:v>
                </c:pt>
                <c:pt idx="1857">
                  <c:v>4053</c:v>
                </c:pt>
                <c:pt idx="1858">
                  <c:v>653</c:v>
                </c:pt>
                <c:pt idx="1859">
                  <c:v>12912</c:v>
                </c:pt>
                <c:pt idx="1860">
                  <c:v>840</c:v>
                </c:pt>
                <c:pt idx="1861">
                  <c:v>333725</c:v>
                </c:pt>
                <c:pt idx="1862">
                  <c:v>16128</c:v>
                </c:pt>
                <c:pt idx="1863">
                  <c:v>5472</c:v>
                </c:pt>
                <c:pt idx="1864">
                  <c:v>6055</c:v>
                </c:pt>
                <c:pt idx="1865">
                  <c:v>332</c:v>
                </c:pt>
                <c:pt idx="1866">
                  <c:v>289949</c:v>
                </c:pt>
                <c:pt idx="1867">
                  <c:v>1014</c:v>
                </c:pt>
                <c:pt idx="1868">
                  <c:v>130338</c:v>
                </c:pt>
                <c:pt idx="1869">
                  <c:v>2000</c:v>
                </c:pt>
                <c:pt idx="1870">
                  <c:v>131410</c:v>
                </c:pt>
                <c:pt idx="1871">
                  <c:v>888</c:v>
                </c:pt>
                <c:pt idx="1872">
                  <c:v>487084</c:v>
                </c:pt>
                <c:pt idx="1873">
                  <c:v>2133</c:v>
                </c:pt>
                <c:pt idx="1874">
                  <c:v>205</c:v>
                </c:pt>
                <c:pt idx="1875">
                  <c:v>366</c:v>
                </c:pt>
                <c:pt idx="1876">
                  <c:v>2892</c:v>
                </c:pt>
                <c:pt idx="1877">
                  <c:v>620</c:v>
                </c:pt>
                <c:pt idx="1878">
                  <c:v>630</c:v>
                </c:pt>
                <c:pt idx="1879">
                  <c:v>169</c:v>
                </c:pt>
                <c:pt idx="1880">
                  <c:v>6080</c:v>
                </c:pt>
                <c:pt idx="1881">
                  <c:v>4752</c:v>
                </c:pt>
                <c:pt idx="1882">
                  <c:v>35376</c:v>
                </c:pt>
                <c:pt idx="1883">
                  <c:v>8372</c:v>
                </c:pt>
                <c:pt idx="1884">
                  <c:v>170506</c:v>
                </c:pt>
                <c:pt idx="1885">
                  <c:v>488250</c:v>
                </c:pt>
                <c:pt idx="1886">
                  <c:v>40568</c:v>
                </c:pt>
                <c:pt idx="1887">
                  <c:v>207</c:v>
                </c:pt>
                <c:pt idx="1888">
                  <c:v>330</c:v>
                </c:pt>
                <c:pt idx="1889">
                  <c:v>30996</c:v>
                </c:pt>
                <c:pt idx="1890">
                  <c:v>621</c:v>
                </c:pt>
                <c:pt idx="1891">
                  <c:v>405</c:v>
                </c:pt>
                <c:pt idx="1892">
                  <c:v>607</c:v>
                </c:pt>
                <c:pt idx="1893">
                  <c:v>14510</c:v>
                </c:pt>
                <c:pt idx="1894">
                  <c:v>2145</c:v>
                </c:pt>
                <c:pt idx="1895">
                  <c:v>594</c:v>
                </c:pt>
                <c:pt idx="1896">
                  <c:v>180</c:v>
                </c:pt>
                <c:pt idx="1897">
                  <c:v>1421</c:v>
                </c:pt>
                <c:pt idx="1898">
                  <c:v>10240</c:v>
                </c:pt>
                <c:pt idx="1899">
                  <c:v>688</c:v>
                </c:pt>
                <c:pt idx="1900">
                  <c:v>16820</c:v>
                </c:pt>
                <c:pt idx="1901">
                  <c:v>3496</c:v>
                </c:pt>
                <c:pt idx="1902">
                  <c:v>512</c:v>
                </c:pt>
                <c:pt idx="1903">
                  <c:v>263</c:v>
                </c:pt>
                <c:pt idx="1904">
                  <c:v>806</c:v>
                </c:pt>
                <c:pt idx="1905">
                  <c:v>594</c:v>
                </c:pt>
                <c:pt idx="1906">
                  <c:v>507</c:v>
                </c:pt>
                <c:pt idx="1907">
                  <c:v>438</c:v>
                </c:pt>
                <c:pt idx="1908">
                  <c:v>244</c:v>
                </c:pt>
                <c:pt idx="1909">
                  <c:v>1560</c:v>
                </c:pt>
                <c:pt idx="1910">
                  <c:v>1408917</c:v>
                </c:pt>
                <c:pt idx="1911">
                  <c:v>397</c:v>
                </c:pt>
                <c:pt idx="1912">
                  <c:v>580</c:v>
                </c:pt>
                <c:pt idx="1913">
                  <c:v>10368</c:v>
                </c:pt>
                <c:pt idx="1914">
                  <c:v>491403</c:v>
                </c:pt>
                <c:pt idx="1915">
                  <c:v>185301</c:v>
                </c:pt>
                <c:pt idx="1916">
                  <c:v>21248</c:v>
                </c:pt>
                <c:pt idx="1917">
                  <c:v>70</c:v>
                </c:pt>
                <c:pt idx="1918">
                  <c:v>659</c:v>
                </c:pt>
                <c:pt idx="1919">
                  <c:v>1636</c:v>
                </c:pt>
                <c:pt idx="1920">
                  <c:v>330</c:v>
                </c:pt>
                <c:pt idx="1921">
                  <c:v>1569</c:v>
                </c:pt>
                <c:pt idx="1922">
                  <c:v>199</c:v>
                </c:pt>
                <c:pt idx="1923">
                  <c:v>963</c:v>
                </c:pt>
                <c:pt idx="1924">
                  <c:v>3922</c:v>
                </c:pt>
                <c:pt idx="1925">
                  <c:v>686</c:v>
                </c:pt>
                <c:pt idx="1926">
                  <c:v>32780</c:v>
                </c:pt>
                <c:pt idx="1927">
                  <c:v>2505</c:v>
                </c:pt>
                <c:pt idx="1928">
                  <c:v>5280</c:v>
                </c:pt>
                <c:pt idx="1929">
                  <c:v>398552</c:v>
                </c:pt>
                <c:pt idx="1930">
                  <c:v>900</c:v>
                </c:pt>
                <c:pt idx="1931">
                  <c:v>553</c:v>
                </c:pt>
                <c:pt idx="1932">
                  <c:v>421</c:v>
                </c:pt>
                <c:pt idx="1933">
                  <c:v>2304</c:v>
                </c:pt>
                <c:pt idx="1934">
                  <c:v>210</c:v>
                </c:pt>
                <c:pt idx="1935">
                  <c:v>30550</c:v>
                </c:pt>
                <c:pt idx="1936">
                  <c:v>1490</c:v>
                </c:pt>
                <c:pt idx="1937">
                  <c:v>0</c:v>
                </c:pt>
                <c:pt idx="1938">
                  <c:v>781</c:v>
                </c:pt>
                <c:pt idx="1939">
                  <c:v>975</c:v>
                </c:pt>
                <c:pt idx="1940">
                  <c:v>0</c:v>
                </c:pt>
                <c:pt idx="1941">
                  <c:v>8386</c:v>
                </c:pt>
                <c:pt idx="1942">
                  <c:v>126432</c:v>
                </c:pt>
                <c:pt idx="1943">
                  <c:v>620</c:v>
                </c:pt>
                <c:pt idx="1944">
                  <c:v>726</c:v>
                </c:pt>
                <c:pt idx="1945">
                  <c:v>368</c:v>
                </c:pt>
                <c:pt idx="1946">
                  <c:v>6681</c:v>
                </c:pt>
                <c:pt idx="1947">
                  <c:v>2775</c:v>
                </c:pt>
                <c:pt idx="1948">
                  <c:v>1698</c:v>
                </c:pt>
                <c:pt idx="1949">
                  <c:v>82044</c:v>
                </c:pt>
                <c:pt idx="1950">
                  <c:v>362</c:v>
                </c:pt>
                <c:pt idx="1951">
                  <c:v>188</c:v>
                </c:pt>
                <c:pt idx="1952">
                  <c:v>3645</c:v>
                </c:pt>
                <c:pt idx="1953">
                  <c:v>56144</c:v>
                </c:pt>
                <c:pt idx="1954">
                  <c:v>104664</c:v>
                </c:pt>
                <c:pt idx="1955">
                  <c:v>792</c:v>
                </c:pt>
                <c:pt idx="1956">
                  <c:v>113</c:v>
                </c:pt>
                <c:pt idx="1957">
                  <c:v>551</c:v>
                </c:pt>
                <c:pt idx="1958">
                  <c:v>1854</c:v>
                </c:pt>
                <c:pt idx="1959">
                  <c:v>68448</c:v>
                </c:pt>
                <c:pt idx="1960">
                  <c:v>923904</c:v>
                </c:pt>
                <c:pt idx="1961">
                  <c:v>231043</c:v>
                </c:pt>
                <c:pt idx="1962">
                  <c:v>7203</c:v>
                </c:pt>
                <c:pt idx="1963">
                  <c:v>265</c:v>
                </c:pt>
                <c:pt idx="1964">
                  <c:v>422016</c:v>
                </c:pt>
                <c:pt idx="1965">
                  <c:v>1754</c:v>
                </c:pt>
                <c:pt idx="1966">
                  <c:v>95</c:v>
                </c:pt>
                <c:pt idx="1967">
                  <c:v>456</c:v>
                </c:pt>
                <c:pt idx="1968">
                  <c:v>3615</c:v>
                </c:pt>
                <c:pt idx="1969">
                  <c:v>171</c:v>
                </c:pt>
                <c:pt idx="1970">
                  <c:v>210960</c:v>
                </c:pt>
                <c:pt idx="1971">
                  <c:v>13839</c:v>
                </c:pt>
                <c:pt idx="1972">
                  <c:v>82830</c:v>
                </c:pt>
                <c:pt idx="1973">
                  <c:v>4200</c:v>
                </c:pt>
                <c:pt idx="1974">
                  <c:v>120</c:v>
                </c:pt>
                <c:pt idx="1975">
                  <c:v>835621</c:v>
                </c:pt>
                <c:pt idx="1976">
                  <c:v>1769</c:v>
                </c:pt>
                <c:pt idx="1977">
                  <c:v>198</c:v>
                </c:pt>
                <c:pt idx="1978">
                  <c:v>133760</c:v>
                </c:pt>
                <c:pt idx="1979">
                  <c:v>165</c:v>
                </c:pt>
                <c:pt idx="1980">
                  <c:v>430</c:v>
                </c:pt>
                <c:pt idx="1981">
                  <c:v>577</c:v>
                </c:pt>
                <c:pt idx="1982">
                  <c:v>4416</c:v>
                </c:pt>
                <c:pt idx="1983">
                  <c:v>7268</c:v>
                </c:pt>
                <c:pt idx="1984">
                  <c:v>9546</c:v>
                </c:pt>
                <c:pt idx="1985">
                  <c:v>466</c:v>
                </c:pt>
                <c:pt idx="1986">
                  <c:v>198</c:v>
                </c:pt>
                <c:pt idx="1987">
                  <c:v>451044</c:v>
                </c:pt>
                <c:pt idx="1988">
                  <c:v>205</c:v>
                </c:pt>
                <c:pt idx="1989">
                  <c:v>3960</c:v>
                </c:pt>
                <c:pt idx="1990">
                  <c:v>911</c:v>
                </c:pt>
                <c:pt idx="1991">
                  <c:v>114</c:v>
                </c:pt>
                <c:pt idx="1992">
                  <c:v>818</c:v>
                </c:pt>
                <c:pt idx="1993">
                  <c:v>2214</c:v>
                </c:pt>
                <c:pt idx="1994">
                  <c:v>757</c:v>
                </c:pt>
                <c:pt idx="1995">
                  <c:v>76706</c:v>
                </c:pt>
                <c:pt idx="1996">
                  <c:v>75</c:v>
                </c:pt>
                <c:pt idx="1997">
                  <c:v>2116</c:v>
                </c:pt>
                <c:pt idx="1998">
                  <c:v>14514</c:v>
                </c:pt>
                <c:pt idx="1999">
                  <c:v>350</c:v>
                </c:pt>
                <c:pt idx="2000">
                  <c:v>24944</c:v>
                </c:pt>
                <c:pt idx="2001">
                  <c:v>2304</c:v>
                </c:pt>
                <c:pt idx="2002">
                  <c:v>370</c:v>
                </c:pt>
                <c:pt idx="2003">
                  <c:v>701</c:v>
                </c:pt>
                <c:pt idx="2004">
                  <c:v>684</c:v>
                </c:pt>
                <c:pt idx="2005">
                  <c:v>1976</c:v>
                </c:pt>
                <c:pt idx="2006">
                  <c:v>457</c:v>
                </c:pt>
                <c:pt idx="2007">
                  <c:v>60</c:v>
                </c:pt>
                <c:pt idx="2008">
                  <c:v>144</c:v>
                </c:pt>
                <c:pt idx="2009">
                  <c:v>4924</c:v>
                </c:pt>
                <c:pt idx="2010">
                  <c:v>590</c:v>
                </c:pt>
                <c:pt idx="2011">
                  <c:v>6642</c:v>
                </c:pt>
                <c:pt idx="2012">
                  <c:v>1184</c:v>
                </c:pt>
                <c:pt idx="2013">
                  <c:v>17058</c:v>
                </c:pt>
                <c:pt idx="2014">
                  <c:v>6180</c:v>
                </c:pt>
                <c:pt idx="2015">
                  <c:v>823</c:v>
                </c:pt>
                <c:pt idx="2016">
                  <c:v>456</c:v>
                </c:pt>
                <c:pt idx="2017">
                  <c:v>4542</c:v>
                </c:pt>
                <c:pt idx="2018">
                  <c:v>360</c:v>
                </c:pt>
                <c:pt idx="2019">
                  <c:v>895</c:v>
                </c:pt>
                <c:pt idx="2020">
                  <c:v>75</c:v>
                </c:pt>
                <c:pt idx="2021">
                  <c:v>110</c:v>
                </c:pt>
                <c:pt idx="2022">
                  <c:v>699468</c:v>
                </c:pt>
                <c:pt idx="2023">
                  <c:v>38472</c:v>
                </c:pt>
                <c:pt idx="2024">
                  <c:v>672</c:v>
                </c:pt>
                <c:pt idx="2025">
                  <c:v>120</c:v>
                </c:pt>
                <c:pt idx="2026">
                  <c:v>200</c:v>
                </c:pt>
                <c:pt idx="2027">
                  <c:v>223</c:v>
                </c:pt>
                <c:pt idx="2028">
                  <c:v>1986</c:v>
                </c:pt>
                <c:pt idx="2029">
                  <c:v>1540</c:v>
                </c:pt>
                <c:pt idx="2030">
                  <c:v>4476</c:v>
                </c:pt>
                <c:pt idx="2031">
                  <c:v>60</c:v>
                </c:pt>
                <c:pt idx="2032">
                  <c:v>2016819</c:v>
                </c:pt>
                <c:pt idx="2033">
                  <c:v>528</c:v>
                </c:pt>
                <c:pt idx="2034">
                  <c:v>305019</c:v>
                </c:pt>
                <c:pt idx="2035">
                  <c:v>59626</c:v>
                </c:pt>
                <c:pt idx="2036">
                  <c:v>4857</c:v>
                </c:pt>
                <c:pt idx="2037">
                  <c:v>85</c:v>
                </c:pt>
                <c:pt idx="2038">
                  <c:v>120048</c:v>
                </c:pt>
                <c:pt idx="2039">
                  <c:v>84799</c:v>
                </c:pt>
                <c:pt idx="2040">
                  <c:v>44876</c:v>
                </c:pt>
                <c:pt idx="2041">
                  <c:v>139</c:v>
                </c:pt>
                <c:pt idx="2042">
                  <c:v>50754</c:v>
                </c:pt>
                <c:pt idx="2043">
                  <c:v>70944</c:v>
                </c:pt>
                <c:pt idx="2044">
                  <c:v>1184</c:v>
                </c:pt>
                <c:pt idx="2045">
                  <c:v>512</c:v>
                </c:pt>
                <c:pt idx="2046">
                  <c:v>377</c:v>
                </c:pt>
                <c:pt idx="2047">
                  <c:v>90</c:v>
                </c:pt>
                <c:pt idx="2048">
                  <c:v>334</c:v>
                </c:pt>
                <c:pt idx="2049">
                  <c:v>4568</c:v>
                </c:pt>
                <c:pt idx="2050">
                  <c:v>1390</c:v>
                </c:pt>
                <c:pt idx="2051">
                  <c:v>190</c:v>
                </c:pt>
                <c:pt idx="2052">
                  <c:v>252</c:v>
                </c:pt>
                <c:pt idx="2053">
                  <c:v>2748</c:v>
                </c:pt>
                <c:pt idx="2054">
                  <c:v>808</c:v>
                </c:pt>
                <c:pt idx="2055">
                  <c:v>644</c:v>
                </c:pt>
                <c:pt idx="2056">
                  <c:v>758</c:v>
                </c:pt>
                <c:pt idx="2057">
                  <c:v>6275</c:v>
                </c:pt>
                <c:pt idx="2058">
                  <c:v>1992</c:v>
                </c:pt>
                <c:pt idx="2059">
                  <c:v>569</c:v>
                </c:pt>
                <c:pt idx="2060">
                  <c:v>278</c:v>
                </c:pt>
                <c:pt idx="2061">
                  <c:v>110</c:v>
                </c:pt>
                <c:pt idx="2062">
                  <c:v>1194</c:v>
                </c:pt>
                <c:pt idx="2063">
                  <c:v>6630</c:v>
                </c:pt>
                <c:pt idx="2064">
                  <c:v>168</c:v>
                </c:pt>
                <c:pt idx="2065">
                  <c:v>624495</c:v>
                </c:pt>
                <c:pt idx="2066">
                  <c:v>5836</c:v>
                </c:pt>
                <c:pt idx="2067">
                  <c:v>51170</c:v>
                </c:pt>
                <c:pt idx="2068">
                  <c:v>1359</c:v>
                </c:pt>
                <c:pt idx="2069">
                  <c:v>178</c:v>
                </c:pt>
                <c:pt idx="2070">
                  <c:v>16976</c:v>
                </c:pt>
                <c:pt idx="2071">
                  <c:v>29920</c:v>
                </c:pt>
                <c:pt idx="2072">
                  <c:v>14984</c:v>
                </c:pt>
                <c:pt idx="2073">
                  <c:v>2600</c:v>
                </c:pt>
                <c:pt idx="2074">
                  <c:v>272016</c:v>
                </c:pt>
                <c:pt idx="2075">
                  <c:v>429</c:v>
                </c:pt>
                <c:pt idx="2076">
                  <c:v>159</c:v>
                </c:pt>
                <c:pt idx="2077">
                  <c:v>7434</c:v>
                </c:pt>
                <c:pt idx="2078">
                  <c:v>734</c:v>
                </c:pt>
                <c:pt idx="2079">
                  <c:v>4305</c:v>
                </c:pt>
                <c:pt idx="2080">
                  <c:v>1172298</c:v>
                </c:pt>
                <c:pt idx="2081">
                  <c:v>398</c:v>
                </c:pt>
                <c:pt idx="2082">
                  <c:v>310632</c:v>
                </c:pt>
                <c:pt idx="2083">
                  <c:v>2037</c:v>
                </c:pt>
                <c:pt idx="2084">
                  <c:v>3772</c:v>
                </c:pt>
                <c:pt idx="2085">
                  <c:v>546</c:v>
                </c:pt>
                <c:pt idx="2086">
                  <c:v>370</c:v>
                </c:pt>
                <c:pt idx="2087">
                  <c:v>17664</c:v>
                </c:pt>
                <c:pt idx="2088">
                  <c:v>1218</c:v>
                </c:pt>
                <c:pt idx="2089">
                  <c:v>652</c:v>
                </c:pt>
                <c:pt idx="2090">
                  <c:v>6032</c:v>
                </c:pt>
                <c:pt idx="2091">
                  <c:v>162</c:v>
                </c:pt>
                <c:pt idx="2092">
                  <c:v>11046</c:v>
                </c:pt>
                <c:pt idx="2093">
                  <c:v>3102</c:v>
                </c:pt>
                <c:pt idx="2094">
                  <c:v>399</c:v>
                </c:pt>
                <c:pt idx="2095">
                  <c:v>219</c:v>
                </c:pt>
                <c:pt idx="2096">
                  <c:v>2516</c:v>
                </c:pt>
                <c:pt idx="2097">
                  <c:v>648</c:v>
                </c:pt>
                <c:pt idx="2098">
                  <c:v>744</c:v>
                </c:pt>
                <c:pt idx="2099">
                  <c:v>190470</c:v>
                </c:pt>
                <c:pt idx="2100">
                  <c:v>645</c:v>
                </c:pt>
                <c:pt idx="2101">
                  <c:v>373</c:v>
                </c:pt>
                <c:pt idx="2102">
                  <c:v>579560</c:v>
                </c:pt>
                <c:pt idx="2103">
                  <c:v>148788</c:v>
                </c:pt>
                <c:pt idx="2104">
                  <c:v>5088</c:v>
                </c:pt>
                <c:pt idx="2105">
                  <c:v>1496</c:v>
                </c:pt>
                <c:pt idx="2106">
                  <c:v>93</c:v>
                </c:pt>
                <c:pt idx="2107">
                  <c:v>2277</c:v>
                </c:pt>
                <c:pt idx="2108">
                  <c:v>4050</c:v>
                </c:pt>
                <c:pt idx="2109">
                  <c:v>912</c:v>
                </c:pt>
                <c:pt idx="2110">
                  <c:v>3267</c:v>
                </c:pt>
                <c:pt idx="2111">
                  <c:v>316</c:v>
                </c:pt>
                <c:pt idx="2112">
                  <c:v>60</c:v>
                </c:pt>
                <c:pt idx="2113">
                  <c:v>1175</c:v>
                </c:pt>
                <c:pt idx="2114">
                  <c:v>16716</c:v>
                </c:pt>
                <c:pt idx="2115">
                  <c:v>483</c:v>
                </c:pt>
                <c:pt idx="2116">
                  <c:v>120</c:v>
                </c:pt>
                <c:pt idx="2117">
                  <c:v>470</c:v>
                </c:pt>
                <c:pt idx="2118">
                  <c:v>2178</c:v>
                </c:pt>
                <c:pt idx="2119">
                  <c:v>225</c:v>
                </c:pt>
                <c:pt idx="2120">
                  <c:v>705</c:v>
                </c:pt>
                <c:pt idx="2121">
                  <c:v>95</c:v>
                </c:pt>
                <c:pt idx="2122">
                  <c:v>395</c:v>
                </c:pt>
                <c:pt idx="2123">
                  <c:v>90</c:v>
                </c:pt>
                <c:pt idx="2124">
                  <c:v>67950</c:v>
                </c:pt>
                <c:pt idx="2125">
                  <c:v>33803</c:v>
                </c:pt>
                <c:pt idx="2126">
                  <c:v>1664</c:v>
                </c:pt>
                <c:pt idx="2127">
                  <c:v>301466</c:v>
                </c:pt>
                <c:pt idx="2128">
                  <c:v>3156</c:v>
                </c:pt>
                <c:pt idx="2129">
                  <c:v>358620</c:v>
                </c:pt>
                <c:pt idx="2130">
                  <c:v>984</c:v>
                </c:pt>
                <c:pt idx="2131">
                  <c:v>866</c:v>
                </c:pt>
                <c:pt idx="2132">
                  <c:v>35264</c:v>
                </c:pt>
                <c:pt idx="2133">
                  <c:v>6066</c:v>
                </c:pt>
                <c:pt idx="2134">
                  <c:v>843</c:v>
                </c:pt>
                <c:pt idx="2135">
                  <c:v>240</c:v>
                </c:pt>
                <c:pt idx="2136">
                  <c:v>211276</c:v>
                </c:pt>
                <c:pt idx="2137">
                  <c:v>890</c:v>
                </c:pt>
                <c:pt idx="2138">
                  <c:v>1155</c:v>
                </c:pt>
                <c:pt idx="2139">
                  <c:v>35064</c:v>
                </c:pt>
                <c:pt idx="2140">
                  <c:v>10580</c:v>
                </c:pt>
                <c:pt idx="2141">
                  <c:v>131265</c:v>
                </c:pt>
                <c:pt idx="2142">
                  <c:v>408</c:v>
                </c:pt>
                <c:pt idx="2143">
                  <c:v>310816</c:v>
                </c:pt>
                <c:pt idx="2144">
                  <c:v>13167</c:v>
                </c:pt>
                <c:pt idx="2145">
                  <c:v>12990</c:v>
                </c:pt>
                <c:pt idx="2146">
                  <c:v>978</c:v>
                </c:pt>
                <c:pt idx="2147">
                  <c:v>306</c:v>
                </c:pt>
                <c:pt idx="2148">
                  <c:v>31360</c:v>
                </c:pt>
                <c:pt idx="2149">
                  <c:v>5580</c:v>
                </c:pt>
                <c:pt idx="2150">
                  <c:v>2460</c:v>
                </c:pt>
                <c:pt idx="2151">
                  <c:v>84576</c:v>
                </c:pt>
                <c:pt idx="2152">
                  <c:v>1346</c:v>
                </c:pt>
                <c:pt idx="2153">
                  <c:v>8988</c:v>
                </c:pt>
                <c:pt idx="2154">
                  <c:v>573</c:v>
                </c:pt>
                <c:pt idx="2155">
                  <c:v>301</c:v>
                </c:pt>
                <c:pt idx="2156">
                  <c:v>4480</c:v>
                </c:pt>
                <c:pt idx="2157">
                  <c:v>1130</c:v>
                </c:pt>
                <c:pt idx="2158">
                  <c:v>71688</c:v>
                </c:pt>
                <c:pt idx="2159">
                  <c:v>260388</c:v>
                </c:pt>
                <c:pt idx="2160">
                  <c:v>1737</c:v>
                </c:pt>
                <c:pt idx="2161">
                  <c:v>7026</c:v>
                </c:pt>
                <c:pt idx="2162">
                  <c:v>810</c:v>
                </c:pt>
                <c:pt idx="2163">
                  <c:v>576</c:v>
                </c:pt>
                <c:pt idx="2164">
                  <c:v>311</c:v>
                </c:pt>
                <c:pt idx="2165">
                  <c:v>473</c:v>
                </c:pt>
                <c:pt idx="2166">
                  <c:v>34728</c:v>
                </c:pt>
                <c:pt idx="2167">
                  <c:v>229</c:v>
                </c:pt>
                <c:pt idx="2168">
                  <c:v>341316</c:v>
                </c:pt>
                <c:pt idx="2169">
                  <c:v>707</c:v>
                </c:pt>
                <c:pt idx="2170">
                  <c:v>148</c:v>
                </c:pt>
                <c:pt idx="2171">
                  <c:v>0</c:v>
                </c:pt>
                <c:pt idx="2172">
                  <c:v>1222</c:v>
                </c:pt>
                <c:pt idx="2173">
                  <c:v>25550</c:v>
                </c:pt>
                <c:pt idx="2174">
                  <c:v>389</c:v>
                </c:pt>
                <c:pt idx="2175">
                  <c:v>6795</c:v>
                </c:pt>
                <c:pt idx="2176">
                  <c:v>858</c:v>
                </c:pt>
                <c:pt idx="2177">
                  <c:v>135999</c:v>
                </c:pt>
                <c:pt idx="2178">
                  <c:v>41760</c:v>
                </c:pt>
                <c:pt idx="2179">
                  <c:v>438</c:v>
                </c:pt>
                <c:pt idx="2180">
                  <c:v>767</c:v>
                </c:pt>
                <c:pt idx="2181">
                  <c:v>100</c:v>
                </c:pt>
                <c:pt idx="2182">
                  <c:v>320</c:v>
                </c:pt>
                <c:pt idx="2183">
                  <c:v>402</c:v>
                </c:pt>
                <c:pt idx="2184">
                  <c:v>1089</c:v>
                </c:pt>
                <c:pt idx="2185">
                  <c:v>495168</c:v>
                </c:pt>
                <c:pt idx="2186">
                  <c:v>140</c:v>
                </c:pt>
                <c:pt idx="2187">
                  <c:v>103</c:v>
                </c:pt>
                <c:pt idx="2188">
                  <c:v>12544</c:v>
                </c:pt>
                <c:pt idx="2189">
                  <c:v>4392</c:v>
                </c:pt>
                <c:pt idx="2190">
                  <c:v>336</c:v>
                </c:pt>
                <c:pt idx="2191">
                  <c:v>4915</c:v>
                </c:pt>
                <c:pt idx="2192">
                  <c:v>92</c:v>
                </c:pt>
                <c:pt idx="2193">
                  <c:v>196760</c:v>
                </c:pt>
                <c:pt idx="2194">
                  <c:v>372</c:v>
                </c:pt>
                <c:pt idx="2195">
                  <c:v>168624</c:v>
                </c:pt>
                <c:pt idx="2196">
                  <c:v>211</c:v>
                </c:pt>
                <c:pt idx="2197">
                  <c:v>310</c:v>
                </c:pt>
                <c:pt idx="2198">
                  <c:v>10388</c:v>
                </c:pt>
                <c:pt idx="2199">
                  <c:v>391</c:v>
                </c:pt>
                <c:pt idx="2200">
                  <c:v>1395</c:v>
                </c:pt>
                <c:pt idx="2201">
                  <c:v>1223219</c:v>
                </c:pt>
                <c:pt idx="2202">
                  <c:v>60</c:v>
                </c:pt>
                <c:pt idx="2203">
                  <c:v>3888</c:v>
                </c:pt>
                <c:pt idx="2204">
                  <c:v>13820</c:v>
                </c:pt>
                <c:pt idx="2205">
                  <c:v>169</c:v>
                </c:pt>
                <c:pt idx="2206">
                  <c:v>1070</c:v>
                </c:pt>
                <c:pt idx="2207">
                  <c:v>793</c:v>
                </c:pt>
                <c:pt idx="2208">
                  <c:v>846</c:v>
                </c:pt>
                <c:pt idx="2209">
                  <c:v>25816</c:v>
                </c:pt>
                <c:pt idx="2210">
                  <c:v>68</c:v>
                </c:pt>
                <c:pt idx="2211">
                  <c:v>36490</c:v>
                </c:pt>
                <c:pt idx="2212">
                  <c:v>1162</c:v>
                </c:pt>
                <c:pt idx="2213">
                  <c:v>1559</c:v>
                </c:pt>
                <c:pt idx="2214">
                  <c:v>726</c:v>
                </c:pt>
                <c:pt idx="2215">
                  <c:v>1040</c:v>
                </c:pt>
                <c:pt idx="2216">
                  <c:v>1011</c:v>
                </c:pt>
                <c:pt idx="2217">
                  <c:v>134</c:v>
                </c:pt>
                <c:pt idx="2218">
                  <c:v>228</c:v>
                </c:pt>
                <c:pt idx="2219">
                  <c:v>834</c:v>
                </c:pt>
                <c:pt idx="2220">
                  <c:v>11730</c:v>
                </c:pt>
                <c:pt idx="2221">
                  <c:v>2720</c:v>
                </c:pt>
                <c:pt idx="2222">
                  <c:v>614</c:v>
                </c:pt>
                <c:pt idx="2223">
                  <c:v>212</c:v>
                </c:pt>
                <c:pt idx="2224">
                  <c:v>1250</c:v>
                </c:pt>
                <c:pt idx="2225">
                  <c:v>13026</c:v>
                </c:pt>
                <c:pt idx="2226">
                  <c:v>243</c:v>
                </c:pt>
                <c:pt idx="2227">
                  <c:v>70486</c:v>
                </c:pt>
                <c:pt idx="2228">
                  <c:v>70737</c:v>
                </c:pt>
                <c:pt idx="2229">
                  <c:v>9525</c:v>
                </c:pt>
                <c:pt idx="2230">
                  <c:v>95</c:v>
                </c:pt>
                <c:pt idx="2231">
                  <c:v>318</c:v>
                </c:pt>
                <c:pt idx="2232">
                  <c:v>534</c:v>
                </c:pt>
                <c:pt idx="2233">
                  <c:v>11145</c:v>
                </c:pt>
                <c:pt idx="2234">
                  <c:v>2952</c:v>
                </c:pt>
                <c:pt idx="2235">
                  <c:v>315</c:v>
                </c:pt>
                <c:pt idx="2236">
                  <c:v>4740</c:v>
                </c:pt>
                <c:pt idx="2237">
                  <c:v>6285</c:v>
                </c:pt>
                <c:pt idx="2238">
                  <c:v>355</c:v>
                </c:pt>
                <c:pt idx="2239">
                  <c:v>2574</c:v>
                </c:pt>
                <c:pt idx="2240">
                  <c:v>22211</c:v>
                </c:pt>
                <c:pt idx="2241">
                  <c:v>818</c:v>
                </c:pt>
                <c:pt idx="2242">
                  <c:v>355</c:v>
                </c:pt>
                <c:pt idx="2243">
                  <c:v>74126</c:v>
                </c:pt>
                <c:pt idx="2244">
                  <c:v>388596</c:v>
                </c:pt>
                <c:pt idx="2245">
                  <c:v>19537</c:v>
                </c:pt>
                <c:pt idx="2246">
                  <c:v>75922</c:v>
                </c:pt>
                <c:pt idx="2247">
                  <c:v>95</c:v>
                </c:pt>
                <c:pt idx="2248">
                  <c:v>355</c:v>
                </c:pt>
                <c:pt idx="2249">
                  <c:v>43048</c:v>
                </c:pt>
                <c:pt idx="2250">
                  <c:v>38856</c:v>
                </c:pt>
                <c:pt idx="2251">
                  <c:v>985</c:v>
                </c:pt>
                <c:pt idx="2252">
                  <c:v>578</c:v>
                </c:pt>
                <c:pt idx="2253">
                  <c:v>567</c:v>
                </c:pt>
                <c:pt idx="2254">
                  <c:v>939</c:v>
                </c:pt>
                <c:pt idx="2255">
                  <c:v>30344</c:v>
                </c:pt>
                <c:pt idx="2256">
                  <c:v>2031</c:v>
                </c:pt>
                <c:pt idx="2257">
                  <c:v>33774</c:v>
                </c:pt>
                <c:pt idx="2258">
                  <c:v>46552</c:v>
                </c:pt>
                <c:pt idx="2259">
                  <c:v>253</c:v>
                </c:pt>
                <c:pt idx="2260">
                  <c:v>144</c:v>
                </c:pt>
                <c:pt idx="2261">
                  <c:v>460</c:v>
                </c:pt>
                <c:pt idx="2262">
                  <c:v>495</c:v>
                </c:pt>
                <c:pt idx="2263">
                  <c:v>308</c:v>
                </c:pt>
                <c:pt idx="2264">
                  <c:v>1298</c:v>
                </c:pt>
                <c:pt idx="2265">
                  <c:v>36460</c:v>
                </c:pt>
                <c:pt idx="2266">
                  <c:v>8284</c:v>
                </c:pt>
                <c:pt idx="2267">
                  <c:v>216</c:v>
                </c:pt>
                <c:pt idx="2268">
                  <c:v>1923</c:v>
                </c:pt>
                <c:pt idx="2269">
                  <c:v>89687</c:v>
                </c:pt>
                <c:pt idx="2270">
                  <c:v>1563</c:v>
                </c:pt>
                <c:pt idx="2271">
                  <c:v>132</c:v>
                </c:pt>
                <c:pt idx="2272">
                  <c:v>310</c:v>
                </c:pt>
                <c:pt idx="2273">
                  <c:v>651</c:v>
                </c:pt>
                <c:pt idx="2274">
                  <c:v>180</c:v>
                </c:pt>
                <c:pt idx="2275">
                  <c:v>1820</c:v>
                </c:pt>
                <c:pt idx="2276">
                  <c:v>810513</c:v>
                </c:pt>
                <c:pt idx="2277">
                  <c:v>3696</c:v>
                </c:pt>
                <c:pt idx="2278">
                  <c:v>440</c:v>
                </c:pt>
                <c:pt idx="2279">
                  <c:v>6507</c:v>
                </c:pt>
                <c:pt idx="2280">
                  <c:v>79849</c:v>
                </c:pt>
                <c:pt idx="2281">
                  <c:v>147</c:v>
                </c:pt>
                <c:pt idx="2282">
                  <c:v>1802</c:v>
                </c:pt>
                <c:pt idx="2283">
                  <c:v>3453</c:v>
                </c:pt>
                <c:pt idx="2284">
                  <c:v>150</c:v>
                </c:pt>
                <c:pt idx="2285">
                  <c:v>11081</c:v>
                </c:pt>
                <c:pt idx="2286">
                  <c:v>1590</c:v>
                </c:pt>
                <c:pt idx="2287">
                  <c:v>462</c:v>
                </c:pt>
                <c:pt idx="2288">
                  <c:v>427</c:v>
                </c:pt>
                <c:pt idx="2289">
                  <c:v>219</c:v>
                </c:pt>
                <c:pt idx="2290">
                  <c:v>183624</c:v>
                </c:pt>
                <c:pt idx="2291">
                  <c:v>510</c:v>
                </c:pt>
                <c:pt idx="2292">
                  <c:v>1424</c:v>
                </c:pt>
                <c:pt idx="2293">
                  <c:v>87120</c:v>
                </c:pt>
                <c:pt idx="2294">
                  <c:v>425</c:v>
                </c:pt>
                <c:pt idx="2295">
                  <c:v>11632</c:v>
                </c:pt>
                <c:pt idx="2296">
                  <c:v>2840</c:v>
                </c:pt>
                <c:pt idx="2297">
                  <c:v>2532</c:v>
                </c:pt>
                <c:pt idx="2298">
                  <c:v>927900</c:v>
                </c:pt>
                <c:pt idx="2299">
                  <c:v>612</c:v>
                </c:pt>
                <c:pt idx="2300">
                  <c:v>5340</c:v>
                </c:pt>
                <c:pt idx="2301">
                  <c:v>180</c:v>
                </c:pt>
                <c:pt idx="2302">
                  <c:v>16428</c:v>
                </c:pt>
                <c:pt idx="2303">
                  <c:v>13104</c:v>
                </c:pt>
                <c:pt idx="2304">
                  <c:v>330</c:v>
                </c:pt>
                <c:pt idx="2305">
                  <c:v>289</c:v>
                </c:pt>
                <c:pt idx="2306">
                  <c:v>4185</c:v>
                </c:pt>
                <c:pt idx="2307">
                  <c:v>1632</c:v>
                </c:pt>
                <c:pt idx="2308">
                  <c:v>82654</c:v>
                </c:pt>
                <c:pt idx="2309">
                  <c:v>94</c:v>
                </c:pt>
                <c:pt idx="2310">
                  <c:v>235</c:v>
                </c:pt>
                <c:pt idx="2311">
                  <c:v>2760</c:v>
                </c:pt>
                <c:pt idx="2312">
                  <c:v>15210</c:v>
                </c:pt>
                <c:pt idx="2313">
                  <c:v>150436</c:v>
                </c:pt>
                <c:pt idx="2314">
                  <c:v>33449</c:v>
                </c:pt>
                <c:pt idx="2315">
                  <c:v>477</c:v>
                </c:pt>
                <c:pt idx="2316">
                  <c:v>190</c:v>
                </c:pt>
                <c:pt idx="2317">
                  <c:v>3712</c:v>
                </c:pt>
                <c:pt idx="2318">
                  <c:v>51</c:v>
                </c:pt>
                <c:pt idx="2319">
                  <c:v>87804</c:v>
                </c:pt>
                <c:pt idx="2320">
                  <c:v>1324</c:v>
                </c:pt>
                <c:pt idx="2321">
                  <c:v>840</c:v>
                </c:pt>
                <c:pt idx="2322">
                  <c:v>1539</c:v>
                </c:pt>
                <c:pt idx="2323">
                  <c:v>305</c:v>
                </c:pt>
                <c:pt idx="2324">
                  <c:v>966</c:v>
                </c:pt>
                <c:pt idx="2325">
                  <c:v>5524</c:v>
                </c:pt>
                <c:pt idx="2326">
                  <c:v>525</c:v>
                </c:pt>
                <c:pt idx="2327">
                  <c:v>297</c:v>
                </c:pt>
                <c:pt idx="2328">
                  <c:v>30348</c:v>
                </c:pt>
                <c:pt idx="2329">
                  <c:v>404</c:v>
                </c:pt>
                <c:pt idx="2330">
                  <c:v>1625</c:v>
                </c:pt>
                <c:pt idx="2331">
                  <c:v>125</c:v>
                </c:pt>
                <c:pt idx="2332">
                  <c:v>16070</c:v>
                </c:pt>
                <c:pt idx="2333">
                  <c:v>2172</c:v>
                </c:pt>
                <c:pt idx="2334">
                  <c:v>613</c:v>
                </c:pt>
                <c:pt idx="2335">
                  <c:v>427</c:v>
                </c:pt>
                <c:pt idx="2336">
                  <c:v>38580</c:v>
                </c:pt>
                <c:pt idx="2337">
                  <c:v>430</c:v>
                </c:pt>
                <c:pt idx="2338">
                  <c:v>540</c:v>
                </c:pt>
                <c:pt idx="2339">
                  <c:v>1053</c:v>
                </c:pt>
                <c:pt idx="2340">
                  <c:v>836</c:v>
                </c:pt>
                <c:pt idx="2341">
                  <c:v>1040</c:v>
                </c:pt>
                <c:pt idx="2342">
                  <c:v>16765</c:v>
                </c:pt>
                <c:pt idx="2343">
                  <c:v>1416</c:v>
                </c:pt>
                <c:pt idx="2344">
                  <c:v>78120</c:v>
                </c:pt>
                <c:pt idx="2345">
                  <c:v>499890</c:v>
                </c:pt>
                <c:pt idx="2346">
                  <c:v>35860</c:v>
                </c:pt>
                <c:pt idx="2347">
                  <c:v>470</c:v>
                </c:pt>
                <c:pt idx="2348">
                  <c:v>3174</c:v>
                </c:pt>
                <c:pt idx="2349">
                  <c:v>1126</c:v>
                </c:pt>
                <c:pt idx="2350">
                  <c:v>183638</c:v>
                </c:pt>
                <c:pt idx="2351">
                  <c:v>334</c:v>
                </c:pt>
                <c:pt idx="2352">
                  <c:v>337</c:v>
                </c:pt>
                <c:pt idx="2353">
                  <c:v>13612</c:v>
                </c:pt>
                <c:pt idx="2354">
                  <c:v>38886</c:v>
                </c:pt>
                <c:pt idx="2355">
                  <c:v>27460</c:v>
                </c:pt>
                <c:pt idx="2356">
                  <c:v>517218</c:v>
                </c:pt>
                <c:pt idx="2357">
                  <c:v>1088</c:v>
                </c:pt>
                <c:pt idx="2358">
                  <c:v>2979</c:v>
                </c:pt>
                <c:pt idx="2359">
                  <c:v>560</c:v>
                </c:pt>
                <c:pt idx="2360">
                  <c:v>699</c:v>
                </c:pt>
                <c:pt idx="2361">
                  <c:v>5624</c:v>
                </c:pt>
                <c:pt idx="2362">
                  <c:v>2568</c:v>
                </c:pt>
                <c:pt idx="2363">
                  <c:v>5476</c:v>
                </c:pt>
                <c:pt idx="2364">
                  <c:v>932815</c:v>
                </c:pt>
                <c:pt idx="2365">
                  <c:v>8585</c:v>
                </c:pt>
                <c:pt idx="2366">
                  <c:v>11753</c:v>
                </c:pt>
                <c:pt idx="2367">
                  <c:v>399</c:v>
                </c:pt>
                <c:pt idx="2368">
                  <c:v>294</c:v>
                </c:pt>
                <c:pt idx="2369">
                  <c:v>26360</c:v>
                </c:pt>
                <c:pt idx="2370">
                  <c:v>185</c:v>
                </c:pt>
                <c:pt idx="2371">
                  <c:v>200</c:v>
                </c:pt>
                <c:pt idx="2372">
                  <c:v>3699</c:v>
                </c:pt>
                <c:pt idx="2373">
                  <c:v>3711</c:v>
                </c:pt>
                <c:pt idx="2374">
                  <c:v>180</c:v>
                </c:pt>
                <c:pt idx="2375">
                  <c:v>640</c:v>
                </c:pt>
                <c:pt idx="2376">
                  <c:v>413</c:v>
                </c:pt>
                <c:pt idx="2377">
                  <c:v>159</c:v>
                </c:pt>
                <c:pt idx="2378">
                  <c:v>373815</c:v>
                </c:pt>
                <c:pt idx="2379">
                  <c:v>15344</c:v>
                </c:pt>
                <c:pt idx="2380">
                  <c:v>12834</c:v>
                </c:pt>
                <c:pt idx="2381">
                  <c:v>21777</c:v>
                </c:pt>
                <c:pt idx="2382">
                  <c:v>770</c:v>
                </c:pt>
                <c:pt idx="2383">
                  <c:v>24060</c:v>
                </c:pt>
                <c:pt idx="2384">
                  <c:v>840</c:v>
                </c:pt>
                <c:pt idx="2385">
                  <c:v>164</c:v>
                </c:pt>
                <c:pt idx="2386">
                  <c:v>1880</c:v>
                </c:pt>
                <c:pt idx="2387">
                  <c:v>332</c:v>
                </c:pt>
                <c:pt idx="2388">
                  <c:v>75</c:v>
                </c:pt>
                <c:pt idx="2389">
                  <c:v>21752</c:v>
                </c:pt>
                <c:pt idx="2390">
                  <c:v>722</c:v>
                </c:pt>
                <c:pt idx="2391">
                  <c:v>22560</c:v>
                </c:pt>
                <c:pt idx="2392">
                  <c:v>1065</c:v>
                </c:pt>
                <c:pt idx="2393">
                  <c:v>204</c:v>
                </c:pt>
                <c:pt idx="2394">
                  <c:v>102168</c:v>
                </c:pt>
                <c:pt idx="2395">
                  <c:v>1425</c:v>
                </c:pt>
                <c:pt idx="2396">
                  <c:v>148260</c:v>
                </c:pt>
                <c:pt idx="2397">
                  <c:v>2662</c:v>
                </c:pt>
                <c:pt idx="2398">
                  <c:v>125</c:v>
                </c:pt>
                <c:pt idx="2399">
                  <c:v>100</c:v>
                </c:pt>
                <c:pt idx="2400">
                  <c:v>157</c:v>
                </c:pt>
                <c:pt idx="2401">
                  <c:v>19835</c:v>
                </c:pt>
                <c:pt idx="2402">
                  <c:v>309</c:v>
                </c:pt>
                <c:pt idx="2403">
                  <c:v>50376</c:v>
                </c:pt>
                <c:pt idx="2404">
                  <c:v>318</c:v>
                </c:pt>
                <c:pt idx="2405">
                  <c:v>15642</c:v>
                </c:pt>
                <c:pt idx="2406">
                  <c:v>2229</c:v>
                </c:pt>
                <c:pt idx="2407">
                  <c:v>376</c:v>
                </c:pt>
                <c:pt idx="2408">
                  <c:v>94260</c:v>
                </c:pt>
                <c:pt idx="2409">
                  <c:v>20504</c:v>
                </c:pt>
                <c:pt idx="2410">
                  <c:v>3375</c:v>
                </c:pt>
                <c:pt idx="2411">
                  <c:v>115</c:v>
                </c:pt>
                <c:pt idx="2412">
                  <c:v>170</c:v>
                </c:pt>
                <c:pt idx="2413">
                  <c:v>152490</c:v>
                </c:pt>
                <c:pt idx="2414">
                  <c:v>38016</c:v>
                </c:pt>
                <c:pt idx="2415">
                  <c:v>259917</c:v>
                </c:pt>
                <c:pt idx="2416">
                  <c:v>3620</c:v>
                </c:pt>
                <c:pt idx="2417">
                  <c:v>130290</c:v>
                </c:pt>
                <c:pt idx="2418">
                  <c:v>4236</c:v>
                </c:pt>
                <c:pt idx="2419">
                  <c:v>105</c:v>
                </c:pt>
                <c:pt idx="2420">
                  <c:v>424</c:v>
                </c:pt>
                <c:pt idx="2421">
                  <c:v>4812</c:v>
                </c:pt>
                <c:pt idx="2422">
                  <c:v>380</c:v>
                </c:pt>
                <c:pt idx="2423">
                  <c:v>19824</c:v>
                </c:pt>
                <c:pt idx="2424">
                  <c:v>660</c:v>
                </c:pt>
                <c:pt idx="2425">
                  <c:v>3105</c:v>
                </c:pt>
                <c:pt idx="2426">
                  <c:v>3764</c:v>
                </c:pt>
                <c:pt idx="2427">
                  <c:v>330</c:v>
                </c:pt>
                <c:pt idx="2428">
                  <c:v>1568</c:v>
                </c:pt>
                <c:pt idx="2429">
                  <c:v>3188020</c:v>
                </c:pt>
                <c:pt idx="2430">
                  <c:v>350</c:v>
                </c:pt>
                <c:pt idx="2431">
                  <c:v>1656</c:v>
                </c:pt>
                <c:pt idx="2432">
                  <c:v>821</c:v>
                </c:pt>
                <c:pt idx="2433">
                  <c:v>5646</c:v>
                </c:pt>
                <c:pt idx="2434">
                  <c:v>48928</c:v>
                </c:pt>
                <c:pt idx="2435">
                  <c:v>10355</c:v>
                </c:pt>
                <c:pt idx="2436">
                  <c:v>82404</c:v>
                </c:pt>
                <c:pt idx="2437">
                  <c:v>343</c:v>
                </c:pt>
                <c:pt idx="2438">
                  <c:v>252</c:v>
                </c:pt>
                <c:pt idx="2439">
                  <c:v>378</c:v>
                </c:pt>
                <c:pt idx="2440">
                  <c:v>874</c:v>
                </c:pt>
                <c:pt idx="2441">
                  <c:v>1530</c:v>
                </c:pt>
                <c:pt idx="2442">
                  <c:v>196</c:v>
                </c:pt>
                <c:pt idx="2443">
                  <c:v>532</c:v>
                </c:pt>
                <c:pt idx="2444">
                  <c:v>376</c:v>
                </c:pt>
                <c:pt idx="2445">
                  <c:v>7788</c:v>
                </c:pt>
                <c:pt idx="2446">
                  <c:v>43695</c:v>
                </c:pt>
                <c:pt idx="2447">
                  <c:v>9800</c:v>
                </c:pt>
                <c:pt idx="2448">
                  <c:v>364</c:v>
                </c:pt>
                <c:pt idx="2449">
                  <c:v>2284</c:v>
                </c:pt>
                <c:pt idx="2450">
                  <c:v>1336</c:v>
                </c:pt>
                <c:pt idx="2451">
                  <c:v>6606</c:v>
                </c:pt>
                <c:pt idx="2452">
                  <c:v>1639</c:v>
                </c:pt>
                <c:pt idx="2453">
                  <c:v>3196</c:v>
                </c:pt>
                <c:pt idx="2454">
                  <c:v>334</c:v>
                </c:pt>
                <c:pt idx="2455">
                  <c:v>439</c:v>
                </c:pt>
                <c:pt idx="2456">
                  <c:v>1208</c:v>
                </c:pt>
                <c:pt idx="2457">
                  <c:v>1734</c:v>
                </c:pt>
                <c:pt idx="2458">
                  <c:v>7947</c:v>
                </c:pt>
                <c:pt idx="2459">
                  <c:v>3676</c:v>
                </c:pt>
                <c:pt idx="2460">
                  <c:v>2608</c:v>
                </c:pt>
                <c:pt idx="2461">
                  <c:v>194</c:v>
                </c:pt>
                <c:pt idx="2462">
                  <c:v>4820</c:v>
                </c:pt>
                <c:pt idx="2463">
                  <c:v>205</c:v>
                </c:pt>
                <c:pt idx="2464">
                  <c:v>232</c:v>
                </c:pt>
                <c:pt idx="2465">
                  <c:v>356</c:v>
                </c:pt>
                <c:pt idx="2466">
                  <c:v>165</c:v>
                </c:pt>
                <c:pt idx="2467">
                  <c:v>142434</c:v>
                </c:pt>
                <c:pt idx="2468">
                  <c:v>2356</c:v>
                </c:pt>
                <c:pt idx="2469">
                  <c:v>230</c:v>
                </c:pt>
                <c:pt idx="2470">
                  <c:v>570</c:v>
                </c:pt>
                <c:pt idx="2471">
                  <c:v>35652</c:v>
                </c:pt>
                <c:pt idx="2472">
                  <c:v>84832</c:v>
                </c:pt>
                <c:pt idx="2473">
                  <c:v>1000</c:v>
                </c:pt>
                <c:pt idx="2474">
                  <c:v>11916</c:v>
                </c:pt>
                <c:pt idx="2475">
                  <c:v>5696</c:v>
                </c:pt>
                <c:pt idx="2476">
                  <c:v>167</c:v>
                </c:pt>
                <c:pt idx="2477">
                  <c:v>2696</c:v>
                </c:pt>
                <c:pt idx="2478">
                  <c:v>466</c:v>
                </c:pt>
                <c:pt idx="2479">
                  <c:v>21861</c:v>
                </c:pt>
                <c:pt idx="2480">
                  <c:v>1310</c:v>
                </c:pt>
                <c:pt idx="2481">
                  <c:v>306</c:v>
                </c:pt>
                <c:pt idx="2482">
                  <c:v>139</c:v>
                </c:pt>
                <c:pt idx="2483">
                  <c:v>235</c:v>
                </c:pt>
                <c:pt idx="2484">
                  <c:v>5584</c:v>
                </c:pt>
                <c:pt idx="2485">
                  <c:v>12558</c:v>
                </c:pt>
                <c:pt idx="2486">
                  <c:v>8520</c:v>
                </c:pt>
                <c:pt idx="2487">
                  <c:v>340</c:v>
                </c:pt>
                <c:pt idx="2488">
                  <c:v>1720</c:v>
                </c:pt>
                <c:pt idx="2489">
                  <c:v>546</c:v>
                </c:pt>
                <c:pt idx="2490">
                  <c:v>80</c:v>
                </c:pt>
                <c:pt idx="2491">
                  <c:v>8795</c:v>
                </c:pt>
                <c:pt idx="2492">
                  <c:v>42147</c:v>
                </c:pt>
                <c:pt idx="2493">
                  <c:v>15656</c:v>
                </c:pt>
                <c:pt idx="2494">
                  <c:v>325</c:v>
                </c:pt>
                <c:pt idx="2495">
                  <c:v>4236</c:v>
                </c:pt>
                <c:pt idx="2496">
                  <c:v>290</c:v>
                </c:pt>
                <c:pt idx="2497">
                  <c:v>250</c:v>
                </c:pt>
                <c:pt idx="2498">
                  <c:v>282</c:v>
                </c:pt>
                <c:pt idx="2499">
                  <c:v>3692</c:v>
                </c:pt>
                <c:pt idx="2500">
                  <c:v>301</c:v>
                </c:pt>
                <c:pt idx="2501">
                  <c:v>65</c:v>
                </c:pt>
                <c:pt idx="2502">
                  <c:v>1154385</c:v>
                </c:pt>
                <c:pt idx="2503">
                  <c:v>474</c:v>
                </c:pt>
                <c:pt idx="2504">
                  <c:v>69696</c:v>
                </c:pt>
                <c:pt idx="2505">
                  <c:v>20902</c:v>
                </c:pt>
                <c:pt idx="2506">
                  <c:v>914</c:v>
                </c:pt>
                <c:pt idx="2507">
                  <c:v>95</c:v>
                </c:pt>
                <c:pt idx="2508">
                  <c:v>840</c:v>
                </c:pt>
                <c:pt idx="2509">
                  <c:v>4476</c:v>
                </c:pt>
                <c:pt idx="2510">
                  <c:v>193</c:v>
                </c:pt>
                <c:pt idx="2511">
                  <c:v>674</c:v>
                </c:pt>
                <c:pt idx="2512">
                  <c:v>2446</c:v>
                </c:pt>
                <c:pt idx="2513">
                  <c:v>130</c:v>
                </c:pt>
                <c:pt idx="2514">
                  <c:v>1206</c:v>
                </c:pt>
                <c:pt idx="2515">
                  <c:v>14838</c:v>
                </c:pt>
                <c:pt idx="2516">
                  <c:v>179220</c:v>
                </c:pt>
                <c:pt idx="2517">
                  <c:v>641</c:v>
                </c:pt>
                <c:pt idx="2518">
                  <c:v>6132</c:v>
                </c:pt>
                <c:pt idx="2519">
                  <c:v>2672</c:v>
                </c:pt>
                <c:pt idx="2520">
                  <c:v>836</c:v>
                </c:pt>
                <c:pt idx="2521">
                  <c:v>1893</c:v>
                </c:pt>
                <c:pt idx="2522">
                  <c:v>40</c:v>
                </c:pt>
                <c:pt idx="2523">
                  <c:v>105872</c:v>
                </c:pt>
                <c:pt idx="2524">
                  <c:v>868</c:v>
                </c:pt>
                <c:pt idx="2525">
                  <c:v>291</c:v>
                </c:pt>
                <c:pt idx="2526">
                  <c:v>415</c:v>
                </c:pt>
                <c:pt idx="2527">
                  <c:v>390</c:v>
                </c:pt>
                <c:pt idx="2528">
                  <c:v>444</c:v>
                </c:pt>
                <c:pt idx="2529">
                  <c:v>870</c:v>
                </c:pt>
                <c:pt idx="2530">
                  <c:v>990</c:v>
                </c:pt>
                <c:pt idx="2531">
                  <c:v>1588</c:v>
                </c:pt>
                <c:pt idx="2532">
                  <c:v>304640</c:v>
                </c:pt>
                <c:pt idx="2533">
                  <c:v>28128</c:v>
                </c:pt>
                <c:pt idx="2534">
                  <c:v>1568</c:v>
                </c:pt>
                <c:pt idx="2535">
                  <c:v>1258</c:v>
                </c:pt>
                <c:pt idx="2536">
                  <c:v>139</c:v>
                </c:pt>
                <c:pt idx="2537">
                  <c:v>90286</c:v>
                </c:pt>
                <c:pt idx="2538">
                  <c:v>348</c:v>
                </c:pt>
                <c:pt idx="2539">
                  <c:v>26944</c:v>
                </c:pt>
                <c:pt idx="2540">
                  <c:v>25056</c:v>
                </c:pt>
                <c:pt idx="2541">
                  <c:v>309</c:v>
                </c:pt>
                <c:pt idx="2542">
                  <c:v>2181</c:v>
                </c:pt>
                <c:pt idx="2543">
                  <c:v>464</c:v>
                </c:pt>
                <c:pt idx="2544">
                  <c:v>1214</c:v>
                </c:pt>
                <c:pt idx="2545">
                  <c:v>170</c:v>
                </c:pt>
                <c:pt idx="2546">
                  <c:v>225</c:v>
                </c:pt>
                <c:pt idx="2547">
                  <c:v>7788</c:v>
                </c:pt>
                <c:pt idx="2548">
                  <c:v>5202</c:v>
                </c:pt>
                <c:pt idx="2549">
                  <c:v>22396</c:v>
                </c:pt>
                <c:pt idx="2550">
                  <c:v>2598</c:v>
                </c:pt>
                <c:pt idx="2551">
                  <c:v>95</c:v>
                </c:pt>
                <c:pt idx="2552">
                  <c:v>40</c:v>
                </c:pt>
                <c:pt idx="2553">
                  <c:v>356</c:v>
                </c:pt>
                <c:pt idx="2554">
                  <c:v>455</c:v>
                </c:pt>
                <c:pt idx="2555">
                  <c:v>119899</c:v>
                </c:pt>
                <c:pt idx="2556">
                  <c:v>14808</c:v>
                </c:pt>
                <c:pt idx="2557">
                  <c:v>3592</c:v>
                </c:pt>
                <c:pt idx="2558">
                  <c:v>489</c:v>
                </c:pt>
                <c:pt idx="2559">
                  <c:v>6512</c:v>
                </c:pt>
                <c:pt idx="2560">
                  <c:v>408</c:v>
                </c:pt>
                <c:pt idx="2561">
                  <c:v>544</c:v>
                </c:pt>
                <c:pt idx="2562">
                  <c:v>225</c:v>
                </c:pt>
                <c:pt idx="2563">
                  <c:v>522</c:v>
                </c:pt>
                <c:pt idx="2564">
                  <c:v>356</c:v>
                </c:pt>
                <c:pt idx="2565">
                  <c:v>516</c:v>
                </c:pt>
                <c:pt idx="2566">
                  <c:v>3270</c:v>
                </c:pt>
                <c:pt idx="2567">
                  <c:v>133</c:v>
                </c:pt>
                <c:pt idx="2568">
                  <c:v>225</c:v>
                </c:pt>
                <c:pt idx="2569">
                  <c:v>306</c:v>
                </c:pt>
                <c:pt idx="2570">
                  <c:v>131481</c:v>
                </c:pt>
                <c:pt idx="2571">
                  <c:v>4812</c:v>
                </c:pt>
                <c:pt idx="2572">
                  <c:v>712</c:v>
                </c:pt>
                <c:pt idx="2573">
                  <c:v>3504</c:v>
                </c:pt>
                <c:pt idx="2574">
                  <c:v>2472</c:v>
                </c:pt>
                <c:pt idx="2575">
                  <c:v>2220</c:v>
                </c:pt>
                <c:pt idx="2576">
                  <c:v>17808</c:v>
                </c:pt>
                <c:pt idx="2577">
                  <c:v>5514</c:v>
                </c:pt>
                <c:pt idx="2578">
                  <c:v>1570</c:v>
                </c:pt>
                <c:pt idx="2579">
                  <c:v>243</c:v>
                </c:pt>
                <c:pt idx="2580">
                  <c:v>746</c:v>
                </c:pt>
                <c:pt idx="2581">
                  <c:v>5091</c:v>
                </c:pt>
                <c:pt idx="2582">
                  <c:v>180</c:v>
                </c:pt>
                <c:pt idx="2583">
                  <c:v>244</c:v>
                </c:pt>
                <c:pt idx="2584">
                  <c:v>1680</c:v>
                </c:pt>
                <c:pt idx="2585">
                  <c:v>22435</c:v>
                </c:pt>
                <c:pt idx="2586">
                  <c:v>55584</c:v>
                </c:pt>
                <c:pt idx="2587">
                  <c:v>420057</c:v>
                </c:pt>
                <c:pt idx="2588">
                  <c:v>91</c:v>
                </c:pt>
                <c:pt idx="2589">
                  <c:v>932</c:v>
                </c:pt>
                <c:pt idx="2590">
                  <c:v>3196</c:v>
                </c:pt>
                <c:pt idx="2591">
                  <c:v>2592</c:v>
                </c:pt>
                <c:pt idx="2592">
                  <c:v>1256</c:v>
                </c:pt>
                <c:pt idx="2593">
                  <c:v>25164</c:v>
                </c:pt>
                <c:pt idx="2594">
                  <c:v>2154</c:v>
                </c:pt>
                <c:pt idx="2595">
                  <c:v>3401550</c:v>
                </c:pt>
                <c:pt idx="2596">
                  <c:v>20682</c:v>
                </c:pt>
                <c:pt idx="2597">
                  <c:v>2106</c:v>
                </c:pt>
                <c:pt idx="2598">
                  <c:v>3573</c:v>
                </c:pt>
                <c:pt idx="2599">
                  <c:v>3114</c:v>
                </c:pt>
                <c:pt idx="2600">
                  <c:v>518</c:v>
                </c:pt>
                <c:pt idx="2601">
                  <c:v>533</c:v>
                </c:pt>
                <c:pt idx="2602">
                  <c:v>52017</c:v>
                </c:pt>
                <c:pt idx="2603">
                  <c:v>112385</c:v>
                </c:pt>
                <c:pt idx="2604">
                  <c:v>1994</c:v>
                </c:pt>
                <c:pt idx="2605">
                  <c:v>31382</c:v>
                </c:pt>
                <c:pt idx="2606">
                  <c:v>445335</c:v>
                </c:pt>
                <c:pt idx="2607">
                  <c:v>2580</c:v>
                </c:pt>
                <c:pt idx="2608">
                  <c:v>249015</c:v>
                </c:pt>
                <c:pt idx="2609">
                  <c:v>80</c:v>
                </c:pt>
                <c:pt idx="2610">
                  <c:v>2310</c:v>
                </c:pt>
                <c:pt idx="2611">
                  <c:v>1780</c:v>
                </c:pt>
                <c:pt idx="2612">
                  <c:v>149</c:v>
                </c:pt>
                <c:pt idx="2613">
                  <c:v>639367</c:v>
                </c:pt>
                <c:pt idx="2614">
                  <c:v>464</c:v>
                </c:pt>
                <c:pt idx="2615">
                  <c:v>85176</c:v>
                </c:pt>
                <c:pt idx="2616">
                  <c:v>19074</c:v>
                </c:pt>
                <c:pt idx="2617">
                  <c:v>131054</c:v>
                </c:pt>
                <c:pt idx="2618">
                  <c:v>24664</c:v>
                </c:pt>
                <c:pt idx="2619">
                  <c:v>6596</c:v>
                </c:pt>
                <c:pt idx="2620">
                  <c:v>75</c:v>
                </c:pt>
                <c:pt idx="2621">
                  <c:v>505</c:v>
                </c:pt>
                <c:pt idx="2622">
                  <c:v>747</c:v>
                </c:pt>
                <c:pt idx="2623">
                  <c:v>1238</c:v>
                </c:pt>
                <c:pt idx="2624">
                  <c:v>257</c:v>
                </c:pt>
                <c:pt idx="2625">
                  <c:v>1288</c:v>
                </c:pt>
                <c:pt idx="2626">
                  <c:v>307</c:v>
                </c:pt>
                <c:pt idx="2627">
                  <c:v>9135</c:v>
                </c:pt>
                <c:pt idx="2628">
                  <c:v>71520</c:v>
                </c:pt>
                <c:pt idx="2629">
                  <c:v>2756</c:v>
                </c:pt>
                <c:pt idx="2630">
                  <c:v>2074</c:v>
                </c:pt>
                <c:pt idx="2631">
                  <c:v>1150</c:v>
                </c:pt>
                <c:pt idx="2632">
                  <c:v>6640</c:v>
                </c:pt>
                <c:pt idx="2633">
                  <c:v>47</c:v>
                </c:pt>
                <c:pt idx="2634">
                  <c:v>968</c:v>
                </c:pt>
                <c:pt idx="2635">
                  <c:v>175</c:v>
                </c:pt>
                <c:pt idx="2636">
                  <c:v>29286</c:v>
                </c:pt>
                <c:pt idx="2637">
                  <c:v>525</c:v>
                </c:pt>
                <c:pt idx="2638">
                  <c:v>856</c:v>
                </c:pt>
                <c:pt idx="2639">
                  <c:v>2002</c:v>
                </c:pt>
                <c:pt idx="2640">
                  <c:v>694</c:v>
                </c:pt>
                <c:pt idx="2641">
                  <c:v>872</c:v>
                </c:pt>
                <c:pt idx="2642">
                  <c:v>26292</c:v>
                </c:pt>
                <c:pt idx="2643">
                  <c:v>1206</c:v>
                </c:pt>
                <c:pt idx="2644">
                  <c:v>690</c:v>
                </c:pt>
                <c:pt idx="2645">
                  <c:v>279</c:v>
                </c:pt>
                <c:pt idx="2646">
                  <c:v>2900</c:v>
                </c:pt>
                <c:pt idx="2647">
                  <c:v>55</c:v>
                </c:pt>
                <c:pt idx="2648">
                  <c:v>480</c:v>
                </c:pt>
                <c:pt idx="2649">
                  <c:v>0</c:v>
                </c:pt>
                <c:pt idx="2650">
                  <c:v>11460</c:v>
                </c:pt>
                <c:pt idx="2651">
                  <c:v>204</c:v>
                </c:pt>
                <c:pt idx="2652">
                  <c:v>163566</c:v>
                </c:pt>
                <c:pt idx="2653">
                  <c:v>3480</c:v>
                </c:pt>
                <c:pt idx="2654">
                  <c:v>3076</c:v>
                </c:pt>
                <c:pt idx="2655">
                  <c:v>31922</c:v>
                </c:pt>
                <c:pt idx="2656">
                  <c:v>13740</c:v>
                </c:pt>
                <c:pt idx="2657">
                  <c:v>215</c:v>
                </c:pt>
                <c:pt idx="2658">
                  <c:v>288</c:v>
                </c:pt>
                <c:pt idx="2659">
                  <c:v>543</c:v>
                </c:pt>
                <c:pt idx="2660">
                  <c:v>811</c:v>
                </c:pt>
                <c:pt idx="2661">
                  <c:v>35434</c:v>
                </c:pt>
                <c:pt idx="2662">
                  <c:v>2532</c:v>
                </c:pt>
                <c:pt idx="2663">
                  <c:v>15320</c:v>
                </c:pt>
                <c:pt idx="2664">
                  <c:v>138</c:v>
                </c:pt>
                <c:pt idx="2665">
                  <c:v>182740</c:v>
                </c:pt>
                <c:pt idx="2666">
                  <c:v>51</c:v>
                </c:pt>
                <c:pt idx="2667">
                  <c:v>139</c:v>
                </c:pt>
                <c:pt idx="2668">
                  <c:v>10590</c:v>
                </c:pt>
                <c:pt idx="2669">
                  <c:v>1521</c:v>
                </c:pt>
                <c:pt idx="2670">
                  <c:v>440</c:v>
                </c:pt>
                <c:pt idx="2671">
                  <c:v>2322688</c:v>
                </c:pt>
                <c:pt idx="2672">
                  <c:v>3039</c:v>
                </c:pt>
                <c:pt idx="2673">
                  <c:v>2013</c:v>
                </c:pt>
                <c:pt idx="2674">
                  <c:v>3224</c:v>
                </c:pt>
                <c:pt idx="2675">
                  <c:v>2586</c:v>
                </c:pt>
                <c:pt idx="2676">
                  <c:v>507606</c:v>
                </c:pt>
                <c:pt idx="2677">
                  <c:v>15612</c:v>
                </c:pt>
                <c:pt idx="2678">
                  <c:v>1224</c:v>
                </c:pt>
                <c:pt idx="2679">
                  <c:v>384</c:v>
                </c:pt>
                <c:pt idx="2680">
                  <c:v>3736</c:v>
                </c:pt>
                <c:pt idx="2681">
                  <c:v>900</c:v>
                </c:pt>
                <c:pt idx="2682">
                  <c:v>80</c:v>
                </c:pt>
                <c:pt idx="2683">
                  <c:v>908</c:v>
                </c:pt>
                <c:pt idx="2684">
                  <c:v>1540</c:v>
                </c:pt>
                <c:pt idx="2685">
                  <c:v>255</c:v>
                </c:pt>
                <c:pt idx="2686">
                  <c:v>229</c:v>
                </c:pt>
                <c:pt idx="2687">
                  <c:v>1215</c:v>
                </c:pt>
                <c:pt idx="2688">
                  <c:v>322</c:v>
                </c:pt>
                <c:pt idx="2689">
                  <c:v>410</c:v>
                </c:pt>
                <c:pt idx="2690">
                  <c:v>59070</c:v>
                </c:pt>
                <c:pt idx="2691">
                  <c:v>1160</c:v>
                </c:pt>
                <c:pt idx="2692">
                  <c:v>1440</c:v>
                </c:pt>
                <c:pt idx="2693">
                  <c:v>4050</c:v>
                </c:pt>
                <c:pt idx="2694">
                  <c:v>800</c:v>
                </c:pt>
                <c:pt idx="2695">
                  <c:v>493</c:v>
                </c:pt>
                <c:pt idx="2696">
                  <c:v>2790</c:v>
                </c:pt>
                <c:pt idx="2697">
                  <c:v>583</c:v>
                </c:pt>
                <c:pt idx="2698">
                  <c:v>1820</c:v>
                </c:pt>
                <c:pt idx="2699">
                  <c:v>899272</c:v>
                </c:pt>
                <c:pt idx="2700">
                  <c:v>81088</c:v>
                </c:pt>
                <c:pt idx="2701">
                  <c:v>255</c:v>
                </c:pt>
                <c:pt idx="2702">
                  <c:v>822</c:v>
                </c:pt>
                <c:pt idx="2703">
                  <c:v>28035</c:v>
                </c:pt>
                <c:pt idx="2704">
                  <c:v>44913</c:v>
                </c:pt>
                <c:pt idx="2705">
                  <c:v>1575</c:v>
                </c:pt>
                <c:pt idx="2706">
                  <c:v>267</c:v>
                </c:pt>
                <c:pt idx="2707">
                  <c:v>982</c:v>
                </c:pt>
                <c:pt idx="2708">
                  <c:v>315</c:v>
                </c:pt>
                <c:pt idx="2709">
                  <c:v>8827</c:v>
                </c:pt>
                <c:pt idx="2710">
                  <c:v>4950</c:v>
                </c:pt>
                <c:pt idx="2711">
                  <c:v>140</c:v>
                </c:pt>
                <c:pt idx="2712">
                  <c:v>33250</c:v>
                </c:pt>
                <c:pt idx="2713">
                  <c:v>250</c:v>
                </c:pt>
                <c:pt idx="2714">
                  <c:v>70694</c:v>
                </c:pt>
                <c:pt idx="2715">
                  <c:v>20864</c:v>
                </c:pt>
                <c:pt idx="2716">
                  <c:v>579</c:v>
                </c:pt>
                <c:pt idx="2717">
                  <c:v>16376</c:v>
                </c:pt>
                <c:pt idx="2718">
                  <c:v>10787</c:v>
                </c:pt>
                <c:pt idx="2719">
                  <c:v>3784</c:v>
                </c:pt>
                <c:pt idx="2720">
                  <c:v>794158</c:v>
                </c:pt>
                <c:pt idx="2721">
                  <c:v>100</c:v>
                </c:pt>
                <c:pt idx="2722">
                  <c:v>918</c:v>
                </c:pt>
                <c:pt idx="2723">
                  <c:v>988</c:v>
                </c:pt>
                <c:pt idx="2724">
                  <c:v>991</c:v>
                </c:pt>
                <c:pt idx="2725">
                  <c:v>1599</c:v>
                </c:pt>
                <c:pt idx="2726">
                  <c:v>545</c:v>
                </c:pt>
                <c:pt idx="2727">
                  <c:v>357</c:v>
                </c:pt>
                <c:pt idx="2728">
                  <c:v>630</c:v>
                </c:pt>
                <c:pt idx="2729">
                  <c:v>18990</c:v>
                </c:pt>
                <c:pt idx="2730">
                  <c:v>54360</c:v>
                </c:pt>
                <c:pt idx="2731">
                  <c:v>568</c:v>
                </c:pt>
                <c:pt idx="2732">
                  <c:v>1380</c:v>
                </c:pt>
                <c:pt idx="2733">
                  <c:v>448600</c:v>
                </c:pt>
                <c:pt idx="2734">
                  <c:v>137440</c:v>
                </c:pt>
                <c:pt idx="2735">
                  <c:v>324</c:v>
                </c:pt>
                <c:pt idx="2736">
                  <c:v>110</c:v>
                </c:pt>
                <c:pt idx="2737">
                  <c:v>2004</c:v>
                </c:pt>
                <c:pt idx="2738">
                  <c:v>3798</c:v>
                </c:pt>
                <c:pt idx="2739">
                  <c:v>527</c:v>
                </c:pt>
                <c:pt idx="2740">
                  <c:v>199</c:v>
                </c:pt>
                <c:pt idx="2741">
                  <c:v>555</c:v>
                </c:pt>
                <c:pt idx="2742">
                  <c:v>165</c:v>
                </c:pt>
                <c:pt idx="2743">
                  <c:v>1030</c:v>
                </c:pt>
                <c:pt idx="2744">
                  <c:v>220</c:v>
                </c:pt>
                <c:pt idx="2745">
                  <c:v>79170</c:v>
                </c:pt>
                <c:pt idx="2746">
                  <c:v>10500</c:v>
                </c:pt>
                <c:pt idx="2747">
                  <c:v>165</c:v>
                </c:pt>
                <c:pt idx="2748">
                  <c:v>588</c:v>
                </c:pt>
                <c:pt idx="2749">
                  <c:v>398</c:v>
                </c:pt>
                <c:pt idx="2750">
                  <c:v>7385</c:v>
                </c:pt>
                <c:pt idx="2751">
                  <c:v>544</c:v>
                </c:pt>
                <c:pt idx="2752">
                  <c:v>255</c:v>
                </c:pt>
                <c:pt idx="2753">
                  <c:v>6426</c:v>
                </c:pt>
                <c:pt idx="2754">
                  <c:v>256</c:v>
                </c:pt>
                <c:pt idx="2755">
                  <c:v>618</c:v>
                </c:pt>
                <c:pt idx="2756">
                  <c:v>507</c:v>
                </c:pt>
                <c:pt idx="2757">
                  <c:v>13699</c:v>
                </c:pt>
                <c:pt idx="2758">
                  <c:v>1222</c:v>
                </c:pt>
                <c:pt idx="2759">
                  <c:v>7755</c:v>
                </c:pt>
                <c:pt idx="2760">
                  <c:v>2073</c:v>
                </c:pt>
                <c:pt idx="2761">
                  <c:v>3885</c:v>
                </c:pt>
                <c:pt idx="2762">
                  <c:v>106000</c:v>
                </c:pt>
                <c:pt idx="2763">
                  <c:v>105</c:v>
                </c:pt>
                <c:pt idx="2764">
                  <c:v>3111</c:v>
                </c:pt>
                <c:pt idx="2765">
                  <c:v>1770</c:v>
                </c:pt>
                <c:pt idx="2766">
                  <c:v>1744</c:v>
                </c:pt>
                <c:pt idx="2767">
                  <c:v>95</c:v>
                </c:pt>
                <c:pt idx="2768">
                  <c:v>123</c:v>
                </c:pt>
                <c:pt idx="2769">
                  <c:v>569</c:v>
                </c:pt>
                <c:pt idx="2770">
                  <c:v>547</c:v>
                </c:pt>
                <c:pt idx="2771">
                  <c:v>123519</c:v>
                </c:pt>
                <c:pt idx="2772">
                  <c:v>2474</c:v>
                </c:pt>
                <c:pt idx="2773">
                  <c:v>3468</c:v>
                </c:pt>
                <c:pt idx="2774">
                  <c:v>62280</c:v>
                </c:pt>
                <c:pt idx="2775">
                  <c:v>279</c:v>
                </c:pt>
                <c:pt idx="2776">
                  <c:v>330</c:v>
                </c:pt>
                <c:pt idx="2777">
                  <c:v>121</c:v>
                </c:pt>
                <c:pt idx="2778">
                  <c:v>92</c:v>
                </c:pt>
                <c:pt idx="2779">
                  <c:v>5276</c:v>
                </c:pt>
                <c:pt idx="2780">
                  <c:v>129</c:v>
                </c:pt>
                <c:pt idx="2781">
                  <c:v>6402</c:v>
                </c:pt>
                <c:pt idx="2782">
                  <c:v>5355</c:v>
                </c:pt>
                <c:pt idx="2783">
                  <c:v>1287</c:v>
                </c:pt>
                <c:pt idx="2784">
                  <c:v>1765</c:v>
                </c:pt>
                <c:pt idx="2785">
                  <c:v>5202</c:v>
                </c:pt>
                <c:pt idx="2786">
                  <c:v>1222</c:v>
                </c:pt>
                <c:pt idx="2787">
                  <c:v>36160</c:v>
                </c:pt>
                <c:pt idx="2788">
                  <c:v>87</c:v>
                </c:pt>
                <c:pt idx="2789">
                  <c:v>34256</c:v>
                </c:pt>
                <c:pt idx="2790">
                  <c:v>2235</c:v>
                </c:pt>
                <c:pt idx="2791">
                  <c:v>369</c:v>
                </c:pt>
                <c:pt idx="2792">
                  <c:v>1075120</c:v>
                </c:pt>
                <c:pt idx="2793">
                  <c:v>493</c:v>
                </c:pt>
                <c:pt idx="2794">
                  <c:v>2391</c:v>
                </c:pt>
                <c:pt idx="2795">
                  <c:v>1464</c:v>
                </c:pt>
                <c:pt idx="2796">
                  <c:v>16452</c:v>
                </c:pt>
                <c:pt idx="2797">
                  <c:v>432160</c:v>
                </c:pt>
                <c:pt idx="2798">
                  <c:v>4425</c:v>
                </c:pt>
                <c:pt idx="2799">
                  <c:v>1822</c:v>
                </c:pt>
                <c:pt idx="2800">
                  <c:v>538</c:v>
                </c:pt>
                <c:pt idx="2801">
                  <c:v>2190</c:v>
                </c:pt>
                <c:pt idx="2802">
                  <c:v>126592</c:v>
                </c:pt>
                <c:pt idx="2803">
                  <c:v>2204</c:v>
                </c:pt>
                <c:pt idx="2804">
                  <c:v>52370</c:v>
                </c:pt>
                <c:pt idx="2805">
                  <c:v>1220</c:v>
                </c:pt>
                <c:pt idx="2806">
                  <c:v>215</c:v>
                </c:pt>
                <c:pt idx="2807">
                  <c:v>272</c:v>
                </c:pt>
                <c:pt idx="2808">
                  <c:v>50</c:v>
                </c:pt>
                <c:pt idx="2809">
                  <c:v>505</c:v>
                </c:pt>
                <c:pt idx="2810">
                  <c:v>900</c:v>
                </c:pt>
                <c:pt idx="2811">
                  <c:v>3075</c:v>
                </c:pt>
                <c:pt idx="2812">
                  <c:v>431</c:v>
                </c:pt>
                <c:pt idx="2813">
                  <c:v>42</c:v>
                </c:pt>
                <c:pt idx="2814">
                  <c:v>348</c:v>
                </c:pt>
                <c:pt idx="2815">
                  <c:v>882</c:v>
                </c:pt>
                <c:pt idx="2816">
                  <c:v>160</c:v>
                </c:pt>
                <c:pt idx="2817">
                  <c:v>26960</c:v>
                </c:pt>
                <c:pt idx="2818">
                  <c:v>489</c:v>
                </c:pt>
                <c:pt idx="2819">
                  <c:v>825440</c:v>
                </c:pt>
                <c:pt idx="2820">
                  <c:v>446</c:v>
                </c:pt>
                <c:pt idx="2821">
                  <c:v>7284</c:v>
                </c:pt>
                <c:pt idx="2822">
                  <c:v>48390</c:v>
                </c:pt>
                <c:pt idx="2823">
                  <c:v>445</c:v>
                </c:pt>
                <c:pt idx="2824">
                  <c:v>140</c:v>
                </c:pt>
                <c:pt idx="2825">
                  <c:v>52336</c:v>
                </c:pt>
                <c:pt idx="2826">
                  <c:v>8076</c:v>
                </c:pt>
                <c:pt idx="2827">
                  <c:v>285</c:v>
                </c:pt>
                <c:pt idx="2828">
                  <c:v>333</c:v>
                </c:pt>
                <c:pt idx="2829">
                  <c:v>543</c:v>
                </c:pt>
                <c:pt idx="2830">
                  <c:v>6844</c:v>
                </c:pt>
                <c:pt idx="2831">
                  <c:v>3987</c:v>
                </c:pt>
                <c:pt idx="2832">
                  <c:v>20280</c:v>
                </c:pt>
                <c:pt idx="2833">
                  <c:v>150</c:v>
                </c:pt>
                <c:pt idx="2834">
                  <c:v>151</c:v>
                </c:pt>
                <c:pt idx="2835">
                  <c:v>643</c:v>
                </c:pt>
                <c:pt idx="2836">
                  <c:v>491</c:v>
                </c:pt>
                <c:pt idx="2837">
                  <c:v>1924</c:v>
                </c:pt>
                <c:pt idx="2838">
                  <c:v>165</c:v>
                </c:pt>
                <c:pt idx="2839">
                  <c:v>433</c:v>
                </c:pt>
                <c:pt idx="2840">
                  <c:v>6570</c:v>
                </c:pt>
                <c:pt idx="2841">
                  <c:v>22041</c:v>
                </c:pt>
                <c:pt idx="2842">
                  <c:v>144</c:v>
                </c:pt>
                <c:pt idx="2843">
                  <c:v>96</c:v>
                </c:pt>
                <c:pt idx="2844">
                  <c:v>21492</c:v>
                </c:pt>
                <c:pt idx="2845">
                  <c:v>225930</c:v>
                </c:pt>
                <c:pt idx="2846">
                  <c:v>5097</c:v>
                </c:pt>
                <c:pt idx="2847">
                  <c:v>177</c:v>
                </c:pt>
                <c:pt idx="2848">
                  <c:v>44877</c:v>
                </c:pt>
                <c:pt idx="2849">
                  <c:v>4576</c:v>
                </c:pt>
                <c:pt idx="2850">
                  <c:v>649</c:v>
                </c:pt>
                <c:pt idx="2851">
                  <c:v>436</c:v>
                </c:pt>
                <c:pt idx="2852">
                  <c:v>121400</c:v>
                </c:pt>
                <c:pt idx="2853">
                  <c:v>359</c:v>
                </c:pt>
                <c:pt idx="2854">
                  <c:v>719</c:v>
                </c:pt>
                <c:pt idx="2855">
                  <c:v>3000</c:v>
                </c:pt>
                <c:pt idx="2856">
                  <c:v>8112</c:v>
                </c:pt>
                <c:pt idx="2857">
                  <c:v>810</c:v>
                </c:pt>
                <c:pt idx="2858">
                  <c:v>5965</c:v>
                </c:pt>
                <c:pt idx="2859">
                  <c:v>183</c:v>
                </c:pt>
                <c:pt idx="2860">
                  <c:v>2844</c:v>
                </c:pt>
                <c:pt idx="2861">
                  <c:v>260</c:v>
                </c:pt>
                <c:pt idx="2862">
                  <c:v>369</c:v>
                </c:pt>
                <c:pt idx="2863">
                  <c:v>267</c:v>
                </c:pt>
                <c:pt idx="2864">
                  <c:v>56243</c:v>
                </c:pt>
                <c:pt idx="2865">
                  <c:v>440</c:v>
                </c:pt>
                <c:pt idx="2866">
                  <c:v>12120</c:v>
                </c:pt>
                <c:pt idx="2867">
                  <c:v>1452</c:v>
                </c:pt>
                <c:pt idx="2868">
                  <c:v>84</c:v>
                </c:pt>
                <c:pt idx="2869">
                  <c:v>229</c:v>
                </c:pt>
                <c:pt idx="2870">
                  <c:v>319</c:v>
                </c:pt>
                <c:pt idx="2871">
                  <c:v>2976</c:v>
                </c:pt>
                <c:pt idx="2872">
                  <c:v>400</c:v>
                </c:pt>
                <c:pt idx="2873">
                  <c:v>682</c:v>
                </c:pt>
                <c:pt idx="2874">
                  <c:v>582</c:v>
                </c:pt>
                <c:pt idx="2875">
                  <c:v>1370</c:v>
                </c:pt>
                <c:pt idx="2876">
                  <c:v>1814</c:v>
                </c:pt>
                <c:pt idx="2877">
                  <c:v>139209</c:v>
                </c:pt>
                <c:pt idx="2878">
                  <c:v>321</c:v>
                </c:pt>
                <c:pt idx="2879">
                  <c:v>7062</c:v>
                </c:pt>
                <c:pt idx="2880">
                  <c:v>600</c:v>
                </c:pt>
                <c:pt idx="2881">
                  <c:v>660</c:v>
                </c:pt>
                <c:pt idx="2882">
                  <c:v>2634</c:v>
                </c:pt>
                <c:pt idx="2883">
                  <c:v>500</c:v>
                </c:pt>
                <c:pt idx="2884">
                  <c:v>8420</c:v>
                </c:pt>
                <c:pt idx="2885">
                  <c:v>44</c:v>
                </c:pt>
                <c:pt idx="2886">
                  <c:v>954</c:v>
                </c:pt>
                <c:pt idx="2887">
                  <c:v>383</c:v>
                </c:pt>
                <c:pt idx="2888">
                  <c:v>36432</c:v>
                </c:pt>
                <c:pt idx="2889">
                  <c:v>4002</c:v>
                </c:pt>
                <c:pt idx="2890">
                  <c:v>5224</c:v>
                </c:pt>
                <c:pt idx="2891">
                  <c:v>4280</c:v>
                </c:pt>
                <c:pt idx="2892">
                  <c:v>429</c:v>
                </c:pt>
                <c:pt idx="2893">
                  <c:v>67760</c:v>
                </c:pt>
                <c:pt idx="2894">
                  <c:v>1059</c:v>
                </c:pt>
                <c:pt idx="2895">
                  <c:v>600</c:v>
                </c:pt>
                <c:pt idx="2896">
                  <c:v>80</c:v>
                </c:pt>
                <c:pt idx="2897">
                  <c:v>506</c:v>
                </c:pt>
                <c:pt idx="2898">
                  <c:v>8135</c:v>
                </c:pt>
                <c:pt idx="2899">
                  <c:v>395</c:v>
                </c:pt>
                <c:pt idx="2900">
                  <c:v>150</c:v>
                </c:pt>
                <c:pt idx="2901">
                  <c:v>10688</c:v>
                </c:pt>
                <c:pt idx="2902">
                  <c:v>11964</c:v>
                </c:pt>
                <c:pt idx="2903">
                  <c:v>133872</c:v>
                </c:pt>
                <c:pt idx="2904">
                  <c:v>225</c:v>
                </c:pt>
                <c:pt idx="2905">
                  <c:v>1190</c:v>
                </c:pt>
                <c:pt idx="2906">
                  <c:v>145260</c:v>
                </c:pt>
                <c:pt idx="2907">
                  <c:v>47295</c:v>
                </c:pt>
                <c:pt idx="2908">
                  <c:v>8955</c:v>
                </c:pt>
                <c:pt idx="2909">
                  <c:v>238</c:v>
                </c:pt>
                <c:pt idx="2910">
                  <c:v>223</c:v>
                </c:pt>
                <c:pt idx="2911">
                  <c:v>6375</c:v>
                </c:pt>
                <c:pt idx="2912">
                  <c:v>369</c:v>
                </c:pt>
                <c:pt idx="2913">
                  <c:v>596</c:v>
                </c:pt>
                <c:pt idx="2914">
                  <c:v>91632</c:v>
                </c:pt>
                <c:pt idx="2915">
                  <c:v>5128</c:v>
                </c:pt>
                <c:pt idx="2916">
                  <c:v>91335</c:v>
                </c:pt>
                <c:pt idx="2917">
                  <c:v>1023</c:v>
                </c:pt>
                <c:pt idx="2918">
                  <c:v>260</c:v>
                </c:pt>
                <c:pt idx="2919">
                  <c:v>2332</c:v>
                </c:pt>
                <c:pt idx="2920">
                  <c:v>4364</c:v>
                </c:pt>
                <c:pt idx="2921">
                  <c:v>4305</c:v>
                </c:pt>
                <c:pt idx="2922">
                  <c:v>268</c:v>
                </c:pt>
                <c:pt idx="2923">
                  <c:v>95760</c:v>
                </c:pt>
                <c:pt idx="2924">
                  <c:v>137</c:v>
                </c:pt>
                <c:pt idx="2925">
                  <c:v>220</c:v>
                </c:pt>
                <c:pt idx="2926">
                  <c:v>574</c:v>
                </c:pt>
                <c:pt idx="2927">
                  <c:v>224</c:v>
                </c:pt>
                <c:pt idx="2928">
                  <c:v>5060</c:v>
                </c:pt>
                <c:pt idx="2929">
                  <c:v>21015</c:v>
                </c:pt>
                <c:pt idx="2930">
                  <c:v>623</c:v>
                </c:pt>
                <c:pt idx="2931">
                  <c:v>69120</c:v>
                </c:pt>
                <c:pt idx="2932">
                  <c:v>6730</c:v>
                </c:pt>
                <c:pt idx="2933">
                  <c:v>474</c:v>
                </c:pt>
                <c:pt idx="2934">
                  <c:v>884</c:v>
                </c:pt>
                <c:pt idx="2935">
                  <c:v>98442</c:v>
                </c:pt>
                <c:pt idx="2936">
                  <c:v>656</c:v>
                </c:pt>
                <c:pt idx="2937">
                  <c:v>190</c:v>
                </c:pt>
                <c:pt idx="2938">
                  <c:v>351939</c:v>
                </c:pt>
                <c:pt idx="2939">
                  <c:v>110</c:v>
                </c:pt>
                <c:pt idx="2940">
                  <c:v>608</c:v>
                </c:pt>
                <c:pt idx="2941">
                  <c:v>3394</c:v>
                </c:pt>
                <c:pt idx="2942">
                  <c:v>9470</c:v>
                </c:pt>
                <c:pt idx="2943">
                  <c:v>225</c:v>
                </c:pt>
                <c:pt idx="2944">
                  <c:v>4764</c:v>
                </c:pt>
                <c:pt idx="2945">
                  <c:v>5224</c:v>
                </c:pt>
                <c:pt idx="2946">
                  <c:v>1556</c:v>
                </c:pt>
                <c:pt idx="2947">
                  <c:v>27776</c:v>
                </c:pt>
                <c:pt idx="2948">
                  <c:v>12712</c:v>
                </c:pt>
                <c:pt idx="2949">
                  <c:v>151031</c:v>
                </c:pt>
                <c:pt idx="2950">
                  <c:v>21606</c:v>
                </c:pt>
                <c:pt idx="2951">
                  <c:v>675</c:v>
                </c:pt>
                <c:pt idx="2952">
                  <c:v>418</c:v>
                </c:pt>
                <c:pt idx="2953">
                  <c:v>940</c:v>
                </c:pt>
                <c:pt idx="2954">
                  <c:v>428</c:v>
                </c:pt>
                <c:pt idx="2955">
                  <c:v>225</c:v>
                </c:pt>
                <c:pt idx="2956">
                  <c:v>69570</c:v>
                </c:pt>
                <c:pt idx="2957">
                  <c:v>555</c:v>
                </c:pt>
                <c:pt idx="2958">
                  <c:v>660</c:v>
                </c:pt>
                <c:pt idx="2959">
                  <c:v>65739</c:v>
                </c:pt>
                <c:pt idx="2960">
                  <c:v>330</c:v>
                </c:pt>
                <c:pt idx="2961">
                  <c:v>3627</c:v>
                </c:pt>
                <c:pt idx="2962">
                  <c:v>7235</c:v>
                </c:pt>
                <c:pt idx="2963">
                  <c:v>645</c:v>
                </c:pt>
                <c:pt idx="2964">
                  <c:v>2108</c:v>
                </c:pt>
                <c:pt idx="2965">
                  <c:v>1948</c:v>
                </c:pt>
                <c:pt idx="2966">
                  <c:v>14440</c:v>
                </c:pt>
                <c:pt idx="2967">
                  <c:v>1872</c:v>
                </c:pt>
                <c:pt idx="2968">
                  <c:v>23984</c:v>
                </c:pt>
                <c:pt idx="2969">
                  <c:v>8915</c:v>
                </c:pt>
                <c:pt idx="2970">
                  <c:v>555</c:v>
                </c:pt>
                <c:pt idx="2971">
                  <c:v>1980</c:v>
                </c:pt>
                <c:pt idx="2972">
                  <c:v>128</c:v>
                </c:pt>
                <c:pt idx="2973">
                  <c:v>389160</c:v>
                </c:pt>
                <c:pt idx="2974">
                  <c:v>33506</c:v>
                </c:pt>
                <c:pt idx="2975">
                  <c:v>852</c:v>
                </c:pt>
                <c:pt idx="2976">
                  <c:v>11074</c:v>
                </c:pt>
                <c:pt idx="2977">
                  <c:v>45720</c:v>
                </c:pt>
                <c:pt idx="2978">
                  <c:v>322</c:v>
                </c:pt>
                <c:pt idx="2979">
                  <c:v>25236</c:v>
                </c:pt>
                <c:pt idx="2980">
                  <c:v>25360</c:v>
                </c:pt>
                <c:pt idx="2981">
                  <c:v>1376</c:v>
                </c:pt>
                <c:pt idx="2982">
                  <c:v>342</c:v>
                </c:pt>
                <c:pt idx="2983">
                  <c:v>15090</c:v>
                </c:pt>
                <c:pt idx="2984">
                  <c:v>330</c:v>
                </c:pt>
                <c:pt idx="2985">
                  <c:v>337</c:v>
                </c:pt>
                <c:pt idx="2986">
                  <c:v>202</c:v>
                </c:pt>
                <c:pt idx="2987">
                  <c:v>11890</c:v>
                </c:pt>
                <c:pt idx="2988">
                  <c:v>242668</c:v>
                </c:pt>
                <c:pt idx="2989">
                  <c:v>200</c:v>
                </c:pt>
                <c:pt idx="2990">
                  <c:v>169</c:v>
                </c:pt>
                <c:pt idx="2991">
                  <c:v>65593</c:v>
                </c:pt>
                <c:pt idx="2992">
                  <c:v>330</c:v>
                </c:pt>
                <c:pt idx="2993">
                  <c:v>5298</c:v>
                </c:pt>
                <c:pt idx="2994">
                  <c:v>59670</c:v>
                </c:pt>
                <c:pt idx="2995">
                  <c:v>400</c:v>
                </c:pt>
                <c:pt idx="2996">
                  <c:v>2910</c:v>
                </c:pt>
                <c:pt idx="2997">
                  <c:v>343263</c:v>
                </c:pt>
                <c:pt idx="2998">
                  <c:v>9760</c:v>
                </c:pt>
                <c:pt idx="2999">
                  <c:v>8225</c:v>
                </c:pt>
                <c:pt idx="3000">
                  <c:v>355</c:v>
                </c:pt>
                <c:pt idx="3001">
                  <c:v>391755</c:v>
                </c:pt>
                <c:pt idx="3002">
                  <c:v>620</c:v>
                </c:pt>
                <c:pt idx="3003">
                  <c:v>439</c:v>
                </c:pt>
                <c:pt idx="3004">
                  <c:v>372</c:v>
                </c:pt>
                <c:pt idx="3005">
                  <c:v>5060</c:v>
                </c:pt>
                <c:pt idx="3006">
                  <c:v>99</c:v>
                </c:pt>
                <c:pt idx="3007">
                  <c:v>140960</c:v>
                </c:pt>
                <c:pt idx="3008">
                  <c:v>355</c:v>
                </c:pt>
                <c:pt idx="3009">
                  <c:v>742412</c:v>
                </c:pt>
                <c:pt idx="3010">
                  <c:v>18766</c:v>
                </c:pt>
                <c:pt idx="3011">
                  <c:v>63840</c:v>
                </c:pt>
                <c:pt idx="3012">
                  <c:v>1911</c:v>
                </c:pt>
                <c:pt idx="3013">
                  <c:v>402</c:v>
                </c:pt>
                <c:pt idx="3014">
                  <c:v>6390</c:v>
                </c:pt>
                <c:pt idx="3015">
                  <c:v>947376</c:v>
                </c:pt>
                <c:pt idx="3016">
                  <c:v>158</c:v>
                </c:pt>
                <c:pt idx="3017">
                  <c:v>132</c:v>
                </c:pt>
                <c:pt idx="3018">
                  <c:v>89118</c:v>
                </c:pt>
                <c:pt idx="3019">
                  <c:v>43290</c:v>
                </c:pt>
                <c:pt idx="3020">
                  <c:v>4284</c:v>
                </c:pt>
                <c:pt idx="3021">
                  <c:v>114</c:v>
                </c:pt>
                <c:pt idx="3022">
                  <c:v>4029</c:v>
                </c:pt>
                <c:pt idx="3023">
                  <c:v>236132</c:v>
                </c:pt>
                <c:pt idx="3024">
                  <c:v>598</c:v>
                </c:pt>
                <c:pt idx="3025">
                  <c:v>799</c:v>
                </c:pt>
                <c:pt idx="3026">
                  <c:v>314</c:v>
                </c:pt>
                <c:pt idx="3027">
                  <c:v>3438</c:v>
                </c:pt>
                <c:pt idx="3028">
                  <c:v>176</c:v>
                </c:pt>
                <c:pt idx="3029">
                  <c:v>14600</c:v>
                </c:pt>
                <c:pt idx="3030">
                  <c:v>134</c:v>
                </c:pt>
                <c:pt idx="3031">
                  <c:v>107100</c:v>
                </c:pt>
                <c:pt idx="3032">
                  <c:v>7132</c:v>
                </c:pt>
                <c:pt idx="3033">
                  <c:v>7326</c:v>
                </c:pt>
                <c:pt idx="3034">
                  <c:v>33111</c:v>
                </c:pt>
                <c:pt idx="3035">
                  <c:v>40392</c:v>
                </c:pt>
                <c:pt idx="3036">
                  <c:v>7165</c:v>
                </c:pt>
                <c:pt idx="3037">
                  <c:v>1890</c:v>
                </c:pt>
                <c:pt idx="3038">
                  <c:v>552</c:v>
                </c:pt>
                <c:pt idx="3039">
                  <c:v>834</c:v>
                </c:pt>
                <c:pt idx="3040">
                  <c:v>313</c:v>
                </c:pt>
                <c:pt idx="3041">
                  <c:v>255</c:v>
                </c:pt>
                <c:pt idx="3042">
                  <c:v>106092</c:v>
                </c:pt>
                <c:pt idx="3043">
                  <c:v>23456</c:v>
                </c:pt>
                <c:pt idx="3044">
                  <c:v>31240</c:v>
                </c:pt>
                <c:pt idx="3045">
                  <c:v>69</c:v>
                </c:pt>
                <c:pt idx="3046">
                  <c:v>107860</c:v>
                </c:pt>
                <c:pt idx="3047">
                  <c:v>234248</c:v>
                </c:pt>
                <c:pt idx="3048">
                  <c:v>6864</c:v>
                </c:pt>
                <c:pt idx="3049">
                  <c:v>25780</c:v>
                </c:pt>
                <c:pt idx="3050">
                  <c:v>120</c:v>
                </c:pt>
                <c:pt idx="3051">
                  <c:v>6085</c:v>
                </c:pt>
                <c:pt idx="3052">
                  <c:v>20382</c:v>
                </c:pt>
                <c:pt idx="3053">
                  <c:v>28752</c:v>
                </c:pt>
                <c:pt idx="3054">
                  <c:v>13800</c:v>
                </c:pt>
                <c:pt idx="3055">
                  <c:v>111272</c:v>
                </c:pt>
                <c:pt idx="3056">
                  <c:v>392</c:v>
                </c:pt>
                <c:pt idx="3057">
                  <c:v>650</c:v>
                </c:pt>
                <c:pt idx="3058">
                  <c:v>30</c:v>
                </c:pt>
                <c:pt idx="3059">
                  <c:v>50170</c:v>
                </c:pt>
                <c:pt idx="3060">
                  <c:v>357048</c:v>
                </c:pt>
                <c:pt idx="3061">
                  <c:v>94941</c:v>
                </c:pt>
                <c:pt idx="3062">
                  <c:v>390</c:v>
                </c:pt>
                <c:pt idx="3063">
                  <c:v>235</c:v>
                </c:pt>
                <c:pt idx="3064">
                  <c:v>2700</c:v>
                </c:pt>
                <c:pt idx="3065">
                  <c:v>165</c:v>
                </c:pt>
                <c:pt idx="3066">
                  <c:v>1320</c:v>
                </c:pt>
                <c:pt idx="3067">
                  <c:v>426</c:v>
                </c:pt>
                <c:pt idx="3068">
                  <c:v>14754</c:v>
                </c:pt>
                <c:pt idx="3069">
                  <c:v>4827</c:v>
                </c:pt>
                <c:pt idx="3070">
                  <c:v>6716</c:v>
                </c:pt>
                <c:pt idx="3071">
                  <c:v>185</c:v>
                </c:pt>
                <c:pt idx="3072">
                  <c:v>1206</c:v>
                </c:pt>
                <c:pt idx="3073">
                  <c:v>60132</c:v>
                </c:pt>
                <c:pt idx="3074">
                  <c:v>144</c:v>
                </c:pt>
                <c:pt idx="3075">
                  <c:v>290</c:v>
                </c:pt>
                <c:pt idx="3076">
                  <c:v>24800</c:v>
                </c:pt>
                <c:pt idx="3077">
                  <c:v>2464</c:v>
                </c:pt>
                <c:pt idx="3078">
                  <c:v>360</c:v>
                </c:pt>
                <c:pt idx="3079">
                  <c:v>1336</c:v>
                </c:pt>
                <c:pt idx="3080">
                  <c:v>25880</c:v>
                </c:pt>
                <c:pt idx="3081">
                  <c:v>482</c:v>
                </c:pt>
                <c:pt idx="3082">
                  <c:v>5319</c:v>
                </c:pt>
                <c:pt idx="3083">
                  <c:v>279</c:v>
                </c:pt>
                <c:pt idx="3084">
                  <c:v>1412096</c:v>
                </c:pt>
                <c:pt idx="3085">
                  <c:v>208510</c:v>
                </c:pt>
                <c:pt idx="3086">
                  <c:v>12795</c:v>
                </c:pt>
                <c:pt idx="3087">
                  <c:v>113780</c:v>
                </c:pt>
                <c:pt idx="3088">
                  <c:v>19968</c:v>
                </c:pt>
                <c:pt idx="3089">
                  <c:v>0</c:v>
                </c:pt>
                <c:pt idx="3090">
                  <c:v>84885</c:v>
                </c:pt>
                <c:pt idx="3091">
                  <c:v>1478</c:v>
                </c:pt>
                <c:pt idx="3092">
                  <c:v>1672</c:v>
                </c:pt>
                <c:pt idx="3093">
                  <c:v>5744</c:v>
                </c:pt>
                <c:pt idx="3094">
                  <c:v>123</c:v>
                </c:pt>
                <c:pt idx="3095">
                  <c:v>165</c:v>
                </c:pt>
                <c:pt idx="3096">
                  <c:v>107440</c:v>
                </c:pt>
                <c:pt idx="3097">
                  <c:v>758</c:v>
                </c:pt>
                <c:pt idx="3098">
                  <c:v>1032</c:v>
                </c:pt>
                <c:pt idx="3099">
                  <c:v>83740</c:v>
                </c:pt>
                <c:pt idx="3100">
                  <c:v>40160</c:v>
                </c:pt>
                <c:pt idx="3101">
                  <c:v>17136</c:v>
                </c:pt>
                <c:pt idx="3102">
                  <c:v>6628</c:v>
                </c:pt>
                <c:pt idx="3103">
                  <c:v>389</c:v>
                </c:pt>
                <c:pt idx="3104">
                  <c:v>1144</c:v>
                </c:pt>
                <c:pt idx="3105">
                  <c:v>830</c:v>
                </c:pt>
                <c:pt idx="3106">
                  <c:v>2494</c:v>
                </c:pt>
                <c:pt idx="3107">
                  <c:v>26944</c:v>
                </c:pt>
                <c:pt idx="3108">
                  <c:v>42</c:v>
                </c:pt>
                <c:pt idx="3109">
                  <c:v>202</c:v>
                </c:pt>
                <c:pt idx="3110">
                  <c:v>300</c:v>
                </c:pt>
                <c:pt idx="3111">
                  <c:v>11184</c:v>
                </c:pt>
                <c:pt idx="3112">
                  <c:v>724</c:v>
                </c:pt>
                <c:pt idx="3113">
                  <c:v>112</c:v>
                </c:pt>
                <c:pt idx="3114">
                  <c:v>7896</c:v>
                </c:pt>
                <c:pt idx="3115">
                  <c:v>820</c:v>
                </c:pt>
                <c:pt idx="3116">
                  <c:v>460058</c:v>
                </c:pt>
                <c:pt idx="3117">
                  <c:v>165</c:v>
                </c:pt>
                <c:pt idx="3118">
                  <c:v>6450</c:v>
                </c:pt>
                <c:pt idx="3119">
                  <c:v>262</c:v>
                </c:pt>
                <c:pt idx="3120">
                  <c:v>115212</c:v>
                </c:pt>
                <c:pt idx="3121">
                  <c:v>339</c:v>
                </c:pt>
                <c:pt idx="3122">
                  <c:v>133840</c:v>
                </c:pt>
                <c:pt idx="3123">
                  <c:v>11898</c:v>
                </c:pt>
                <c:pt idx="3124">
                  <c:v>74070</c:v>
                </c:pt>
                <c:pt idx="3125">
                  <c:v>30433</c:v>
                </c:pt>
                <c:pt idx="3126">
                  <c:v>792</c:v>
                </c:pt>
                <c:pt idx="3127">
                  <c:v>486</c:v>
                </c:pt>
                <c:pt idx="3128">
                  <c:v>59670</c:v>
                </c:pt>
                <c:pt idx="3129">
                  <c:v>0</c:v>
                </c:pt>
                <c:pt idx="3130">
                  <c:v>203294</c:v>
                </c:pt>
                <c:pt idx="3131">
                  <c:v>893</c:v>
                </c:pt>
                <c:pt idx="3132">
                  <c:v>1176</c:v>
                </c:pt>
                <c:pt idx="3133">
                  <c:v>147</c:v>
                </c:pt>
                <c:pt idx="3134">
                  <c:v>230</c:v>
                </c:pt>
                <c:pt idx="3135">
                  <c:v>17940</c:v>
                </c:pt>
                <c:pt idx="3136">
                  <c:v>41431</c:v>
                </c:pt>
                <c:pt idx="3137">
                  <c:v>1232</c:v>
                </c:pt>
                <c:pt idx="3138">
                  <c:v>182</c:v>
                </c:pt>
                <c:pt idx="3139">
                  <c:v>1488</c:v>
                </c:pt>
                <c:pt idx="3140">
                  <c:v>308</c:v>
                </c:pt>
                <c:pt idx="3141">
                  <c:v>4856</c:v>
                </c:pt>
                <c:pt idx="3142">
                  <c:v>22099</c:v>
                </c:pt>
                <c:pt idx="3143">
                  <c:v>525</c:v>
                </c:pt>
                <c:pt idx="3144">
                  <c:v>37190</c:v>
                </c:pt>
                <c:pt idx="3145">
                  <c:v>3792</c:v>
                </c:pt>
                <c:pt idx="3146">
                  <c:v>10650</c:v>
                </c:pt>
                <c:pt idx="3147">
                  <c:v>13200</c:v>
                </c:pt>
                <c:pt idx="3148">
                  <c:v>3120</c:v>
                </c:pt>
                <c:pt idx="3149">
                  <c:v>495</c:v>
                </c:pt>
                <c:pt idx="3150">
                  <c:v>19460</c:v>
                </c:pt>
                <c:pt idx="3151">
                  <c:v>10179</c:v>
                </c:pt>
                <c:pt idx="3152">
                  <c:v>120</c:v>
                </c:pt>
                <c:pt idx="3153">
                  <c:v>4328</c:v>
                </c:pt>
                <c:pt idx="3154">
                  <c:v>505</c:v>
                </c:pt>
                <c:pt idx="3155">
                  <c:v>1476</c:v>
                </c:pt>
                <c:pt idx="3156">
                  <c:v>9474</c:v>
                </c:pt>
                <c:pt idx="3157">
                  <c:v>822</c:v>
                </c:pt>
                <c:pt idx="3158">
                  <c:v>500</c:v>
                </c:pt>
                <c:pt idx="3159">
                  <c:v>4568</c:v>
                </c:pt>
                <c:pt idx="3160">
                  <c:v>23715</c:v>
                </c:pt>
                <c:pt idx="3161">
                  <c:v>2080</c:v>
                </c:pt>
                <c:pt idx="3162">
                  <c:v>767</c:v>
                </c:pt>
                <c:pt idx="3163">
                  <c:v>3102</c:v>
                </c:pt>
                <c:pt idx="3164">
                  <c:v>308</c:v>
                </c:pt>
                <c:pt idx="3165">
                  <c:v>1750</c:v>
                </c:pt>
                <c:pt idx="3166">
                  <c:v>1978</c:v>
                </c:pt>
                <c:pt idx="3167">
                  <c:v>375</c:v>
                </c:pt>
                <c:pt idx="3168">
                  <c:v>560</c:v>
                </c:pt>
                <c:pt idx="3169">
                  <c:v>736</c:v>
                </c:pt>
                <c:pt idx="3170">
                  <c:v>153</c:v>
                </c:pt>
                <c:pt idx="3171">
                  <c:v>4996</c:v>
                </c:pt>
                <c:pt idx="3172">
                  <c:v>1726</c:v>
                </c:pt>
                <c:pt idx="3173">
                  <c:v>900</c:v>
                </c:pt>
                <c:pt idx="3174">
                  <c:v>5448</c:v>
                </c:pt>
                <c:pt idx="3175">
                  <c:v>77717</c:v>
                </c:pt>
                <c:pt idx="3176">
                  <c:v>2800308</c:v>
                </c:pt>
                <c:pt idx="3177">
                  <c:v>230</c:v>
                </c:pt>
                <c:pt idx="3178">
                  <c:v>75106</c:v>
                </c:pt>
                <c:pt idx="3179">
                  <c:v>100</c:v>
                </c:pt>
                <c:pt idx="3180">
                  <c:v>483</c:v>
                </c:pt>
                <c:pt idx="3181">
                  <c:v>22</c:v>
                </c:pt>
                <c:pt idx="3182">
                  <c:v>29106</c:v>
                </c:pt>
                <c:pt idx="3183">
                  <c:v>1604</c:v>
                </c:pt>
                <c:pt idx="3184">
                  <c:v>323</c:v>
                </c:pt>
                <c:pt idx="3185">
                  <c:v>209</c:v>
                </c:pt>
                <c:pt idx="3186">
                  <c:v>105</c:v>
                </c:pt>
                <c:pt idx="3187">
                  <c:v>5720</c:v>
                </c:pt>
                <c:pt idx="3188">
                  <c:v>530352</c:v>
                </c:pt>
                <c:pt idx="3189">
                  <c:v>129195</c:v>
                </c:pt>
                <c:pt idx="3190">
                  <c:v>727</c:v>
                </c:pt>
                <c:pt idx="3191">
                  <c:v>317</c:v>
                </c:pt>
                <c:pt idx="3192">
                  <c:v>72804</c:v>
                </c:pt>
                <c:pt idx="3193">
                  <c:v>239959</c:v>
                </c:pt>
                <c:pt idx="3194">
                  <c:v>300</c:v>
                </c:pt>
                <c:pt idx="3195">
                  <c:v>315</c:v>
                </c:pt>
                <c:pt idx="3196">
                  <c:v>996</c:v>
                </c:pt>
                <c:pt idx="3197">
                  <c:v>8305</c:v>
                </c:pt>
                <c:pt idx="3198">
                  <c:v>63</c:v>
                </c:pt>
                <c:pt idx="3199">
                  <c:v>35761</c:v>
                </c:pt>
                <c:pt idx="3200">
                  <c:v>1119</c:v>
                </c:pt>
                <c:pt idx="3201">
                  <c:v>229</c:v>
                </c:pt>
                <c:pt idx="3202">
                  <c:v>11610</c:v>
                </c:pt>
                <c:pt idx="3203">
                  <c:v>3450</c:v>
                </c:pt>
                <c:pt idx="3204">
                  <c:v>69982</c:v>
                </c:pt>
                <c:pt idx="3205">
                  <c:v>2230</c:v>
                </c:pt>
                <c:pt idx="3206">
                  <c:v>6204</c:v>
                </c:pt>
                <c:pt idx="3207">
                  <c:v>580</c:v>
                </c:pt>
                <c:pt idx="3208">
                  <c:v>5721</c:v>
                </c:pt>
                <c:pt idx="3209">
                  <c:v>957</c:v>
                </c:pt>
                <c:pt idx="3210">
                  <c:v>550</c:v>
                </c:pt>
                <c:pt idx="3211">
                  <c:v>7164</c:v>
                </c:pt>
                <c:pt idx="3212">
                  <c:v>570</c:v>
                </c:pt>
                <c:pt idx="3213">
                  <c:v>34860</c:v>
                </c:pt>
                <c:pt idx="3214">
                  <c:v>1420</c:v>
                </c:pt>
                <c:pt idx="3215">
                  <c:v>539847</c:v>
                </c:pt>
                <c:pt idx="3216">
                  <c:v>185724</c:v>
                </c:pt>
                <c:pt idx="3217">
                  <c:v>124</c:v>
                </c:pt>
                <c:pt idx="3218">
                  <c:v>282</c:v>
                </c:pt>
                <c:pt idx="3219">
                  <c:v>1192</c:v>
                </c:pt>
                <c:pt idx="3220">
                  <c:v>508</c:v>
                </c:pt>
                <c:pt idx="3221">
                  <c:v>1068</c:v>
                </c:pt>
                <c:pt idx="3222">
                  <c:v>496</c:v>
                </c:pt>
                <c:pt idx="3223">
                  <c:v>272</c:v>
                </c:pt>
                <c:pt idx="3224">
                  <c:v>1205</c:v>
                </c:pt>
                <c:pt idx="3225">
                  <c:v>34884</c:v>
                </c:pt>
                <c:pt idx="3226">
                  <c:v>16050</c:v>
                </c:pt>
                <c:pt idx="3227">
                  <c:v>103350</c:v>
                </c:pt>
                <c:pt idx="3228">
                  <c:v>395</c:v>
                </c:pt>
                <c:pt idx="3229">
                  <c:v>1695</c:v>
                </c:pt>
                <c:pt idx="3230">
                  <c:v>420</c:v>
                </c:pt>
                <c:pt idx="3231">
                  <c:v>1521</c:v>
                </c:pt>
                <c:pt idx="3232">
                  <c:v>2884</c:v>
                </c:pt>
                <c:pt idx="3233">
                  <c:v>194</c:v>
                </c:pt>
                <c:pt idx="3234">
                  <c:v>1290</c:v>
                </c:pt>
                <c:pt idx="3235">
                  <c:v>4900</c:v>
                </c:pt>
                <c:pt idx="3236">
                  <c:v>10969</c:v>
                </c:pt>
                <c:pt idx="3237">
                  <c:v>68</c:v>
                </c:pt>
                <c:pt idx="3238">
                  <c:v>409020</c:v>
                </c:pt>
                <c:pt idx="3239">
                  <c:v>425</c:v>
                </c:pt>
                <c:pt idx="3240">
                  <c:v>2739</c:v>
                </c:pt>
                <c:pt idx="3241">
                  <c:v>459</c:v>
                </c:pt>
                <c:pt idx="3242">
                  <c:v>98217</c:v>
                </c:pt>
                <c:pt idx="3243">
                  <c:v>699</c:v>
                </c:pt>
                <c:pt idx="3244">
                  <c:v>247</c:v>
                </c:pt>
                <c:pt idx="3245">
                  <c:v>493</c:v>
                </c:pt>
                <c:pt idx="3246">
                  <c:v>3507</c:v>
                </c:pt>
                <c:pt idx="3247">
                  <c:v>79</c:v>
                </c:pt>
                <c:pt idx="3248">
                  <c:v>53495</c:v>
                </c:pt>
                <c:pt idx="3249">
                  <c:v>37</c:v>
                </c:pt>
                <c:pt idx="3250">
                  <c:v>457</c:v>
                </c:pt>
                <c:pt idx="3251">
                  <c:v>2064</c:v>
                </c:pt>
                <c:pt idx="3252">
                  <c:v>113</c:v>
                </c:pt>
                <c:pt idx="3253">
                  <c:v>110862</c:v>
                </c:pt>
                <c:pt idx="3254">
                  <c:v>237</c:v>
                </c:pt>
                <c:pt idx="3255">
                  <c:v>65</c:v>
                </c:pt>
                <c:pt idx="3256">
                  <c:v>340</c:v>
                </c:pt>
                <c:pt idx="3257">
                  <c:v>64410</c:v>
                </c:pt>
                <c:pt idx="3258">
                  <c:v>277320</c:v>
                </c:pt>
                <c:pt idx="3259">
                  <c:v>406880</c:v>
                </c:pt>
                <c:pt idx="3260">
                  <c:v>1140</c:v>
                </c:pt>
                <c:pt idx="3261">
                  <c:v>41500</c:v>
                </c:pt>
                <c:pt idx="3262">
                  <c:v>400</c:v>
                </c:pt>
                <c:pt idx="3263">
                  <c:v>11990</c:v>
                </c:pt>
                <c:pt idx="3264">
                  <c:v>10680</c:v>
                </c:pt>
                <c:pt idx="3265">
                  <c:v>165</c:v>
                </c:pt>
                <c:pt idx="3266">
                  <c:v>20292</c:v>
                </c:pt>
                <c:pt idx="3267">
                  <c:v>305</c:v>
                </c:pt>
                <c:pt idx="3268">
                  <c:v>21232</c:v>
                </c:pt>
                <c:pt idx="3269">
                  <c:v>67</c:v>
                </c:pt>
                <c:pt idx="3270">
                  <c:v>117026</c:v>
                </c:pt>
                <c:pt idx="3271">
                  <c:v>5776</c:v>
                </c:pt>
                <c:pt idx="3272">
                  <c:v>3988</c:v>
                </c:pt>
                <c:pt idx="3273">
                  <c:v>121</c:v>
                </c:pt>
                <c:pt idx="3274">
                  <c:v>1096</c:v>
                </c:pt>
                <c:pt idx="3275">
                  <c:v>314</c:v>
                </c:pt>
                <c:pt idx="3276">
                  <c:v>60742</c:v>
                </c:pt>
                <c:pt idx="3277">
                  <c:v>544</c:v>
                </c:pt>
                <c:pt idx="3278">
                  <c:v>355</c:v>
                </c:pt>
                <c:pt idx="3279">
                  <c:v>710</c:v>
                </c:pt>
                <c:pt idx="3280">
                  <c:v>262</c:v>
                </c:pt>
                <c:pt idx="3281">
                  <c:v>6498</c:v>
                </c:pt>
                <c:pt idx="3282">
                  <c:v>3716</c:v>
                </c:pt>
                <c:pt idx="3283">
                  <c:v>135608</c:v>
                </c:pt>
                <c:pt idx="3284">
                  <c:v>0</c:v>
                </c:pt>
                <c:pt idx="3285">
                  <c:v>23949</c:v>
                </c:pt>
                <c:pt idx="3286">
                  <c:v>384</c:v>
                </c:pt>
                <c:pt idx="3287">
                  <c:v>2290</c:v>
                </c:pt>
                <c:pt idx="3288">
                  <c:v>205</c:v>
                </c:pt>
                <c:pt idx="3289">
                  <c:v>2368</c:v>
                </c:pt>
                <c:pt idx="3290">
                  <c:v>13455</c:v>
                </c:pt>
                <c:pt idx="3291">
                  <c:v>3675</c:v>
                </c:pt>
                <c:pt idx="3292">
                  <c:v>742</c:v>
                </c:pt>
                <c:pt idx="3293">
                  <c:v>4013590</c:v>
                </c:pt>
                <c:pt idx="3294">
                  <c:v>3545</c:v>
                </c:pt>
                <c:pt idx="3295">
                  <c:v>160</c:v>
                </c:pt>
                <c:pt idx="3296">
                  <c:v>5663</c:v>
                </c:pt>
                <c:pt idx="3297">
                  <c:v>235</c:v>
                </c:pt>
                <c:pt idx="3298">
                  <c:v>15190</c:v>
                </c:pt>
                <c:pt idx="3299">
                  <c:v>37851</c:v>
                </c:pt>
                <c:pt idx="3300">
                  <c:v>827</c:v>
                </c:pt>
                <c:pt idx="3301">
                  <c:v>158</c:v>
                </c:pt>
                <c:pt idx="3302">
                  <c:v>374944</c:v>
                </c:pt>
                <c:pt idx="3303">
                  <c:v>1527</c:v>
                </c:pt>
                <c:pt idx="3304">
                  <c:v>237</c:v>
                </c:pt>
                <c:pt idx="3305">
                  <c:v>289420</c:v>
                </c:pt>
                <c:pt idx="3306">
                  <c:v>126258</c:v>
                </c:pt>
                <c:pt idx="3307">
                  <c:v>73490</c:v>
                </c:pt>
                <c:pt idx="3308">
                  <c:v>28322</c:v>
                </c:pt>
                <c:pt idx="3309">
                  <c:v>6138</c:v>
                </c:pt>
                <c:pt idx="3310">
                  <c:v>111</c:v>
                </c:pt>
                <c:pt idx="3311">
                  <c:v>254</c:v>
                </c:pt>
                <c:pt idx="3312">
                  <c:v>2550</c:v>
                </c:pt>
                <c:pt idx="3313">
                  <c:v>1684</c:v>
                </c:pt>
                <c:pt idx="3314">
                  <c:v>2616</c:v>
                </c:pt>
                <c:pt idx="3315">
                  <c:v>629</c:v>
                </c:pt>
                <c:pt idx="3316">
                  <c:v>7156</c:v>
                </c:pt>
                <c:pt idx="3317">
                  <c:v>6534</c:v>
                </c:pt>
                <c:pt idx="3318">
                  <c:v>30648</c:v>
                </c:pt>
                <c:pt idx="3319">
                  <c:v>17992</c:v>
                </c:pt>
                <c:pt idx="3320">
                  <c:v>251</c:v>
                </c:pt>
                <c:pt idx="3321">
                  <c:v>169</c:v>
                </c:pt>
                <c:pt idx="3322">
                  <c:v>1220</c:v>
                </c:pt>
                <c:pt idx="3323">
                  <c:v>238</c:v>
                </c:pt>
                <c:pt idx="3324">
                  <c:v>2877</c:v>
                </c:pt>
                <c:pt idx="3325">
                  <c:v>2499</c:v>
                </c:pt>
                <c:pt idx="3326">
                  <c:v>516</c:v>
                </c:pt>
                <c:pt idx="3327">
                  <c:v>364</c:v>
                </c:pt>
                <c:pt idx="3328">
                  <c:v>5345</c:v>
                </c:pt>
                <c:pt idx="3329">
                  <c:v>138</c:v>
                </c:pt>
                <c:pt idx="3330">
                  <c:v>165</c:v>
                </c:pt>
                <c:pt idx="3331">
                  <c:v>53830</c:v>
                </c:pt>
                <c:pt idx="3332">
                  <c:v>75</c:v>
                </c:pt>
                <c:pt idx="3333">
                  <c:v>130</c:v>
                </c:pt>
                <c:pt idx="3334">
                  <c:v>40</c:v>
                </c:pt>
                <c:pt idx="3335">
                  <c:v>2634</c:v>
                </c:pt>
                <c:pt idx="3336">
                  <c:v>171479</c:v>
                </c:pt>
                <c:pt idx="3337">
                  <c:v>4875</c:v>
                </c:pt>
                <c:pt idx="3338">
                  <c:v>7735</c:v>
                </c:pt>
                <c:pt idx="3339">
                  <c:v>614</c:v>
                </c:pt>
                <c:pt idx="3340">
                  <c:v>22500</c:v>
                </c:pt>
                <c:pt idx="3341">
                  <c:v>1078</c:v>
                </c:pt>
                <c:pt idx="3342">
                  <c:v>95</c:v>
                </c:pt>
                <c:pt idx="3343">
                  <c:v>55560</c:v>
                </c:pt>
                <c:pt idx="3344">
                  <c:v>3204</c:v>
                </c:pt>
                <c:pt idx="3345">
                  <c:v>11295</c:v>
                </c:pt>
                <c:pt idx="3346">
                  <c:v>1282</c:v>
                </c:pt>
                <c:pt idx="3347">
                  <c:v>524</c:v>
                </c:pt>
                <c:pt idx="3348">
                  <c:v>14514</c:v>
                </c:pt>
                <c:pt idx="3349">
                  <c:v>1730</c:v>
                </c:pt>
                <c:pt idx="3350">
                  <c:v>5940</c:v>
                </c:pt>
                <c:pt idx="3351">
                  <c:v>698</c:v>
                </c:pt>
                <c:pt idx="3352">
                  <c:v>75</c:v>
                </c:pt>
                <c:pt idx="3353">
                  <c:v>744</c:v>
                </c:pt>
                <c:pt idx="3354">
                  <c:v>160944</c:v>
                </c:pt>
                <c:pt idx="3355">
                  <c:v>2574</c:v>
                </c:pt>
                <c:pt idx="3356">
                  <c:v>30</c:v>
                </c:pt>
                <c:pt idx="3357">
                  <c:v>2250</c:v>
                </c:pt>
                <c:pt idx="3358">
                  <c:v>79</c:v>
                </c:pt>
                <c:pt idx="3359">
                  <c:v>270</c:v>
                </c:pt>
                <c:pt idx="3360">
                  <c:v>1839</c:v>
                </c:pt>
                <c:pt idx="3361">
                  <c:v>437</c:v>
                </c:pt>
                <c:pt idx="3362">
                  <c:v>92910</c:v>
                </c:pt>
                <c:pt idx="3363">
                  <c:v>2830</c:v>
                </c:pt>
                <c:pt idx="3364">
                  <c:v>130</c:v>
                </c:pt>
                <c:pt idx="3365">
                  <c:v>1666</c:v>
                </c:pt>
                <c:pt idx="3366">
                  <c:v>1548</c:v>
                </c:pt>
                <c:pt idx="3367">
                  <c:v>1484292</c:v>
                </c:pt>
                <c:pt idx="3368">
                  <c:v>169</c:v>
                </c:pt>
                <c:pt idx="3369">
                  <c:v>56976</c:v>
                </c:pt>
                <c:pt idx="3370">
                  <c:v>3075</c:v>
                </c:pt>
                <c:pt idx="3371">
                  <c:v>485</c:v>
                </c:pt>
                <c:pt idx="3372">
                  <c:v>226500</c:v>
                </c:pt>
                <c:pt idx="3373">
                  <c:v>4182</c:v>
                </c:pt>
                <c:pt idx="3374">
                  <c:v>1527</c:v>
                </c:pt>
                <c:pt idx="3375">
                  <c:v>437920</c:v>
                </c:pt>
                <c:pt idx="3376">
                  <c:v>3828</c:v>
                </c:pt>
                <c:pt idx="3377">
                  <c:v>580</c:v>
                </c:pt>
                <c:pt idx="3378">
                  <c:v>41393</c:v>
                </c:pt>
                <c:pt idx="3379">
                  <c:v>138057</c:v>
                </c:pt>
                <c:pt idx="3380">
                  <c:v>438</c:v>
                </c:pt>
                <c:pt idx="3381">
                  <c:v>2220</c:v>
                </c:pt>
                <c:pt idx="3382">
                  <c:v>355</c:v>
                </c:pt>
                <c:pt idx="3383">
                  <c:v>3245</c:v>
                </c:pt>
                <c:pt idx="3384">
                  <c:v>8743</c:v>
                </c:pt>
                <c:pt idx="3385">
                  <c:v>4100</c:v>
                </c:pt>
                <c:pt idx="3386">
                  <c:v>484</c:v>
                </c:pt>
                <c:pt idx="3387">
                  <c:v>343</c:v>
                </c:pt>
                <c:pt idx="3388">
                  <c:v>410</c:v>
                </c:pt>
                <c:pt idx="3389">
                  <c:v>10722</c:v>
                </c:pt>
                <c:pt idx="3390">
                  <c:v>1636</c:v>
                </c:pt>
                <c:pt idx="3391">
                  <c:v>3231</c:v>
                </c:pt>
                <c:pt idx="3392">
                  <c:v>746</c:v>
                </c:pt>
                <c:pt idx="3393">
                  <c:v>526344</c:v>
                </c:pt>
                <c:pt idx="3394">
                  <c:v>460</c:v>
                </c:pt>
                <c:pt idx="3395">
                  <c:v>549</c:v>
                </c:pt>
                <c:pt idx="3396">
                  <c:v>137</c:v>
                </c:pt>
                <c:pt idx="3397">
                  <c:v>144</c:v>
                </c:pt>
                <c:pt idx="3398">
                  <c:v>14664</c:v>
                </c:pt>
                <c:pt idx="3399">
                  <c:v>5304</c:v>
                </c:pt>
                <c:pt idx="3400">
                  <c:v>605</c:v>
                </c:pt>
                <c:pt idx="3401">
                  <c:v>30480</c:v>
                </c:pt>
                <c:pt idx="3402">
                  <c:v>1366</c:v>
                </c:pt>
                <c:pt idx="3403">
                  <c:v>21630</c:v>
                </c:pt>
                <c:pt idx="3404">
                  <c:v>1156</c:v>
                </c:pt>
                <c:pt idx="3405">
                  <c:v>2370</c:v>
                </c:pt>
                <c:pt idx="3406">
                  <c:v>84</c:v>
                </c:pt>
                <c:pt idx="3407">
                  <c:v>3054</c:v>
                </c:pt>
                <c:pt idx="3408">
                  <c:v>18042</c:v>
                </c:pt>
                <c:pt idx="3409">
                  <c:v>219699</c:v>
                </c:pt>
                <c:pt idx="3410">
                  <c:v>531</c:v>
                </c:pt>
                <c:pt idx="3411">
                  <c:v>58872</c:v>
                </c:pt>
                <c:pt idx="3412">
                  <c:v>16185</c:v>
                </c:pt>
                <c:pt idx="3413">
                  <c:v>84150</c:v>
                </c:pt>
                <c:pt idx="3414">
                  <c:v>42</c:v>
                </c:pt>
                <c:pt idx="3415">
                  <c:v>4595</c:v>
                </c:pt>
                <c:pt idx="3416">
                  <c:v>9380</c:v>
                </c:pt>
                <c:pt idx="3417">
                  <c:v>16794</c:v>
                </c:pt>
                <c:pt idx="3418">
                  <c:v>130</c:v>
                </c:pt>
                <c:pt idx="3419">
                  <c:v>5785</c:v>
                </c:pt>
                <c:pt idx="3420">
                  <c:v>11508</c:v>
                </c:pt>
                <c:pt idx="3421">
                  <c:v>8605</c:v>
                </c:pt>
                <c:pt idx="3422">
                  <c:v>397</c:v>
                </c:pt>
                <c:pt idx="3423">
                  <c:v>67</c:v>
                </c:pt>
                <c:pt idx="3424">
                  <c:v>159</c:v>
                </c:pt>
                <c:pt idx="3425">
                  <c:v>860</c:v>
                </c:pt>
                <c:pt idx="3426">
                  <c:v>3476</c:v>
                </c:pt>
                <c:pt idx="3427">
                  <c:v>22851</c:v>
                </c:pt>
                <c:pt idx="3428">
                  <c:v>1158</c:v>
                </c:pt>
                <c:pt idx="3429">
                  <c:v>173</c:v>
                </c:pt>
                <c:pt idx="3430">
                  <c:v>1490</c:v>
                </c:pt>
                <c:pt idx="3431">
                  <c:v>330</c:v>
                </c:pt>
                <c:pt idx="3432">
                  <c:v>321</c:v>
                </c:pt>
                <c:pt idx="3433">
                  <c:v>0</c:v>
                </c:pt>
                <c:pt idx="3434">
                  <c:v>69952</c:v>
                </c:pt>
                <c:pt idx="3435">
                  <c:v>439</c:v>
                </c:pt>
                <c:pt idx="3436">
                  <c:v>2350</c:v>
                </c:pt>
                <c:pt idx="3437">
                  <c:v>5200</c:v>
                </c:pt>
                <c:pt idx="3438">
                  <c:v>168</c:v>
                </c:pt>
                <c:pt idx="3439">
                  <c:v>340</c:v>
                </c:pt>
                <c:pt idx="3440">
                  <c:v>3900</c:v>
                </c:pt>
                <c:pt idx="3441">
                  <c:v>810</c:v>
                </c:pt>
                <c:pt idx="3442">
                  <c:v>454</c:v>
                </c:pt>
                <c:pt idx="3443">
                  <c:v>3456</c:v>
                </c:pt>
                <c:pt idx="3444">
                  <c:v>506</c:v>
                </c:pt>
                <c:pt idx="3445">
                  <c:v>713792</c:v>
                </c:pt>
                <c:pt idx="3446">
                  <c:v>9408</c:v>
                </c:pt>
                <c:pt idx="3447">
                  <c:v>48308</c:v>
                </c:pt>
                <c:pt idx="3448">
                  <c:v>1690</c:v>
                </c:pt>
                <c:pt idx="3449">
                  <c:v>255</c:v>
                </c:pt>
                <c:pt idx="3450">
                  <c:v>3735</c:v>
                </c:pt>
                <c:pt idx="3451">
                  <c:v>132</c:v>
                </c:pt>
                <c:pt idx="3452">
                  <c:v>1314</c:v>
                </c:pt>
                <c:pt idx="3453">
                  <c:v>1082</c:v>
                </c:pt>
                <c:pt idx="3454">
                  <c:v>2120830</c:v>
                </c:pt>
                <c:pt idx="3455">
                  <c:v>2844</c:v>
                </c:pt>
                <c:pt idx="3456">
                  <c:v>13032</c:v>
                </c:pt>
                <c:pt idx="3457">
                  <c:v>240</c:v>
                </c:pt>
                <c:pt idx="3458">
                  <c:v>359</c:v>
                </c:pt>
                <c:pt idx="3459">
                  <c:v>414</c:v>
                </c:pt>
                <c:pt idx="3460">
                  <c:v>1998</c:v>
                </c:pt>
                <c:pt idx="3461">
                  <c:v>2870</c:v>
                </c:pt>
                <c:pt idx="3462">
                  <c:v>380</c:v>
                </c:pt>
                <c:pt idx="3463">
                  <c:v>5085</c:v>
                </c:pt>
                <c:pt idx="3464">
                  <c:v>2610</c:v>
                </c:pt>
                <c:pt idx="3465">
                  <c:v>1356</c:v>
                </c:pt>
                <c:pt idx="3466">
                  <c:v>3288</c:v>
                </c:pt>
                <c:pt idx="3467">
                  <c:v>428</c:v>
                </c:pt>
                <c:pt idx="3468">
                  <c:v>50496</c:v>
                </c:pt>
                <c:pt idx="3469">
                  <c:v>3536</c:v>
                </c:pt>
                <c:pt idx="3470">
                  <c:v>1644</c:v>
                </c:pt>
                <c:pt idx="3471">
                  <c:v>32895</c:v>
                </c:pt>
                <c:pt idx="3472">
                  <c:v>2067</c:v>
                </c:pt>
                <c:pt idx="3473">
                  <c:v>759525</c:v>
                </c:pt>
                <c:pt idx="3474">
                  <c:v>435</c:v>
                </c:pt>
                <c:pt idx="3475">
                  <c:v>6180</c:v>
                </c:pt>
                <c:pt idx="3476">
                  <c:v>310</c:v>
                </c:pt>
                <c:pt idx="3477">
                  <c:v>36016</c:v>
                </c:pt>
                <c:pt idx="3478">
                  <c:v>10604</c:v>
                </c:pt>
                <c:pt idx="3479">
                  <c:v>1768</c:v>
                </c:pt>
                <c:pt idx="3480">
                  <c:v>9648</c:v>
                </c:pt>
                <c:pt idx="3481">
                  <c:v>215160</c:v>
                </c:pt>
                <c:pt idx="3482">
                  <c:v>347</c:v>
                </c:pt>
                <c:pt idx="3483">
                  <c:v>2166</c:v>
                </c:pt>
                <c:pt idx="3484">
                  <c:v>197</c:v>
                </c:pt>
                <c:pt idx="3485">
                  <c:v>196</c:v>
                </c:pt>
                <c:pt idx="3486">
                  <c:v>245</c:v>
                </c:pt>
                <c:pt idx="3487">
                  <c:v>860</c:v>
                </c:pt>
                <c:pt idx="3488">
                  <c:v>31226</c:v>
                </c:pt>
                <c:pt idx="3489">
                  <c:v>994</c:v>
                </c:pt>
                <c:pt idx="3490">
                  <c:v>4626</c:v>
                </c:pt>
                <c:pt idx="3491">
                  <c:v>8340</c:v>
                </c:pt>
                <c:pt idx="3492">
                  <c:v>2262</c:v>
                </c:pt>
                <c:pt idx="3493">
                  <c:v>3246</c:v>
                </c:pt>
                <c:pt idx="3494">
                  <c:v>1546</c:v>
                </c:pt>
                <c:pt idx="3495">
                  <c:v>395</c:v>
                </c:pt>
                <c:pt idx="3496">
                  <c:v>144495</c:v>
                </c:pt>
                <c:pt idx="3497">
                  <c:v>4120</c:v>
                </c:pt>
                <c:pt idx="3498">
                  <c:v>234</c:v>
                </c:pt>
                <c:pt idx="3499">
                  <c:v>54950</c:v>
                </c:pt>
                <c:pt idx="3500">
                  <c:v>7085</c:v>
                </c:pt>
                <c:pt idx="3501">
                  <c:v>68955</c:v>
                </c:pt>
                <c:pt idx="3502">
                  <c:v>3885</c:v>
                </c:pt>
                <c:pt idx="3503">
                  <c:v>2406</c:v>
                </c:pt>
                <c:pt idx="3504">
                  <c:v>30480</c:v>
                </c:pt>
                <c:pt idx="3505">
                  <c:v>80</c:v>
                </c:pt>
                <c:pt idx="3506">
                  <c:v>70</c:v>
                </c:pt>
                <c:pt idx="3507">
                  <c:v>38058</c:v>
                </c:pt>
                <c:pt idx="3508">
                  <c:v>3567</c:v>
                </c:pt>
                <c:pt idx="3509">
                  <c:v>2013</c:v>
                </c:pt>
                <c:pt idx="3510">
                  <c:v>215</c:v>
                </c:pt>
                <c:pt idx="3511">
                  <c:v>67840</c:v>
                </c:pt>
                <c:pt idx="3512">
                  <c:v>578</c:v>
                </c:pt>
                <c:pt idx="3513">
                  <c:v>189651</c:v>
                </c:pt>
                <c:pt idx="3514">
                  <c:v>11192</c:v>
                </c:pt>
                <c:pt idx="3515">
                  <c:v>209</c:v>
                </c:pt>
                <c:pt idx="3516">
                  <c:v>784</c:v>
                </c:pt>
                <c:pt idx="3517">
                  <c:v>609</c:v>
                </c:pt>
                <c:pt idx="3518">
                  <c:v>1856</c:v>
                </c:pt>
                <c:pt idx="3519">
                  <c:v>159</c:v>
                </c:pt>
                <c:pt idx="3520">
                  <c:v>118660</c:v>
                </c:pt>
                <c:pt idx="3521">
                  <c:v>2176</c:v>
                </c:pt>
                <c:pt idx="3522">
                  <c:v>330</c:v>
                </c:pt>
                <c:pt idx="3523">
                  <c:v>12110</c:v>
                </c:pt>
                <c:pt idx="3524">
                  <c:v>919</c:v>
                </c:pt>
                <c:pt idx="3525">
                  <c:v>33888</c:v>
                </c:pt>
                <c:pt idx="3526">
                  <c:v>20</c:v>
                </c:pt>
                <c:pt idx="3527">
                  <c:v>495</c:v>
                </c:pt>
                <c:pt idx="3528">
                  <c:v>80234</c:v>
                </c:pt>
                <c:pt idx="3529">
                  <c:v>22833</c:v>
                </c:pt>
                <c:pt idx="3530">
                  <c:v>1089</c:v>
                </c:pt>
                <c:pt idx="3531">
                  <c:v>740</c:v>
                </c:pt>
                <c:pt idx="3532">
                  <c:v>85</c:v>
                </c:pt>
                <c:pt idx="3533">
                  <c:v>280</c:v>
                </c:pt>
                <c:pt idx="3534">
                  <c:v>5346</c:v>
                </c:pt>
                <c:pt idx="3535">
                  <c:v>218</c:v>
                </c:pt>
                <c:pt idx="3536">
                  <c:v>187</c:v>
                </c:pt>
                <c:pt idx="3537">
                  <c:v>350</c:v>
                </c:pt>
                <c:pt idx="3538">
                  <c:v>420</c:v>
                </c:pt>
                <c:pt idx="3539">
                  <c:v>36840</c:v>
                </c:pt>
                <c:pt idx="3540">
                  <c:v>188</c:v>
                </c:pt>
                <c:pt idx="3541">
                  <c:v>155</c:v>
                </c:pt>
                <c:pt idx="3542">
                  <c:v>751</c:v>
                </c:pt>
                <c:pt idx="3543">
                  <c:v>21904</c:v>
                </c:pt>
                <c:pt idx="3544">
                  <c:v>26650</c:v>
                </c:pt>
                <c:pt idx="3545">
                  <c:v>280301</c:v>
                </c:pt>
                <c:pt idx="3546">
                  <c:v>20472</c:v>
                </c:pt>
                <c:pt idx="3547">
                  <c:v>646</c:v>
                </c:pt>
                <c:pt idx="3548">
                  <c:v>337</c:v>
                </c:pt>
                <c:pt idx="3549">
                  <c:v>183150</c:v>
                </c:pt>
                <c:pt idx="3550">
                  <c:v>91260</c:v>
                </c:pt>
                <c:pt idx="3551">
                  <c:v>406963</c:v>
                </c:pt>
                <c:pt idx="3552">
                  <c:v>269</c:v>
                </c:pt>
                <c:pt idx="3553">
                  <c:v>1188</c:v>
                </c:pt>
                <c:pt idx="3554">
                  <c:v>76308</c:v>
                </c:pt>
                <c:pt idx="3555">
                  <c:v>41652</c:v>
                </c:pt>
                <c:pt idx="3556">
                  <c:v>120972</c:v>
                </c:pt>
                <c:pt idx="3557">
                  <c:v>520</c:v>
                </c:pt>
                <c:pt idx="3558">
                  <c:v>2001</c:v>
                </c:pt>
                <c:pt idx="3559">
                  <c:v>211344</c:v>
                </c:pt>
                <c:pt idx="3560">
                  <c:v>8697</c:v>
                </c:pt>
                <c:pt idx="3561">
                  <c:v>14328</c:v>
                </c:pt>
                <c:pt idx="3562">
                  <c:v>29350</c:v>
                </c:pt>
                <c:pt idx="3563">
                  <c:v>3840</c:v>
                </c:pt>
                <c:pt idx="3564">
                  <c:v>3828</c:v>
                </c:pt>
                <c:pt idx="3565">
                  <c:v>1480</c:v>
                </c:pt>
                <c:pt idx="3566">
                  <c:v>910</c:v>
                </c:pt>
                <c:pt idx="3567">
                  <c:v>515</c:v>
                </c:pt>
                <c:pt idx="3568">
                  <c:v>276</c:v>
                </c:pt>
                <c:pt idx="3569">
                  <c:v>318</c:v>
                </c:pt>
                <c:pt idx="3570">
                  <c:v>145</c:v>
                </c:pt>
                <c:pt idx="3571">
                  <c:v>11550</c:v>
                </c:pt>
                <c:pt idx="3572">
                  <c:v>548</c:v>
                </c:pt>
                <c:pt idx="3573">
                  <c:v>190</c:v>
                </c:pt>
                <c:pt idx="3574">
                  <c:v>402</c:v>
                </c:pt>
                <c:pt idx="3575">
                  <c:v>641</c:v>
                </c:pt>
                <c:pt idx="3576">
                  <c:v>36531</c:v>
                </c:pt>
                <c:pt idx="3577">
                  <c:v>498</c:v>
                </c:pt>
                <c:pt idx="3578">
                  <c:v>705</c:v>
                </c:pt>
                <c:pt idx="3579">
                  <c:v>288</c:v>
                </c:pt>
                <c:pt idx="3580">
                  <c:v>2055</c:v>
                </c:pt>
                <c:pt idx="3581">
                  <c:v>840</c:v>
                </c:pt>
                <c:pt idx="3582">
                  <c:v>270</c:v>
                </c:pt>
                <c:pt idx="3583">
                  <c:v>190</c:v>
                </c:pt>
                <c:pt idx="3584">
                  <c:v>3876</c:v>
                </c:pt>
                <c:pt idx="3585">
                  <c:v>470</c:v>
                </c:pt>
                <c:pt idx="3586">
                  <c:v>3075</c:v>
                </c:pt>
                <c:pt idx="3587">
                  <c:v>169</c:v>
                </c:pt>
                <c:pt idx="3588">
                  <c:v>11515</c:v>
                </c:pt>
                <c:pt idx="3589">
                  <c:v>138</c:v>
                </c:pt>
                <c:pt idx="3590">
                  <c:v>481</c:v>
                </c:pt>
                <c:pt idx="3591">
                  <c:v>963</c:v>
                </c:pt>
                <c:pt idx="3592">
                  <c:v>1844</c:v>
                </c:pt>
                <c:pt idx="3593">
                  <c:v>7785</c:v>
                </c:pt>
                <c:pt idx="3594">
                  <c:v>20</c:v>
                </c:pt>
                <c:pt idx="3595">
                  <c:v>470</c:v>
                </c:pt>
                <c:pt idx="3596">
                  <c:v>10728</c:v>
                </c:pt>
                <c:pt idx="3597">
                  <c:v>202</c:v>
                </c:pt>
                <c:pt idx="3598">
                  <c:v>2100</c:v>
                </c:pt>
                <c:pt idx="3599">
                  <c:v>134</c:v>
                </c:pt>
                <c:pt idx="3600">
                  <c:v>4713</c:v>
                </c:pt>
                <c:pt idx="3601">
                  <c:v>4700</c:v>
                </c:pt>
                <c:pt idx="3602">
                  <c:v>179</c:v>
                </c:pt>
                <c:pt idx="3603">
                  <c:v>158510</c:v>
                </c:pt>
                <c:pt idx="3604">
                  <c:v>90</c:v>
                </c:pt>
                <c:pt idx="3605">
                  <c:v>278</c:v>
                </c:pt>
                <c:pt idx="3606">
                  <c:v>100</c:v>
                </c:pt>
                <c:pt idx="3607">
                  <c:v>1500</c:v>
                </c:pt>
                <c:pt idx="3608">
                  <c:v>445</c:v>
                </c:pt>
                <c:pt idx="3609">
                  <c:v>95</c:v>
                </c:pt>
                <c:pt idx="3610">
                  <c:v>711568</c:v>
                </c:pt>
                <c:pt idx="3611">
                  <c:v>65</c:v>
                </c:pt>
                <c:pt idx="3612">
                  <c:v>71775</c:v>
                </c:pt>
                <c:pt idx="3613">
                  <c:v>4395</c:v>
                </c:pt>
                <c:pt idx="3614">
                  <c:v>147</c:v>
                </c:pt>
                <c:pt idx="3615">
                  <c:v>8472</c:v>
                </c:pt>
                <c:pt idx="3616">
                  <c:v>11340</c:v>
                </c:pt>
                <c:pt idx="3617">
                  <c:v>97088</c:v>
                </c:pt>
                <c:pt idx="3618">
                  <c:v>2442</c:v>
                </c:pt>
                <c:pt idx="3619">
                  <c:v>35080</c:v>
                </c:pt>
                <c:pt idx="3620">
                  <c:v>3024</c:v>
                </c:pt>
                <c:pt idx="3621">
                  <c:v>810</c:v>
                </c:pt>
                <c:pt idx="3622">
                  <c:v>159</c:v>
                </c:pt>
                <c:pt idx="3623">
                  <c:v>689</c:v>
                </c:pt>
                <c:pt idx="3624">
                  <c:v>54261</c:v>
                </c:pt>
                <c:pt idx="3625">
                  <c:v>95</c:v>
                </c:pt>
                <c:pt idx="3626">
                  <c:v>25942</c:v>
                </c:pt>
                <c:pt idx="3627">
                  <c:v>3327</c:v>
                </c:pt>
                <c:pt idx="3628">
                  <c:v>330</c:v>
                </c:pt>
                <c:pt idx="3629">
                  <c:v>115</c:v>
                </c:pt>
                <c:pt idx="3630">
                  <c:v>85</c:v>
                </c:pt>
                <c:pt idx="3631">
                  <c:v>1533</c:v>
                </c:pt>
                <c:pt idx="3632">
                  <c:v>32949</c:v>
                </c:pt>
                <c:pt idx="3633">
                  <c:v>1458</c:v>
                </c:pt>
                <c:pt idx="3634">
                  <c:v>173</c:v>
                </c:pt>
                <c:pt idx="3635">
                  <c:v>1186</c:v>
                </c:pt>
                <c:pt idx="3636">
                  <c:v>19008</c:v>
                </c:pt>
                <c:pt idx="3637">
                  <c:v>7512</c:v>
                </c:pt>
                <c:pt idx="3638">
                  <c:v>11130</c:v>
                </c:pt>
                <c:pt idx="3639">
                  <c:v>34317</c:v>
                </c:pt>
                <c:pt idx="3640">
                  <c:v>1172</c:v>
                </c:pt>
                <c:pt idx="3641">
                  <c:v>318</c:v>
                </c:pt>
                <c:pt idx="3642">
                  <c:v>575</c:v>
                </c:pt>
                <c:pt idx="3643">
                  <c:v>73</c:v>
                </c:pt>
                <c:pt idx="3644">
                  <c:v>634</c:v>
                </c:pt>
                <c:pt idx="3645">
                  <c:v>5856</c:v>
                </c:pt>
                <c:pt idx="3646">
                  <c:v>40</c:v>
                </c:pt>
                <c:pt idx="3647">
                  <c:v>3340</c:v>
                </c:pt>
                <c:pt idx="3648">
                  <c:v>467</c:v>
                </c:pt>
                <c:pt idx="3649">
                  <c:v>2346</c:v>
                </c:pt>
                <c:pt idx="3650">
                  <c:v>545</c:v>
                </c:pt>
                <c:pt idx="3651">
                  <c:v>44430</c:v>
                </c:pt>
                <c:pt idx="3652">
                  <c:v>77336</c:v>
                </c:pt>
                <c:pt idx="3653">
                  <c:v>733</c:v>
                </c:pt>
                <c:pt idx="3654">
                  <c:v>183</c:v>
                </c:pt>
                <c:pt idx="3655">
                  <c:v>15764</c:v>
                </c:pt>
                <c:pt idx="3656">
                  <c:v>24352</c:v>
                </c:pt>
                <c:pt idx="3657">
                  <c:v>149</c:v>
                </c:pt>
                <c:pt idx="3658">
                  <c:v>869</c:v>
                </c:pt>
                <c:pt idx="3659">
                  <c:v>127</c:v>
                </c:pt>
                <c:pt idx="3660">
                  <c:v>107547</c:v>
                </c:pt>
                <c:pt idx="3661">
                  <c:v>3984</c:v>
                </c:pt>
                <c:pt idx="3662">
                  <c:v>2703</c:v>
                </c:pt>
                <c:pt idx="3663">
                  <c:v>190</c:v>
                </c:pt>
                <c:pt idx="3664">
                  <c:v>162</c:v>
                </c:pt>
                <c:pt idx="3665">
                  <c:v>8898</c:v>
                </c:pt>
                <c:pt idx="3666">
                  <c:v>339481</c:v>
                </c:pt>
                <c:pt idx="3667">
                  <c:v>528</c:v>
                </c:pt>
                <c:pt idx="3668">
                  <c:v>223</c:v>
                </c:pt>
                <c:pt idx="3669">
                  <c:v>12440</c:v>
                </c:pt>
                <c:pt idx="3670">
                  <c:v>15390</c:v>
                </c:pt>
                <c:pt idx="3671">
                  <c:v>6429</c:v>
                </c:pt>
                <c:pt idx="3672">
                  <c:v>2116</c:v>
                </c:pt>
                <c:pt idx="3673">
                  <c:v>134</c:v>
                </c:pt>
                <c:pt idx="3674">
                  <c:v>5088</c:v>
                </c:pt>
                <c:pt idx="3675">
                  <c:v>49</c:v>
                </c:pt>
                <c:pt idx="3676">
                  <c:v>5090</c:v>
                </c:pt>
                <c:pt idx="3677">
                  <c:v>204</c:v>
                </c:pt>
                <c:pt idx="3678">
                  <c:v>350</c:v>
                </c:pt>
                <c:pt idx="3679">
                  <c:v>597852</c:v>
                </c:pt>
                <c:pt idx="3680">
                  <c:v>193</c:v>
                </c:pt>
                <c:pt idx="3681">
                  <c:v>3513</c:v>
                </c:pt>
                <c:pt idx="3682">
                  <c:v>670</c:v>
                </c:pt>
                <c:pt idx="3683">
                  <c:v>678</c:v>
                </c:pt>
                <c:pt idx="3684">
                  <c:v>396</c:v>
                </c:pt>
                <c:pt idx="3685">
                  <c:v>7600</c:v>
                </c:pt>
                <c:pt idx="3686">
                  <c:v>2346</c:v>
                </c:pt>
                <c:pt idx="3687">
                  <c:v>394</c:v>
                </c:pt>
                <c:pt idx="3688">
                  <c:v>3804</c:v>
                </c:pt>
                <c:pt idx="3689">
                  <c:v>125154</c:v>
                </c:pt>
                <c:pt idx="3690">
                  <c:v>165</c:v>
                </c:pt>
                <c:pt idx="3691">
                  <c:v>16734</c:v>
                </c:pt>
                <c:pt idx="3692">
                  <c:v>250</c:v>
                </c:pt>
                <c:pt idx="3693">
                  <c:v>564</c:v>
                </c:pt>
                <c:pt idx="3694">
                  <c:v>1257</c:v>
                </c:pt>
                <c:pt idx="3695">
                  <c:v>5196</c:v>
                </c:pt>
                <c:pt idx="3696">
                  <c:v>3968</c:v>
                </c:pt>
                <c:pt idx="3697">
                  <c:v>431</c:v>
                </c:pt>
                <c:pt idx="3698">
                  <c:v>33450</c:v>
                </c:pt>
                <c:pt idx="3699">
                  <c:v>46398</c:v>
                </c:pt>
                <c:pt idx="3700">
                  <c:v>226</c:v>
                </c:pt>
                <c:pt idx="3701">
                  <c:v>115</c:v>
                </c:pt>
                <c:pt idx="3702">
                  <c:v>456</c:v>
                </c:pt>
                <c:pt idx="3703">
                  <c:v>3671868</c:v>
                </c:pt>
                <c:pt idx="3704">
                  <c:v>121</c:v>
                </c:pt>
                <c:pt idx="3705">
                  <c:v>13435</c:v>
                </c:pt>
                <c:pt idx="3706">
                  <c:v>712</c:v>
                </c:pt>
                <c:pt idx="3707">
                  <c:v>318</c:v>
                </c:pt>
                <c:pt idx="3708">
                  <c:v>420</c:v>
                </c:pt>
                <c:pt idx="3709">
                  <c:v>298</c:v>
                </c:pt>
                <c:pt idx="3710">
                  <c:v>38034</c:v>
                </c:pt>
                <c:pt idx="3711">
                  <c:v>850</c:v>
                </c:pt>
                <c:pt idx="3712">
                  <c:v>100710</c:v>
                </c:pt>
                <c:pt idx="3713">
                  <c:v>51557</c:v>
                </c:pt>
                <c:pt idx="3714">
                  <c:v>120</c:v>
                </c:pt>
                <c:pt idx="3715">
                  <c:v>8289</c:v>
                </c:pt>
                <c:pt idx="3716">
                  <c:v>420</c:v>
                </c:pt>
                <c:pt idx="3717">
                  <c:v>1414</c:v>
                </c:pt>
                <c:pt idx="3718">
                  <c:v>79092</c:v>
                </c:pt>
                <c:pt idx="3719">
                  <c:v>109158</c:v>
                </c:pt>
                <c:pt idx="3720">
                  <c:v>1308</c:v>
                </c:pt>
                <c:pt idx="3721">
                  <c:v>990</c:v>
                </c:pt>
                <c:pt idx="3722">
                  <c:v>21378</c:v>
                </c:pt>
                <c:pt idx="3723">
                  <c:v>689</c:v>
                </c:pt>
                <c:pt idx="3724">
                  <c:v>1155</c:v>
                </c:pt>
                <c:pt idx="3725">
                  <c:v>1335</c:v>
                </c:pt>
                <c:pt idx="3726">
                  <c:v>870</c:v>
                </c:pt>
                <c:pt idx="3727">
                  <c:v>7770</c:v>
                </c:pt>
                <c:pt idx="3728">
                  <c:v>8793</c:v>
                </c:pt>
                <c:pt idx="3729">
                  <c:v>429</c:v>
                </c:pt>
                <c:pt idx="3730">
                  <c:v>198112</c:v>
                </c:pt>
                <c:pt idx="3731">
                  <c:v>313452</c:v>
                </c:pt>
                <c:pt idx="3732">
                  <c:v>363</c:v>
                </c:pt>
                <c:pt idx="3733">
                  <c:v>105</c:v>
                </c:pt>
                <c:pt idx="3734">
                  <c:v>12810</c:v>
                </c:pt>
                <c:pt idx="3735">
                  <c:v>180</c:v>
                </c:pt>
                <c:pt idx="3736">
                  <c:v>20100</c:v>
                </c:pt>
                <c:pt idx="3737">
                  <c:v>436</c:v>
                </c:pt>
                <c:pt idx="3738">
                  <c:v>268</c:v>
                </c:pt>
                <c:pt idx="3739">
                  <c:v>760</c:v>
                </c:pt>
                <c:pt idx="3740">
                  <c:v>8560</c:v>
                </c:pt>
                <c:pt idx="3741">
                  <c:v>614</c:v>
                </c:pt>
                <c:pt idx="3742">
                  <c:v>249</c:v>
                </c:pt>
                <c:pt idx="3743">
                  <c:v>160</c:v>
                </c:pt>
                <c:pt idx="3744">
                  <c:v>214</c:v>
                </c:pt>
                <c:pt idx="3745">
                  <c:v>1052</c:v>
                </c:pt>
                <c:pt idx="3746">
                  <c:v>54021</c:v>
                </c:pt>
                <c:pt idx="3747">
                  <c:v>8470</c:v>
                </c:pt>
                <c:pt idx="3748">
                  <c:v>1140</c:v>
                </c:pt>
                <c:pt idx="3749">
                  <c:v>5886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CC-44DD-9AF7-4465FD29D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5122127"/>
        <c:axId val="1048858239"/>
      </c:lineChart>
      <c:catAx>
        <c:axId val="1745122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858239"/>
        <c:crosses val="autoZero"/>
        <c:auto val="1"/>
        <c:lblAlgn val="ctr"/>
        <c:lblOffset val="100"/>
        <c:noMultiLvlLbl val="0"/>
      </c:catAx>
      <c:valAx>
        <c:axId val="1048858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122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[download.xlsx]Customer level analysis!PivotTable9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'Customer level analysis'!$K$22828</c:f>
              <c:strCache>
                <c:ptCount val="1"/>
                <c:pt idx="0">
                  <c:v>Count of User ID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CA1-45CD-8A40-EBBCF9F2CC9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CA1-45CD-8A40-EBBCF9F2CC9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CA1-45CD-8A40-EBBCF9F2CC9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CA1-45CD-8A40-EBBCF9F2CC9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CA1-45CD-8A40-EBBCF9F2CC9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CA1-45CD-8A40-EBBCF9F2CC99}"/>
              </c:ext>
            </c:extLst>
          </c:dPt>
          <c:cat>
            <c:strRef>
              <c:f>'Customer level analysis'!$J$22829:$J$22834</c:f>
              <c:strCache>
                <c:ptCount val="6"/>
                <c:pt idx="0">
                  <c:v>Facebook</c:v>
                </c:pt>
                <c:pt idx="1">
                  <c:v>Google</c:v>
                </c:pt>
                <c:pt idx="2">
                  <c:v>Instagram</c:v>
                </c:pt>
                <c:pt idx="3">
                  <c:v>Offline Campaign</c:v>
                </c:pt>
                <c:pt idx="4">
                  <c:v>Organic</c:v>
                </c:pt>
                <c:pt idx="5">
                  <c:v>Snapchat</c:v>
                </c:pt>
              </c:strCache>
            </c:strRef>
          </c:cat>
          <c:val>
            <c:numRef>
              <c:f>'Customer level analysis'!$K$22829:$K$22834</c:f>
              <c:numCache>
                <c:formatCode>General</c:formatCode>
                <c:ptCount val="6"/>
                <c:pt idx="0">
                  <c:v>2618</c:v>
                </c:pt>
                <c:pt idx="1">
                  <c:v>5348</c:v>
                </c:pt>
                <c:pt idx="2">
                  <c:v>2784</c:v>
                </c:pt>
                <c:pt idx="3">
                  <c:v>2862</c:v>
                </c:pt>
                <c:pt idx="4">
                  <c:v>6680</c:v>
                </c:pt>
                <c:pt idx="5">
                  <c:v>2531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CA1-45CD-8A40-EBBCF9F2CC99}"/>
            </c:ext>
          </c:extLst>
        </c:ser>
        <c:ser>
          <c:idx val="1"/>
          <c:order val="1"/>
          <c:tx>
            <c:strRef>
              <c:f>'Customer level analysis'!$L$22828</c:f>
              <c:strCache>
                <c:ptCount val="1"/>
                <c:pt idx="0">
                  <c:v>Sum of LTV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5CA1-45CD-8A40-EBBCF9F2CC9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5CA1-45CD-8A40-EBBCF9F2CC9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5CA1-45CD-8A40-EBBCF9F2CC9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5CA1-45CD-8A40-EBBCF9F2CC9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5CA1-45CD-8A40-EBBCF9F2CC9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5CA1-45CD-8A40-EBBCF9F2CC99}"/>
              </c:ext>
            </c:extLst>
          </c:dPt>
          <c:cat>
            <c:strRef>
              <c:f>'Customer level analysis'!$J$22829:$J$22834</c:f>
              <c:strCache>
                <c:ptCount val="6"/>
                <c:pt idx="0">
                  <c:v>Facebook</c:v>
                </c:pt>
                <c:pt idx="1">
                  <c:v>Google</c:v>
                </c:pt>
                <c:pt idx="2">
                  <c:v>Instagram</c:v>
                </c:pt>
                <c:pt idx="3">
                  <c:v>Offline Campaign</c:v>
                </c:pt>
                <c:pt idx="4">
                  <c:v>Organic</c:v>
                </c:pt>
                <c:pt idx="5">
                  <c:v>Snapchat</c:v>
                </c:pt>
              </c:strCache>
            </c:strRef>
          </c:cat>
          <c:val>
            <c:numRef>
              <c:f>'Customer level analysis'!$L$22829:$L$22834</c:f>
              <c:numCache>
                <c:formatCode>General</c:formatCode>
                <c:ptCount val="6"/>
                <c:pt idx="0">
                  <c:v>9250708</c:v>
                </c:pt>
                <c:pt idx="1">
                  <c:v>72257160</c:v>
                </c:pt>
                <c:pt idx="2">
                  <c:v>9191335</c:v>
                </c:pt>
                <c:pt idx="3">
                  <c:v>11865461</c:v>
                </c:pt>
                <c:pt idx="4">
                  <c:v>93005440</c:v>
                </c:pt>
                <c:pt idx="5">
                  <c:v>9146390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5CA1-45CD-8A40-EBBCF9F2CC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[download.xlsx]Customer level analysis!PivotTable10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level analysis'!$Q$22828</c:f>
              <c:strCache>
                <c:ptCount val="1"/>
                <c:pt idx="0">
                  <c:v>Count of User 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'Customer level analysis'!$P$22829:$P$22837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'Customer level analysis'!$Q$22829:$Q$22837</c:f>
              <c:numCache>
                <c:formatCode>General</c:formatCode>
                <c:ptCount val="9"/>
                <c:pt idx="0">
                  <c:v>1606</c:v>
                </c:pt>
                <c:pt idx="1">
                  <c:v>1663</c:v>
                </c:pt>
                <c:pt idx="2">
                  <c:v>2185</c:v>
                </c:pt>
                <c:pt idx="3">
                  <c:v>2477</c:v>
                </c:pt>
                <c:pt idx="4">
                  <c:v>2465</c:v>
                </c:pt>
                <c:pt idx="5">
                  <c:v>2647</c:v>
                </c:pt>
                <c:pt idx="6">
                  <c:v>2645</c:v>
                </c:pt>
                <c:pt idx="7">
                  <c:v>2904</c:v>
                </c:pt>
                <c:pt idx="8">
                  <c:v>4231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92-4FF1-9273-DB425EC36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5131727"/>
        <c:axId val="1741691007"/>
      </c:barChart>
      <c:lineChart>
        <c:grouping val="standard"/>
        <c:varyColors val="0"/>
        <c:ser>
          <c:idx val="1"/>
          <c:order val="1"/>
          <c:tx>
            <c:strRef>
              <c:f>'Customer level analysis'!$R$22828</c:f>
              <c:strCache>
                <c:ptCount val="1"/>
                <c:pt idx="0">
                  <c:v>Sum of LTV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'Customer level analysis'!$P$22829:$P$22837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'Customer level analysis'!$R$22829:$R$22837</c:f>
              <c:numCache>
                <c:formatCode>General</c:formatCode>
                <c:ptCount val="9"/>
                <c:pt idx="0">
                  <c:v>16551674</c:v>
                </c:pt>
                <c:pt idx="1">
                  <c:v>19634240</c:v>
                </c:pt>
                <c:pt idx="2">
                  <c:v>26425492</c:v>
                </c:pt>
                <c:pt idx="3">
                  <c:v>23796899</c:v>
                </c:pt>
                <c:pt idx="4">
                  <c:v>17558992</c:v>
                </c:pt>
                <c:pt idx="5">
                  <c:v>19977863</c:v>
                </c:pt>
                <c:pt idx="6">
                  <c:v>26266229</c:v>
                </c:pt>
                <c:pt idx="7">
                  <c:v>24226239</c:v>
                </c:pt>
                <c:pt idx="8">
                  <c:v>30278866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92-4FF1-9273-DB425EC36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5124047"/>
        <c:axId val="1741676623"/>
      </c:lineChart>
      <c:catAx>
        <c:axId val="1745131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691007"/>
        <c:crosses val="autoZero"/>
        <c:auto val="1"/>
        <c:lblAlgn val="ctr"/>
        <c:lblOffset val="100"/>
        <c:noMultiLvlLbl val="0"/>
      </c:catAx>
      <c:valAx>
        <c:axId val="1741691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131727"/>
        <c:crosses val="autoZero"/>
        <c:crossBetween val="between"/>
      </c:valAx>
      <c:valAx>
        <c:axId val="174167662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124047"/>
        <c:crosses val="max"/>
        <c:crossBetween val="between"/>
      </c:valAx>
      <c:catAx>
        <c:axId val="17451240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4167662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[download.xlsx]Customer level analysis!PivotTable11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level analysis'!$W$22828</c:f>
              <c:strCache>
                <c:ptCount val="1"/>
                <c:pt idx="0">
                  <c:v>Count of User 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'Customer level analysis'!$V$22829:$V$22834</c:f>
              <c:strCache>
                <c:ptCount val="6"/>
                <c:pt idx="0">
                  <c:v>Facebook</c:v>
                </c:pt>
                <c:pt idx="1">
                  <c:v>Google</c:v>
                </c:pt>
                <c:pt idx="2">
                  <c:v>Instagram</c:v>
                </c:pt>
                <c:pt idx="3">
                  <c:v>Offline Campaign</c:v>
                </c:pt>
                <c:pt idx="4">
                  <c:v>Organic</c:v>
                </c:pt>
                <c:pt idx="5">
                  <c:v>Snapchat</c:v>
                </c:pt>
              </c:strCache>
            </c:strRef>
          </c:cat>
          <c:val>
            <c:numRef>
              <c:f>'Customer level analysis'!$W$22829:$W$22834</c:f>
              <c:numCache>
                <c:formatCode>General</c:formatCode>
                <c:ptCount val="6"/>
                <c:pt idx="0">
                  <c:v>2618</c:v>
                </c:pt>
                <c:pt idx="1">
                  <c:v>5348</c:v>
                </c:pt>
                <c:pt idx="2">
                  <c:v>2784</c:v>
                </c:pt>
                <c:pt idx="3">
                  <c:v>2862</c:v>
                </c:pt>
                <c:pt idx="4">
                  <c:v>6680</c:v>
                </c:pt>
                <c:pt idx="5">
                  <c:v>2531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FA-4FEA-BA6D-8AE8E4E38E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6129151"/>
        <c:axId val="1048859727"/>
      </c:barChart>
      <c:lineChart>
        <c:grouping val="standard"/>
        <c:varyColors val="0"/>
        <c:ser>
          <c:idx val="1"/>
          <c:order val="1"/>
          <c:tx>
            <c:strRef>
              <c:f>'Customer level analysis'!$X$22828</c:f>
              <c:strCache>
                <c:ptCount val="1"/>
                <c:pt idx="0">
                  <c:v>Sum of Average Revenue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'Customer level analysis'!$V$22829:$V$22834</c:f>
              <c:strCache>
                <c:ptCount val="6"/>
                <c:pt idx="0">
                  <c:v>Facebook</c:v>
                </c:pt>
                <c:pt idx="1">
                  <c:v>Google</c:v>
                </c:pt>
                <c:pt idx="2">
                  <c:v>Instagram</c:v>
                </c:pt>
                <c:pt idx="3">
                  <c:v>Offline Campaign</c:v>
                </c:pt>
                <c:pt idx="4">
                  <c:v>Organic</c:v>
                </c:pt>
                <c:pt idx="5">
                  <c:v>Snapchat</c:v>
                </c:pt>
              </c:strCache>
            </c:strRef>
          </c:cat>
          <c:val>
            <c:numRef>
              <c:f>'Customer level analysis'!$X$22829:$X$22834</c:f>
              <c:numCache>
                <c:formatCode>General</c:formatCode>
                <c:ptCount val="6"/>
                <c:pt idx="0">
                  <c:v>858976</c:v>
                </c:pt>
                <c:pt idx="1">
                  <c:v>1831956</c:v>
                </c:pt>
                <c:pt idx="2">
                  <c:v>838265</c:v>
                </c:pt>
                <c:pt idx="3">
                  <c:v>933051</c:v>
                </c:pt>
                <c:pt idx="4">
                  <c:v>2161368</c:v>
                </c:pt>
                <c:pt idx="5">
                  <c:v>871070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FA-4FEA-BA6D-8AE8E4E38E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7842159"/>
        <c:axId val="1048873615"/>
      </c:lineChart>
      <c:catAx>
        <c:axId val="1676129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859727"/>
        <c:crosses val="autoZero"/>
        <c:auto val="1"/>
        <c:lblAlgn val="ctr"/>
        <c:lblOffset val="100"/>
        <c:noMultiLvlLbl val="0"/>
      </c:catAx>
      <c:valAx>
        <c:axId val="1048859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129151"/>
        <c:crosses val="autoZero"/>
        <c:crossBetween val="between"/>
      </c:valAx>
      <c:valAx>
        <c:axId val="10488736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7842159"/>
        <c:crosses val="max"/>
        <c:crossBetween val="between"/>
      </c:valAx>
      <c:catAx>
        <c:axId val="16778421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88736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[download.xlsx]Customer level analysis!PivotTable12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level analysis'!$AC$22828</c:f>
              <c:strCache>
                <c:ptCount val="1"/>
                <c:pt idx="0">
                  <c:v>Count of User 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'Customer level analysis'!$AB$22829:$AB$22837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'Customer level analysis'!$AC$22829:$AC$22837</c:f>
              <c:numCache>
                <c:formatCode>General</c:formatCode>
                <c:ptCount val="9"/>
                <c:pt idx="0">
                  <c:v>1606</c:v>
                </c:pt>
                <c:pt idx="1">
                  <c:v>1663</c:v>
                </c:pt>
                <c:pt idx="2">
                  <c:v>2185</c:v>
                </c:pt>
                <c:pt idx="3">
                  <c:v>2477</c:v>
                </c:pt>
                <c:pt idx="4">
                  <c:v>2465</c:v>
                </c:pt>
                <c:pt idx="5">
                  <c:v>2647</c:v>
                </c:pt>
                <c:pt idx="6">
                  <c:v>2645</c:v>
                </c:pt>
                <c:pt idx="7">
                  <c:v>2904</c:v>
                </c:pt>
                <c:pt idx="8">
                  <c:v>4231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88-4415-8860-1D0604ACDC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7836879"/>
        <c:axId val="1741662239"/>
      </c:barChart>
      <c:lineChart>
        <c:grouping val="standard"/>
        <c:varyColors val="0"/>
        <c:ser>
          <c:idx val="1"/>
          <c:order val="1"/>
          <c:tx>
            <c:strRef>
              <c:f>'Customer level analysis'!$AD$22828</c:f>
              <c:strCache>
                <c:ptCount val="1"/>
                <c:pt idx="0">
                  <c:v>Sum of Average Revenue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'Customer level analysis'!$AB$22829:$AB$22837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'Customer level analysis'!$AD$22829:$AD$22837</c:f>
              <c:numCache>
                <c:formatCode>General</c:formatCode>
                <c:ptCount val="9"/>
                <c:pt idx="0">
                  <c:v>532070</c:v>
                </c:pt>
                <c:pt idx="1">
                  <c:v>556234</c:v>
                </c:pt>
                <c:pt idx="2">
                  <c:v>708340</c:v>
                </c:pt>
                <c:pt idx="3">
                  <c:v>857257</c:v>
                </c:pt>
                <c:pt idx="4">
                  <c:v>937973</c:v>
                </c:pt>
                <c:pt idx="5">
                  <c:v>912287</c:v>
                </c:pt>
                <c:pt idx="6">
                  <c:v>899412</c:v>
                </c:pt>
                <c:pt idx="7">
                  <c:v>905596</c:v>
                </c:pt>
                <c:pt idx="8">
                  <c:v>1185517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88-4415-8860-1D0604ACDC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7837839"/>
        <c:axId val="1741683071"/>
      </c:lineChart>
      <c:catAx>
        <c:axId val="1677836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662239"/>
        <c:crosses val="autoZero"/>
        <c:auto val="1"/>
        <c:lblAlgn val="ctr"/>
        <c:lblOffset val="100"/>
        <c:noMultiLvlLbl val="0"/>
      </c:catAx>
      <c:valAx>
        <c:axId val="1741662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7836879"/>
        <c:crosses val="autoZero"/>
        <c:crossBetween val="between"/>
      </c:valAx>
      <c:valAx>
        <c:axId val="174168307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7837839"/>
        <c:crosses val="max"/>
        <c:crossBetween val="between"/>
      </c:valAx>
      <c:catAx>
        <c:axId val="167783783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4168307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[download.xlsx]Customer level analysis!PivotTable4</c:name>
    <c:fmtId val="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'Customer level analysis'!$AI$22828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E9-476F-AD4D-C7A39997A8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E9-476F-AD4D-C7A39997A89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E9-476F-AD4D-C7A39997A89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0E9-476F-AD4D-C7A39997A89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0E9-476F-AD4D-C7A39997A89B}"/>
              </c:ext>
            </c:extLst>
          </c:dPt>
          <c:cat>
            <c:strRef>
              <c:f>'Customer level analysis'!$AH$22829:$AH$22834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'Customer level analysis'!$AI$22829:$AI$22834</c:f>
              <c:numCache>
                <c:formatCode>General</c:formatCode>
                <c:ptCount val="5"/>
                <c:pt idx="0">
                  <c:v>5924</c:v>
                </c:pt>
                <c:pt idx="1">
                  <c:v>4712</c:v>
                </c:pt>
                <c:pt idx="2">
                  <c:v>1589</c:v>
                </c:pt>
                <c:pt idx="3">
                  <c:v>5389</c:v>
                </c:pt>
                <c:pt idx="4">
                  <c:v>5209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0E9-476F-AD4D-C7A39997A8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[download.xlsx]Delivery Analysis!PivotTable13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'Delivery Analysis'!$C$22828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multiLvlStrRef>
              <c:f>'Delivery Analysis'!$B$22829:$B$23076</c:f>
              <c:multiLvlStrCache>
                <c:ptCount val="238"/>
                <c:lvl>
                  <c:pt idx="0">
                    <c:v>Arekere</c:v>
                  </c:pt>
                  <c:pt idx="1">
                    <c:v>Bannerghatta</c:v>
                  </c:pt>
                  <c:pt idx="2">
                    <c:v>Bellandur - Off Sarjapur Road</c:v>
                  </c:pt>
                  <c:pt idx="3">
                    <c:v>Bellandur, APR</c:v>
                  </c:pt>
                  <c:pt idx="4">
                    <c:v>Bellandur, Ecospace</c:v>
                  </c:pt>
                  <c:pt idx="5">
                    <c:v>Bellandur, Green Glen</c:v>
                  </c:pt>
                  <c:pt idx="6">
                    <c:v>Bellandur, Sarjapur Road</c:v>
                  </c:pt>
                  <c:pt idx="7">
                    <c:v>Bilekahalli</c:v>
                  </c:pt>
                  <c:pt idx="8">
                    <c:v>Bomannahali - MicoLayout</c:v>
                  </c:pt>
                  <c:pt idx="9">
                    <c:v>Bommanahalli</c:v>
                  </c:pt>
                  <c:pt idx="10">
                    <c:v>BTM Stage 1</c:v>
                  </c:pt>
                  <c:pt idx="11">
                    <c:v>BTM Stage 2</c:v>
                  </c:pt>
                  <c:pt idx="12">
                    <c:v>Devarachikanna Halli</c:v>
                  </c:pt>
                  <c:pt idx="13">
                    <c:v>Domlur, EGL</c:v>
                  </c:pt>
                  <c:pt idx="14">
                    <c:v>Harlur</c:v>
                  </c:pt>
                  <c:pt idx="15">
                    <c:v>HSR Layout</c:v>
                  </c:pt>
                  <c:pt idx="16">
                    <c:v>ITI Layout</c:v>
                  </c:pt>
                  <c:pt idx="17">
                    <c:v>Jayanagar</c:v>
                  </c:pt>
                  <c:pt idx="18">
                    <c:v>JP Nagar Phase 1-3</c:v>
                  </c:pt>
                  <c:pt idx="19">
                    <c:v>JP Nagar Phase 4-5</c:v>
                  </c:pt>
                  <c:pt idx="20">
                    <c:v>Koramangala, Ejipura</c:v>
                  </c:pt>
                  <c:pt idx="21">
                    <c:v>Kudlu</c:v>
                  </c:pt>
                  <c:pt idx="22">
                    <c:v>Manipal County</c:v>
                  </c:pt>
                  <c:pt idx="23">
                    <c:v>Marathahalli</c:v>
                  </c:pt>
                  <c:pt idx="24">
                    <c:v>Sarjapur Road</c:v>
                  </c:pt>
                  <c:pt idx="25">
                    <c:v>Bellandur - Off Sarjapur Road</c:v>
                  </c:pt>
                  <c:pt idx="26">
                    <c:v>Bellandur, APR</c:v>
                  </c:pt>
                  <c:pt idx="27">
                    <c:v>Bellandur, Green Glen</c:v>
                  </c:pt>
                  <c:pt idx="28">
                    <c:v>Bellandur, Sarjapur Road</c:v>
                  </c:pt>
                  <c:pt idx="29">
                    <c:v>Bomannahali - MicoLayout</c:v>
                  </c:pt>
                  <c:pt idx="30">
                    <c:v>Bommanahalli</c:v>
                  </c:pt>
                  <c:pt idx="31">
                    <c:v>BTM Stage 1</c:v>
                  </c:pt>
                  <c:pt idx="32">
                    <c:v>BTM Stage 2</c:v>
                  </c:pt>
                  <c:pt idx="33">
                    <c:v>Devarachikanna Halli</c:v>
                  </c:pt>
                  <c:pt idx="34">
                    <c:v>Harlur</c:v>
                  </c:pt>
                  <c:pt idx="35">
                    <c:v>HSR Layout</c:v>
                  </c:pt>
                  <c:pt idx="36">
                    <c:v>ITI Layout</c:v>
                  </c:pt>
                  <c:pt idx="37">
                    <c:v>JP Nagar Phase 4-5</c:v>
                  </c:pt>
                  <c:pt idx="38">
                    <c:v>JP Nagar Phase 6-7</c:v>
                  </c:pt>
                  <c:pt idx="39">
                    <c:v>Kadubeesanhali, Prestige</c:v>
                  </c:pt>
                  <c:pt idx="40">
                    <c:v>Koramangala, Ejipura</c:v>
                  </c:pt>
                  <c:pt idx="41">
                    <c:v>Kudlu</c:v>
                  </c:pt>
                  <c:pt idx="42">
                    <c:v>Kumaraswamy Layout</c:v>
                  </c:pt>
                  <c:pt idx="43">
                    <c:v>Manipal County</c:v>
                  </c:pt>
                  <c:pt idx="44">
                    <c:v>Yemalur</c:v>
                  </c:pt>
                  <c:pt idx="45">
                    <c:v>Akshaya Nagar</c:v>
                  </c:pt>
                  <c:pt idx="46">
                    <c:v>Bannerghatta</c:v>
                  </c:pt>
                  <c:pt idx="47">
                    <c:v>Bellandur - Off Sarjapur Road</c:v>
                  </c:pt>
                  <c:pt idx="48">
                    <c:v>Bellandur, APR</c:v>
                  </c:pt>
                  <c:pt idx="49">
                    <c:v>Bellandur, ETV</c:v>
                  </c:pt>
                  <c:pt idx="50">
                    <c:v>Bellandur, Green Glen</c:v>
                  </c:pt>
                  <c:pt idx="51">
                    <c:v>Bellandur, Sakara</c:v>
                  </c:pt>
                  <c:pt idx="52">
                    <c:v>Bellandur, Sarjapur Road</c:v>
                  </c:pt>
                  <c:pt idx="53">
                    <c:v>Bilekahalli</c:v>
                  </c:pt>
                  <c:pt idx="54">
                    <c:v>Bomannahali - MicoLayout</c:v>
                  </c:pt>
                  <c:pt idx="55">
                    <c:v>Bommanahalli</c:v>
                  </c:pt>
                  <c:pt idx="56">
                    <c:v>BTM Stage 1</c:v>
                  </c:pt>
                  <c:pt idx="57">
                    <c:v>BTM Stage 2</c:v>
                  </c:pt>
                  <c:pt idx="58">
                    <c:v>Devarachikanna Halli</c:v>
                  </c:pt>
                  <c:pt idx="59">
                    <c:v>Domlur, EGL</c:v>
                  </c:pt>
                  <c:pt idx="60">
                    <c:v>Frazer Town</c:v>
                  </c:pt>
                  <c:pt idx="61">
                    <c:v>Harlur</c:v>
                  </c:pt>
                  <c:pt idx="62">
                    <c:v>HSR Layout</c:v>
                  </c:pt>
                  <c:pt idx="63">
                    <c:v>ITI Layout</c:v>
                  </c:pt>
                  <c:pt idx="64">
                    <c:v>JP Nagar Phase 1-3</c:v>
                  </c:pt>
                  <c:pt idx="65">
                    <c:v>JP Nagar Phase 6-7</c:v>
                  </c:pt>
                  <c:pt idx="66">
                    <c:v>Kadubeesanhali, Prestige</c:v>
                  </c:pt>
                  <c:pt idx="67">
                    <c:v>Koramangala, Ejipura</c:v>
                  </c:pt>
                  <c:pt idx="68">
                    <c:v>Kudlu</c:v>
                  </c:pt>
                  <c:pt idx="69">
                    <c:v>Manipal County</c:v>
                  </c:pt>
                  <c:pt idx="70">
                    <c:v>Wilson Garden, Shantinagar</c:v>
                  </c:pt>
                  <c:pt idx="71">
                    <c:v>Akshaya Nagar</c:v>
                  </c:pt>
                  <c:pt idx="72">
                    <c:v>Arekere</c:v>
                  </c:pt>
                  <c:pt idx="73">
                    <c:v>Bellandur - Off Sarjapur Road</c:v>
                  </c:pt>
                  <c:pt idx="74">
                    <c:v>Bellandur, APR</c:v>
                  </c:pt>
                  <c:pt idx="75">
                    <c:v>Bellandur, Green Glen</c:v>
                  </c:pt>
                  <c:pt idx="76">
                    <c:v>Bellandur, Sakara</c:v>
                  </c:pt>
                  <c:pt idx="77">
                    <c:v>Bellandur, Sarjapur Road</c:v>
                  </c:pt>
                  <c:pt idx="78">
                    <c:v>Bomannahali - MicoLayout</c:v>
                  </c:pt>
                  <c:pt idx="79">
                    <c:v>Bommanahalli</c:v>
                  </c:pt>
                  <c:pt idx="80">
                    <c:v>BTM Stage 1</c:v>
                  </c:pt>
                  <c:pt idx="81">
                    <c:v>BTM Stage 2</c:v>
                  </c:pt>
                  <c:pt idx="82">
                    <c:v>Devarachikanna Halli</c:v>
                  </c:pt>
                  <c:pt idx="83">
                    <c:v>Domlur, EGL</c:v>
                  </c:pt>
                  <c:pt idx="84">
                    <c:v>Harlur</c:v>
                  </c:pt>
                  <c:pt idx="85">
                    <c:v>HSR Layout</c:v>
                  </c:pt>
                  <c:pt idx="86">
                    <c:v>Indiranagar</c:v>
                  </c:pt>
                  <c:pt idx="87">
                    <c:v>ITI Layout</c:v>
                  </c:pt>
                  <c:pt idx="88">
                    <c:v>JP Nagar Phase 1-3</c:v>
                  </c:pt>
                  <c:pt idx="89">
                    <c:v>JP Nagar Phase 4-5</c:v>
                  </c:pt>
                  <c:pt idx="90">
                    <c:v>Koramangala, Ejipura</c:v>
                  </c:pt>
                  <c:pt idx="91">
                    <c:v>Kudlu</c:v>
                  </c:pt>
                  <c:pt idx="92">
                    <c:v>Manipal County</c:v>
                  </c:pt>
                  <c:pt idx="93">
                    <c:v>Sarjapur Road</c:v>
                  </c:pt>
                  <c:pt idx="94">
                    <c:v>Viveka Nagar</c:v>
                  </c:pt>
                  <c:pt idx="95">
                    <c:v>Yemalur</c:v>
                  </c:pt>
                  <c:pt idx="96">
                    <c:v>Akshaya Nagar</c:v>
                  </c:pt>
                  <c:pt idx="97">
                    <c:v>Arekere</c:v>
                  </c:pt>
                  <c:pt idx="98">
                    <c:v>Bannerghatta</c:v>
                  </c:pt>
                  <c:pt idx="99">
                    <c:v>Basavanagudi</c:v>
                  </c:pt>
                  <c:pt idx="100">
                    <c:v>Bellandur - Off Sarjapur Road</c:v>
                  </c:pt>
                  <c:pt idx="101">
                    <c:v>Bellandur, APR</c:v>
                  </c:pt>
                  <c:pt idx="102">
                    <c:v>Bellandur, Green Glen</c:v>
                  </c:pt>
                  <c:pt idx="103">
                    <c:v>Bellandur, Sakara</c:v>
                  </c:pt>
                  <c:pt idx="104">
                    <c:v>Bellandur, Sarjapur Road</c:v>
                  </c:pt>
                  <c:pt idx="105">
                    <c:v>Bilekahalli</c:v>
                  </c:pt>
                  <c:pt idx="106">
                    <c:v>Bomannahali - MicoLayout</c:v>
                  </c:pt>
                  <c:pt idx="107">
                    <c:v>Bommanahalli</c:v>
                  </c:pt>
                  <c:pt idx="108">
                    <c:v>BTM Stage 1</c:v>
                  </c:pt>
                  <c:pt idx="109">
                    <c:v>BTM Stage 2</c:v>
                  </c:pt>
                  <c:pt idx="110">
                    <c:v>Domlur, EGL</c:v>
                  </c:pt>
                  <c:pt idx="111">
                    <c:v>Harlur</c:v>
                  </c:pt>
                  <c:pt idx="112">
                    <c:v>HSR Layout</c:v>
                  </c:pt>
                  <c:pt idx="113">
                    <c:v>Indiranagar</c:v>
                  </c:pt>
                  <c:pt idx="114">
                    <c:v>ITI Layout</c:v>
                  </c:pt>
                  <c:pt idx="115">
                    <c:v>JP Nagar Phase 1-3</c:v>
                  </c:pt>
                  <c:pt idx="116">
                    <c:v>JP Nagar Phase 4-5</c:v>
                  </c:pt>
                  <c:pt idx="117">
                    <c:v>JP Nagar Phase 6-7</c:v>
                  </c:pt>
                  <c:pt idx="118">
                    <c:v>Kadubeesanhali, Prestige</c:v>
                  </c:pt>
                  <c:pt idx="119">
                    <c:v>Kadubeesanhali, PTP</c:v>
                  </c:pt>
                  <c:pt idx="120">
                    <c:v>Koramangala, Ejipura</c:v>
                  </c:pt>
                  <c:pt idx="121">
                    <c:v>Kudlu</c:v>
                  </c:pt>
                  <c:pt idx="122">
                    <c:v>Kumaraswamy Layout</c:v>
                  </c:pt>
                  <c:pt idx="123">
                    <c:v>Mahadevapura</c:v>
                  </c:pt>
                  <c:pt idx="124">
                    <c:v>Manipal County</c:v>
                  </c:pt>
                  <c:pt idx="125">
                    <c:v>Marathahalli</c:v>
                  </c:pt>
                  <c:pt idx="126">
                    <c:v>Richmond Town</c:v>
                  </c:pt>
                  <c:pt idx="127">
                    <c:v>Sarjapur Road</c:v>
                  </c:pt>
                  <c:pt idx="128">
                    <c:v>Vimanapura</c:v>
                  </c:pt>
                  <c:pt idx="129">
                    <c:v>Viveka Nagar</c:v>
                  </c:pt>
                  <c:pt idx="130">
                    <c:v>Wilson Garden, Shantinagar</c:v>
                  </c:pt>
                  <c:pt idx="131">
                    <c:v>Akshaya Nagar</c:v>
                  </c:pt>
                  <c:pt idx="132">
                    <c:v>Arekere</c:v>
                  </c:pt>
                  <c:pt idx="133">
                    <c:v>Banashankari Stage 2</c:v>
                  </c:pt>
                  <c:pt idx="134">
                    <c:v>Bellandur - Off Sarjapur Road</c:v>
                  </c:pt>
                  <c:pt idx="135">
                    <c:v>Bellandur, APR</c:v>
                  </c:pt>
                  <c:pt idx="136">
                    <c:v>Bellandur, Green Glen</c:v>
                  </c:pt>
                  <c:pt idx="137">
                    <c:v>Bellandur, Sakara</c:v>
                  </c:pt>
                  <c:pt idx="138">
                    <c:v>Bellandur, Sarjapur Road</c:v>
                  </c:pt>
                  <c:pt idx="139">
                    <c:v>Bomannahali - MicoLayout</c:v>
                  </c:pt>
                  <c:pt idx="140">
                    <c:v>Bommanahalli</c:v>
                  </c:pt>
                  <c:pt idx="141">
                    <c:v>BTM Stage 1</c:v>
                  </c:pt>
                  <c:pt idx="142">
                    <c:v>BTM Stage 2</c:v>
                  </c:pt>
                  <c:pt idx="143">
                    <c:v>CV Raman Nagar</c:v>
                  </c:pt>
                  <c:pt idx="144">
                    <c:v>Devarachikanna Halli</c:v>
                  </c:pt>
                  <c:pt idx="145">
                    <c:v>Harlur</c:v>
                  </c:pt>
                  <c:pt idx="146">
                    <c:v>HSR Layout</c:v>
                  </c:pt>
                  <c:pt idx="147">
                    <c:v>Indiranagar</c:v>
                  </c:pt>
                  <c:pt idx="148">
                    <c:v>ITI Layout</c:v>
                  </c:pt>
                  <c:pt idx="149">
                    <c:v>JP Nagar Phase 6-7</c:v>
                  </c:pt>
                  <c:pt idx="150">
                    <c:v>JP Nagar Phase 8-9</c:v>
                  </c:pt>
                  <c:pt idx="151">
                    <c:v>Koramangala, Ejipura</c:v>
                  </c:pt>
                  <c:pt idx="152">
                    <c:v>Kudlu</c:v>
                  </c:pt>
                  <c:pt idx="153">
                    <c:v>Manipal County</c:v>
                  </c:pt>
                  <c:pt idx="154">
                    <c:v>Sarjapur Road</c:v>
                  </c:pt>
                  <c:pt idx="155">
                    <c:v>Viveka Nagar</c:v>
                  </c:pt>
                  <c:pt idx="156">
                    <c:v>Yemalur</c:v>
                  </c:pt>
                  <c:pt idx="157">
                    <c:v>Banashankari Stage 2</c:v>
                  </c:pt>
                  <c:pt idx="158">
                    <c:v>Bellandur - Off Sarjapur Road</c:v>
                  </c:pt>
                  <c:pt idx="159">
                    <c:v>Bellandur, APR</c:v>
                  </c:pt>
                  <c:pt idx="160">
                    <c:v>Bellandur, Green Glen</c:v>
                  </c:pt>
                  <c:pt idx="161">
                    <c:v>Bellandur, Sakara</c:v>
                  </c:pt>
                  <c:pt idx="162">
                    <c:v>Bellandur, Sarjapur Road</c:v>
                  </c:pt>
                  <c:pt idx="163">
                    <c:v>Bilekahalli</c:v>
                  </c:pt>
                  <c:pt idx="164">
                    <c:v>Binnipet</c:v>
                  </c:pt>
                  <c:pt idx="165">
                    <c:v>Bomannahali - MicoLayout</c:v>
                  </c:pt>
                  <c:pt idx="166">
                    <c:v>Bommanahalli</c:v>
                  </c:pt>
                  <c:pt idx="167">
                    <c:v>Brookefield</c:v>
                  </c:pt>
                  <c:pt idx="168">
                    <c:v>BTM Stage 1</c:v>
                  </c:pt>
                  <c:pt idx="169">
                    <c:v>BTM Stage 2</c:v>
                  </c:pt>
                  <c:pt idx="170">
                    <c:v>Cox Town</c:v>
                  </c:pt>
                  <c:pt idx="171">
                    <c:v>Doddanekundi</c:v>
                  </c:pt>
                  <c:pt idx="172">
                    <c:v>Harlur</c:v>
                  </c:pt>
                  <c:pt idx="173">
                    <c:v>HSR Layout</c:v>
                  </c:pt>
                  <c:pt idx="174">
                    <c:v>Indiranagar</c:v>
                  </c:pt>
                  <c:pt idx="175">
                    <c:v>ITI Layout</c:v>
                  </c:pt>
                  <c:pt idx="176">
                    <c:v>Jayanagar</c:v>
                  </c:pt>
                  <c:pt idx="177">
                    <c:v>Kadubeesanhali, Prestige</c:v>
                  </c:pt>
                  <c:pt idx="178">
                    <c:v>Koramangala, Ejipura</c:v>
                  </c:pt>
                  <c:pt idx="179">
                    <c:v>Kudlu</c:v>
                  </c:pt>
                  <c:pt idx="180">
                    <c:v>Kumaraswamy Layout</c:v>
                  </c:pt>
                  <c:pt idx="181">
                    <c:v>Manipal County</c:v>
                  </c:pt>
                  <c:pt idx="182">
                    <c:v>Sarjapur Road</c:v>
                  </c:pt>
                  <c:pt idx="183">
                    <c:v>Viveka Nagar</c:v>
                  </c:pt>
                  <c:pt idx="184">
                    <c:v>Yemalur</c:v>
                  </c:pt>
                  <c:pt idx="185">
                    <c:v>Akshaya Nagar</c:v>
                  </c:pt>
                  <c:pt idx="186">
                    <c:v>Bannerghatta</c:v>
                  </c:pt>
                  <c:pt idx="187">
                    <c:v>Bellandur - Off Sarjapur Road</c:v>
                  </c:pt>
                  <c:pt idx="188">
                    <c:v>Bellandur, APR</c:v>
                  </c:pt>
                  <c:pt idx="189">
                    <c:v>Bellandur, Green Glen</c:v>
                  </c:pt>
                  <c:pt idx="190">
                    <c:v>Bellandur, Sakara</c:v>
                  </c:pt>
                  <c:pt idx="191">
                    <c:v>Bellandur, Sarjapur Road</c:v>
                  </c:pt>
                  <c:pt idx="192">
                    <c:v>Bilekahalli</c:v>
                  </c:pt>
                  <c:pt idx="193">
                    <c:v>Bomannahali - MicoLayout</c:v>
                  </c:pt>
                  <c:pt idx="194">
                    <c:v>Bommanahalli</c:v>
                  </c:pt>
                  <c:pt idx="195">
                    <c:v>BTM Stage 1</c:v>
                  </c:pt>
                  <c:pt idx="196">
                    <c:v>BTM Stage 2</c:v>
                  </c:pt>
                  <c:pt idx="197">
                    <c:v>Challagatta</c:v>
                  </c:pt>
                  <c:pt idx="198">
                    <c:v>Doddanekundi</c:v>
                  </c:pt>
                  <c:pt idx="199">
                    <c:v>Harlur</c:v>
                  </c:pt>
                  <c:pt idx="200">
                    <c:v>HSR Layout</c:v>
                  </c:pt>
                  <c:pt idx="201">
                    <c:v>ITI Layout</c:v>
                  </c:pt>
                  <c:pt idx="202">
                    <c:v>Jayanagar</c:v>
                  </c:pt>
                  <c:pt idx="203">
                    <c:v>JP Nagar Phase 1-3</c:v>
                  </c:pt>
                  <c:pt idx="204">
                    <c:v>JP Nagar Phase 4-5</c:v>
                  </c:pt>
                  <c:pt idx="205">
                    <c:v>Koramangala, Ejipura</c:v>
                  </c:pt>
                  <c:pt idx="206">
                    <c:v>Kudlu</c:v>
                  </c:pt>
                  <c:pt idx="207">
                    <c:v>Manipal County</c:v>
                  </c:pt>
                  <c:pt idx="208">
                    <c:v>Pattandur</c:v>
                  </c:pt>
                  <c:pt idx="209">
                    <c:v>Yemalur</c:v>
                  </c:pt>
                  <c:pt idx="210">
                    <c:v>Akshaya Nagar</c:v>
                  </c:pt>
                  <c:pt idx="211">
                    <c:v>Arekere</c:v>
                  </c:pt>
                  <c:pt idx="212">
                    <c:v>Bellandur - Off Sarjapur Road</c:v>
                  </c:pt>
                  <c:pt idx="213">
                    <c:v>Bellandur, APR</c:v>
                  </c:pt>
                  <c:pt idx="214">
                    <c:v>Bellandur, ETV</c:v>
                  </c:pt>
                  <c:pt idx="215">
                    <c:v>Bellandur, Green Glen</c:v>
                  </c:pt>
                  <c:pt idx="216">
                    <c:v>Bellandur, Sakara</c:v>
                  </c:pt>
                  <c:pt idx="217">
                    <c:v>Bellandur, Sarjapur Road</c:v>
                  </c:pt>
                  <c:pt idx="218">
                    <c:v>Bilekahalli</c:v>
                  </c:pt>
                  <c:pt idx="219">
                    <c:v>Bomannahali - MicoLayout</c:v>
                  </c:pt>
                  <c:pt idx="220">
                    <c:v>Bommanahalli</c:v>
                  </c:pt>
                  <c:pt idx="221">
                    <c:v>BTM Stage 1</c:v>
                  </c:pt>
                  <c:pt idx="222">
                    <c:v>BTM Stage 2</c:v>
                  </c:pt>
                  <c:pt idx="223">
                    <c:v>Devarachikanna Halli</c:v>
                  </c:pt>
                  <c:pt idx="224">
                    <c:v>Domlur, EGL</c:v>
                  </c:pt>
                  <c:pt idx="225">
                    <c:v>Harlur</c:v>
                  </c:pt>
                  <c:pt idx="226">
                    <c:v>HSR Layout</c:v>
                  </c:pt>
                  <c:pt idx="227">
                    <c:v>ITI Layout</c:v>
                  </c:pt>
                  <c:pt idx="228">
                    <c:v>Kadubeesanhali, Prestige</c:v>
                  </c:pt>
                  <c:pt idx="229">
                    <c:v>Koramangala, Ejipura</c:v>
                  </c:pt>
                  <c:pt idx="230">
                    <c:v>Kudlu</c:v>
                  </c:pt>
                  <c:pt idx="231">
                    <c:v>Manipal County</c:v>
                  </c:pt>
                  <c:pt idx="232">
                    <c:v>Marathahalli</c:v>
                  </c:pt>
                  <c:pt idx="233">
                    <c:v>Sarjapur Road</c:v>
                  </c:pt>
                  <c:pt idx="234">
                    <c:v>Victoria Layout</c:v>
                  </c:pt>
                  <c:pt idx="235">
                    <c:v>Whitefield</c:v>
                  </c:pt>
                  <c:pt idx="236">
                    <c:v>Wilson Garden, Shantinagar</c:v>
                  </c:pt>
                  <c:pt idx="237">
                    <c:v>Yemalur</c:v>
                  </c:pt>
                </c:lvl>
                <c:lvl>
                  <c:pt idx="0">
                    <c:v>Jan</c:v>
                  </c:pt>
                  <c:pt idx="25">
                    <c:v>Feb</c:v>
                  </c:pt>
                  <c:pt idx="45">
                    <c:v>Mar</c:v>
                  </c:pt>
                  <c:pt idx="71">
                    <c:v>Apr</c:v>
                  </c:pt>
                  <c:pt idx="96">
                    <c:v>May</c:v>
                  </c:pt>
                  <c:pt idx="131">
                    <c:v>Jun</c:v>
                  </c:pt>
                  <c:pt idx="157">
                    <c:v>Jul</c:v>
                  </c:pt>
                  <c:pt idx="185">
                    <c:v>Aug</c:v>
                  </c:pt>
                  <c:pt idx="210">
                    <c:v>Sep</c:v>
                  </c:pt>
                </c:lvl>
              </c:multiLvlStrCache>
            </c:multiLvlStrRef>
          </c:cat>
          <c:val>
            <c:numRef>
              <c:f>'Delivery Analysis'!$C$22829:$C$23076</c:f>
              <c:numCache>
                <c:formatCode>General</c:formatCode>
                <c:ptCount val="238"/>
                <c:pt idx="0">
                  <c:v>1697</c:v>
                </c:pt>
                <c:pt idx="1">
                  <c:v>3171</c:v>
                </c:pt>
                <c:pt idx="2">
                  <c:v>2117.25</c:v>
                </c:pt>
                <c:pt idx="3">
                  <c:v>2970.3333333333335</c:v>
                </c:pt>
                <c:pt idx="4">
                  <c:v>1279</c:v>
                </c:pt>
                <c:pt idx="5">
                  <c:v>1475.5</c:v>
                </c:pt>
                <c:pt idx="6">
                  <c:v>1908</c:v>
                </c:pt>
                <c:pt idx="7">
                  <c:v>2223.5</c:v>
                </c:pt>
                <c:pt idx="8">
                  <c:v>1841.4222222222222</c:v>
                </c:pt>
                <c:pt idx="9">
                  <c:v>1923.8571428571429</c:v>
                </c:pt>
                <c:pt idx="10">
                  <c:v>1802.3333333333333</c:v>
                </c:pt>
                <c:pt idx="11">
                  <c:v>1735.5</c:v>
                </c:pt>
                <c:pt idx="12">
                  <c:v>0</c:v>
                </c:pt>
                <c:pt idx="13">
                  <c:v>1162</c:v>
                </c:pt>
                <c:pt idx="14">
                  <c:v>1825.1698113207547</c:v>
                </c:pt>
                <c:pt idx="15">
                  <c:v>1177.8311567164178</c:v>
                </c:pt>
                <c:pt idx="16">
                  <c:v>1314.1969696969697</c:v>
                </c:pt>
                <c:pt idx="17">
                  <c:v>3365</c:v>
                </c:pt>
                <c:pt idx="18">
                  <c:v>1969</c:v>
                </c:pt>
                <c:pt idx="19">
                  <c:v>2266</c:v>
                </c:pt>
                <c:pt idx="20">
                  <c:v>1605.2</c:v>
                </c:pt>
                <c:pt idx="21">
                  <c:v>1741.1454545454546</c:v>
                </c:pt>
                <c:pt idx="22">
                  <c:v>1845.5833333333333</c:v>
                </c:pt>
                <c:pt idx="23">
                  <c:v>1957</c:v>
                </c:pt>
                <c:pt idx="24">
                  <c:v>2473</c:v>
                </c:pt>
                <c:pt idx="25">
                  <c:v>916</c:v>
                </c:pt>
                <c:pt idx="26">
                  <c:v>2524.7777777777778</c:v>
                </c:pt>
                <c:pt idx="27">
                  <c:v>1466.875</c:v>
                </c:pt>
                <c:pt idx="28">
                  <c:v>1708</c:v>
                </c:pt>
                <c:pt idx="29">
                  <c:v>1854.6666666666667</c:v>
                </c:pt>
                <c:pt idx="30">
                  <c:v>1497.7142857142858</c:v>
                </c:pt>
                <c:pt idx="31">
                  <c:v>1494.25</c:v>
                </c:pt>
                <c:pt idx="32">
                  <c:v>1564</c:v>
                </c:pt>
                <c:pt idx="33">
                  <c:v>2574.5</c:v>
                </c:pt>
                <c:pt idx="34">
                  <c:v>1440.8142857142857</c:v>
                </c:pt>
                <c:pt idx="35">
                  <c:v>1046.2681281618886</c:v>
                </c:pt>
                <c:pt idx="36">
                  <c:v>1089.494071146245</c:v>
                </c:pt>
                <c:pt idx="37">
                  <c:v>3371</c:v>
                </c:pt>
                <c:pt idx="38">
                  <c:v>2947</c:v>
                </c:pt>
                <c:pt idx="39">
                  <c:v>0</c:v>
                </c:pt>
                <c:pt idx="40">
                  <c:v>1428.8</c:v>
                </c:pt>
                <c:pt idx="41">
                  <c:v>1623.0869565217392</c:v>
                </c:pt>
                <c:pt idx="42">
                  <c:v>3218</c:v>
                </c:pt>
                <c:pt idx="43">
                  <c:v>1846</c:v>
                </c:pt>
                <c:pt idx="44">
                  <c:v>2024</c:v>
                </c:pt>
                <c:pt idx="45">
                  <c:v>3295.6666666666665</c:v>
                </c:pt>
                <c:pt idx="46">
                  <c:v>2411</c:v>
                </c:pt>
                <c:pt idx="47">
                  <c:v>2157</c:v>
                </c:pt>
                <c:pt idx="48">
                  <c:v>2613.8333333333335</c:v>
                </c:pt>
                <c:pt idx="49">
                  <c:v>913</c:v>
                </c:pt>
                <c:pt idx="50">
                  <c:v>1930.8</c:v>
                </c:pt>
                <c:pt idx="51">
                  <c:v>2988</c:v>
                </c:pt>
                <c:pt idx="52">
                  <c:v>1936.375</c:v>
                </c:pt>
                <c:pt idx="53">
                  <c:v>3214</c:v>
                </c:pt>
                <c:pt idx="54">
                  <c:v>1711.8979591836735</c:v>
                </c:pt>
                <c:pt idx="55">
                  <c:v>2025</c:v>
                </c:pt>
                <c:pt idx="56">
                  <c:v>2201</c:v>
                </c:pt>
                <c:pt idx="57">
                  <c:v>408.33333333333331</c:v>
                </c:pt>
                <c:pt idx="58">
                  <c:v>2823</c:v>
                </c:pt>
                <c:pt idx="59">
                  <c:v>461</c:v>
                </c:pt>
                <c:pt idx="60">
                  <c:v>0</c:v>
                </c:pt>
                <c:pt idx="61">
                  <c:v>1538.2727272727273</c:v>
                </c:pt>
                <c:pt idx="62">
                  <c:v>1102.7813095994914</c:v>
                </c:pt>
                <c:pt idx="63">
                  <c:v>1193.7065527065527</c:v>
                </c:pt>
                <c:pt idx="64">
                  <c:v>0</c:v>
                </c:pt>
                <c:pt idx="65">
                  <c:v>0</c:v>
                </c:pt>
                <c:pt idx="66">
                  <c:v>684.5</c:v>
                </c:pt>
                <c:pt idx="67">
                  <c:v>1574.6363636363637</c:v>
                </c:pt>
                <c:pt idx="68">
                  <c:v>1784.4509803921569</c:v>
                </c:pt>
                <c:pt idx="69">
                  <c:v>2109</c:v>
                </c:pt>
                <c:pt idx="70">
                  <c:v>2258</c:v>
                </c:pt>
                <c:pt idx="71">
                  <c:v>2952</c:v>
                </c:pt>
                <c:pt idx="72">
                  <c:v>3119</c:v>
                </c:pt>
                <c:pt idx="73">
                  <c:v>2455.2222222222222</c:v>
                </c:pt>
                <c:pt idx="74">
                  <c:v>3164</c:v>
                </c:pt>
                <c:pt idx="75">
                  <c:v>2145.5</c:v>
                </c:pt>
                <c:pt idx="76">
                  <c:v>3747</c:v>
                </c:pt>
                <c:pt idx="77">
                  <c:v>2046.1333333333334</c:v>
                </c:pt>
                <c:pt idx="78">
                  <c:v>1970.4482758620691</c:v>
                </c:pt>
                <c:pt idx="79">
                  <c:v>2448.1999999999998</c:v>
                </c:pt>
                <c:pt idx="80">
                  <c:v>2171</c:v>
                </c:pt>
                <c:pt idx="81">
                  <c:v>1773.6666666666667</c:v>
                </c:pt>
                <c:pt idx="82">
                  <c:v>3944.5</c:v>
                </c:pt>
                <c:pt idx="83">
                  <c:v>2616</c:v>
                </c:pt>
                <c:pt idx="84">
                  <c:v>2016.3139534883721</c:v>
                </c:pt>
                <c:pt idx="85">
                  <c:v>1581.071348940914</c:v>
                </c:pt>
                <c:pt idx="86">
                  <c:v>4136.333333333333</c:v>
                </c:pt>
                <c:pt idx="87">
                  <c:v>1605.8449197860962</c:v>
                </c:pt>
                <c:pt idx="88">
                  <c:v>2319</c:v>
                </c:pt>
                <c:pt idx="89">
                  <c:v>2729</c:v>
                </c:pt>
                <c:pt idx="90">
                  <c:v>2638.1428571428573</c:v>
                </c:pt>
                <c:pt idx="91">
                  <c:v>2209.2448979591836</c:v>
                </c:pt>
                <c:pt idx="92">
                  <c:v>2303.875</c:v>
                </c:pt>
                <c:pt idx="93">
                  <c:v>1433</c:v>
                </c:pt>
                <c:pt idx="94">
                  <c:v>1946</c:v>
                </c:pt>
                <c:pt idx="95">
                  <c:v>2241</c:v>
                </c:pt>
                <c:pt idx="96">
                  <c:v>3732</c:v>
                </c:pt>
                <c:pt idx="97">
                  <c:v>3362</c:v>
                </c:pt>
                <c:pt idx="98">
                  <c:v>3639</c:v>
                </c:pt>
                <c:pt idx="99">
                  <c:v>3469</c:v>
                </c:pt>
                <c:pt idx="100">
                  <c:v>3097.125</c:v>
                </c:pt>
                <c:pt idx="101">
                  <c:v>2067</c:v>
                </c:pt>
                <c:pt idx="102">
                  <c:v>3055.0625</c:v>
                </c:pt>
                <c:pt idx="103">
                  <c:v>4277.333333333333</c:v>
                </c:pt>
                <c:pt idx="104">
                  <c:v>3826.2222222222222</c:v>
                </c:pt>
                <c:pt idx="105">
                  <c:v>2639.5</c:v>
                </c:pt>
                <c:pt idx="106">
                  <c:v>3556.84</c:v>
                </c:pt>
                <c:pt idx="107">
                  <c:v>3850</c:v>
                </c:pt>
                <c:pt idx="108">
                  <c:v>2395.3333333333335</c:v>
                </c:pt>
                <c:pt idx="109">
                  <c:v>2911.5</c:v>
                </c:pt>
                <c:pt idx="110">
                  <c:v>5835.5</c:v>
                </c:pt>
                <c:pt idx="111">
                  <c:v>3607.1764705882351</c:v>
                </c:pt>
                <c:pt idx="112">
                  <c:v>2525.2907239819006</c:v>
                </c:pt>
                <c:pt idx="113">
                  <c:v>3275.5</c:v>
                </c:pt>
                <c:pt idx="114">
                  <c:v>2672.1158192090397</c:v>
                </c:pt>
                <c:pt idx="115">
                  <c:v>3445</c:v>
                </c:pt>
                <c:pt idx="116">
                  <c:v>3356</c:v>
                </c:pt>
                <c:pt idx="117">
                  <c:v>3227</c:v>
                </c:pt>
                <c:pt idx="118">
                  <c:v>3811</c:v>
                </c:pt>
                <c:pt idx="119">
                  <c:v>2554</c:v>
                </c:pt>
                <c:pt idx="120">
                  <c:v>3264.939393939394</c:v>
                </c:pt>
                <c:pt idx="121">
                  <c:v>3315.7051282051284</c:v>
                </c:pt>
                <c:pt idx="122">
                  <c:v>3506</c:v>
                </c:pt>
                <c:pt idx="123">
                  <c:v>8800</c:v>
                </c:pt>
                <c:pt idx="124">
                  <c:v>3744.4285714285716</c:v>
                </c:pt>
                <c:pt idx="125">
                  <c:v>2987</c:v>
                </c:pt>
                <c:pt idx="126">
                  <c:v>3803.5</c:v>
                </c:pt>
                <c:pt idx="127">
                  <c:v>3684.3333333333335</c:v>
                </c:pt>
                <c:pt idx="128">
                  <c:v>4528</c:v>
                </c:pt>
                <c:pt idx="129">
                  <c:v>3367.3333333333335</c:v>
                </c:pt>
                <c:pt idx="130">
                  <c:v>2018</c:v>
                </c:pt>
                <c:pt idx="131">
                  <c:v>3019.1666666666665</c:v>
                </c:pt>
                <c:pt idx="132">
                  <c:v>3191</c:v>
                </c:pt>
                <c:pt idx="133">
                  <c:v>1497</c:v>
                </c:pt>
                <c:pt idx="134">
                  <c:v>1799</c:v>
                </c:pt>
                <c:pt idx="135">
                  <c:v>2420.5</c:v>
                </c:pt>
                <c:pt idx="136">
                  <c:v>1627.909090909091</c:v>
                </c:pt>
                <c:pt idx="137">
                  <c:v>1553</c:v>
                </c:pt>
                <c:pt idx="138">
                  <c:v>1519.6842105263158</c:v>
                </c:pt>
                <c:pt idx="139">
                  <c:v>2039.6461538461538</c:v>
                </c:pt>
                <c:pt idx="140">
                  <c:v>1780.1666666666667</c:v>
                </c:pt>
                <c:pt idx="141">
                  <c:v>1560</c:v>
                </c:pt>
                <c:pt idx="142">
                  <c:v>1524</c:v>
                </c:pt>
                <c:pt idx="143">
                  <c:v>3837</c:v>
                </c:pt>
                <c:pt idx="144">
                  <c:v>1611</c:v>
                </c:pt>
                <c:pt idx="145">
                  <c:v>1662.6567164179105</c:v>
                </c:pt>
                <c:pt idx="146">
                  <c:v>1271.8188679245284</c:v>
                </c:pt>
                <c:pt idx="147">
                  <c:v>2272</c:v>
                </c:pt>
                <c:pt idx="148">
                  <c:v>1391.2534246575342</c:v>
                </c:pt>
                <c:pt idx="149">
                  <c:v>2698</c:v>
                </c:pt>
                <c:pt idx="150">
                  <c:v>3569</c:v>
                </c:pt>
                <c:pt idx="151">
                  <c:v>1783.1904761904761</c:v>
                </c:pt>
                <c:pt idx="152">
                  <c:v>1760.38</c:v>
                </c:pt>
                <c:pt idx="153">
                  <c:v>2095.521739130435</c:v>
                </c:pt>
                <c:pt idx="154">
                  <c:v>1683.75</c:v>
                </c:pt>
                <c:pt idx="155">
                  <c:v>1586</c:v>
                </c:pt>
                <c:pt idx="156">
                  <c:v>1638</c:v>
                </c:pt>
                <c:pt idx="157">
                  <c:v>3262</c:v>
                </c:pt>
                <c:pt idx="158">
                  <c:v>1929.5</c:v>
                </c:pt>
                <c:pt idx="159">
                  <c:v>2741</c:v>
                </c:pt>
                <c:pt idx="160">
                  <c:v>1597.090909090909</c:v>
                </c:pt>
                <c:pt idx="161">
                  <c:v>1692</c:v>
                </c:pt>
                <c:pt idx="162">
                  <c:v>1692.1428571428571</c:v>
                </c:pt>
                <c:pt idx="163">
                  <c:v>2960</c:v>
                </c:pt>
                <c:pt idx="164">
                  <c:v>2790</c:v>
                </c:pt>
                <c:pt idx="165">
                  <c:v>1694.6</c:v>
                </c:pt>
                <c:pt idx="166">
                  <c:v>2155</c:v>
                </c:pt>
                <c:pt idx="167">
                  <c:v>5474</c:v>
                </c:pt>
                <c:pt idx="168">
                  <c:v>2726</c:v>
                </c:pt>
                <c:pt idx="169">
                  <c:v>1885.6666666666667</c:v>
                </c:pt>
                <c:pt idx="170">
                  <c:v>191</c:v>
                </c:pt>
                <c:pt idx="171">
                  <c:v>2317</c:v>
                </c:pt>
                <c:pt idx="172">
                  <c:v>1557.5238095238096</c:v>
                </c:pt>
                <c:pt idx="173">
                  <c:v>1088.7970244420828</c:v>
                </c:pt>
                <c:pt idx="174">
                  <c:v>1507</c:v>
                </c:pt>
                <c:pt idx="175">
                  <c:v>1179.676659528908</c:v>
                </c:pt>
                <c:pt idx="176">
                  <c:v>3182</c:v>
                </c:pt>
                <c:pt idx="177">
                  <c:v>1735</c:v>
                </c:pt>
                <c:pt idx="178">
                  <c:v>1236.0666666666666</c:v>
                </c:pt>
                <c:pt idx="179">
                  <c:v>1702.3508771929824</c:v>
                </c:pt>
                <c:pt idx="180">
                  <c:v>3453</c:v>
                </c:pt>
                <c:pt idx="181">
                  <c:v>1904.1428571428571</c:v>
                </c:pt>
                <c:pt idx="182">
                  <c:v>1970.25</c:v>
                </c:pt>
                <c:pt idx="183">
                  <c:v>2038</c:v>
                </c:pt>
                <c:pt idx="184">
                  <c:v>2543</c:v>
                </c:pt>
                <c:pt idx="185">
                  <c:v>6277</c:v>
                </c:pt>
                <c:pt idx="186">
                  <c:v>3428</c:v>
                </c:pt>
                <c:pt idx="187">
                  <c:v>1685</c:v>
                </c:pt>
                <c:pt idx="188">
                  <c:v>2797.75</c:v>
                </c:pt>
                <c:pt idx="189">
                  <c:v>1864.4</c:v>
                </c:pt>
                <c:pt idx="190">
                  <c:v>2165.5</c:v>
                </c:pt>
                <c:pt idx="191">
                  <c:v>1561.5</c:v>
                </c:pt>
                <c:pt idx="192">
                  <c:v>1453</c:v>
                </c:pt>
                <c:pt idx="193">
                  <c:v>1788.1012658227849</c:v>
                </c:pt>
                <c:pt idx="194">
                  <c:v>2359</c:v>
                </c:pt>
                <c:pt idx="195">
                  <c:v>1871</c:v>
                </c:pt>
                <c:pt idx="196">
                  <c:v>2319.6666666666665</c:v>
                </c:pt>
                <c:pt idx="197">
                  <c:v>2468</c:v>
                </c:pt>
                <c:pt idx="198">
                  <c:v>2528</c:v>
                </c:pt>
                <c:pt idx="199">
                  <c:v>2046.6968503937007</c:v>
                </c:pt>
                <c:pt idx="200">
                  <c:v>1209.4148880791254</c:v>
                </c:pt>
                <c:pt idx="201">
                  <c:v>1286.183712121212</c:v>
                </c:pt>
                <c:pt idx="202">
                  <c:v>3238</c:v>
                </c:pt>
                <c:pt idx="203">
                  <c:v>2479</c:v>
                </c:pt>
                <c:pt idx="204">
                  <c:v>0</c:v>
                </c:pt>
                <c:pt idx="205">
                  <c:v>1662.75</c:v>
                </c:pt>
                <c:pt idx="206">
                  <c:v>1929.6666666666667</c:v>
                </c:pt>
                <c:pt idx="207">
                  <c:v>2045.1</c:v>
                </c:pt>
                <c:pt idx="208">
                  <c:v>4272</c:v>
                </c:pt>
                <c:pt idx="209">
                  <c:v>2340.5</c:v>
                </c:pt>
                <c:pt idx="210">
                  <c:v>935.5</c:v>
                </c:pt>
                <c:pt idx="211">
                  <c:v>2028</c:v>
                </c:pt>
                <c:pt idx="212">
                  <c:v>1829</c:v>
                </c:pt>
                <c:pt idx="213">
                  <c:v>2492</c:v>
                </c:pt>
                <c:pt idx="214">
                  <c:v>1777</c:v>
                </c:pt>
                <c:pt idx="215">
                  <c:v>1413.1363636363637</c:v>
                </c:pt>
                <c:pt idx="216">
                  <c:v>1270.5</c:v>
                </c:pt>
                <c:pt idx="217">
                  <c:v>1628</c:v>
                </c:pt>
                <c:pt idx="218">
                  <c:v>1683.3333333333333</c:v>
                </c:pt>
                <c:pt idx="219">
                  <c:v>1346.36</c:v>
                </c:pt>
                <c:pt idx="220">
                  <c:v>899.5</c:v>
                </c:pt>
                <c:pt idx="221">
                  <c:v>1095.3333333333333</c:v>
                </c:pt>
                <c:pt idx="222">
                  <c:v>2020.6</c:v>
                </c:pt>
                <c:pt idx="223">
                  <c:v>2215</c:v>
                </c:pt>
                <c:pt idx="224">
                  <c:v>0</c:v>
                </c:pt>
                <c:pt idx="225">
                  <c:v>1767.9239332096474</c:v>
                </c:pt>
                <c:pt idx="226">
                  <c:v>1030.3787413660782</c:v>
                </c:pt>
                <c:pt idx="227">
                  <c:v>1131.2028353326064</c:v>
                </c:pt>
                <c:pt idx="228">
                  <c:v>1261</c:v>
                </c:pt>
                <c:pt idx="229">
                  <c:v>1368.5294117647059</c:v>
                </c:pt>
                <c:pt idx="230">
                  <c:v>1455.8214285714287</c:v>
                </c:pt>
                <c:pt idx="231">
                  <c:v>2278.1999999999998</c:v>
                </c:pt>
                <c:pt idx="232">
                  <c:v>1782</c:v>
                </c:pt>
                <c:pt idx="233">
                  <c:v>1677.75</c:v>
                </c:pt>
                <c:pt idx="234">
                  <c:v>2539</c:v>
                </c:pt>
                <c:pt idx="235">
                  <c:v>64</c:v>
                </c:pt>
                <c:pt idx="236">
                  <c:v>2616</c:v>
                </c:pt>
                <c:pt idx="237">
                  <c:v>2082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08-4E30-BBEA-BAAAB74C4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323615"/>
        <c:axId val="1048854767"/>
      </c:lineChart>
      <c:catAx>
        <c:axId val="125323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854767"/>
        <c:crosses val="autoZero"/>
        <c:auto val="1"/>
        <c:lblAlgn val="ctr"/>
        <c:lblOffset val="100"/>
        <c:noMultiLvlLbl val="0"/>
      </c:catAx>
      <c:valAx>
        <c:axId val="1048854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23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[download.xlsx]Delivery Analysis!PivotTable15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'Delivery Analysis'!$F$22828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multiLvlStrRef>
              <c:f>'Delivery Analysis'!$E$22829:$E$22856</c:f>
              <c:multiLvlStrCache>
                <c:ptCount val="18"/>
                <c:lvl>
                  <c:pt idx="0">
                    <c:v>Sunday</c:v>
                  </c:pt>
                  <c:pt idx="1">
                    <c:v>Saturday</c:v>
                  </c:pt>
                  <c:pt idx="2">
                    <c:v>Sunday</c:v>
                  </c:pt>
                  <c:pt idx="3">
                    <c:v>Saturday</c:v>
                  </c:pt>
                  <c:pt idx="4">
                    <c:v>Sunday</c:v>
                  </c:pt>
                  <c:pt idx="5">
                    <c:v>Saturday</c:v>
                  </c:pt>
                  <c:pt idx="6">
                    <c:v>Sunday</c:v>
                  </c:pt>
                  <c:pt idx="7">
                    <c:v>Saturday</c:v>
                  </c:pt>
                  <c:pt idx="8">
                    <c:v>Sunday</c:v>
                  </c:pt>
                  <c:pt idx="9">
                    <c:v>Saturday</c:v>
                  </c:pt>
                  <c:pt idx="10">
                    <c:v>Sunday</c:v>
                  </c:pt>
                  <c:pt idx="11">
                    <c:v>Saturday</c:v>
                  </c:pt>
                  <c:pt idx="12">
                    <c:v>Sunday</c:v>
                  </c:pt>
                  <c:pt idx="13">
                    <c:v>Saturday</c:v>
                  </c:pt>
                  <c:pt idx="14">
                    <c:v>Sunday</c:v>
                  </c:pt>
                  <c:pt idx="15">
                    <c:v>Saturday</c:v>
                  </c:pt>
                  <c:pt idx="16">
                    <c:v>Sunday</c:v>
                  </c:pt>
                  <c:pt idx="17">
                    <c:v>Saturday</c:v>
                  </c:pt>
                </c:lvl>
                <c:lvl>
                  <c:pt idx="0">
                    <c:v>Jan</c:v>
                  </c:pt>
                  <c:pt idx="2">
                    <c:v>Feb</c:v>
                  </c:pt>
                  <c:pt idx="4">
                    <c:v>Mar</c:v>
                  </c:pt>
                  <c:pt idx="6">
                    <c:v>Apr</c:v>
                  </c:pt>
                  <c:pt idx="8">
                    <c:v>May</c:v>
                  </c:pt>
                  <c:pt idx="10">
                    <c:v>Jun</c:v>
                  </c:pt>
                  <c:pt idx="12">
                    <c:v>Jul</c:v>
                  </c:pt>
                  <c:pt idx="14">
                    <c:v>Aug</c:v>
                  </c:pt>
                  <c:pt idx="16">
                    <c:v>Sep</c:v>
                  </c:pt>
                </c:lvl>
              </c:multiLvlStrCache>
            </c:multiLvlStrRef>
          </c:cat>
          <c:val>
            <c:numRef>
              <c:f>'Delivery Analysis'!$F$22829:$F$22856</c:f>
              <c:numCache>
                <c:formatCode>General</c:formatCode>
                <c:ptCount val="18"/>
                <c:pt idx="0">
                  <c:v>1224.556862745098</c:v>
                </c:pt>
                <c:pt idx="1">
                  <c:v>1282.9138576779026</c:v>
                </c:pt>
                <c:pt idx="2">
                  <c:v>1127.5225225225224</c:v>
                </c:pt>
                <c:pt idx="3">
                  <c:v>1136.1931330472103</c:v>
                </c:pt>
                <c:pt idx="4">
                  <c:v>1232.8041237113403</c:v>
                </c:pt>
                <c:pt idx="5">
                  <c:v>1187.7851851851851</c:v>
                </c:pt>
                <c:pt idx="6">
                  <c:v>1752.686567164179</c:v>
                </c:pt>
                <c:pt idx="7">
                  <c:v>1733.2578796561604</c:v>
                </c:pt>
                <c:pt idx="8">
                  <c:v>2733.8813186813186</c:v>
                </c:pt>
                <c:pt idx="9">
                  <c:v>3115.431876606684</c:v>
                </c:pt>
                <c:pt idx="10">
                  <c:v>1399.2668329177056</c:v>
                </c:pt>
                <c:pt idx="11">
                  <c:v>1337.1644736842106</c:v>
                </c:pt>
                <c:pt idx="12">
                  <c:v>1127.3493333333333</c:v>
                </c:pt>
                <c:pt idx="13">
                  <c:v>1302.064367816092</c:v>
                </c:pt>
                <c:pt idx="14">
                  <c:v>1305.2060491493385</c:v>
                </c:pt>
                <c:pt idx="15">
                  <c:v>1409.0634146341463</c:v>
                </c:pt>
                <c:pt idx="16">
                  <c:v>1141.7875569044006</c:v>
                </c:pt>
                <c:pt idx="17">
                  <c:v>1189.5152542372882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31-4232-8481-0C343CEB90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321695"/>
        <c:axId val="1679727983"/>
      </c:lineChart>
      <c:catAx>
        <c:axId val="125321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727983"/>
        <c:crosses val="autoZero"/>
        <c:auto val="1"/>
        <c:lblAlgn val="ctr"/>
        <c:lblOffset val="100"/>
        <c:noMultiLvlLbl val="0"/>
      </c:catAx>
      <c:valAx>
        <c:axId val="1679727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21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[download.xlsx]Delivery Analysis!PivotTable16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'Delivery Analysis'!$I$22827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'Delivery Analysis'!$H$22828:$H$22833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Analysis'!$I$22828:$I$22833</c:f>
              <c:numCache>
                <c:formatCode>General</c:formatCode>
                <c:ptCount val="5"/>
                <c:pt idx="0">
                  <c:v>1546.1893990546928</c:v>
                </c:pt>
                <c:pt idx="1">
                  <c:v>1532.1831494057724</c:v>
                </c:pt>
                <c:pt idx="2">
                  <c:v>853.67526746381373</c:v>
                </c:pt>
                <c:pt idx="3">
                  <c:v>1504.2282427166451</c:v>
                </c:pt>
                <c:pt idx="4">
                  <c:v>1347.2488001535803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D-46B4-8076-318C0B795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304895"/>
        <c:axId val="1678562607"/>
      </c:barChart>
      <c:catAx>
        <c:axId val="125304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562607"/>
        <c:crosses val="autoZero"/>
        <c:auto val="1"/>
        <c:lblAlgn val="ctr"/>
        <c:lblOffset val="100"/>
        <c:noMultiLvlLbl val="0"/>
      </c:catAx>
      <c:valAx>
        <c:axId val="1678562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04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[download.xlsx]Order level analysis!PivotTable3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'Order level analysis'!$F$22830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'Order level analysis'!$E$22831:$E$23077</c:f>
              <c:multiLvlStrCache>
                <c:ptCount val="238"/>
                <c:lvl>
                  <c:pt idx="0">
                    <c:v>Arekere</c:v>
                  </c:pt>
                  <c:pt idx="1">
                    <c:v>Bannerghatta</c:v>
                  </c:pt>
                  <c:pt idx="2">
                    <c:v>Bellandur - Off Sarjapur Road</c:v>
                  </c:pt>
                  <c:pt idx="3">
                    <c:v>Bellandur, APR</c:v>
                  </c:pt>
                  <c:pt idx="4">
                    <c:v>Bellandur, Ecospace</c:v>
                  </c:pt>
                  <c:pt idx="5">
                    <c:v>Bellandur, Green Glen</c:v>
                  </c:pt>
                  <c:pt idx="6">
                    <c:v>Bellandur, Sarjapur Road</c:v>
                  </c:pt>
                  <c:pt idx="7">
                    <c:v>Bilekahalli</c:v>
                  </c:pt>
                  <c:pt idx="8">
                    <c:v>Bomannahali - MicoLayout</c:v>
                  </c:pt>
                  <c:pt idx="9">
                    <c:v>Bommanahalli</c:v>
                  </c:pt>
                  <c:pt idx="10">
                    <c:v>BTM Stage 1</c:v>
                  </c:pt>
                  <c:pt idx="11">
                    <c:v>BTM Stage 2</c:v>
                  </c:pt>
                  <c:pt idx="12">
                    <c:v>Devarachikanna Halli</c:v>
                  </c:pt>
                  <c:pt idx="13">
                    <c:v>Domlur, EGL</c:v>
                  </c:pt>
                  <c:pt idx="14">
                    <c:v>Harlur</c:v>
                  </c:pt>
                  <c:pt idx="15">
                    <c:v>HSR Layout</c:v>
                  </c:pt>
                  <c:pt idx="16">
                    <c:v>ITI Layout</c:v>
                  </c:pt>
                  <c:pt idx="17">
                    <c:v>Jayanagar</c:v>
                  </c:pt>
                  <c:pt idx="18">
                    <c:v>JP Nagar Phase 1-3</c:v>
                  </c:pt>
                  <c:pt idx="19">
                    <c:v>JP Nagar Phase 4-5</c:v>
                  </c:pt>
                  <c:pt idx="20">
                    <c:v>Koramangala, Ejipura</c:v>
                  </c:pt>
                  <c:pt idx="21">
                    <c:v>Kudlu</c:v>
                  </c:pt>
                  <c:pt idx="22">
                    <c:v>Manipal County</c:v>
                  </c:pt>
                  <c:pt idx="23">
                    <c:v>Marathahalli</c:v>
                  </c:pt>
                  <c:pt idx="24">
                    <c:v>Sarjapur Road</c:v>
                  </c:pt>
                  <c:pt idx="25">
                    <c:v>Bellandur - Off Sarjapur Road</c:v>
                  </c:pt>
                  <c:pt idx="26">
                    <c:v>Bellandur, APR</c:v>
                  </c:pt>
                  <c:pt idx="27">
                    <c:v>Bellandur, Green Glen</c:v>
                  </c:pt>
                  <c:pt idx="28">
                    <c:v>Bellandur, Sarjapur Road</c:v>
                  </c:pt>
                  <c:pt idx="29">
                    <c:v>Bomannahali - MicoLayout</c:v>
                  </c:pt>
                  <c:pt idx="30">
                    <c:v>Bommanahalli</c:v>
                  </c:pt>
                  <c:pt idx="31">
                    <c:v>BTM Stage 1</c:v>
                  </c:pt>
                  <c:pt idx="32">
                    <c:v>BTM Stage 2</c:v>
                  </c:pt>
                  <c:pt idx="33">
                    <c:v>Devarachikanna Halli</c:v>
                  </c:pt>
                  <c:pt idx="34">
                    <c:v>Harlur</c:v>
                  </c:pt>
                  <c:pt idx="35">
                    <c:v>HSR Layout</c:v>
                  </c:pt>
                  <c:pt idx="36">
                    <c:v>ITI Layout</c:v>
                  </c:pt>
                  <c:pt idx="37">
                    <c:v>JP Nagar Phase 4-5</c:v>
                  </c:pt>
                  <c:pt idx="38">
                    <c:v>JP Nagar Phase 6-7</c:v>
                  </c:pt>
                  <c:pt idx="39">
                    <c:v>Kadubeesanhali, Prestige</c:v>
                  </c:pt>
                  <c:pt idx="40">
                    <c:v>Koramangala, Ejipura</c:v>
                  </c:pt>
                  <c:pt idx="41">
                    <c:v>Kudlu</c:v>
                  </c:pt>
                  <c:pt idx="42">
                    <c:v>Kumaraswamy Layout</c:v>
                  </c:pt>
                  <c:pt idx="43">
                    <c:v>Manipal County</c:v>
                  </c:pt>
                  <c:pt idx="44">
                    <c:v>Yemalur</c:v>
                  </c:pt>
                  <c:pt idx="45">
                    <c:v>Akshaya Nagar</c:v>
                  </c:pt>
                  <c:pt idx="46">
                    <c:v>Bannerghatta</c:v>
                  </c:pt>
                  <c:pt idx="47">
                    <c:v>Bellandur - Off Sarjapur Road</c:v>
                  </c:pt>
                  <c:pt idx="48">
                    <c:v>Bellandur, APR</c:v>
                  </c:pt>
                  <c:pt idx="49">
                    <c:v>Bellandur, ETV</c:v>
                  </c:pt>
                  <c:pt idx="50">
                    <c:v>Bellandur, Green Glen</c:v>
                  </c:pt>
                  <c:pt idx="51">
                    <c:v>Bellandur, Sakara</c:v>
                  </c:pt>
                  <c:pt idx="52">
                    <c:v>Bellandur, Sarjapur Road</c:v>
                  </c:pt>
                  <c:pt idx="53">
                    <c:v>Bilekahalli</c:v>
                  </c:pt>
                  <c:pt idx="54">
                    <c:v>Bomannahali - MicoLayout</c:v>
                  </c:pt>
                  <c:pt idx="55">
                    <c:v>Bommanahalli</c:v>
                  </c:pt>
                  <c:pt idx="56">
                    <c:v>BTM Stage 1</c:v>
                  </c:pt>
                  <c:pt idx="57">
                    <c:v>BTM Stage 2</c:v>
                  </c:pt>
                  <c:pt idx="58">
                    <c:v>Devarachikanna Halli</c:v>
                  </c:pt>
                  <c:pt idx="59">
                    <c:v>Domlur, EGL</c:v>
                  </c:pt>
                  <c:pt idx="60">
                    <c:v>Frazer Town</c:v>
                  </c:pt>
                  <c:pt idx="61">
                    <c:v>Harlur</c:v>
                  </c:pt>
                  <c:pt idx="62">
                    <c:v>HSR Layout</c:v>
                  </c:pt>
                  <c:pt idx="63">
                    <c:v>ITI Layout</c:v>
                  </c:pt>
                  <c:pt idx="64">
                    <c:v>JP Nagar Phase 1-3</c:v>
                  </c:pt>
                  <c:pt idx="65">
                    <c:v>JP Nagar Phase 6-7</c:v>
                  </c:pt>
                  <c:pt idx="66">
                    <c:v>Kadubeesanhali, Prestige</c:v>
                  </c:pt>
                  <c:pt idx="67">
                    <c:v>Koramangala, Ejipura</c:v>
                  </c:pt>
                  <c:pt idx="68">
                    <c:v>Kudlu</c:v>
                  </c:pt>
                  <c:pt idx="69">
                    <c:v>Manipal County</c:v>
                  </c:pt>
                  <c:pt idx="70">
                    <c:v>Wilson Garden, Shantinagar</c:v>
                  </c:pt>
                  <c:pt idx="71">
                    <c:v>Akshaya Nagar</c:v>
                  </c:pt>
                  <c:pt idx="72">
                    <c:v>Arekere</c:v>
                  </c:pt>
                  <c:pt idx="73">
                    <c:v>Bellandur - Off Sarjapur Road</c:v>
                  </c:pt>
                  <c:pt idx="74">
                    <c:v>Bellandur, APR</c:v>
                  </c:pt>
                  <c:pt idx="75">
                    <c:v>Bellandur, Green Glen</c:v>
                  </c:pt>
                  <c:pt idx="76">
                    <c:v>Bellandur, Sakara</c:v>
                  </c:pt>
                  <c:pt idx="77">
                    <c:v>Bellandur, Sarjapur Road</c:v>
                  </c:pt>
                  <c:pt idx="78">
                    <c:v>Bomannahali - MicoLayout</c:v>
                  </c:pt>
                  <c:pt idx="79">
                    <c:v>Bommanahalli</c:v>
                  </c:pt>
                  <c:pt idx="80">
                    <c:v>BTM Stage 1</c:v>
                  </c:pt>
                  <c:pt idx="81">
                    <c:v>BTM Stage 2</c:v>
                  </c:pt>
                  <c:pt idx="82">
                    <c:v>Devarachikanna Halli</c:v>
                  </c:pt>
                  <c:pt idx="83">
                    <c:v>Domlur, EGL</c:v>
                  </c:pt>
                  <c:pt idx="84">
                    <c:v>Harlur</c:v>
                  </c:pt>
                  <c:pt idx="85">
                    <c:v>HSR Layout</c:v>
                  </c:pt>
                  <c:pt idx="86">
                    <c:v>Indiranagar</c:v>
                  </c:pt>
                  <c:pt idx="87">
                    <c:v>ITI Layout</c:v>
                  </c:pt>
                  <c:pt idx="88">
                    <c:v>JP Nagar Phase 1-3</c:v>
                  </c:pt>
                  <c:pt idx="89">
                    <c:v>JP Nagar Phase 4-5</c:v>
                  </c:pt>
                  <c:pt idx="90">
                    <c:v>Koramangala, Ejipura</c:v>
                  </c:pt>
                  <c:pt idx="91">
                    <c:v>Kudlu</c:v>
                  </c:pt>
                  <c:pt idx="92">
                    <c:v>Manipal County</c:v>
                  </c:pt>
                  <c:pt idx="93">
                    <c:v>Sarjapur Road</c:v>
                  </c:pt>
                  <c:pt idx="94">
                    <c:v>Viveka Nagar</c:v>
                  </c:pt>
                  <c:pt idx="95">
                    <c:v>Yemalur</c:v>
                  </c:pt>
                  <c:pt idx="96">
                    <c:v>Akshaya Nagar</c:v>
                  </c:pt>
                  <c:pt idx="97">
                    <c:v>Arekere</c:v>
                  </c:pt>
                  <c:pt idx="98">
                    <c:v>Bannerghatta</c:v>
                  </c:pt>
                  <c:pt idx="99">
                    <c:v>Basavanagudi</c:v>
                  </c:pt>
                  <c:pt idx="100">
                    <c:v>Bellandur - Off Sarjapur Road</c:v>
                  </c:pt>
                  <c:pt idx="101">
                    <c:v>Bellandur, APR</c:v>
                  </c:pt>
                  <c:pt idx="102">
                    <c:v>Bellandur, Green Glen</c:v>
                  </c:pt>
                  <c:pt idx="103">
                    <c:v>Bellandur, Sakara</c:v>
                  </c:pt>
                  <c:pt idx="104">
                    <c:v>Bellandur, Sarjapur Road</c:v>
                  </c:pt>
                  <c:pt idx="105">
                    <c:v>Bilekahalli</c:v>
                  </c:pt>
                  <c:pt idx="106">
                    <c:v>Bomannahali - MicoLayout</c:v>
                  </c:pt>
                  <c:pt idx="107">
                    <c:v>Bommanahalli</c:v>
                  </c:pt>
                  <c:pt idx="108">
                    <c:v>BTM Stage 1</c:v>
                  </c:pt>
                  <c:pt idx="109">
                    <c:v>BTM Stage 2</c:v>
                  </c:pt>
                  <c:pt idx="110">
                    <c:v>Domlur, EGL</c:v>
                  </c:pt>
                  <c:pt idx="111">
                    <c:v>Harlur</c:v>
                  </c:pt>
                  <c:pt idx="112">
                    <c:v>HSR Layout</c:v>
                  </c:pt>
                  <c:pt idx="113">
                    <c:v>Indiranagar</c:v>
                  </c:pt>
                  <c:pt idx="114">
                    <c:v>ITI Layout</c:v>
                  </c:pt>
                  <c:pt idx="115">
                    <c:v>JP Nagar Phase 1-3</c:v>
                  </c:pt>
                  <c:pt idx="116">
                    <c:v>JP Nagar Phase 4-5</c:v>
                  </c:pt>
                  <c:pt idx="117">
                    <c:v>JP Nagar Phase 6-7</c:v>
                  </c:pt>
                  <c:pt idx="118">
                    <c:v>Kadubeesanhali, Prestige</c:v>
                  </c:pt>
                  <c:pt idx="119">
                    <c:v>Kadubeesanhali, PTP</c:v>
                  </c:pt>
                  <c:pt idx="120">
                    <c:v>Koramangala, Ejipura</c:v>
                  </c:pt>
                  <c:pt idx="121">
                    <c:v>Kudlu</c:v>
                  </c:pt>
                  <c:pt idx="122">
                    <c:v>Kumaraswamy Layout</c:v>
                  </c:pt>
                  <c:pt idx="123">
                    <c:v>Mahadevapura</c:v>
                  </c:pt>
                  <c:pt idx="124">
                    <c:v>Manipal County</c:v>
                  </c:pt>
                  <c:pt idx="125">
                    <c:v>Marathahalli</c:v>
                  </c:pt>
                  <c:pt idx="126">
                    <c:v>Richmond Town</c:v>
                  </c:pt>
                  <c:pt idx="127">
                    <c:v>Sarjapur Road</c:v>
                  </c:pt>
                  <c:pt idx="128">
                    <c:v>Vimanapura</c:v>
                  </c:pt>
                  <c:pt idx="129">
                    <c:v>Viveka Nagar</c:v>
                  </c:pt>
                  <c:pt idx="130">
                    <c:v>Wilson Garden, Shantinagar</c:v>
                  </c:pt>
                  <c:pt idx="131">
                    <c:v>Akshaya Nagar</c:v>
                  </c:pt>
                  <c:pt idx="132">
                    <c:v>Arekere</c:v>
                  </c:pt>
                  <c:pt idx="133">
                    <c:v>Banashankari Stage 2</c:v>
                  </c:pt>
                  <c:pt idx="134">
                    <c:v>Bellandur - Off Sarjapur Road</c:v>
                  </c:pt>
                  <c:pt idx="135">
                    <c:v>Bellandur, APR</c:v>
                  </c:pt>
                  <c:pt idx="136">
                    <c:v>Bellandur, Green Glen</c:v>
                  </c:pt>
                  <c:pt idx="137">
                    <c:v>Bellandur, Sakara</c:v>
                  </c:pt>
                  <c:pt idx="138">
                    <c:v>Bellandur, Sarjapur Road</c:v>
                  </c:pt>
                  <c:pt idx="139">
                    <c:v>Bomannahali - MicoLayout</c:v>
                  </c:pt>
                  <c:pt idx="140">
                    <c:v>Bommanahalli</c:v>
                  </c:pt>
                  <c:pt idx="141">
                    <c:v>BTM Stage 1</c:v>
                  </c:pt>
                  <c:pt idx="142">
                    <c:v>BTM Stage 2</c:v>
                  </c:pt>
                  <c:pt idx="143">
                    <c:v>CV Raman Nagar</c:v>
                  </c:pt>
                  <c:pt idx="144">
                    <c:v>Devarachikanna Halli</c:v>
                  </c:pt>
                  <c:pt idx="145">
                    <c:v>Harlur</c:v>
                  </c:pt>
                  <c:pt idx="146">
                    <c:v>HSR Layout</c:v>
                  </c:pt>
                  <c:pt idx="147">
                    <c:v>Indiranagar</c:v>
                  </c:pt>
                  <c:pt idx="148">
                    <c:v>ITI Layout</c:v>
                  </c:pt>
                  <c:pt idx="149">
                    <c:v>JP Nagar Phase 6-7</c:v>
                  </c:pt>
                  <c:pt idx="150">
                    <c:v>JP Nagar Phase 8-9</c:v>
                  </c:pt>
                  <c:pt idx="151">
                    <c:v>Koramangala, Ejipura</c:v>
                  </c:pt>
                  <c:pt idx="152">
                    <c:v>Kudlu</c:v>
                  </c:pt>
                  <c:pt idx="153">
                    <c:v>Manipal County</c:v>
                  </c:pt>
                  <c:pt idx="154">
                    <c:v>Sarjapur Road</c:v>
                  </c:pt>
                  <c:pt idx="155">
                    <c:v>Viveka Nagar</c:v>
                  </c:pt>
                  <c:pt idx="156">
                    <c:v>Yemalur</c:v>
                  </c:pt>
                  <c:pt idx="157">
                    <c:v>Banashankari Stage 2</c:v>
                  </c:pt>
                  <c:pt idx="158">
                    <c:v>Bellandur - Off Sarjapur Road</c:v>
                  </c:pt>
                  <c:pt idx="159">
                    <c:v>Bellandur, APR</c:v>
                  </c:pt>
                  <c:pt idx="160">
                    <c:v>Bellandur, Green Glen</c:v>
                  </c:pt>
                  <c:pt idx="161">
                    <c:v>Bellandur, Sakara</c:v>
                  </c:pt>
                  <c:pt idx="162">
                    <c:v>Bellandur, Sarjapur Road</c:v>
                  </c:pt>
                  <c:pt idx="163">
                    <c:v>Bilekahalli</c:v>
                  </c:pt>
                  <c:pt idx="164">
                    <c:v>Binnipet</c:v>
                  </c:pt>
                  <c:pt idx="165">
                    <c:v>Bomannahali - MicoLayout</c:v>
                  </c:pt>
                  <c:pt idx="166">
                    <c:v>Bommanahalli</c:v>
                  </c:pt>
                  <c:pt idx="167">
                    <c:v>Brookefield</c:v>
                  </c:pt>
                  <c:pt idx="168">
                    <c:v>BTM Stage 1</c:v>
                  </c:pt>
                  <c:pt idx="169">
                    <c:v>BTM Stage 2</c:v>
                  </c:pt>
                  <c:pt idx="170">
                    <c:v>Cox Town</c:v>
                  </c:pt>
                  <c:pt idx="171">
                    <c:v>Doddanekundi</c:v>
                  </c:pt>
                  <c:pt idx="172">
                    <c:v>Harlur</c:v>
                  </c:pt>
                  <c:pt idx="173">
                    <c:v>HSR Layout</c:v>
                  </c:pt>
                  <c:pt idx="174">
                    <c:v>Indiranagar</c:v>
                  </c:pt>
                  <c:pt idx="175">
                    <c:v>ITI Layout</c:v>
                  </c:pt>
                  <c:pt idx="176">
                    <c:v>Jayanagar</c:v>
                  </c:pt>
                  <c:pt idx="177">
                    <c:v>Kadubeesanhali, Prestige</c:v>
                  </c:pt>
                  <c:pt idx="178">
                    <c:v>Koramangala, Ejipura</c:v>
                  </c:pt>
                  <c:pt idx="179">
                    <c:v>Kudlu</c:v>
                  </c:pt>
                  <c:pt idx="180">
                    <c:v>Kumaraswamy Layout</c:v>
                  </c:pt>
                  <c:pt idx="181">
                    <c:v>Manipal County</c:v>
                  </c:pt>
                  <c:pt idx="182">
                    <c:v>Sarjapur Road</c:v>
                  </c:pt>
                  <c:pt idx="183">
                    <c:v>Viveka Nagar</c:v>
                  </c:pt>
                  <c:pt idx="184">
                    <c:v>Yemalur</c:v>
                  </c:pt>
                  <c:pt idx="185">
                    <c:v>Akshaya Nagar</c:v>
                  </c:pt>
                  <c:pt idx="186">
                    <c:v>Bannerghatta</c:v>
                  </c:pt>
                  <c:pt idx="187">
                    <c:v>Bellandur - Off Sarjapur Road</c:v>
                  </c:pt>
                  <c:pt idx="188">
                    <c:v>Bellandur, APR</c:v>
                  </c:pt>
                  <c:pt idx="189">
                    <c:v>Bellandur, Green Glen</c:v>
                  </c:pt>
                  <c:pt idx="190">
                    <c:v>Bellandur, Sakara</c:v>
                  </c:pt>
                  <c:pt idx="191">
                    <c:v>Bellandur, Sarjapur Road</c:v>
                  </c:pt>
                  <c:pt idx="192">
                    <c:v>Bilekahalli</c:v>
                  </c:pt>
                  <c:pt idx="193">
                    <c:v>Bomannahali - MicoLayout</c:v>
                  </c:pt>
                  <c:pt idx="194">
                    <c:v>Bommanahalli</c:v>
                  </c:pt>
                  <c:pt idx="195">
                    <c:v>BTM Stage 1</c:v>
                  </c:pt>
                  <c:pt idx="196">
                    <c:v>BTM Stage 2</c:v>
                  </c:pt>
                  <c:pt idx="197">
                    <c:v>Challagatta</c:v>
                  </c:pt>
                  <c:pt idx="198">
                    <c:v>Doddanekundi</c:v>
                  </c:pt>
                  <c:pt idx="199">
                    <c:v>Harlur</c:v>
                  </c:pt>
                  <c:pt idx="200">
                    <c:v>HSR Layout</c:v>
                  </c:pt>
                  <c:pt idx="201">
                    <c:v>ITI Layout</c:v>
                  </c:pt>
                  <c:pt idx="202">
                    <c:v>Jayanagar</c:v>
                  </c:pt>
                  <c:pt idx="203">
                    <c:v>JP Nagar Phase 1-3</c:v>
                  </c:pt>
                  <c:pt idx="204">
                    <c:v>JP Nagar Phase 4-5</c:v>
                  </c:pt>
                  <c:pt idx="205">
                    <c:v>Koramangala, Ejipura</c:v>
                  </c:pt>
                  <c:pt idx="206">
                    <c:v>Kudlu</c:v>
                  </c:pt>
                  <c:pt idx="207">
                    <c:v>Manipal County</c:v>
                  </c:pt>
                  <c:pt idx="208">
                    <c:v>Pattandur</c:v>
                  </c:pt>
                  <c:pt idx="209">
                    <c:v>Yemalur</c:v>
                  </c:pt>
                  <c:pt idx="210">
                    <c:v>Akshaya Nagar</c:v>
                  </c:pt>
                  <c:pt idx="211">
                    <c:v>Arekere</c:v>
                  </c:pt>
                  <c:pt idx="212">
                    <c:v>Bellandur - Off Sarjapur Road</c:v>
                  </c:pt>
                  <c:pt idx="213">
                    <c:v>Bellandur, APR</c:v>
                  </c:pt>
                  <c:pt idx="214">
                    <c:v>Bellandur, ETV</c:v>
                  </c:pt>
                  <c:pt idx="215">
                    <c:v>Bellandur, Green Glen</c:v>
                  </c:pt>
                  <c:pt idx="216">
                    <c:v>Bellandur, Sakara</c:v>
                  </c:pt>
                  <c:pt idx="217">
                    <c:v>Bellandur, Sarjapur Road</c:v>
                  </c:pt>
                  <c:pt idx="218">
                    <c:v>Bilekahalli</c:v>
                  </c:pt>
                  <c:pt idx="219">
                    <c:v>Bomannahali - MicoLayout</c:v>
                  </c:pt>
                  <c:pt idx="220">
                    <c:v>Bommanahalli</c:v>
                  </c:pt>
                  <c:pt idx="221">
                    <c:v>BTM Stage 1</c:v>
                  </c:pt>
                  <c:pt idx="222">
                    <c:v>BTM Stage 2</c:v>
                  </c:pt>
                  <c:pt idx="223">
                    <c:v>Devarachikanna Halli</c:v>
                  </c:pt>
                  <c:pt idx="224">
                    <c:v>Domlur, EGL</c:v>
                  </c:pt>
                  <c:pt idx="225">
                    <c:v>Harlur</c:v>
                  </c:pt>
                  <c:pt idx="226">
                    <c:v>HSR Layout</c:v>
                  </c:pt>
                  <c:pt idx="227">
                    <c:v>ITI Layout</c:v>
                  </c:pt>
                  <c:pt idx="228">
                    <c:v>Kadubeesanhali, Prestige</c:v>
                  </c:pt>
                  <c:pt idx="229">
                    <c:v>Koramangala, Ejipura</c:v>
                  </c:pt>
                  <c:pt idx="230">
                    <c:v>Kudlu</c:v>
                  </c:pt>
                  <c:pt idx="231">
                    <c:v>Manipal County</c:v>
                  </c:pt>
                  <c:pt idx="232">
                    <c:v>Marathahalli</c:v>
                  </c:pt>
                  <c:pt idx="233">
                    <c:v>Sarjapur Road</c:v>
                  </c:pt>
                  <c:pt idx="234">
                    <c:v>Victoria Layout</c:v>
                  </c:pt>
                  <c:pt idx="235">
                    <c:v>Whitefield</c:v>
                  </c:pt>
                  <c:pt idx="236">
                    <c:v>Wilson Garden, Shantinagar</c:v>
                  </c:pt>
                  <c:pt idx="237">
                    <c:v>Yemalur</c:v>
                  </c:pt>
                </c:lvl>
                <c:lvl>
                  <c:pt idx="0">
                    <c:v>01</c:v>
                  </c:pt>
                  <c:pt idx="25">
                    <c:v>02</c:v>
                  </c:pt>
                  <c:pt idx="45">
                    <c:v>03</c:v>
                  </c:pt>
                  <c:pt idx="71">
                    <c:v>04</c:v>
                  </c:pt>
                  <c:pt idx="96">
                    <c:v>05</c:v>
                  </c:pt>
                  <c:pt idx="131">
                    <c:v>06</c:v>
                  </c:pt>
                  <c:pt idx="157">
                    <c:v>07</c:v>
                  </c:pt>
                  <c:pt idx="185">
                    <c:v>08</c:v>
                  </c:pt>
                  <c:pt idx="210">
                    <c:v>09</c:v>
                  </c:pt>
                </c:lvl>
              </c:multiLvlStrCache>
            </c:multiLvlStrRef>
          </c:cat>
          <c:val>
            <c:numRef>
              <c:f>'Order level analysis'!$F$22831:$F$23077</c:f>
              <c:numCache>
                <c:formatCode>General</c:formatCode>
                <c:ptCount val="238"/>
                <c:pt idx="0">
                  <c:v>175152</c:v>
                </c:pt>
                <c:pt idx="1">
                  <c:v>171918</c:v>
                </c:pt>
                <c:pt idx="2">
                  <c:v>178555</c:v>
                </c:pt>
                <c:pt idx="3">
                  <c:v>180755</c:v>
                </c:pt>
                <c:pt idx="4">
                  <c:v>171007</c:v>
                </c:pt>
                <c:pt idx="5">
                  <c:v>180494</c:v>
                </c:pt>
                <c:pt idx="6">
                  <c:v>180618</c:v>
                </c:pt>
                <c:pt idx="7">
                  <c:v>179864</c:v>
                </c:pt>
                <c:pt idx="8">
                  <c:v>181623</c:v>
                </c:pt>
                <c:pt idx="9">
                  <c:v>180305</c:v>
                </c:pt>
                <c:pt idx="10">
                  <c:v>180853</c:v>
                </c:pt>
                <c:pt idx="11">
                  <c:v>179730</c:v>
                </c:pt>
                <c:pt idx="12">
                  <c:v>179664</c:v>
                </c:pt>
                <c:pt idx="13">
                  <c:v>178183</c:v>
                </c:pt>
                <c:pt idx="14">
                  <c:v>181239</c:v>
                </c:pt>
                <c:pt idx="15">
                  <c:v>181684</c:v>
                </c:pt>
                <c:pt idx="16">
                  <c:v>181691</c:v>
                </c:pt>
                <c:pt idx="17">
                  <c:v>168557</c:v>
                </c:pt>
                <c:pt idx="18">
                  <c:v>171311</c:v>
                </c:pt>
                <c:pt idx="19">
                  <c:v>175209</c:v>
                </c:pt>
                <c:pt idx="20">
                  <c:v>181219</c:v>
                </c:pt>
                <c:pt idx="21">
                  <c:v>181036</c:v>
                </c:pt>
                <c:pt idx="22">
                  <c:v>178169</c:v>
                </c:pt>
                <c:pt idx="23">
                  <c:v>170385</c:v>
                </c:pt>
                <c:pt idx="24">
                  <c:v>175321</c:v>
                </c:pt>
                <c:pt idx="25">
                  <c:v>186741</c:v>
                </c:pt>
                <c:pt idx="26">
                  <c:v>195929</c:v>
                </c:pt>
                <c:pt idx="27">
                  <c:v>195748</c:v>
                </c:pt>
                <c:pt idx="28">
                  <c:v>192518</c:v>
                </c:pt>
                <c:pt idx="29">
                  <c:v>195387</c:v>
                </c:pt>
                <c:pt idx="30">
                  <c:v>193937</c:v>
                </c:pt>
                <c:pt idx="31">
                  <c:v>194156</c:v>
                </c:pt>
                <c:pt idx="32">
                  <c:v>194038</c:v>
                </c:pt>
                <c:pt idx="33">
                  <c:v>193313</c:v>
                </c:pt>
                <c:pt idx="34">
                  <c:v>195999</c:v>
                </c:pt>
                <c:pt idx="35">
                  <c:v>196194</c:v>
                </c:pt>
                <c:pt idx="36">
                  <c:v>196188</c:v>
                </c:pt>
                <c:pt idx="37">
                  <c:v>190571</c:v>
                </c:pt>
                <c:pt idx="38">
                  <c:v>184941</c:v>
                </c:pt>
                <c:pt idx="39">
                  <c:v>190371</c:v>
                </c:pt>
                <c:pt idx="40">
                  <c:v>195592</c:v>
                </c:pt>
                <c:pt idx="41">
                  <c:v>195648</c:v>
                </c:pt>
                <c:pt idx="42">
                  <c:v>184460</c:v>
                </c:pt>
                <c:pt idx="43">
                  <c:v>195377</c:v>
                </c:pt>
                <c:pt idx="44">
                  <c:v>194866</c:v>
                </c:pt>
                <c:pt idx="45">
                  <c:v>205862</c:v>
                </c:pt>
                <c:pt idx="46">
                  <c:v>206255</c:v>
                </c:pt>
                <c:pt idx="47">
                  <c:v>209376</c:v>
                </c:pt>
                <c:pt idx="48">
                  <c:v>211801</c:v>
                </c:pt>
                <c:pt idx="49">
                  <c:v>213599</c:v>
                </c:pt>
                <c:pt idx="50">
                  <c:v>215616</c:v>
                </c:pt>
                <c:pt idx="51">
                  <c:v>208857</c:v>
                </c:pt>
                <c:pt idx="52">
                  <c:v>213356</c:v>
                </c:pt>
                <c:pt idx="53">
                  <c:v>207689</c:v>
                </c:pt>
                <c:pt idx="54">
                  <c:v>215470</c:v>
                </c:pt>
                <c:pt idx="55">
                  <c:v>214770</c:v>
                </c:pt>
                <c:pt idx="56">
                  <c:v>206440</c:v>
                </c:pt>
                <c:pt idx="57">
                  <c:v>215704</c:v>
                </c:pt>
                <c:pt idx="58">
                  <c:v>196578</c:v>
                </c:pt>
                <c:pt idx="59">
                  <c:v>201380</c:v>
                </c:pt>
                <c:pt idx="60">
                  <c:v>201728</c:v>
                </c:pt>
                <c:pt idx="61">
                  <c:v>215582</c:v>
                </c:pt>
                <c:pt idx="62">
                  <c:v>215692</c:v>
                </c:pt>
                <c:pt idx="63">
                  <c:v>215710</c:v>
                </c:pt>
                <c:pt idx="64">
                  <c:v>200072</c:v>
                </c:pt>
                <c:pt idx="65">
                  <c:v>205348</c:v>
                </c:pt>
                <c:pt idx="66">
                  <c:v>210644</c:v>
                </c:pt>
                <c:pt idx="67">
                  <c:v>215106</c:v>
                </c:pt>
                <c:pt idx="68">
                  <c:v>215272</c:v>
                </c:pt>
                <c:pt idx="69">
                  <c:v>214696</c:v>
                </c:pt>
                <c:pt idx="70">
                  <c:v>202683</c:v>
                </c:pt>
                <c:pt idx="71">
                  <c:v>235262</c:v>
                </c:pt>
                <c:pt idx="72">
                  <c:v>225407</c:v>
                </c:pt>
                <c:pt idx="73">
                  <c:v>238323</c:v>
                </c:pt>
                <c:pt idx="74">
                  <c:v>228498</c:v>
                </c:pt>
                <c:pt idx="75">
                  <c:v>236368</c:v>
                </c:pt>
                <c:pt idx="76">
                  <c:v>232138</c:v>
                </c:pt>
                <c:pt idx="77">
                  <c:v>236766</c:v>
                </c:pt>
                <c:pt idx="78">
                  <c:v>236520</c:v>
                </c:pt>
                <c:pt idx="79">
                  <c:v>238351</c:v>
                </c:pt>
                <c:pt idx="80">
                  <c:v>236105</c:v>
                </c:pt>
                <c:pt idx="81">
                  <c:v>236848</c:v>
                </c:pt>
                <c:pt idx="82">
                  <c:v>229467</c:v>
                </c:pt>
                <c:pt idx="83">
                  <c:v>235875</c:v>
                </c:pt>
                <c:pt idx="84">
                  <c:v>238075</c:v>
                </c:pt>
                <c:pt idx="85">
                  <c:v>238379</c:v>
                </c:pt>
                <c:pt idx="86">
                  <c:v>234579</c:v>
                </c:pt>
                <c:pt idx="87">
                  <c:v>238349</c:v>
                </c:pt>
                <c:pt idx="88">
                  <c:v>220068</c:v>
                </c:pt>
                <c:pt idx="89">
                  <c:v>238013</c:v>
                </c:pt>
                <c:pt idx="90">
                  <c:v>238370</c:v>
                </c:pt>
                <c:pt idx="91">
                  <c:v>237895</c:v>
                </c:pt>
                <c:pt idx="92">
                  <c:v>234206</c:v>
                </c:pt>
                <c:pt idx="93">
                  <c:v>218558</c:v>
                </c:pt>
                <c:pt idx="94">
                  <c:v>230823</c:v>
                </c:pt>
                <c:pt idx="95">
                  <c:v>223753</c:v>
                </c:pt>
                <c:pt idx="96">
                  <c:v>259987</c:v>
                </c:pt>
                <c:pt idx="97">
                  <c:v>249962</c:v>
                </c:pt>
                <c:pt idx="98">
                  <c:v>247506</c:v>
                </c:pt>
                <c:pt idx="99">
                  <c:v>243323</c:v>
                </c:pt>
                <c:pt idx="100">
                  <c:v>259651</c:v>
                </c:pt>
                <c:pt idx="101">
                  <c:v>258339</c:v>
                </c:pt>
                <c:pt idx="102">
                  <c:v>259958</c:v>
                </c:pt>
                <c:pt idx="103">
                  <c:v>244048</c:v>
                </c:pt>
                <c:pt idx="104">
                  <c:v>252629</c:v>
                </c:pt>
                <c:pt idx="105">
                  <c:v>249876</c:v>
                </c:pt>
                <c:pt idx="106">
                  <c:v>258829</c:v>
                </c:pt>
                <c:pt idx="107">
                  <c:v>255863</c:v>
                </c:pt>
                <c:pt idx="108">
                  <c:v>258340</c:v>
                </c:pt>
                <c:pt idx="109">
                  <c:v>254933</c:v>
                </c:pt>
                <c:pt idx="110">
                  <c:v>243871</c:v>
                </c:pt>
                <c:pt idx="111">
                  <c:v>259975</c:v>
                </c:pt>
                <c:pt idx="112">
                  <c:v>259992</c:v>
                </c:pt>
                <c:pt idx="113">
                  <c:v>246994</c:v>
                </c:pt>
                <c:pt idx="114">
                  <c:v>259983</c:v>
                </c:pt>
                <c:pt idx="115">
                  <c:v>244754</c:v>
                </c:pt>
                <c:pt idx="116">
                  <c:v>258147</c:v>
                </c:pt>
                <c:pt idx="117">
                  <c:v>258812</c:v>
                </c:pt>
                <c:pt idx="118">
                  <c:v>257028</c:v>
                </c:pt>
                <c:pt idx="119">
                  <c:v>239493</c:v>
                </c:pt>
                <c:pt idx="120">
                  <c:v>259133</c:v>
                </c:pt>
                <c:pt idx="121">
                  <c:v>259305</c:v>
                </c:pt>
                <c:pt idx="122">
                  <c:v>257967</c:v>
                </c:pt>
                <c:pt idx="123">
                  <c:v>242293</c:v>
                </c:pt>
                <c:pt idx="124">
                  <c:v>256946</c:v>
                </c:pt>
                <c:pt idx="125">
                  <c:v>240329</c:v>
                </c:pt>
                <c:pt idx="126">
                  <c:v>250372</c:v>
                </c:pt>
                <c:pt idx="127">
                  <c:v>248178</c:v>
                </c:pt>
                <c:pt idx="128">
                  <c:v>239086</c:v>
                </c:pt>
                <c:pt idx="129">
                  <c:v>254018</c:v>
                </c:pt>
                <c:pt idx="130">
                  <c:v>239542</c:v>
                </c:pt>
                <c:pt idx="131">
                  <c:v>283100</c:v>
                </c:pt>
                <c:pt idx="132">
                  <c:v>268331</c:v>
                </c:pt>
                <c:pt idx="133">
                  <c:v>267372</c:v>
                </c:pt>
                <c:pt idx="134">
                  <c:v>276410</c:v>
                </c:pt>
                <c:pt idx="135">
                  <c:v>277892</c:v>
                </c:pt>
                <c:pt idx="136">
                  <c:v>282623</c:v>
                </c:pt>
                <c:pt idx="137">
                  <c:v>274240</c:v>
                </c:pt>
                <c:pt idx="138">
                  <c:v>282188</c:v>
                </c:pt>
                <c:pt idx="139">
                  <c:v>283448</c:v>
                </c:pt>
                <c:pt idx="140">
                  <c:v>280813</c:v>
                </c:pt>
                <c:pt idx="141">
                  <c:v>283404</c:v>
                </c:pt>
                <c:pt idx="142">
                  <c:v>262624</c:v>
                </c:pt>
                <c:pt idx="143">
                  <c:v>279161</c:v>
                </c:pt>
                <c:pt idx="144">
                  <c:v>273159</c:v>
                </c:pt>
                <c:pt idx="145">
                  <c:v>282965</c:v>
                </c:pt>
                <c:pt idx="146">
                  <c:v>283519</c:v>
                </c:pt>
                <c:pt idx="147">
                  <c:v>281178</c:v>
                </c:pt>
                <c:pt idx="148">
                  <c:v>283515</c:v>
                </c:pt>
                <c:pt idx="149">
                  <c:v>272349</c:v>
                </c:pt>
                <c:pt idx="150">
                  <c:v>274308</c:v>
                </c:pt>
                <c:pt idx="151">
                  <c:v>282208</c:v>
                </c:pt>
                <c:pt idx="152">
                  <c:v>283374</c:v>
                </c:pt>
                <c:pt idx="153">
                  <c:v>283263</c:v>
                </c:pt>
                <c:pt idx="154">
                  <c:v>282612</c:v>
                </c:pt>
                <c:pt idx="155">
                  <c:v>269800</c:v>
                </c:pt>
                <c:pt idx="156">
                  <c:v>270818</c:v>
                </c:pt>
                <c:pt idx="157">
                  <c:v>303743</c:v>
                </c:pt>
                <c:pt idx="158">
                  <c:v>295143</c:v>
                </c:pt>
                <c:pt idx="159">
                  <c:v>299875</c:v>
                </c:pt>
                <c:pt idx="160">
                  <c:v>304349</c:v>
                </c:pt>
                <c:pt idx="161">
                  <c:v>291372</c:v>
                </c:pt>
                <c:pt idx="162">
                  <c:v>306124</c:v>
                </c:pt>
                <c:pt idx="163">
                  <c:v>298834</c:v>
                </c:pt>
                <c:pt idx="164">
                  <c:v>287503</c:v>
                </c:pt>
                <c:pt idx="165">
                  <c:v>307249</c:v>
                </c:pt>
                <c:pt idx="166">
                  <c:v>303411</c:v>
                </c:pt>
                <c:pt idx="167">
                  <c:v>288751</c:v>
                </c:pt>
                <c:pt idx="168">
                  <c:v>301649</c:v>
                </c:pt>
                <c:pt idx="169">
                  <c:v>295919</c:v>
                </c:pt>
                <c:pt idx="170">
                  <c:v>299670</c:v>
                </c:pt>
                <c:pt idx="171">
                  <c:v>306717</c:v>
                </c:pt>
                <c:pt idx="172">
                  <c:v>307583</c:v>
                </c:pt>
                <c:pt idx="173">
                  <c:v>307592</c:v>
                </c:pt>
                <c:pt idx="174">
                  <c:v>306426</c:v>
                </c:pt>
                <c:pt idx="175">
                  <c:v>307490</c:v>
                </c:pt>
                <c:pt idx="176">
                  <c:v>306310</c:v>
                </c:pt>
                <c:pt idx="177">
                  <c:v>302486</c:v>
                </c:pt>
                <c:pt idx="178">
                  <c:v>306090</c:v>
                </c:pt>
                <c:pt idx="179">
                  <c:v>306729</c:v>
                </c:pt>
                <c:pt idx="180">
                  <c:v>306065</c:v>
                </c:pt>
                <c:pt idx="181">
                  <c:v>305579</c:v>
                </c:pt>
                <c:pt idx="182">
                  <c:v>296742</c:v>
                </c:pt>
                <c:pt idx="183">
                  <c:v>289164</c:v>
                </c:pt>
                <c:pt idx="184">
                  <c:v>305273</c:v>
                </c:pt>
                <c:pt idx="185">
                  <c:v>323872</c:v>
                </c:pt>
                <c:pt idx="186">
                  <c:v>320400</c:v>
                </c:pt>
                <c:pt idx="187">
                  <c:v>332941</c:v>
                </c:pt>
                <c:pt idx="188">
                  <c:v>331518</c:v>
                </c:pt>
                <c:pt idx="189">
                  <c:v>332600</c:v>
                </c:pt>
                <c:pt idx="190">
                  <c:v>330890</c:v>
                </c:pt>
                <c:pt idx="191">
                  <c:v>333012</c:v>
                </c:pt>
                <c:pt idx="192">
                  <c:v>333185</c:v>
                </c:pt>
                <c:pt idx="193">
                  <c:v>334152</c:v>
                </c:pt>
                <c:pt idx="194">
                  <c:v>326933</c:v>
                </c:pt>
                <c:pt idx="195">
                  <c:v>332544</c:v>
                </c:pt>
                <c:pt idx="196">
                  <c:v>331516</c:v>
                </c:pt>
                <c:pt idx="197">
                  <c:v>313737</c:v>
                </c:pt>
                <c:pt idx="198">
                  <c:v>310740</c:v>
                </c:pt>
                <c:pt idx="199">
                  <c:v>334092</c:v>
                </c:pt>
                <c:pt idx="200">
                  <c:v>334154</c:v>
                </c:pt>
                <c:pt idx="201">
                  <c:v>334169</c:v>
                </c:pt>
                <c:pt idx="202">
                  <c:v>318398</c:v>
                </c:pt>
                <c:pt idx="203">
                  <c:v>322697</c:v>
                </c:pt>
                <c:pt idx="204">
                  <c:v>326866</c:v>
                </c:pt>
                <c:pt idx="205">
                  <c:v>332979</c:v>
                </c:pt>
                <c:pt idx="206">
                  <c:v>333681</c:v>
                </c:pt>
                <c:pt idx="207">
                  <c:v>331013</c:v>
                </c:pt>
                <c:pt idx="208">
                  <c:v>308677</c:v>
                </c:pt>
                <c:pt idx="209">
                  <c:v>322704</c:v>
                </c:pt>
                <c:pt idx="210">
                  <c:v>350103</c:v>
                </c:pt>
                <c:pt idx="211">
                  <c:v>334208</c:v>
                </c:pt>
                <c:pt idx="212">
                  <c:v>359213</c:v>
                </c:pt>
                <c:pt idx="213">
                  <c:v>359138</c:v>
                </c:pt>
                <c:pt idx="214">
                  <c:v>359544</c:v>
                </c:pt>
                <c:pt idx="215">
                  <c:v>370808</c:v>
                </c:pt>
                <c:pt idx="216">
                  <c:v>344457</c:v>
                </c:pt>
                <c:pt idx="217">
                  <c:v>360697</c:v>
                </c:pt>
                <c:pt idx="218">
                  <c:v>352592</c:v>
                </c:pt>
                <c:pt idx="219">
                  <c:v>371736</c:v>
                </c:pt>
                <c:pt idx="220">
                  <c:v>362066</c:v>
                </c:pt>
                <c:pt idx="221">
                  <c:v>366370</c:v>
                </c:pt>
                <c:pt idx="222">
                  <c:v>371684</c:v>
                </c:pt>
                <c:pt idx="223">
                  <c:v>348626</c:v>
                </c:pt>
                <c:pt idx="224">
                  <c:v>345109</c:v>
                </c:pt>
                <c:pt idx="225">
                  <c:v>371695</c:v>
                </c:pt>
                <c:pt idx="226">
                  <c:v>371738</c:v>
                </c:pt>
                <c:pt idx="227">
                  <c:v>371690</c:v>
                </c:pt>
                <c:pt idx="228">
                  <c:v>352428</c:v>
                </c:pt>
                <c:pt idx="229">
                  <c:v>369527</c:v>
                </c:pt>
                <c:pt idx="230">
                  <c:v>371327</c:v>
                </c:pt>
                <c:pt idx="231">
                  <c:v>354734</c:v>
                </c:pt>
                <c:pt idx="232">
                  <c:v>369139</c:v>
                </c:pt>
                <c:pt idx="233">
                  <c:v>366200</c:v>
                </c:pt>
                <c:pt idx="234">
                  <c:v>340567</c:v>
                </c:pt>
                <c:pt idx="235">
                  <c:v>369932</c:v>
                </c:pt>
                <c:pt idx="236">
                  <c:v>368990</c:v>
                </c:pt>
                <c:pt idx="237">
                  <c:v>355969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93-42C2-96C0-70B24AF59D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6131551"/>
        <c:axId val="1048861711"/>
      </c:lineChart>
      <c:catAx>
        <c:axId val="1676131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861711"/>
        <c:crosses val="autoZero"/>
        <c:auto val="1"/>
        <c:lblAlgn val="ctr"/>
        <c:lblOffset val="100"/>
        <c:noMultiLvlLbl val="0"/>
      </c:catAx>
      <c:valAx>
        <c:axId val="1048861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131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[download.xlsx]Delivery Analysis!PivotTable5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'Delivery Analysis'!$M$22827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'Delivery Analysis'!$L$22828:$L$22996</c:f>
              <c:multiLvlStrCache>
                <c:ptCount val="163"/>
                <c:lvl>
                  <c:pt idx="0">
                    <c:v>Akshaya Nagar</c:v>
                  </c:pt>
                  <c:pt idx="1">
                    <c:v>Arekere</c:v>
                  </c:pt>
                  <c:pt idx="2">
                    <c:v>Bellandur - Off Sarjapur Road</c:v>
                  </c:pt>
                  <c:pt idx="3">
                    <c:v>Bellandur, APR</c:v>
                  </c:pt>
                  <c:pt idx="4">
                    <c:v>Bellandur, Green Glen</c:v>
                  </c:pt>
                  <c:pt idx="5">
                    <c:v>Bellandur, Sakara</c:v>
                  </c:pt>
                  <c:pt idx="6">
                    <c:v>Bellandur, Sarjapur Road</c:v>
                  </c:pt>
                  <c:pt idx="7">
                    <c:v>Bilekahalli</c:v>
                  </c:pt>
                  <c:pt idx="8">
                    <c:v>Bomannahali - MicoLayout</c:v>
                  </c:pt>
                  <c:pt idx="9">
                    <c:v>Bommanahalli</c:v>
                  </c:pt>
                  <c:pt idx="10">
                    <c:v>BTM Stage 1</c:v>
                  </c:pt>
                  <c:pt idx="11">
                    <c:v>BTM Stage 2</c:v>
                  </c:pt>
                  <c:pt idx="12">
                    <c:v>Devarachikanna Halli</c:v>
                  </c:pt>
                  <c:pt idx="13">
                    <c:v>Domlur, EGL</c:v>
                  </c:pt>
                  <c:pt idx="14">
                    <c:v>Harlur</c:v>
                  </c:pt>
                  <c:pt idx="15">
                    <c:v>HSR Layout</c:v>
                  </c:pt>
                  <c:pt idx="16">
                    <c:v>Indiranagar</c:v>
                  </c:pt>
                  <c:pt idx="17">
                    <c:v>ITI Layout</c:v>
                  </c:pt>
                  <c:pt idx="18">
                    <c:v>Jayanagar</c:v>
                  </c:pt>
                  <c:pt idx="19">
                    <c:v>JP Nagar Phase 4-5</c:v>
                  </c:pt>
                  <c:pt idx="20">
                    <c:v>JP Nagar Phase 6-7</c:v>
                  </c:pt>
                  <c:pt idx="21">
                    <c:v>Kadubeesanhali, Prestige</c:v>
                  </c:pt>
                  <c:pt idx="22">
                    <c:v>Koramangala, Ejipura</c:v>
                  </c:pt>
                  <c:pt idx="23">
                    <c:v>Kudlu</c:v>
                  </c:pt>
                  <c:pt idx="24">
                    <c:v>Kumaraswamy Layout</c:v>
                  </c:pt>
                  <c:pt idx="25">
                    <c:v>Manipal County</c:v>
                  </c:pt>
                  <c:pt idx="26">
                    <c:v>Pattandur</c:v>
                  </c:pt>
                  <c:pt idx="27">
                    <c:v>Richmond Town</c:v>
                  </c:pt>
                  <c:pt idx="28">
                    <c:v>Sarjapur Road</c:v>
                  </c:pt>
                  <c:pt idx="29">
                    <c:v>Vimanapura</c:v>
                  </c:pt>
                  <c:pt idx="30">
                    <c:v>Viveka Nagar</c:v>
                  </c:pt>
                  <c:pt idx="31">
                    <c:v>Yemalur</c:v>
                  </c:pt>
                  <c:pt idx="32">
                    <c:v>Akshaya Nagar</c:v>
                  </c:pt>
                  <c:pt idx="33">
                    <c:v>Arekere</c:v>
                  </c:pt>
                  <c:pt idx="34">
                    <c:v>Banashankari Stage 2</c:v>
                  </c:pt>
                  <c:pt idx="35">
                    <c:v>Bannerghatta</c:v>
                  </c:pt>
                  <c:pt idx="36">
                    <c:v>Basavanagudi</c:v>
                  </c:pt>
                  <c:pt idx="37">
                    <c:v>Bellandur - Off Sarjapur Road</c:v>
                  </c:pt>
                  <c:pt idx="38">
                    <c:v>Bellandur, APR</c:v>
                  </c:pt>
                  <c:pt idx="39">
                    <c:v>Bellandur, Green Glen</c:v>
                  </c:pt>
                  <c:pt idx="40">
                    <c:v>Bellandur, Sakara</c:v>
                  </c:pt>
                  <c:pt idx="41">
                    <c:v>Bellandur, Sarjapur Road</c:v>
                  </c:pt>
                  <c:pt idx="42">
                    <c:v>Bilekahalli</c:v>
                  </c:pt>
                  <c:pt idx="43">
                    <c:v>Bomannahali - MicoLayout</c:v>
                  </c:pt>
                  <c:pt idx="44">
                    <c:v>Bommanahalli</c:v>
                  </c:pt>
                  <c:pt idx="45">
                    <c:v>BTM Stage 1</c:v>
                  </c:pt>
                  <c:pt idx="46">
                    <c:v>BTM Stage 2</c:v>
                  </c:pt>
                  <c:pt idx="47">
                    <c:v>Devarachikanna Halli</c:v>
                  </c:pt>
                  <c:pt idx="48">
                    <c:v>Harlur</c:v>
                  </c:pt>
                  <c:pt idx="49">
                    <c:v>HSR Layout</c:v>
                  </c:pt>
                  <c:pt idx="50">
                    <c:v>ITI Layout</c:v>
                  </c:pt>
                  <c:pt idx="51">
                    <c:v>Jayanagar</c:v>
                  </c:pt>
                  <c:pt idx="52">
                    <c:v>JP Nagar Phase 1-3</c:v>
                  </c:pt>
                  <c:pt idx="53">
                    <c:v>JP Nagar Phase 4-5</c:v>
                  </c:pt>
                  <c:pt idx="54">
                    <c:v>JP Nagar Phase 8-9</c:v>
                  </c:pt>
                  <c:pt idx="55">
                    <c:v>Koramangala, Ejipura</c:v>
                  </c:pt>
                  <c:pt idx="56">
                    <c:v>Kudlu</c:v>
                  </c:pt>
                  <c:pt idx="57">
                    <c:v>Kumaraswamy Layout</c:v>
                  </c:pt>
                  <c:pt idx="58">
                    <c:v>Manipal County</c:v>
                  </c:pt>
                  <c:pt idx="59">
                    <c:v>Marathahalli</c:v>
                  </c:pt>
                  <c:pt idx="60">
                    <c:v>Sarjapur Road</c:v>
                  </c:pt>
                  <c:pt idx="61">
                    <c:v>Viveka Nagar</c:v>
                  </c:pt>
                  <c:pt idx="62">
                    <c:v>Whitefield</c:v>
                  </c:pt>
                  <c:pt idx="63">
                    <c:v>Wilson Garden, Shantinagar</c:v>
                  </c:pt>
                  <c:pt idx="64">
                    <c:v>Yemalur</c:v>
                  </c:pt>
                  <c:pt idx="65">
                    <c:v>Akshaya Nagar</c:v>
                  </c:pt>
                  <c:pt idx="66">
                    <c:v>Arekere</c:v>
                  </c:pt>
                  <c:pt idx="67">
                    <c:v>Bellandur - Off Sarjapur Road</c:v>
                  </c:pt>
                  <c:pt idx="68">
                    <c:v>Bellandur, Ecospace</c:v>
                  </c:pt>
                  <c:pt idx="69">
                    <c:v>Bellandur, Green Glen</c:v>
                  </c:pt>
                  <c:pt idx="70">
                    <c:v>Bellandur, Sakara</c:v>
                  </c:pt>
                  <c:pt idx="71">
                    <c:v>Bellandur, Sarjapur Road</c:v>
                  </c:pt>
                  <c:pt idx="72">
                    <c:v>Bilekahalli</c:v>
                  </c:pt>
                  <c:pt idx="73">
                    <c:v>Bomannahali - MicoLayout</c:v>
                  </c:pt>
                  <c:pt idx="74">
                    <c:v>Bommanahalli</c:v>
                  </c:pt>
                  <c:pt idx="75">
                    <c:v>Brookefield</c:v>
                  </c:pt>
                  <c:pt idx="76">
                    <c:v>BTM Stage 1</c:v>
                  </c:pt>
                  <c:pt idx="77">
                    <c:v>BTM Stage 2</c:v>
                  </c:pt>
                  <c:pt idx="78">
                    <c:v>Challagatta</c:v>
                  </c:pt>
                  <c:pt idx="79">
                    <c:v>CV Raman Nagar</c:v>
                  </c:pt>
                  <c:pt idx="80">
                    <c:v>Devarachikanna Halli</c:v>
                  </c:pt>
                  <c:pt idx="81">
                    <c:v>Doddanekundi</c:v>
                  </c:pt>
                  <c:pt idx="82">
                    <c:v>Domlur, EGL</c:v>
                  </c:pt>
                  <c:pt idx="83">
                    <c:v>Frazer Town</c:v>
                  </c:pt>
                  <c:pt idx="84">
                    <c:v>Harlur</c:v>
                  </c:pt>
                  <c:pt idx="85">
                    <c:v>HSR Layout</c:v>
                  </c:pt>
                  <c:pt idx="86">
                    <c:v>Indiranagar</c:v>
                  </c:pt>
                  <c:pt idx="87">
                    <c:v>ITI Layout</c:v>
                  </c:pt>
                  <c:pt idx="88">
                    <c:v>JP Nagar Phase 1-3</c:v>
                  </c:pt>
                  <c:pt idx="89">
                    <c:v>JP Nagar Phase 4-5</c:v>
                  </c:pt>
                  <c:pt idx="90">
                    <c:v>JP Nagar Phase 6-7</c:v>
                  </c:pt>
                  <c:pt idx="91">
                    <c:v>Kadubeesanhali, Prestige</c:v>
                  </c:pt>
                  <c:pt idx="92">
                    <c:v>Koramangala, Ejipura</c:v>
                  </c:pt>
                  <c:pt idx="93">
                    <c:v>Kudlu</c:v>
                  </c:pt>
                  <c:pt idx="94">
                    <c:v>Manipal County</c:v>
                  </c:pt>
                  <c:pt idx="95">
                    <c:v>Sarjapur Road</c:v>
                  </c:pt>
                  <c:pt idx="96">
                    <c:v>Viveka Nagar</c:v>
                  </c:pt>
                  <c:pt idx="97">
                    <c:v>Akshaya Nagar</c:v>
                  </c:pt>
                  <c:pt idx="98">
                    <c:v>Bannerghatta</c:v>
                  </c:pt>
                  <c:pt idx="99">
                    <c:v>Bellandur - Off Sarjapur Road</c:v>
                  </c:pt>
                  <c:pt idx="100">
                    <c:v>Bellandur, APR</c:v>
                  </c:pt>
                  <c:pt idx="101">
                    <c:v>Bellandur, ETV</c:v>
                  </c:pt>
                  <c:pt idx="102">
                    <c:v>Bellandur, Green Glen</c:v>
                  </c:pt>
                  <c:pt idx="103">
                    <c:v>Bellandur, Sarjapur Road</c:v>
                  </c:pt>
                  <c:pt idx="104">
                    <c:v>Bilekahalli</c:v>
                  </c:pt>
                  <c:pt idx="105">
                    <c:v>Binnipet</c:v>
                  </c:pt>
                  <c:pt idx="106">
                    <c:v>Bomannahali - MicoLayout</c:v>
                  </c:pt>
                  <c:pt idx="107">
                    <c:v>Bommanahalli</c:v>
                  </c:pt>
                  <c:pt idx="108">
                    <c:v>BTM Stage 1</c:v>
                  </c:pt>
                  <c:pt idx="109">
                    <c:v>BTM Stage 2</c:v>
                  </c:pt>
                  <c:pt idx="110">
                    <c:v>Cox Town</c:v>
                  </c:pt>
                  <c:pt idx="111">
                    <c:v>Domlur, EGL</c:v>
                  </c:pt>
                  <c:pt idx="112">
                    <c:v>Harlur</c:v>
                  </c:pt>
                  <c:pt idx="113">
                    <c:v>HSR Layout</c:v>
                  </c:pt>
                  <c:pt idx="114">
                    <c:v>Indiranagar</c:v>
                  </c:pt>
                  <c:pt idx="115">
                    <c:v>ITI Layout</c:v>
                  </c:pt>
                  <c:pt idx="116">
                    <c:v>Jayanagar</c:v>
                  </c:pt>
                  <c:pt idx="117">
                    <c:v>JP Nagar Phase 1-3</c:v>
                  </c:pt>
                  <c:pt idx="118">
                    <c:v>JP Nagar Phase 4-5</c:v>
                  </c:pt>
                  <c:pt idx="119">
                    <c:v>JP Nagar Phase 6-7</c:v>
                  </c:pt>
                  <c:pt idx="120">
                    <c:v>Koramangala, Ejipura</c:v>
                  </c:pt>
                  <c:pt idx="121">
                    <c:v>Kudlu</c:v>
                  </c:pt>
                  <c:pt idx="122">
                    <c:v>Kumaraswamy Layout</c:v>
                  </c:pt>
                  <c:pt idx="123">
                    <c:v>Mahadevapura</c:v>
                  </c:pt>
                  <c:pt idx="124">
                    <c:v>Manipal County</c:v>
                  </c:pt>
                  <c:pt idx="125">
                    <c:v>Marathahalli</c:v>
                  </c:pt>
                  <c:pt idx="126">
                    <c:v>Yemalur</c:v>
                  </c:pt>
                  <c:pt idx="127">
                    <c:v>Akshaya Nagar</c:v>
                  </c:pt>
                  <c:pt idx="128">
                    <c:v>Arekere</c:v>
                  </c:pt>
                  <c:pt idx="129">
                    <c:v>Banashankari Stage 2</c:v>
                  </c:pt>
                  <c:pt idx="130">
                    <c:v>Bannerghatta</c:v>
                  </c:pt>
                  <c:pt idx="131">
                    <c:v>Basavanagudi</c:v>
                  </c:pt>
                  <c:pt idx="132">
                    <c:v>Bellandur - Off Sarjapur Road</c:v>
                  </c:pt>
                  <c:pt idx="133">
                    <c:v>Bellandur, APR</c:v>
                  </c:pt>
                  <c:pt idx="134">
                    <c:v>Bellandur, ETV</c:v>
                  </c:pt>
                  <c:pt idx="135">
                    <c:v>Bellandur, Green Glen</c:v>
                  </c:pt>
                  <c:pt idx="136">
                    <c:v>Bellandur, Sakara</c:v>
                  </c:pt>
                  <c:pt idx="137">
                    <c:v>Bellandur, Sarjapur Road</c:v>
                  </c:pt>
                  <c:pt idx="138">
                    <c:v>Bilekahalli</c:v>
                  </c:pt>
                  <c:pt idx="139">
                    <c:v>Bomannahali - MicoLayout</c:v>
                  </c:pt>
                  <c:pt idx="140">
                    <c:v>Bommanahalli</c:v>
                  </c:pt>
                  <c:pt idx="141">
                    <c:v>BTM Stage 1</c:v>
                  </c:pt>
                  <c:pt idx="142">
                    <c:v>BTM Stage 2</c:v>
                  </c:pt>
                  <c:pt idx="143">
                    <c:v>Devarachikanna Halli</c:v>
                  </c:pt>
                  <c:pt idx="144">
                    <c:v>Doddanekundi</c:v>
                  </c:pt>
                  <c:pt idx="145">
                    <c:v>Domlur, EGL</c:v>
                  </c:pt>
                  <c:pt idx="146">
                    <c:v>Harlur</c:v>
                  </c:pt>
                  <c:pt idx="147">
                    <c:v>HSR Layout</c:v>
                  </c:pt>
                  <c:pt idx="148">
                    <c:v>Indiranagar</c:v>
                  </c:pt>
                  <c:pt idx="149">
                    <c:v>ITI Layout</c:v>
                  </c:pt>
                  <c:pt idx="150">
                    <c:v>JP Nagar Phase 1-3</c:v>
                  </c:pt>
                  <c:pt idx="151">
                    <c:v>JP Nagar Phase 4-5</c:v>
                  </c:pt>
                  <c:pt idx="152">
                    <c:v>Kadubeesanhali, Prestige</c:v>
                  </c:pt>
                  <c:pt idx="153">
                    <c:v>Kadubeesanhali, PTP</c:v>
                  </c:pt>
                  <c:pt idx="154">
                    <c:v>Koramangala, Ejipura</c:v>
                  </c:pt>
                  <c:pt idx="155">
                    <c:v>Kudlu</c:v>
                  </c:pt>
                  <c:pt idx="156">
                    <c:v>Kumaraswamy Layout</c:v>
                  </c:pt>
                  <c:pt idx="157">
                    <c:v>Manipal County</c:v>
                  </c:pt>
                  <c:pt idx="158">
                    <c:v>Marathahalli</c:v>
                  </c:pt>
                  <c:pt idx="159">
                    <c:v>Sarjapur Road</c:v>
                  </c:pt>
                  <c:pt idx="160">
                    <c:v>Victoria Layout</c:v>
                  </c:pt>
                  <c:pt idx="161">
                    <c:v>Wilson Garden, Shantinagar</c:v>
                  </c:pt>
                  <c:pt idx="162">
                    <c:v>Yemalur</c:v>
                  </c:pt>
                </c:lvl>
                <c:lvl>
                  <c:pt idx="0">
                    <c:v>Afternoon</c:v>
                  </c:pt>
                  <c:pt idx="32">
                    <c:v>Evening</c:v>
                  </c:pt>
                  <c:pt idx="65">
                    <c:v>Late Night</c:v>
                  </c:pt>
                  <c:pt idx="97">
                    <c:v>Morning</c:v>
                  </c:pt>
                  <c:pt idx="127">
                    <c:v>Night</c:v>
                  </c:pt>
                </c:lvl>
              </c:multiLvlStrCache>
            </c:multiLvlStrRef>
          </c:cat>
          <c:val>
            <c:numRef>
              <c:f>'Delivery Analysis'!$M$22828:$M$22996</c:f>
              <c:numCache>
                <c:formatCode>General</c:formatCode>
                <c:ptCount val="163"/>
                <c:pt idx="0">
                  <c:v>370</c:v>
                </c:pt>
                <c:pt idx="1">
                  <c:v>150</c:v>
                </c:pt>
                <c:pt idx="2">
                  <c:v>360</c:v>
                </c:pt>
                <c:pt idx="3">
                  <c:v>785</c:v>
                </c:pt>
                <c:pt idx="4">
                  <c:v>1210</c:v>
                </c:pt>
                <c:pt idx="5">
                  <c:v>470</c:v>
                </c:pt>
                <c:pt idx="6">
                  <c:v>1325</c:v>
                </c:pt>
                <c:pt idx="7">
                  <c:v>175</c:v>
                </c:pt>
                <c:pt idx="8">
                  <c:v>5479</c:v>
                </c:pt>
                <c:pt idx="9">
                  <c:v>505</c:v>
                </c:pt>
                <c:pt idx="10">
                  <c:v>650</c:v>
                </c:pt>
                <c:pt idx="11">
                  <c:v>395</c:v>
                </c:pt>
                <c:pt idx="12">
                  <c:v>85</c:v>
                </c:pt>
                <c:pt idx="13">
                  <c:v>250</c:v>
                </c:pt>
                <c:pt idx="14">
                  <c:v>6470</c:v>
                </c:pt>
                <c:pt idx="15">
                  <c:v>69889</c:v>
                </c:pt>
                <c:pt idx="16">
                  <c:v>255</c:v>
                </c:pt>
                <c:pt idx="17">
                  <c:v>15773</c:v>
                </c:pt>
                <c:pt idx="18">
                  <c:v>110</c:v>
                </c:pt>
                <c:pt idx="19">
                  <c:v>240</c:v>
                </c:pt>
                <c:pt idx="20">
                  <c:v>375</c:v>
                </c:pt>
                <c:pt idx="21">
                  <c:v>100</c:v>
                </c:pt>
                <c:pt idx="22">
                  <c:v>1585</c:v>
                </c:pt>
                <c:pt idx="23">
                  <c:v>3920</c:v>
                </c:pt>
                <c:pt idx="24">
                  <c:v>145</c:v>
                </c:pt>
                <c:pt idx="25">
                  <c:v>1148</c:v>
                </c:pt>
                <c:pt idx="26">
                  <c:v>180</c:v>
                </c:pt>
                <c:pt idx="27">
                  <c:v>165</c:v>
                </c:pt>
                <c:pt idx="28">
                  <c:v>480</c:v>
                </c:pt>
                <c:pt idx="29">
                  <c:v>210</c:v>
                </c:pt>
                <c:pt idx="30">
                  <c:v>380</c:v>
                </c:pt>
                <c:pt idx="31">
                  <c:v>100</c:v>
                </c:pt>
                <c:pt idx="32">
                  <c:v>465</c:v>
                </c:pt>
                <c:pt idx="33">
                  <c:v>100</c:v>
                </c:pt>
                <c:pt idx="34">
                  <c:v>145</c:v>
                </c:pt>
                <c:pt idx="35">
                  <c:v>295</c:v>
                </c:pt>
                <c:pt idx="36">
                  <c:v>315</c:v>
                </c:pt>
                <c:pt idx="37">
                  <c:v>552</c:v>
                </c:pt>
                <c:pt idx="38">
                  <c:v>1405</c:v>
                </c:pt>
                <c:pt idx="39">
                  <c:v>814</c:v>
                </c:pt>
                <c:pt idx="40">
                  <c:v>160</c:v>
                </c:pt>
                <c:pt idx="41">
                  <c:v>875</c:v>
                </c:pt>
                <c:pt idx="42">
                  <c:v>435</c:v>
                </c:pt>
                <c:pt idx="43">
                  <c:v>4289</c:v>
                </c:pt>
                <c:pt idx="44">
                  <c:v>755</c:v>
                </c:pt>
                <c:pt idx="45">
                  <c:v>270</c:v>
                </c:pt>
                <c:pt idx="46">
                  <c:v>250</c:v>
                </c:pt>
                <c:pt idx="47">
                  <c:v>305</c:v>
                </c:pt>
                <c:pt idx="48">
                  <c:v>5122</c:v>
                </c:pt>
                <c:pt idx="49">
                  <c:v>58331</c:v>
                </c:pt>
                <c:pt idx="50">
                  <c:v>11661</c:v>
                </c:pt>
                <c:pt idx="51">
                  <c:v>30</c:v>
                </c:pt>
                <c:pt idx="52">
                  <c:v>155</c:v>
                </c:pt>
                <c:pt idx="53">
                  <c:v>100</c:v>
                </c:pt>
                <c:pt idx="54">
                  <c:v>130</c:v>
                </c:pt>
                <c:pt idx="55">
                  <c:v>1355</c:v>
                </c:pt>
                <c:pt idx="56">
                  <c:v>3135</c:v>
                </c:pt>
                <c:pt idx="57">
                  <c:v>150</c:v>
                </c:pt>
                <c:pt idx="58">
                  <c:v>1209</c:v>
                </c:pt>
                <c:pt idx="59">
                  <c:v>180</c:v>
                </c:pt>
                <c:pt idx="60">
                  <c:v>226</c:v>
                </c:pt>
                <c:pt idx="61">
                  <c:v>135</c:v>
                </c:pt>
                <c:pt idx="62">
                  <c:v>0</c:v>
                </c:pt>
                <c:pt idx="63">
                  <c:v>190</c:v>
                </c:pt>
                <c:pt idx="64">
                  <c:v>355</c:v>
                </c:pt>
                <c:pt idx="65">
                  <c:v>563</c:v>
                </c:pt>
                <c:pt idx="66">
                  <c:v>272</c:v>
                </c:pt>
                <c:pt idx="67">
                  <c:v>198</c:v>
                </c:pt>
                <c:pt idx="68">
                  <c:v>39</c:v>
                </c:pt>
                <c:pt idx="69">
                  <c:v>486</c:v>
                </c:pt>
                <c:pt idx="70">
                  <c:v>73</c:v>
                </c:pt>
                <c:pt idx="71">
                  <c:v>1393</c:v>
                </c:pt>
                <c:pt idx="72">
                  <c:v>119</c:v>
                </c:pt>
                <c:pt idx="73">
                  <c:v>1611</c:v>
                </c:pt>
                <c:pt idx="74">
                  <c:v>442</c:v>
                </c:pt>
                <c:pt idx="75">
                  <c:v>332</c:v>
                </c:pt>
                <c:pt idx="76">
                  <c:v>673</c:v>
                </c:pt>
                <c:pt idx="77">
                  <c:v>423</c:v>
                </c:pt>
                <c:pt idx="78">
                  <c:v>172</c:v>
                </c:pt>
                <c:pt idx="79">
                  <c:v>287</c:v>
                </c:pt>
                <c:pt idx="80">
                  <c:v>166</c:v>
                </c:pt>
                <c:pt idx="81">
                  <c:v>232</c:v>
                </c:pt>
                <c:pt idx="82">
                  <c:v>117</c:v>
                </c:pt>
                <c:pt idx="83">
                  <c:v>259</c:v>
                </c:pt>
                <c:pt idx="84">
                  <c:v>3407</c:v>
                </c:pt>
                <c:pt idx="85">
                  <c:v>23480</c:v>
                </c:pt>
                <c:pt idx="86">
                  <c:v>384</c:v>
                </c:pt>
                <c:pt idx="87">
                  <c:v>8429</c:v>
                </c:pt>
                <c:pt idx="88">
                  <c:v>179</c:v>
                </c:pt>
                <c:pt idx="89">
                  <c:v>78</c:v>
                </c:pt>
                <c:pt idx="90">
                  <c:v>199</c:v>
                </c:pt>
                <c:pt idx="91">
                  <c:v>834</c:v>
                </c:pt>
                <c:pt idx="92">
                  <c:v>2253</c:v>
                </c:pt>
                <c:pt idx="93">
                  <c:v>2808</c:v>
                </c:pt>
                <c:pt idx="94">
                  <c:v>897</c:v>
                </c:pt>
                <c:pt idx="95">
                  <c:v>180</c:v>
                </c:pt>
                <c:pt idx="96">
                  <c:v>0</c:v>
                </c:pt>
                <c:pt idx="97">
                  <c:v>802</c:v>
                </c:pt>
                <c:pt idx="98">
                  <c:v>105</c:v>
                </c:pt>
                <c:pt idx="99">
                  <c:v>458</c:v>
                </c:pt>
                <c:pt idx="100">
                  <c:v>670</c:v>
                </c:pt>
                <c:pt idx="101">
                  <c:v>0</c:v>
                </c:pt>
                <c:pt idx="102">
                  <c:v>1092</c:v>
                </c:pt>
                <c:pt idx="103">
                  <c:v>690</c:v>
                </c:pt>
                <c:pt idx="104">
                  <c:v>100</c:v>
                </c:pt>
                <c:pt idx="105">
                  <c:v>0</c:v>
                </c:pt>
                <c:pt idx="106">
                  <c:v>4735</c:v>
                </c:pt>
                <c:pt idx="107">
                  <c:v>455</c:v>
                </c:pt>
                <c:pt idx="108">
                  <c:v>165</c:v>
                </c:pt>
                <c:pt idx="109">
                  <c:v>275</c:v>
                </c:pt>
                <c:pt idx="110">
                  <c:v>0</c:v>
                </c:pt>
                <c:pt idx="111">
                  <c:v>445</c:v>
                </c:pt>
                <c:pt idx="112">
                  <c:v>5997</c:v>
                </c:pt>
                <c:pt idx="113">
                  <c:v>65875</c:v>
                </c:pt>
                <c:pt idx="114">
                  <c:v>135</c:v>
                </c:pt>
                <c:pt idx="115">
                  <c:v>13009</c:v>
                </c:pt>
                <c:pt idx="116">
                  <c:v>60</c:v>
                </c:pt>
                <c:pt idx="117">
                  <c:v>105</c:v>
                </c:pt>
                <c:pt idx="118">
                  <c:v>305</c:v>
                </c:pt>
                <c:pt idx="119">
                  <c:v>185</c:v>
                </c:pt>
                <c:pt idx="120">
                  <c:v>1277</c:v>
                </c:pt>
                <c:pt idx="121">
                  <c:v>3616</c:v>
                </c:pt>
                <c:pt idx="122">
                  <c:v>145</c:v>
                </c:pt>
                <c:pt idx="123">
                  <c:v>195</c:v>
                </c:pt>
                <c:pt idx="124">
                  <c:v>932</c:v>
                </c:pt>
                <c:pt idx="125">
                  <c:v>0</c:v>
                </c:pt>
                <c:pt idx="126">
                  <c:v>45</c:v>
                </c:pt>
                <c:pt idx="127">
                  <c:v>305</c:v>
                </c:pt>
                <c:pt idx="128">
                  <c:v>240</c:v>
                </c:pt>
                <c:pt idx="129">
                  <c:v>145</c:v>
                </c:pt>
                <c:pt idx="130">
                  <c:v>155</c:v>
                </c:pt>
                <c:pt idx="131">
                  <c:v>150</c:v>
                </c:pt>
                <c:pt idx="132">
                  <c:v>785</c:v>
                </c:pt>
                <c:pt idx="133">
                  <c:v>110</c:v>
                </c:pt>
                <c:pt idx="134">
                  <c:v>0</c:v>
                </c:pt>
                <c:pt idx="135">
                  <c:v>1211</c:v>
                </c:pt>
                <c:pt idx="136">
                  <c:v>70</c:v>
                </c:pt>
                <c:pt idx="137">
                  <c:v>2533</c:v>
                </c:pt>
                <c:pt idx="138">
                  <c:v>20</c:v>
                </c:pt>
                <c:pt idx="139">
                  <c:v>5088</c:v>
                </c:pt>
                <c:pt idx="140">
                  <c:v>485</c:v>
                </c:pt>
                <c:pt idx="141">
                  <c:v>727</c:v>
                </c:pt>
                <c:pt idx="142">
                  <c:v>445</c:v>
                </c:pt>
                <c:pt idx="143">
                  <c:v>210</c:v>
                </c:pt>
                <c:pt idx="144">
                  <c:v>165</c:v>
                </c:pt>
                <c:pt idx="145">
                  <c:v>0</c:v>
                </c:pt>
                <c:pt idx="146">
                  <c:v>5694</c:v>
                </c:pt>
                <c:pt idx="147">
                  <c:v>66316</c:v>
                </c:pt>
                <c:pt idx="148">
                  <c:v>220</c:v>
                </c:pt>
                <c:pt idx="149">
                  <c:v>16583</c:v>
                </c:pt>
                <c:pt idx="150">
                  <c:v>90</c:v>
                </c:pt>
                <c:pt idx="151">
                  <c:v>100</c:v>
                </c:pt>
                <c:pt idx="152">
                  <c:v>165</c:v>
                </c:pt>
                <c:pt idx="153">
                  <c:v>120</c:v>
                </c:pt>
                <c:pt idx="154">
                  <c:v>1525</c:v>
                </c:pt>
                <c:pt idx="155">
                  <c:v>3213</c:v>
                </c:pt>
                <c:pt idx="156">
                  <c:v>145</c:v>
                </c:pt>
                <c:pt idx="157">
                  <c:v>470</c:v>
                </c:pt>
                <c:pt idx="158">
                  <c:v>170</c:v>
                </c:pt>
                <c:pt idx="159">
                  <c:v>495</c:v>
                </c:pt>
                <c:pt idx="160">
                  <c:v>75</c:v>
                </c:pt>
                <c:pt idx="161">
                  <c:v>190</c:v>
                </c:pt>
                <c:pt idx="162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4B-4AE9-824B-0BD3F9C382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301055"/>
        <c:axId val="1048863199"/>
      </c:lineChart>
      <c:catAx>
        <c:axId val="125301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863199"/>
        <c:crosses val="autoZero"/>
        <c:auto val="1"/>
        <c:lblAlgn val="ctr"/>
        <c:lblOffset val="100"/>
        <c:noMultiLvlLbl val="0"/>
      </c:catAx>
      <c:valAx>
        <c:axId val="1048863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01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[download.xlsx]Delivery Analysis!PivotTable6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'Delivery Analysis'!$P$22827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'Delivery Analysis'!$O$22828:$O$22880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Analysis'!$P$22828:$P$22880</c:f>
              <c:numCache>
                <c:formatCode>General</c:formatCode>
                <c:ptCount val="52"/>
                <c:pt idx="0">
                  <c:v>65838</c:v>
                </c:pt>
                <c:pt idx="1">
                  <c:v>15094</c:v>
                </c:pt>
                <c:pt idx="2">
                  <c:v>4759</c:v>
                </c:pt>
                <c:pt idx="3">
                  <c:v>15820</c:v>
                </c:pt>
                <c:pt idx="4">
                  <c:v>10407</c:v>
                </c:pt>
                <c:pt idx="5">
                  <c:v>96822</c:v>
                </c:pt>
                <c:pt idx="6">
                  <c:v>76977</c:v>
                </c:pt>
                <c:pt idx="7">
                  <c:v>1279</c:v>
                </c:pt>
                <c:pt idx="8">
                  <c:v>2690</c:v>
                </c:pt>
                <c:pt idx="9">
                  <c:v>246739</c:v>
                </c:pt>
                <c:pt idx="10">
                  <c:v>29684</c:v>
                </c:pt>
                <c:pt idx="11">
                  <c:v>189988</c:v>
                </c:pt>
                <c:pt idx="12">
                  <c:v>25363</c:v>
                </c:pt>
                <c:pt idx="13">
                  <c:v>2790</c:v>
                </c:pt>
                <c:pt idx="14">
                  <c:v>1076503</c:v>
                </c:pt>
                <c:pt idx="15">
                  <c:v>124748</c:v>
                </c:pt>
                <c:pt idx="16">
                  <c:v>5474</c:v>
                </c:pt>
                <c:pt idx="17">
                  <c:v>69577</c:v>
                </c:pt>
                <c:pt idx="18">
                  <c:v>61456</c:v>
                </c:pt>
                <c:pt idx="19">
                  <c:v>2468</c:v>
                </c:pt>
                <c:pt idx="20">
                  <c:v>191</c:v>
                </c:pt>
                <c:pt idx="21">
                  <c:v>3837</c:v>
                </c:pt>
                <c:pt idx="22">
                  <c:v>19687</c:v>
                </c:pt>
                <c:pt idx="23">
                  <c:v>4845</c:v>
                </c:pt>
                <c:pt idx="24">
                  <c:v>19688</c:v>
                </c:pt>
                <c:pt idx="25">
                  <c:v>0</c:v>
                </c:pt>
                <c:pt idx="26">
                  <c:v>2466652</c:v>
                </c:pt>
                <c:pt idx="27">
                  <c:v>20956133</c:v>
                </c:pt>
                <c:pt idx="28">
                  <c:v>24246</c:v>
                </c:pt>
                <c:pt idx="29">
                  <c:v>5464792</c:v>
                </c:pt>
                <c:pt idx="30">
                  <c:v>9785</c:v>
                </c:pt>
                <c:pt idx="31">
                  <c:v>10212</c:v>
                </c:pt>
                <c:pt idx="32">
                  <c:v>18434</c:v>
                </c:pt>
                <c:pt idx="33">
                  <c:v>15326</c:v>
                </c:pt>
                <c:pt idx="34">
                  <c:v>3569</c:v>
                </c:pt>
                <c:pt idx="35">
                  <c:v>15457</c:v>
                </c:pt>
                <c:pt idx="36">
                  <c:v>2554</c:v>
                </c:pt>
                <c:pt idx="37">
                  <c:v>339412</c:v>
                </c:pt>
                <c:pt idx="38">
                  <c:v>1046347</c:v>
                </c:pt>
                <c:pt idx="39">
                  <c:v>13683</c:v>
                </c:pt>
                <c:pt idx="40">
                  <c:v>8800</c:v>
                </c:pt>
                <c:pt idx="41">
                  <c:v>176240</c:v>
                </c:pt>
                <c:pt idx="42">
                  <c:v>6726</c:v>
                </c:pt>
                <c:pt idx="43">
                  <c:v>4272</c:v>
                </c:pt>
                <c:pt idx="44">
                  <c:v>7607</c:v>
                </c:pt>
                <c:pt idx="45">
                  <c:v>47339</c:v>
                </c:pt>
                <c:pt idx="46">
                  <c:v>2539</c:v>
                </c:pt>
                <c:pt idx="47">
                  <c:v>4528</c:v>
                </c:pt>
                <c:pt idx="48">
                  <c:v>17710</c:v>
                </c:pt>
                <c:pt idx="49">
                  <c:v>64</c:v>
                </c:pt>
                <c:pt idx="50">
                  <c:v>9508</c:v>
                </c:pt>
                <c:pt idx="51">
                  <c:v>15209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F0-4545-94B7-E22097DA55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314495"/>
        <c:axId val="1048871631"/>
      </c:lineChart>
      <c:catAx>
        <c:axId val="125314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871631"/>
        <c:crosses val="autoZero"/>
        <c:auto val="1"/>
        <c:lblAlgn val="ctr"/>
        <c:lblOffset val="100"/>
        <c:noMultiLvlLbl val="0"/>
      </c:catAx>
      <c:valAx>
        <c:axId val="1048871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14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[download.xlsx]Order level analysis!PivotTable4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'Order level analysis'!$J$22830</c:f>
              <c:strCache>
                <c:ptCount val="1"/>
                <c:pt idx="0">
                  <c:v>Sum of Product Amount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multiLvlStrRef>
              <c:f>'Order level analysis'!$I$22831:$I$22880</c:f>
              <c:multiLvlStrCache>
                <c:ptCount val="45"/>
                <c:lvl>
                  <c:pt idx="0">
                    <c:v>01</c:v>
                  </c:pt>
                  <c:pt idx="1">
                    <c:v>02</c:v>
                  </c:pt>
                  <c:pt idx="2">
                    <c:v>03</c:v>
                  </c:pt>
                  <c:pt idx="3">
                    <c:v>04</c:v>
                  </c:pt>
                  <c:pt idx="4">
                    <c:v>05</c:v>
                  </c:pt>
                  <c:pt idx="5">
                    <c:v>06</c:v>
                  </c:pt>
                  <c:pt idx="6">
                    <c:v>07</c:v>
                  </c:pt>
                  <c:pt idx="7">
                    <c:v>08</c:v>
                  </c:pt>
                  <c:pt idx="8">
                    <c:v>09</c:v>
                  </c:pt>
                  <c:pt idx="9">
                    <c:v>01</c:v>
                  </c:pt>
                  <c:pt idx="10">
                    <c:v>02</c:v>
                  </c:pt>
                  <c:pt idx="11">
                    <c:v>03</c:v>
                  </c:pt>
                  <c:pt idx="12">
                    <c:v>04</c:v>
                  </c:pt>
                  <c:pt idx="13">
                    <c:v>05</c:v>
                  </c:pt>
                  <c:pt idx="14">
                    <c:v>06</c:v>
                  </c:pt>
                  <c:pt idx="15">
                    <c:v>07</c:v>
                  </c:pt>
                  <c:pt idx="16">
                    <c:v>08</c:v>
                  </c:pt>
                  <c:pt idx="17">
                    <c:v>09</c:v>
                  </c:pt>
                  <c:pt idx="18">
                    <c:v>01</c:v>
                  </c:pt>
                  <c:pt idx="19">
                    <c:v>02</c:v>
                  </c:pt>
                  <c:pt idx="20">
                    <c:v>03</c:v>
                  </c:pt>
                  <c:pt idx="21">
                    <c:v>04</c:v>
                  </c:pt>
                  <c:pt idx="22">
                    <c:v>05</c:v>
                  </c:pt>
                  <c:pt idx="23">
                    <c:v>06</c:v>
                  </c:pt>
                  <c:pt idx="24">
                    <c:v>07</c:v>
                  </c:pt>
                  <c:pt idx="25">
                    <c:v>08</c:v>
                  </c:pt>
                  <c:pt idx="26">
                    <c:v>09</c:v>
                  </c:pt>
                  <c:pt idx="27">
                    <c:v>01</c:v>
                  </c:pt>
                  <c:pt idx="28">
                    <c:v>02</c:v>
                  </c:pt>
                  <c:pt idx="29">
                    <c:v>03</c:v>
                  </c:pt>
                  <c:pt idx="30">
                    <c:v>04</c:v>
                  </c:pt>
                  <c:pt idx="31">
                    <c:v>05</c:v>
                  </c:pt>
                  <c:pt idx="32">
                    <c:v>06</c:v>
                  </c:pt>
                  <c:pt idx="33">
                    <c:v>07</c:v>
                  </c:pt>
                  <c:pt idx="34">
                    <c:v>08</c:v>
                  </c:pt>
                  <c:pt idx="35">
                    <c:v>09</c:v>
                  </c:pt>
                  <c:pt idx="36">
                    <c:v>01</c:v>
                  </c:pt>
                  <c:pt idx="37">
                    <c:v>02</c:v>
                  </c:pt>
                  <c:pt idx="38">
                    <c:v>03</c:v>
                  </c:pt>
                  <c:pt idx="39">
                    <c:v>04</c:v>
                  </c:pt>
                  <c:pt idx="40">
                    <c:v>05</c:v>
                  </c:pt>
                  <c:pt idx="41">
                    <c:v>06</c:v>
                  </c:pt>
                  <c:pt idx="42">
                    <c:v>07</c:v>
                  </c:pt>
                  <c:pt idx="43">
                    <c:v>08</c:v>
                  </c:pt>
                  <c:pt idx="44">
                    <c:v>09</c:v>
                  </c:pt>
                </c:lvl>
                <c:lvl>
                  <c:pt idx="0">
                    <c:v>Afternoon</c:v>
                  </c:pt>
                  <c:pt idx="9">
                    <c:v>Evening</c:v>
                  </c:pt>
                  <c:pt idx="18">
                    <c:v>Late Night</c:v>
                  </c:pt>
                  <c:pt idx="27">
                    <c:v>Morning</c:v>
                  </c:pt>
                  <c:pt idx="36">
                    <c:v>Night</c:v>
                  </c:pt>
                </c:lvl>
              </c:multiLvlStrCache>
            </c:multiLvlStrRef>
          </c:cat>
          <c:val>
            <c:numRef>
              <c:f>'Order level analysis'!$J$22831:$J$22880</c:f>
              <c:numCache>
                <c:formatCode>General</c:formatCode>
                <c:ptCount val="45"/>
                <c:pt idx="0">
                  <c:v>148007</c:v>
                </c:pt>
                <c:pt idx="1">
                  <c:v>157410</c:v>
                </c:pt>
                <c:pt idx="2">
                  <c:v>193483</c:v>
                </c:pt>
                <c:pt idx="3">
                  <c:v>251171</c:v>
                </c:pt>
                <c:pt idx="4">
                  <c:v>306034</c:v>
                </c:pt>
                <c:pt idx="5">
                  <c:v>261196</c:v>
                </c:pt>
                <c:pt idx="6">
                  <c:v>252990</c:v>
                </c:pt>
                <c:pt idx="7">
                  <c:v>303980</c:v>
                </c:pt>
                <c:pt idx="8">
                  <c:v>358207</c:v>
                </c:pt>
                <c:pt idx="9">
                  <c:v>105923</c:v>
                </c:pt>
                <c:pt idx="10">
                  <c:v>112443</c:v>
                </c:pt>
                <c:pt idx="11">
                  <c:v>130740</c:v>
                </c:pt>
                <c:pt idx="12">
                  <c:v>192380</c:v>
                </c:pt>
                <c:pt idx="13">
                  <c:v>234661</c:v>
                </c:pt>
                <c:pt idx="14">
                  <c:v>236632</c:v>
                </c:pt>
                <c:pt idx="15">
                  <c:v>212708</c:v>
                </c:pt>
                <c:pt idx="16">
                  <c:v>244876</c:v>
                </c:pt>
                <c:pt idx="17">
                  <c:v>273886</c:v>
                </c:pt>
                <c:pt idx="18">
                  <c:v>44907</c:v>
                </c:pt>
                <c:pt idx="19">
                  <c:v>48448</c:v>
                </c:pt>
                <c:pt idx="20">
                  <c:v>65876</c:v>
                </c:pt>
                <c:pt idx="21">
                  <c:v>40251</c:v>
                </c:pt>
                <c:pt idx="22">
                  <c:v>2036</c:v>
                </c:pt>
                <c:pt idx="23">
                  <c:v>19356</c:v>
                </c:pt>
                <c:pt idx="24">
                  <c:v>55363</c:v>
                </c:pt>
                <c:pt idx="25">
                  <c:v>63246</c:v>
                </c:pt>
                <c:pt idx="26">
                  <c:v>76443</c:v>
                </c:pt>
                <c:pt idx="27">
                  <c:v>109324</c:v>
                </c:pt>
                <c:pt idx="28">
                  <c:v>117906</c:v>
                </c:pt>
                <c:pt idx="29">
                  <c:v>152636</c:v>
                </c:pt>
                <c:pt idx="30">
                  <c:v>188606</c:v>
                </c:pt>
                <c:pt idx="31">
                  <c:v>277867</c:v>
                </c:pt>
                <c:pt idx="32">
                  <c:v>232287</c:v>
                </c:pt>
                <c:pt idx="33">
                  <c:v>228216</c:v>
                </c:pt>
                <c:pt idx="34">
                  <c:v>261279</c:v>
                </c:pt>
                <c:pt idx="35">
                  <c:v>357124</c:v>
                </c:pt>
                <c:pt idx="36">
                  <c:v>129382</c:v>
                </c:pt>
                <c:pt idx="37">
                  <c:v>123692</c:v>
                </c:pt>
                <c:pt idx="38">
                  <c:v>170384</c:v>
                </c:pt>
                <c:pt idx="39">
                  <c:v>191835</c:v>
                </c:pt>
                <c:pt idx="40">
                  <c:v>162498</c:v>
                </c:pt>
                <c:pt idx="41">
                  <c:v>181101</c:v>
                </c:pt>
                <c:pt idx="42">
                  <c:v>200870</c:v>
                </c:pt>
                <c:pt idx="43">
                  <c:v>270378</c:v>
                </c:pt>
                <c:pt idx="44">
                  <c:v>256811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AB-4DCF-8654-1EBC4BA3230A}"/>
            </c:ext>
          </c:extLst>
        </c:ser>
        <c:ser>
          <c:idx val="1"/>
          <c:order val="1"/>
          <c:tx>
            <c:strRef>
              <c:f>'Order level analysis'!$K$22830</c:f>
              <c:strCache>
                <c:ptCount val="1"/>
                <c:pt idx="0">
                  <c:v>Sum of Delivery Charges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multiLvlStrRef>
              <c:f>'Order level analysis'!$I$22831:$I$22880</c:f>
              <c:multiLvlStrCache>
                <c:ptCount val="45"/>
                <c:lvl>
                  <c:pt idx="0">
                    <c:v>01</c:v>
                  </c:pt>
                  <c:pt idx="1">
                    <c:v>02</c:v>
                  </c:pt>
                  <c:pt idx="2">
                    <c:v>03</c:v>
                  </c:pt>
                  <c:pt idx="3">
                    <c:v>04</c:v>
                  </c:pt>
                  <c:pt idx="4">
                    <c:v>05</c:v>
                  </c:pt>
                  <c:pt idx="5">
                    <c:v>06</c:v>
                  </c:pt>
                  <c:pt idx="6">
                    <c:v>07</c:v>
                  </c:pt>
                  <c:pt idx="7">
                    <c:v>08</c:v>
                  </c:pt>
                  <c:pt idx="8">
                    <c:v>09</c:v>
                  </c:pt>
                  <c:pt idx="9">
                    <c:v>01</c:v>
                  </c:pt>
                  <c:pt idx="10">
                    <c:v>02</c:v>
                  </c:pt>
                  <c:pt idx="11">
                    <c:v>03</c:v>
                  </c:pt>
                  <c:pt idx="12">
                    <c:v>04</c:v>
                  </c:pt>
                  <c:pt idx="13">
                    <c:v>05</c:v>
                  </c:pt>
                  <c:pt idx="14">
                    <c:v>06</c:v>
                  </c:pt>
                  <c:pt idx="15">
                    <c:v>07</c:v>
                  </c:pt>
                  <c:pt idx="16">
                    <c:v>08</c:v>
                  </c:pt>
                  <c:pt idx="17">
                    <c:v>09</c:v>
                  </c:pt>
                  <c:pt idx="18">
                    <c:v>01</c:v>
                  </c:pt>
                  <c:pt idx="19">
                    <c:v>02</c:v>
                  </c:pt>
                  <c:pt idx="20">
                    <c:v>03</c:v>
                  </c:pt>
                  <c:pt idx="21">
                    <c:v>04</c:v>
                  </c:pt>
                  <c:pt idx="22">
                    <c:v>05</c:v>
                  </c:pt>
                  <c:pt idx="23">
                    <c:v>06</c:v>
                  </c:pt>
                  <c:pt idx="24">
                    <c:v>07</c:v>
                  </c:pt>
                  <c:pt idx="25">
                    <c:v>08</c:v>
                  </c:pt>
                  <c:pt idx="26">
                    <c:v>09</c:v>
                  </c:pt>
                  <c:pt idx="27">
                    <c:v>01</c:v>
                  </c:pt>
                  <c:pt idx="28">
                    <c:v>02</c:v>
                  </c:pt>
                  <c:pt idx="29">
                    <c:v>03</c:v>
                  </c:pt>
                  <c:pt idx="30">
                    <c:v>04</c:v>
                  </c:pt>
                  <c:pt idx="31">
                    <c:v>05</c:v>
                  </c:pt>
                  <c:pt idx="32">
                    <c:v>06</c:v>
                  </c:pt>
                  <c:pt idx="33">
                    <c:v>07</c:v>
                  </c:pt>
                  <c:pt idx="34">
                    <c:v>08</c:v>
                  </c:pt>
                  <c:pt idx="35">
                    <c:v>09</c:v>
                  </c:pt>
                  <c:pt idx="36">
                    <c:v>01</c:v>
                  </c:pt>
                  <c:pt idx="37">
                    <c:v>02</c:v>
                  </c:pt>
                  <c:pt idx="38">
                    <c:v>03</c:v>
                  </c:pt>
                  <c:pt idx="39">
                    <c:v>04</c:v>
                  </c:pt>
                  <c:pt idx="40">
                    <c:v>05</c:v>
                  </c:pt>
                  <c:pt idx="41">
                    <c:v>06</c:v>
                  </c:pt>
                  <c:pt idx="42">
                    <c:v>07</c:v>
                  </c:pt>
                  <c:pt idx="43">
                    <c:v>08</c:v>
                  </c:pt>
                  <c:pt idx="44">
                    <c:v>09</c:v>
                  </c:pt>
                </c:lvl>
                <c:lvl>
                  <c:pt idx="0">
                    <c:v>Afternoon</c:v>
                  </c:pt>
                  <c:pt idx="9">
                    <c:v>Evening</c:v>
                  </c:pt>
                  <c:pt idx="18">
                    <c:v>Late Night</c:v>
                  </c:pt>
                  <c:pt idx="27">
                    <c:v>Morning</c:v>
                  </c:pt>
                  <c:pt idx="36">
                    <c:v>Night</c:v>
                  </c:pt>
                </c:lvl>
              </c:multiLvlStrCache>
            </c:multiLvlStrRef>
          </c:cat>
          <c:val>
            <c:numRef>
              <c:f>'Order level analysis'!$K$22831:$K$22880</c:f>
              <c:numCache>
                <c:formatCode>0.00%</c:formatCode>
                <c:ptCount val="45"/>
                <c:pt idx="0">
                  <c:v>2.9440489949802324E-2</c:v>
                </c:pt>
                <c:pt idx="1">
                  <c:v>2.6079761848912243E-2</c:v>
                </c:pt>
                <c:pt idx="2">
                  <c:v>3.1067542958037812E-2</c:v>
                </c:pt>
                <c:pt idx="3">
                  <c:v>4.1838505926055453E-2</c:v>
                </c:pt>
                <c:pt idx="4">
                  <c:v>3.1926916958455773E-2</c:v>
                </c:pt>
                <c:pt idx="5">
                  <c:v>2.8764505934585217E-2</c:v>
                </c:pt>
                <c:pt idx="6">
                  <c:v>2.3380090671420588E-2</c:v>
                </c:pt>
                <c:pt idx="7">
                  <c:v>1.6790845854320113E-2</c:v>
                </c:pt>
                <c:pt idx="8">
                  <c:v>1.3242462884852414E-2</c:v>
                </c:pt>
                <c:pt idx="9">
                  <c:v>2.3085813718423869E-2</c:v>
                </c:pt>
                <c:pt idx="10">
                  <c:v>2.0833955295492444E-2</c:v>
                </c:pt>
                <c:pt idx="11">
                  <c:v>2.3277733470378252E-2</c:v>
                </c:pt>
                <c:pt idx="12">
                  <c:v>3.2790555842250491E-2</c:v>
                </c:pt>
                <c:pt idx="13">
                  <c:v>2.821860086235942E-2</c:v>
                </c:pt>
                <c:pt idx="14">
                  <c:v>2.7150247576480022E-2</c:v>
                </c:pt>
                <c:pt idx="15">
                  <c:v>2.3313984979080746E-2</c:v>
                </c:pt>
                <c:pt idx="16">
                  <c:v>1.1594085459733103E-2</c:v>
                </c:pt>
                <c:pt idx="17">
                  <c:v>9.9585026847440854E-3</c:v>
                </c:pt>
                <c:pt idx="18">
                  <c:v>1.5238428305177996E-2</c:v>
                </c:pt>
                <c:pt idx="19">
                  <c:v>1.7515876028370004E-2</c:v>
                </c:pt>
                <c:pt idx="20">
                  <c:v>2.2360783544373979E-2</c:v>
                </c:pt>
                <c:pt idx="21">
                  <c:v>1.339599868641592E-2</c:v>
                </c:pt>
                <c:pt idx="22">
                  <c:v>1.919197519543828E-4</c:v>
                </c:pt>
                <c:pt idx="23">
                  <c:v>5.2330119032895049E-3</c:v>
                </c:pt>
                <c:pt idx="24">
                  <c:v>1.5249090513619905E-2</c:v>
                </c:pt>
                <c:pt idx="25">
                  <c:v>1.0431904739564896E-2</c:v>
                </c:pt>
                <c:pt idx="26">
                  <c:v>9.1055260093912734E-3</c:v>
                </c:pt>
                <c:pt idx="27">
                  <c:v>2.5228917615247811E-2</c:v>
                </c:pt>
                <c:pt idx="28">
                  <c:v>2.5395248066941611E-2</c:v>
                </c:pt>
                <c:pt idx="29">
                  <c:v>2.7708947298836113E-2</c:v>
                </c:pt>
                <c:pt idx="30">
                  <c:v>3.1816029990659904E-2</c:v>
                </c:pt>
                <c:pt idx="31">
                  <c:v>2.9176067180442952E-2</c:v>
                </c:pt>
                <c:pt idx="32">
                  <c:v>2.3435534155318523E-2</c:v>
                </c:pt>
                <c:pt idx="33">
                  <c:v>2.4612641967305404E-2</c:v>
                </c:pt>
                <c:pt idx="34">
                  <c:v>1.5492188866095456E-2</c:v>
                </c:pt>
                <c:pt idx="35">
                  <c:v>1.437265697969489E-2</c:v>
                </c:pt>
                <c:pt idx="36">
                  <c:v>2.9845653870594908E-2</c:v>
                </c:pt>
                <c:pt idx="37">
                  <c:v>2.6482793328016445E-2</c:v>
                </c:pt>
                <c:pt idx="38">
                  <c:v>3.2310756462364539E-2</c:v>
                </c:pt>
                <c:pt idx="39">
                  <c:v>3.8631313626728878E-2</c:v>
                </c:pt>
                <c:pt idx="40">
                  <c:v>2.2524981554379396E-2</c:v>
                </c:pt>
                <c:pt idx="41">
                  <c:v>2.4614774408993786E-2</c:v>
                </c:pt>
                <c:pt idx="42">
                  <c:v>2.8642956758347445E-2</c:v>
                </c:pt>
                <c:pt idx="43">
                  <c:v>1.6332370891317977E-2</c:v>
                </c:pt>
                <c:pt idx="44">
                  <c:v>1.1899024621171733E-2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AB-4DCF-8654-1EBC4BA32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5125967"/>
        <c:axId val="1044927151"/>
      </c:lineChart>
      <c:catAx>
        <c:axId val="1745125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927151"/>
        <c:crosses val="autoZero"/>
        <c:auto val="1"/>
        <c:lblAlgn val="ctr"/>
        <c:lblOffset val="100"/>
        <c:noMultiLvlLbl val="0"/>
      </c:catAx>
      <c:valAx>
        <c:axId val="1044927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125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[download.xlsx]Order level analysis!PivotTable5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'Order level analysis'!$N$22830</c:f>
              <c:strCache>
                <c:ptCount val="1"/>
                <c:pt idx="0">
                  <c:v>Sum of Product Amount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multiLvlStrRef>
              <c:f>'Order level analysis'!$M$22831:$M$22880</c:f>
              <c:multiLvlStrCache>
                <c:ptCount val="45"/>
                <c:lvl>
                  <c:pt idx="0">
                    <c:v>01</c:v>
                  </c:pt>
                  <c:pt idx="1">
                    <c:v>02</c:v>
                  </c:pt>
                  <c:pt idx="2">
                    <c:v>03</c:v>
                  </c:pt>
                  <c:pt idx="3">
                    <c:v>04</c:v>
                  </c:pt>
                  <c:pt idx="4">
                    <c:v>05</c:v>
                  </c:pt>
                  <c:pt idx="5">
                    <c:v>06</c:v>
                  </c:pt>
                  <c:pt idx="6">
                    <c:v>07</c:v>
                  </c:pt>
                  <c:pt idx="7">
                    <c:v>08</c:v>
                  </c:pt>
                  <c:pt idx="8">
                    <c:v>09</c:v>
                  </c:pt>
                  <c:pt idx="9">
                    <c:v>01</c:v>
                  </c:pt>
                  <c:pt idx="10">
                    <c:v>02</c:v>
                  </c:pt>
                  <c:pt idx="11">
                    <c:v>03</c:v>
                  </c:pt>
                  <c:pt idx="12">
                    <c:v>04</c:v>
                  </c:pt>
                  <c:pt idx="13">
                    <c:v>05</c:v>
                  </c:pt>
                  <c:pt idx="14">
                    <c:v>06</c:v>
                  </c:pt>
                  <c:pt idx="15">
                    <c:v>07</c:v>
                  </c:pt>
                  <c:pt idx="16">
                    <c:v>08</c:v>
                  </c:pt>
                  <c:pt idx="17">
                    <c:v>09</c:v>
                  </c:pt>
                  <c:pt idx="18">
                    <c:v>01</c:v>
                  </c:pt>
                  <c:pt idx="19">
                    <c:v>02</c:v>
                  </c:pt>
                  <c:pt idx="20">
                    <c:v>03</c:v>
                  </c:pt>
                  <c:pt idx="21">
                    <c:v>04</c:v>
                  </c:pt>
                  <c:pt idx="22">
                    <c:v>05</c:v>
                  </c:pt>
                  <c:pt idx="23">
                    <c:v>06</c:v>
                  </c:pt>
                  <c:pt idx="24">
                    <c:v>07</c:v>
                  </c:pt>
                  <c:pt idx="25">
                    <c:v>08</c:v>
                  </c:pt>
                  <c:pt idx="26">
                    <c:v>09</c:v>
                  </c:pt>
                  <c:pt idx="27">
                    <c:v>01</c:v>
                  </c:pt>
                  <c:pt idx="28">
                    <c:v>02</c:v>
                  </c:pt>
                  <c:pt idx="29">
                    <c:v>03</c:v>
                  </c:pt>
                  <c:pt idx="30">
                    <c:v>04</c:v>
                  </c:pt>
                  <c:pt idx="31">
                    <c:v>05</c:v>
                  </c:pt>
                  <c:pt idx="32">
                    <c:v>06</c:v>
                  </c:pt>
                  <c:pt idx="33">
                    <c:v>07</c:v>
                  </c:pt>
                  <c:pt idx="34">
                    <c:v>08</c:v>
                  </c:pt>
                  <c:pt idx="35">
                    <c:v>09</c:v>
                  </c:pt>
                  <c:pt idx="36">
                    <c:v>01</c:v>
                  </c:pt>
                  <c:pt idx="37">
                    <c:v>02</c:v>
                  </c:pt>
                  <c:pt idx="38">
                    <c:v>03</c:v>
                  </c:pt>
                  <c:pt idx="39">
                    <c:v>04</c:v>
                  </c:pt>
                  <c:pt idx="40">
                    <c:v>05</c:v>
                  </c:pt>
                  <c:pt idx="41">
                    <c:v>06</c:v>
                  </c:pt>
                  <c:pt idx="42">
                    <c:v>07</c:v>
                  </c:pt>
                  <c:pt idx="43">
                    <c:v>08</c:v>
                  </c:pt>
                  <c:pt idx="44">
                    <c:v>09</c:v>
                  </c:pt>
                </c:lvl>
                <c:lvl>
                  <c:pt idx="0">
                    <c:v>Afternoon</c:v>
                  </c:pt>
                  <c:pt idx="9">
                    <c:v>Evening</c:v>
                  </c:pt>
                  <c:pt idx="18">
                    <c:v>Late Night</c:v>
                  </c:pt>
                  <c:pt idx="27">
                    <c:v>Morning</c:v>
                  </c:pt>
                  <c:pt idx="36">
                    <c:v>Night</c:v>
                  </c:pt>
                </c:lvl>
              </c:multiLvlStrCache>
            </c:multiLvlStrRef>
          </c:cat>
          <c:val>
            <c:numRef>
              <c:f>'Order level analysis'!$N$22831:$N$22880</c:f>
              <c:numCache>
                <c:formatCode>General</c:formatCode>
                <c:ptCount val="45"/>
                <c:pt idx="0">
                  <c:v>148007</c:v>
                </c:pt>
                <c:pt idx="1">
                  <c:v>157410</c:v>
                </c:pt>
                <c:pt idx="2">
                  <c:v>193483</c:v>
                </c:pt>
                <c:pt idx="3">
                  <c:v>251171</c:v>
                </c:pt>
                <c:pt idx="4">
                  <c:v>306034</c:v>
                </c:pt>
                <c:pt idx="5">
                  <c:v>261196</c:v>
                </c:pt>
                <c:pt idx="6">
                  <c:v>252990</c:v>
                </c:pt>
                <c:pt idx="7">
                  <c:v>303980</c:v>
                </c:pt>
                <c:pt idx="8">
                  <c:v>358207</c:v>
                </c:pt>
                <c:pt idx="9">
                  <c:v>105923</c:v>
                </c:pt>
                <c:pt idx="10">
                  <c:v>112443</c:v>
                </c:pt>
                <c:pt idx="11">
                  <c:v>130740</c:v>
                </c:pt>
                <c:pt idx="12">
                  <c:v>192380</c:v>
                </c:pt>
                <c:pt idx="13">
                  <c:v>234661</c:v>
                </c:pt>
                <c:pt idx="14">
                  <c:v>236632</c:v>
                </c:pt>
                <c:pt idx="15">
                  <c:v>212708</c:v>
                </c:pt>
                <c:pt idx="16">
                  <c:v>244876</c:v>
                </c:pt>
                <c:pt idx="17">
                  <c:v>273886</c:v>
                </c:pt>
                <c:pt idx="18">
                  <c:v>44907</c:v>
                </c:pt>
                <c:pt idx="19">
                  <c:v>48448</c:v>
                </c:pt>
                <c:pt idx="20">
                  <c:v>65876</c:v>
                </c:pt>
                <c:pt idx="21">
                  <c:v>40251</c:v>
                </c:pt>
                <c:pt idx="22">
                  <c:v>2036</c:v>
                </c:pt>
                <c:pt idx="23">
                  <c:v>19356</c:v>
                </c:pt>
                <c:pt idx="24">
                  <c:v>55363</c:v>
                </c:pt>
                <c:pt idx="25">
                  <c:v>63246</c:v>
                </c:pt>
                <c:pt idx="26">
                  <c:v>76443</c:v>
                </c:pt>
                <c:pt idx="27">
                  <c:v>109324</c:v>
                </c:pt>
                <c:pt idx="28">
                  <c:v>117906</c:v>
                </c:pt>
                <c:pt idx="29">
                  <c:v>152636</c:v>
                </c:pt>
                <c:pt idx="30">
                  <c:v>188606</c:v>
                </c:pt>
                <c:pt idx="31">
                  <c:v>277867</c:v>
                </c:pt>
                <c:pt idx="32">
                  <c:v>232287</c:v>
                </c:pt>
                <c:pt idx="33">
                  <c:v>228216</c:v>
                </c:pt>
                <c:pt idx="34">
                  <c:v>261279</c:v>
                </c:pt>
                <c:pt idx="35">
                  <c:v>357124</c:v>
                </c:pt>
                <c:pt idx="36">
                  <c:v>129382</c:v>
                </c:pt>
                <c:pt idx="37">
                  <c:v>123692</c:v>
                </c:pt>
                <c:pt idx="38">
                  <c:v>170384</c:v>
                </c:pt>
                <c:pt idx="39">
                  <c:v>191835</c:v>
                </c:pt>
                <c:pt idx="40">
                  <c:v>162498</c:v>
                </c:pt>
                <c:pt idx="41">
                  <c:v>181101</c:v>
                </c:pt>
                <c:pt idx="42">
                  <c:v>200870</c:v>
                </c:pt>
                <c:pt idx="43">
                  <c:v>270378</c:v>
                </c:pt>
                <c:pt idx="44">
                  <c:v>256811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D0-4980-84D3-9EA4F42B98BB}"/>
            </c:ext>
          </c:extLst>
        </c:ser>
        <c:ser>
          <c:idx val="1"/>
          <c:order val="1"/>
          <c:tx>
            <c:strRef>
              <c:f>'Order level analysis'!$O$22830</c:f>
              <c:strCache>
                <c:ptCount val="1"/>
                <c:pt idx="0">
                  <c:v>Sum of Discount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multiLvlStrRef>
              <c:f>'Order level analysis'!$M$22831:$M$22880</c:f>
              <c:multiLvlStrCache>
                <c:ptCount val="45"/>
                <c:lvl>
                  <c:pt idx="0">
                    <c:v>01</c:v>
                  </c:pt>
                  <c:pt idx="1">
                    <c:v>02</c:v>
                  </c:pt>
                  <c:pt idx="2">
                    <c:v>03</c:v>
                  </c:pt>
                  <c:pt idx="3">
                    <c:v>04</c:v>
                  </c:pt>
                  <c:pt idx="4">
                    <c:v>05</c:v>
                  </c:pt>
                  <c:pt idx="5">
                    <c:v>06</c:v>
                  </c:pt>
                  <c:pt idx="6">
                    <c:v>07</c:v>
                  </c:pt>
                  <c:pt idx="7">
                    <c:v>08</c:v>
                  </c:pt>
                  <c:pt idx="8">
                    <c:v>09</c:v>
                  </c:pt>
                  <c:pt idx="9">
                    <c:v>01</c:v>
                  </c:pt>
                  <c:pt idx="10">
                    <c:v>02</c:v>
                  </c:pt>
                  <c:pt idx="11">
                    <c:v>03</c:v>
                  </c:pt>
                  <c:pt idx="12">
                    <c:v>04</c:v>
                  </c:pt>
                  <c:pt idx="13">
                    <c:v>05</c:v>
                  </c:pt>
                  <c:pt idx="14">
                    <c:v>06</c:v>
                  </c:pt>
                  <c:pt idx="15">
                    <c:v>07</c:v>
                  </c:pt>
                  <c:pt idx="16">
                    <c:v>08</c:v>
                  </c:pt>
                  <c:pt idx="17">
                    <c:v>09</c:v>
                  </c:pt>
                  <c:pt idx="18">
                    <c:v>01</c:v>
                  </c:pt>
                  <c:pt idx="19">
                    <c:v>02</c:v>
                  </c:pt>
                  <c:pt idx="20">
                    <c:v>03</c:v>
                  </c:pt>
                  <c:pt idx="21">
                    <c:v>04</c:v>
                  </c:pt>
                  <c:pt idx="22">
                    <c:v>05</c:v>
                  </c:pt>
                  <c:pt idx="23">
                    <c:v>06</c:v>
                  </c:pt>
                  <c:pt idx="24">
                    <c:v>07</c:v>
                  </c:pt>
                  <c:pt idx="25">
                    <c:v>08</c:v>
                  </c:pt>
                  <c:pt idx="26">
                    <c:v>09</c:v>
                  </c:pt>
                  <c:pt idx="27">
                    <c:v>01</c:v>
                  </c:pt>
                  <c:pt idx="28">
                    <c:v>02</c:v>
                  </c:pt>
                  <c:pt idx="29">
                    <c:v>03</c:v>
                  </c:pt>
                  <c:pt idx="30">
                    <c:v>04</c:v>
                  </c:pt>
                  <c:pt idx="31">
                    <c:v>05</c:v>
                  </c:pt>
                  <c:pt idx="32">
                    <c:v>06</c:v>
                  </c:pt>
                  <c:pt idx="33">
                    <c:v>07</c:v>
                  </c:pt>
                  <c:pt idx="34">
                    <c:v>08</c:v>
                  </c:pt>
                  <c:pt idx="35">
                    <c:v>09</c:v>
                  </c:pt>
                  <c:pt idx="36">
                    <c:v>01</c:v>
                  </c:pt>
                  <c:pt idx="37">
                    <c:v>02</c:v>
                  </c:pt>
                  <c:pt idx="38">
                    <c:v>03</c:v>
                  </c:pt>
                  <c:pt idx="39">
                    <c:v>04</c:v>
                  </c:pt>
                  <c:pt idx="40">
                    <c:v>05</c:v>
                  </c:pt>
                  <c:pt idx="41">
                    <c:v>06</c:v>
                  </c:pt>
                  <c:pt idx="42">
                    <c:v>07</c:v>
                  </c:pt>
                  <c:pt idx="43">
                    <c:v>08</c:v>
                  </c:pt>
                  <c:pt idx="44">
                    <c:v>09</c:v>
                  </c:pt>
                </c:lvl>
                <c:lvl>
                  <c:pt idx="0">
                    <c:v>Afternoon</c:v>
                  </c:pt>
                  <c:pt idx="9">
                    <c:v>Evening</c:v>
                  </c:pt>
                  <c:pt idx="18">
                    <c:v>Late Night</c:v>
                  </c:pt>
                  <c:pt idx="27">
                    <c:v>Morning</c:v>
                  </c:pt>
                  <c:pt idx="36">
                    <c:v>Night</c:v>
                  </c:pt>
                </c:lvl>
              </c:multiLvlStrCache>
            </c:multiLvlStrRef>
          </c:cat>
          <c:val>
            <c:numRef>
              <c:f>'Order level analysis'!$O$22831:$O$22880</c:f>
              <c:numCache>
                <c:formatCode>0.00%</c:formatCode>
                <c:ptCount val="45"/>
                <c:pt idx="0">
                  <c:v>3.0127625876435571E-3</c:v>
                </c:pt>
                <c:pt idx="1">
                  <c:v>1.1290509111793682E-3</c:v>
                </c:pt>
                <c:pt idx="2">
                  <c:v>3.3636308395552008E-3</c:v>
                </c:pt>
                <c:pt idx="3">
                  <c:v>5.0454462593328012E-3</c:v>
                </c:pt>
                <c:pt idx="4">
                  <c:v>2.8694750501310366E-2</c:v>
                </c:pt>
                <c:pt idx="5">
                  <c:v>1.2047130034910411E-2</c:v>
                </c:pt>
                <c:pt idx="6">
                  <c:v>2.4004092809553026E-2</c:v>
                </c:pt>
                <c:pt idx="7">
                  <c:v>0.12810023463089248</c:v>
                </c:pt>
                <c:pt idx="8">
                  <c:v>7.3466715539935279E-2</c:v>
                </c:pt>
                <c:pt idx="9">
                  <c:v>2.5619262863045733E-3</c:v>
                </c:pt>
                <c:pt idx="10">
                  <c:v>9.4479607497995738E-4</c:v>
                </c:pt>
                <c:pt idx="11">
                  <c:v>1.5387238980482708E-3</c:v>
                </c:pt>
                <c:pt idx="12">
                  <c:v>2.301225294660726E-3</c:v>
                </c:pt>
                <c:pt idx="13">
                  <c:v>2.0873720751994951E-2</c:v>
                </c:pt>
                <c:pt idx="14">
                  <c:v>8.6442960387170375E-3</c:v>
                </c:pt>
                <c:pt idx="15">
                  <c:v>2.4599980790453248E-2</c:v>
                </c:pt>
                <c:pt idx="16">
                  <c:v>9.88566399366477E-2</c:v>
                </c:pt>
                <c:pt idx="17">
                  <c:v>6.1515633238788385E-2</c:v>
                </c:pt>
                <c:pt idx="18">
                  <c:v>6.3705129537030322E-4</c:v>
                </c:pt>
                <c:pt idx="19">
                  <c:v>5.586449820939582E-4</c:v>
                </c:pt>
                <c:pt idx="20">
                  <c:v>8.1542565807398814E-4</c:v>
                </c:pt>
                <c:pt idx="21">
                  <c:v>4.6259724833043556E-4</c:v>
                </c:pt>
                <c:pt idx="22">
                  <c:v>1.3525089040169515E-4</c:v>
                </c:pt>
                <c:pt idx="23">
                  <c:v>7.3309902913382585E-4</c:v>
                </c:pt>
                <c:pt idx="24">
                  <c:v>3.5694474119056067E-3</c:v>
                </c:pt>
                <c:pt idx="25">
                  <c:v>1.5834154966157876E-2</c:v>
                </c:pt>
                <c:pt idx="26">
                  <c:v>7.6348147552840959E-3</c:v>
                </c:pt>
                <c:pt idx="27">
                  <c:v>1.9856398837234373E-3</c:v>
                </c:pt>
                <c:pt idx="28">
                  <c:v>2.6187708634299233E-3</c:v>
                </c:pt>
                <c:pt idx="29">
                  <c:v>1.6876958932733263E-3</c:v>
                </c:pt>
                <c:pt idx="30">
                  <c:v>2.5109621826749488E-3</c:v>
                </c:pt>
                <c:pt idx="31">
                  <c:v>2.2592779170578815E-2</c:v>
                </c:pt>
                <c:pt idx="32">
                  <c:v>7.7230218577199836E-3</c:v>
                </c:pt>
                <c:pt idx="33">
                  <c:v>2.0754151124248523E-2</c:v>
                </c:pt>
                <c:pt idx="34">
                  <c:v>0.10685408389083489</c:v>
                </c:pt>
                <c:pt idx="35">
                  <c:v>7.6702936120416412E-2</c:v>
                </c:pt>
                <c:pt idx="36">
                  <c:v>2.5305637609940351E-3</c:v>
                </c:pt>
                <c:pt idx="37">
                  <c:v>1.9327156222619045E-3</c:v>
                </c:pt>
                <c:pt idx="38">
                  <c:v>1.9621179897405341E-3</c:v>
                </c:pt>
                <c:pt idx="39">
                  <c:v>3.373431628714744E-3</c:v>
                </c:pt>
                <c:pt idx="40">
                  <c:v>1.6151700534927073E-2</c:v>
                </c:pt>
                <c:pt idx="41">
                  <c:v>6.6939389959679556E-3</c:v>
                </c:pt>
                <c:pt idx="42">
                  <c:v>2.6520935465723702E-2</c:v>
                </c:pt>
                <c:pt idx="43">
                  <c:v>0.11719195629632098</c:v>
                </c:pt>
                <c:pt idx="44">
                  <c:v>4.9131356056789692E-2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D0-4980-84D3-9EA4F42B98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5122607"/>
        <c:axId val="1741684559"/>
      </c:lineChart>
      <c:catAx>
        <c:axId val="1745122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684559"/>
        <c:crosses val="autoZero"/>
        <c:auto val="1"/>
        <c:lblAlgn val="ctr"/>
        <c:lblOffset val="100"/>
        <c:noMultiLvlLbl val="0"/>
      </c:catAx>
      <c:valAx>
        <c:axId val="1741684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122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[download.xlsx]Order level analysis!PivotTable6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'Order level analysis'!$S$22830</c:f>
              <c:strCache>
                <c:ptCount val="1"/>
                <c:pt idx="0">
                  <c:v>Sum of Product Amount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875-47CB-B90E-0F250E119C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875-47CB-B90E-0F250E119C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875-47CB-B90E-0F250E119C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875-47CB-B90E-0F250E119CE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875-47CB-B90E-0F250E119CE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875-47CB-B90E-0F250E119CE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875-47CB-B90E-0F250E119CE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875-47CB-B90E-0F250E119CE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875-47CB-B90E-0F250E119CE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875-47CB-B90E-0F250E119CE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A875-47CB-B90E-0F250E119CE9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A875-47CB-B90E-0F250E119CE9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A875-47CB-B90E-0F250E119CE9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A875-47CB-B90E-0F250E119CE9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A875-47CB-B90E-0F250E119CE9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A875-47CB-B90E-0F250E119CE9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A875-47CB-B90E-0F250E119CE9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A875-47CB-B90E-0F250E119CE9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A875-47CB-B90E-0F250E119CE9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A875-47CB-B90E-0F250E119CE9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A875-47CB-B90E-0F250E119CE9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A875-47CB-B90E-0F250E119CE9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A875-47CB-B90E-0F250E119CE9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A875-47CB-B90E-0F250E119CE9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A875-47CB-B90E-0F250E119CE9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A875-47CB-B90E-0F250E119CE9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A875-47CB-B90E-0F250E119CE9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A875-47CB-B90E-0F250E119CE9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A875-47CB-B90E-0F250E119CE9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A875-47CB-B90E-0F250E119CE9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A875-47CB-B90E-0F250E119CE9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A875-47CB-B90E-0F250E119CE9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A875-47CB-B90E-0F250E119CE9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A875-47CB-B90E-0F250E119CE9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A875-47CB-B90E-0F250E119CE9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A875-47CB-B90E-0F250E119CE9}"/>
              </c:ext>
            </c:extLst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A875-47CB-B90E-0F250E119CE9}"/>
              </c:ext>
            </c:extLst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A875-47CB-B90E-0F250E119CE9}"/>
              </c:ext>
            </c:extLst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A875-47CB-B90E-0F250E119CE9}"/>
              </c:ext>
            </c:extLst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A875-47CB-B90E-0F250E119CE9}"/>
              </c:ext>
            </c:extLst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1-A875-47CB-B90E-0F250E119CE9}"/>
              </c:ext>
            </c:extLst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3-A875-47CB-B90E-0F250E119CE9}"/>
              </c:ext>
            </c:extLst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A875-47CB-B90E-0F250E119CE9}"/>
              </c:ext>
            </c:extLst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A875-47CB-B90E-0F250E119CE9}"/>
              </c:ext>
            </c:extLst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A875-47CB-B90E-0F250E119CE9}"/>
              </c:ext>
            </c:extLst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A875-47CB-B90E-0F250E119CE9}"/>
              </c:ext>
            </c:extLst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A875-47CB-B90E-0F250E119CE9}"/>
              </c:ext>
            </c:extLst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A875-47CB-B90E-0F250E119CE9}"/>
              </c:ext>
            </c:extLst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A875-47CB-B90E-0F250E119CE9}"/>
              </c:ext>
            </c:extLst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A875-47CB-B90E-0F250E119CE9}"/>
              </c:ext>
            </c:extLst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A875-47CB-B90E-0F250E119CE9}"/>
              </c:ext>
            </c:extLst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A875-47CB-B90E-0F250E119CE9}"/>
              </c:ext>
            </c:extLst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9-A875-47CB-B90E-0F250E119CE9}"/>
              </c:ext>
            </c:extLst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B-A875-47CB-B90E-0F250E119CE9}"/>
              </c:ext>
            </c:extLst>
          </c:dPt>
          <c:dPt>
            <c:idx val="5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D-A875-47CB-B90E-0F250E119CE9}"/>
              </c:ext>
            </c:extLst>
          </c:dPt>
          <c:dPt>
            <c:idx val="5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F-A875-47CB-B90E-0F250E119CE9}"/>
              </c:ext>
            </c:extLst>
          </c:dPt>
          <c:dPt>
            <c:idx val="5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1-A875-47CB-B90E-0F250E119CE9}"/>
              </c:ext>
            </c:extLst>
          </c:dPt>
          <c:dPt>
            <c:idx val="5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3-A875-47CB-B90E-0F250E119CE9}"/>
              </c:ext>
            </c:extLst>
          </c:dPt>
          <c:dPt>
            <c:idx val="5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5-A875-47CB-B90E-0F250E119CE9}"/>
              </c:ext>
            </c:extLst>
          </c:dPt>
          <c:dPt>
            <c:idx val="5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7-A875-47CB-B90E-0F250E119CE9}"/>
              </c:ext>
            </c:extLst>
          </c:dPt>
          <c:dPt>
            <c:idx val="6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9-A875-47CB-B90E-0F250E119CE9}"/>
              </c:ext>
            </c:extLst>
          </c:dPt>
          <c:dPt>
            <c:idx val="61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B-A875-47CB-B90E-0F250E119CE9}"/>
              </c:ext>
            </c:extLst>
          </c:dPt>
          <c:dPt>
            <c:idx val="62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D-A875-47CB-B90E-0F250E119CE9}"/>
              </c:ext>
            </c:extLst>
          </c:dPt>
          <c:dPt>
            <c:idx val="63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F-A875-47CB-B90E-0F250E119CE9}"/>
              </c:ext>
            </c:extLst>
          </c:dPt>
          <c:dPt>
            <c:idx val="6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1-A875-47CB-B90E-0F250E119CE9}"/>
              </c:ext>
            </c:extLst>
          </c:dPt>
          <c:dPt>
            <c:idx val="6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3-A875-47CB-B90E-0F250E119CE9}"/>
              </c:ext>
            </c:extLst>
          </c:dPt>
          <c:dPt>
            <c:idx val="6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5-A875-47CB-B90E-0F250E119CE9}"/>
              </c:ext>
            </c:extLst>
          </c:dPt>
          <c:dPt>
            <c:idx val="67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7-A875-47CB-B90E-0F250E119CE9}"/>
              </c:ext>
            </c:extLst>
          </c:dPt>
          <c:dPt>
            <c:idx val="68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9-A875-47CB-B90E-0F250E119CE9}"/>
              </c:ext>
            </c:extLst>
          </c:dPt>
          <c:dPt>
            <c:idx val="69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B-A875-47CB-B90E-0F250E119CE9}"/>
              </c:ext>
            </c:extLst>
          </c:dPt>
          <c:dPt>
            <c:idx val="7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D-A875-47CB-B90E-0F250E119CE9}"/>
              </c:ext>
            </c:extLst>
          </c:dPt>
          <c:dPt>
            <c:idx val="71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F-A875-47CB-B90E-0F250E119CE9}"/>
              </c:ext>
            </c:extLst>
          </c:dPt>
          <c:dPt>
            <c:idx val="72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1-A875-47CB-B90E-0F250E119CE9}"/>
              </c:ext>
            </c:extLst>
          </c:dPt>
          <c:dPt>
            <c:idx val="73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3-A875-47CB-B90E-0F250E119CE9}"/>
              </c:ext>
            </c:extLst>
          </c:dPt>
          <c:dPt>
            <c:idx val="74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5-A875-47CB-B90E-0F250E119CE9}"/>
              </c:ext>
            </c:extLst>
          </c:dPt>
          <c:dPt>
            <c:idx val="75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7-A875-47CB-B90E-0F250E119CE9}"/>
              </c:ext>
            </c:extLst>
          </c:dPt>
          <c:dPt>
            <c:idx val="76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9-A875-47CB-B90E-0F250E119CE9}"/>
              </c:ext>
            </c:extLst>
          </c:dPt>
          <c:dPt>
            <c:idx val="77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B-A875-47CB-B90E-0F250E119CE9}"/>
              </c:ext>
            </c:extLst>
          </c:dPt>
          <c:dPt>
            <c:idx val="78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D-A875-47CB-B90E-0F250E119CE9}"/>
              </c:ext>
            </c:extLst>
          </c:dPt>
          <c:dPt>
            <c:idx val="79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F-A875-47CB-B90E-0F250E119CE9}"/>
              </c:ext>
            </c:extLst>
          </c:dPt>
          <c:dPt>
            <c:idx val="8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1-A875-47CB-B90E-0F250E119CE9}"/>
              </c:ext>
            </c:extLst>
          </c:dPt>
          <c:dPt>
            <c:idx val="8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3-A875-47CB-B90E-0F250E119CE9}"/>
              </c:ext>
            </c:extLst>
          </c:dPt>
          <c:dPt>
            <c:idx val="8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5-A875-47CB-B90E-0F250E119CE9}"/>
              </c:ext>
            </c:extLst>
          </c:dPt>
          <c:dPt>
            <c:idx val="8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7-A875-47CB-B90E-0F250E119CE9}"/>
              </c:ext>
            </c:extLst>
          </c:dPt>
          <c:dPt>
            <c:idx val="84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9-A875-47CB-B90E-0F250E119CE9}"/>
              </c:ext>
            </c:extLst>
          </c:dPt>
          <c:dPt>
            <c:idx val="85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B-A875-47CB-B90E-0F250E119CE9}"/>
              </c:ext>
            </c:extLst>
          </c:dPt>
          <c:dPt>
            <c:idx val="86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D-A875-47CB-B90E-0F250E119CE9}"/>
              </c:ext>
            </c:extLst>
          </c:dPt>
          <c:dPt>
            <c:idx val="87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F-A875-47CB-B90E-0F250E119CE9}"/>
              </c:ext>
            </c:extLst>
          </c:dPt>
          <c:dPt>
            <c:idx val="88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1-A875-47CB-B90E-0F250E119CE9}"/>
              </c:ext>
            </c:extLst>
          </c:dPt>
          <c:dPt>
            <c:idx val="89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3-A875-47CB-B90E-0F250E119CE9}"/>
              </c:ext>
            </c:extLst>
          </c:dPt>
          <c:dPt>
            <c:idx val="90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5-A875-47CB-B90E-0F250E119CE9}"/>
              </c:ext>
            </c:extLst>
          </c:dPt>
          <c:dPt>
            <c:idx val="91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7-A875-47CB-B90E-0F250E119CE9}"/>
              </c:ext>
            </c:extLst>
          </c:dPt>
          <c:dPt>
            <c:idx val="92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9-A875-47CB-B90E-0F250E119CE9}"/>
              </c:ext>
            </c:extLst>
          </c:dPt>
          <c:dPt>
            <c:idx val="93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B-A875-47CB-B90E-0F250E119CE9}"/>
              </c:ext>
            </c:extLst>
          </c:dPt>
          <c:dPt>
            <c:idx val="94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D-A875-47CB-B90E-0F250E119CE9}"/>
              </c:ext>
            </c:extLst>
          </c:dPt>
          <c:dPt>
            <c:idx val="95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F-A875-47CB-B90E-0F250E119CE9}"/>
              </c:ext>
            </c:extLst>
          </c:dPt>
          <c:dPt>
            <c:idx val="96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1-A875-47CB-B90E-0F250E119CE9}"/>
              </c:ext>
            </c:extLst>
          </c:dPt>
          <c:dPt>
            <c:idx val="97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3-A875-47CB-B90E-0F250E119CE9}"/>
              </c:ext>
            </c:extLst>
          </c:dPt>
          <c:dPt>
            <c:idx val="98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5-A875-47CB-B90E-0F250E119CE9}"/>
              </c:ext>
            </c:extLst>
          </c:dPt>
          <c:dPt>
            <c:idx val="99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7-A875-47CB-B90E-0F250E119CE9}"/>
              </c:ext>
            </c:extLst>
          </c:dPt>
          <c:dPt>
            <c:idx val="100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9-A875-47CB-B90E-0F250E119CE9}"/>
              </c:ext>
            </c:extLst>
          </c:dPt>
          <c:dPt>
            <c:idx val="101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B-A875-47CB-B90E-0F250E119CE9}"/>
              </c:ext>
            </c:extLst>
          </c:dPt>
          <c:dPt>
            <c:idx val="102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D-A875-47CB-B90E-0F250E119CE9}"/>
              </c:ext>
            </c:extLst>
          </c:dPt>
          <c:dPt>
            <c:idx val="103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F-A875-47CB-B90E-0F250E119CE9}"/>
              </c:ext>
            </c:extLst>
          </c:dPt>
          <c:dPt>
            <c:idx val="104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1-A875-47CB-B90E-0F250E119CE9}"/>
              </c:ext>
            </c:extLst>
          </c:dPt>
          <c:dPt>
            <c:idx val="105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3-A875-47CB-B90E-0F250E119CE9}"/>
              </c:ext>
            </c:extLst>
          </c:dPt>
          <c:dPt>
            <c:idx val="106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5-A875-47CB-B90E-0F250E119CE9}"/>
              </c:ext>
            </c:extLst>
          </c:dPt>
          <c:dPt>
            <c:idx val="107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7-A875-47CB-B90E-0F250E119CE9}"/>
              </c:ext>
            </c:extLst>
          </c:dPt>
          <c:dPt>
            <c:idx val="10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9-A875-47CB-B90E-0F250E119CE9}"/>
              </c:ext>
            </c:extLst>
          </c:dPt>
          <c:dPt>
            <c:idx val="109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B-A875-47CB-B90E-0F250E119CE9}"/>
              </c:ext>
            </c:extLst>
          </c:dPt>
          <c:dPt>
            <c:idx val="11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D-A875-47CB-B90E-0F250E119CE9}"/>
              </c:ext>
            </c:extLst>
          </c:dPt>
          <c:dPt>
            <c:idx val="11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F-A875-47CB-B90E-0F250E119CE9}"/>
              </c:ext>
            </c:extLst>
          </c:dPt>
          <c:dPt>
            <c:idx val="11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1-A875-47CB-B90E-0F250E119CE9}"/>
              </c:ext>
            </c:extLst>
          </c:dPt>
          <c:dPt>
            <c:idx val="11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3-A875-47CB-B90E-0F250E119CE9}"/>
              </c:ext>
            </c:extLst>
          </c:dPt>
          <c:dPt>
            <c:idx val="114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5-A875-47CB-B90E-0F250E119CE9}"/>
              </c:ext>
            </c:extLst>
          </c:dPt>
          <c:dPt>
            <c:idx val="115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7-A875-47CB-B90E-0F250E119CE9}"/>
              </c:ext>
            </c:extLst>
          </c:dPt>
          <c:dPt>
            <c:idx val="116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9-A875-47CB-B90E-0F250E119CE9}"/>
              </c:ext>
            </c:extLst>
          </c:dPt>
          <c:dPt>
            <c:idx val="117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B-A875-47CB-B90E-0F250E119CE9}"/>
              </c:ext>
            </c:extLst>
          </c:dPt>
          <c:dPt>
            <c:idx val="118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D-A875-47CB-B90E-0F250E119CE9}"/>
              </c:ext>
            </c:extLst>
          </c:dPt>
          <c:dPt>
            <c:idx val="119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F-A875-47CB-B90E-0F250E119CE9}"/>
              </c:ext>
            </c:extLst>
          </c:dPt>
          <c:dPt>
            <c:idx val="120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1-A875-47CB-B90E-0F250E119CE9}"/>
              </c:ext>
            </c:extLst>
          </c:dPt>
          <c:dPt>
            <c:idx val="121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3-A875-47CB-B90E-0F250E119CE9}"/>
              </c:ext>
            </c:extLst>
          </c:dPt>
          <c:dPt>
            <c:idx val="122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5-A875-47CB-B90E-0F250E119CE9}"/>
              </c:ext>
            </c:extLst>
          </c:dPt>
          <c:dPt>
            <c:idx val="123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7-A875-47CB-B90E-0F250E119CE9}"/>
              </c:ext>
            </c:extLst>
          </c:dPt>
          <c:dPt>
            <c:idx val="124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9-A875-47CB-B90E-0F250E119CE9}"/>
              </c:ext>
            </c:extLst>
          </c:dPt>
          <c:dPt>
            <c:idx val="125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B-A875-47CB-B90E-0F250E119CE9}"/>
              </c:ext>
            </c:extLst>
          </c:dPt>
          <c:dPt>
            <c:idx val="126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D-A875-47CB-B90E-0F250E119CE9}"/>
              </c:ext>
            </c:extLst>
          </c:dPt>
          <c:dPt>
            <c:idx val="127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F-A875-47CB-B90E-0F250E119CE9}"/>
              </c:ext>
            </c:extLst>
          </c:dPt>
          <c:dPt>
            <c:idx val="128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1-A875-47CB-B90E-0F250E119CE9}"/>
              </c:ext>
            </c:extLst>
          </c:dPt>
          <c:dPt>
            <c:idx val="129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3-A875-47CB-B90E-0F250E119CE9}"/>
              </c:ext>
            </c:extLst>
          </c:dPt>
          <c:dPt>
            <c:idx val="13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5-A875-47CB-B90E-0F250E119CE9}"/>
              </c:ext>
            </c:extLst>
          </c:dPt>
          <c:dPt>
            <c:idx val="131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7-A875-47CB-B90E-0F250E119CE9}"/>
              </c:ext>
            </c:extLst>
          </c:dPt>
          <c:dPt>
            <c:idx val="13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9-A875-47CB-B90E-0F250E119CE9}"/>
              </c:ext>
            </c:extLst>
          </c:dPt>
          <c:dPt>
            <c:idx val="13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B-A875-47CB-B90E-0F250E119CE9}"/>
              </c:ext>
            </c:extLst>
          </c:dPt>
          <c:dPt>
            <c:idx val="134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D-A875-47CB-B90E-0F250E119CE9}"/>
              </c:ext>
            </c:extLst>
          </c:dPt>
          <c:dPt>
            <c:idx val="13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F-A875-47CB-B90E-0F250E119CE9}"/>
              </c:ext>
            </c:extLst>
          </c:dPt>
          <c:dPt>
            <c:idx val="136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1-A875-47CB-B90E-0F250E119CE9}"/>
              </c:ext>
            </c:extLst>
          </c:dPt>
          <c:dPt>
            <c:idx val="137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3-A875-47CB-B90E-0F250E119CE9}"/>
              </c:ext>
            </c:extLst>
          </c:dPt>
          <c:dPt>
            <c:idx val="138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5-A875-47CB-B90E-0F250E119CE9}"/>
              </c:ext>
            </c:extLst>
          </c:dPt>
          <c:dPt>
            <c:idx val="139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7-A875-47CB-B90E-0F250E119CE9}"/>
              </c:ext>
            </c:extLst>
          </c:dPt>
          <c:dPt>
            <c:idx val="140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9-A875-47CB-B90E-0F250E119CE9}"/>
              </c:ext>
            </c:extLst>
          </c:dPt>
          <c:dPt>
            <c:idx val="141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B-A875-47CB-B90E-0F250E119CE9}"/>
              </c:ext>
            </c:extLst>
          </c:dPt>
          <c:dPt>
            <c:idx val="142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D-A875-47CB-B90E-0F250E119CE9}"/>
              </c:ext>
            </c:extLst>
          </c:dPt>
          <c:dPt>
            <c:idx val="143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F-A875-47CB-B90E-0F250E119CE9}"/>
              </c:ext>
            </c:extLst>
          </c:dPt>
          <c:dPt>
            <c:idx val="144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1-A875-47CB-B90E-0F250E119CE9}"/>
              </c:ext>
            </c:extLst>
          </c:dPt>
          <c:dPt>
            <c:idx val="145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3-A875-47CB-B90E-0F250E119CE9}"/>
              </c:ext>
            </c:extLst>
          </c:dPt>
          <c:dPt>
            <c:idx val="146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5-A875-47CB-B90E-0F250E119CE9}"/>
              </c:ext>
            </c:extLst>
          </c:dPt>
          <c:dPt>
            <c:idx val="147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7-A875-47CB-B90E-0F250E119CE9}"/>
              </c:ext>
            </c:extLst>
          </c:dPt>
          <c:dPt>
            <c:idx val="148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9-A875-47CB-B90E-0F250E119CE9}"/>
              </c:ext>
            </c:extLst>
          </c:dPt>
          <c:dPt>
            <c:idx val="149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B-A875-47CB-B90E-0F250E119CE9}"/>
              </c:ext>
            </c:extLst>
          </c:dPt>
          <c:dPt>
            <c:idx val="150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D-A875-47CB-B90E-0F250E119CE9}"/>
              </c:ext>
            </c:extLst>
          </c:dPt>
          <c:dPt>
            <c:idx val="151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F-A875-47CB-B90E-0F250E119CE9}"/>
              </c:ext>
            </c:extLst>
          </c:dPt>
          <c:dPt>
            <c:idx val="152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1-A875-47CB-B90E-0F250E119CE9}"/>
              </c:ext>
            </c:extLst>
          </c:dPt>
          <c:dPt>
            <c:idx val="153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3-A875-47CB-B90E-0F250E119CE9}"/>
              </c:ext>
            </c:extLst>
          </c:dPt>
          <c:dPt>
            <c:idx val="154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5-A875-47CB-B90E-0F250E119CE9}"/>
              </c:ext>
            </c:extLst>
          </c:dPt>
          <c:dPt>
            <c:idx val="155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7-A875-47CB-B90E-0F250E119CE9}"/>
              </c:ext>
            </c:extLst>
          </c:dPt>
          <c:dPt>
            <c:idx val="156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9-A875-47CB-B90E-0F250E119CE9}"/>
              </c:ext>
            </c:extLst>
          </c:dPt>
          <c:dPt>
            <c:idx val="157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B-A875-47CB-B90E-0F250E119CE9}"/>
              </c:ext>
            </c:extLst>
          </c:dPt>
          <c:dPt>
            <c:idx val="158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D-A875-47CB-B90E-0F250E119CE9}"/>
              </c:ext>
            </c:extLst>
          </c:dPt>
          <c:dPt>
            <c:idx val="159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F-A875-47CB-B90E-0F250E119CE9}"/>
              </c:ext>
            </c:extLst>
          </c:dPt>
          <c:dPt>
            <c:idx val="160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1-A875-47CB-B90E-0F250E119CE9}"/>
              </c:ext>
            </c:extLst>
          </c:dPt>
          <c:dPt>
            <c:idx val="161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3-A875-47CB-B90E-0F250E119CE9}"/>
              </c:ext>
            </c:extLst>
          </c:dPt>
          <c:dPt>
            <c:idx val="16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5-A875-47CB-B90E-0F250E119CE9}"/>
              </c:ext>
            </c:extLst>
          </c:dPt>
          <c:cat>
            <c:multiLvlStrRef>
              <c:f>'Order level analysis'!$R$22831:$R$23045</c:f>
              <c:multiLvlStrCache>
                <c:ptCount val="163"/>
                <c:lvl>
                  <c:pt idx="0">
                    <c:v>Afternoon</c:v>
                  </c:pt>
                  <c:pt idx="1">
                    <c:v>Evening</c:v>
                  </c:pt>
                  <c:pt idx="2">
                    <c:v>Late Night</c:v>
                  </c:pt>
                  <c:pt idx="3">
                    <c:v>Morning</c:v>
                  </c:pt>
                  <c:pt idx="4">
                    <c:v>Night</c:v>
                  </c:pt>
                  <c:pt idx="5">
                    <c:v>Afternoon</c:v>
                  </c:pt>
                  <c:pt idx="6">
                    <c:v>Evening</c:v>
                  </c:pt>
                  <c:pt idx="7">
                    <c:v>Late Night</c:v>
                  </c:pt>
                  <c:pt idx="8">
                    <c:v>Night</c:v>
                  </c:pt>
                  <c:pt idx="9">
                    <c:v>Evening</c:v>
                  </c:pt>
                  <c:pt idx="10">
                    <c:v>Night</c:v>
                  </c:pt>
                  <c:pt idx="11">
                    <c:v>Evening</c:v>
                  </c:pt>
                  <c:pt idx="12">
                    <c:v>Morning</c:v>
                  </c:pt>
                  <c:pt idx="13">
                    <c:v>Night</c:v>
                  </c:pt>
                  <c:pt idx="14">
                    <c:v>Evening</c:v>
                  </c:pt>
                  <c:pt idx="15">
                    <c:v>Night</c:v>
                  </c:pt>
                  <c:pt idx="16">
                    <c:v>Afternoon</c:v>
                  </c:pt>
                  <c:pt idx="17">
                    <c:v>Evening</c:v>
                  </c:pt>
                  <c:pt idx="18">
                    <c:v>Late Night</c:v>
                  </c:pt>
                  <c:pt idx="19">
                    <c:v>Morning</c:v>
                  </c:pt>
                  <c:pt idx="20">
                    <c:v>Night</c:v>
                  </c:pt>
                  <c:pt idx="21">
                    <c:v>Afternoon</c:v>
                  </c:pt>
                  <c:pt idx="22">
                    <c:v>Evening</c:v>
                  </c:pt>
                  <c:pt idx="23">
                    <c:v>Morning</c:v>
                  </c:pt>
                  <c:pt idx="24">
                    <c:v>Night</c:v>
                  </c:pt>
                  <c:pt idx="25">
                    <c:v>Late Night</c:v>
                  </c:pt>
                  <c:pt idx="26">
                    <c:v>Morning</c:v>
                  </c:pt>
                  <c:pt idx="27">
                    <c:v>Night</c:v>
                  </c:pt>
                  <c:pt idx="28">
                    <c:v>Afternoon</c:v>
                  </c:pt>
                  <c:pt idx="29">
                    <c:v>Evening</c:v>
                  </c:pt>
                  <c:pt idx="30">
                    <c:v>Late Night</c:v>
                  </c:pt>
                  <c:pt idx="31">
                    <c:v>Morning</c:v>
                  </c:pt>
                  <c:pt idx="32">
                    <c:v>Night</c:v>
                  </c:pt>
                  <c:pt idx="33">
                    <c:v>Afternoon</c:v>
                  </c:pt>
                  <c:pt idx="34">
                    <c:v>Evening</c:v>
                  </c:pt>
                  <c:pt idx="35">
                    <c:v>Late Night</c:v>
                  </c:pt>
                  <c:pt idx="36">
                    <c:v>Night</c:v>
                  </c:pt>
                  <c:pt idx="37">
                    <c:v>Afternoon</c:v>
                  </c:pt>
                  <c:pt idx="38">
                    <c:v>Evening</c:v>
                  </c:pt>
                  <c:pt idx="39">
                    <c:v>Late Night</c:v>
                  </c:pt>
                  <c:pt idx="40">
                    <c:v>Morning</c:v>
                  </c:pt>
                  <c:pt idx="41">
                    <c:v>Night</c:v>
                  </c:pt>
                  <c:pt idx="42">
                    <c:v>Afternoon</c:v>
                  </c:pt>
                  <c:pt idx="43">
                    <c:v>Evening</c:v>
                  </c:pt>
                  <c:pt idx="44">
                    <c:v>Late Night</c:v>
                  </c:pt>
                  <c:pt idx="45">
                    <c:v>Morning</c:v>
                  </c:pt>
                  <c:pt idx="46">
                    <c:v>Night</c:v>
                  </c:pt>
                  <c:pt idx="47">
                    <c:v>Morning</c:v>
                  </c:pt>
                  <c:pt idx="48">
                    <c:v>Afternoon</c:v>
                  </c:pt>
                  <c:pt idx="49">
                    <c:v>Evening</c:v>
                  </c:pt>
                  <c:pt idx="50">
                    <c:v>Late Night</c:v>
                  </c:pt>
                  <c:pt idx="51">
                    <c:v>Morning</c:v>
                  </c:pt>
                  <c:pt idx="52">
                    <c:v>Night</c:v>
                  </c:pt>
                  <c:pt idx="53">
                    <c:v>Afternoon</c:v>
                  </c:pt>
                  <c:pt idx="54">
                    <c:v>Evening</c:v>
                  </c:pt>
                  <c:pt idx="55">
                    <c:v>Late Night</c:v>
                  </c:pt>
                  <c:pt idx="56">
                    <c:v>Morning</c:v>
                  </c:pt>
                  <c:pt idx="57">
                    <c:v>Night</c:v>
                  </c:pt>
                  <c:pt idx="58">
                    <c:v>Late Night</c:v>
                  </c:pt>
                  <c:pt idx="59">
                    <c:v>Afternoon</c:v>
                  </c:pt>
                  <c:pt idx="60">
                    <c:v>Evening</c:v>
                  </c:pt>
                  <c:pt idx="61">
                    <c:v>Late Night</c:v>
                  </c:pt>
                  <c:pt idx="62">
                    <c:v>Morning</c:v>
                  </c:pt>
                  <c:pt idx="63">
                    <c:v>Night</c:v>
                  </c:pt>
                  <c:pt idx="64">
                    <c:v>Afternoon</c:v>
                  </c:pt>
                  <c:pt idx="65">
                    <c:v>Evening</c:v>
                  </c:pt>
                  <c:pt idx="66">
                    <c:v>Late Night</c:v>
                  </c:pt>
                  <c:pt idx="67">
                    <c:v>Morning</c:v>
                  </c:pt>
                  <c:pt idx="68">
                    <c:v>Night</c:v>
                  </c:pt>
                  <c:pt idx="69">
                    <c:v>Late Night</c:v>
                  </c:pt>
                  <c:pt idx="70">
                    <c:v>Morning</c:v>
                  </c:pt>
                  <c:pt idx="71">
                    <c:v>Late Night</c:v>
                  </c:pt>
                  <c:pt idx="72">
                    <c:v>Afternoon</c:v>
                  </c:pt>
                  <c:pt idx="73">
                    <c:v>Evening</c:v>
                  </c:pt>
                  <c:pt idx="74">
                    <c:v>Late Night</c:v>
                  </c:pt>
                  <c:pt idx="75">
                    <c:v>Night</c:v>
                  </c:pt>
                  <c:pt idx="76">
                    <c:v>Late Night</c:v>
                  </c:pt>
                  <c:pt idx="77">
                    <c:v>Night</c:v>
                  </c:pt>
                  <c:pt idx="78">
                    <c:v>Afternoon</c:v>
                  </c:pt>
                  <c:pt idx="79">
                    <c:v>Late Night</c:v>
                  </c:pt>
                  <c:pt idx="80">
                    <c:v>Morning</c:v>
                  </c:pt>
                  <c:pt idx="81">
                    <c:v>Night</c:v>
                  </c:pt>
                  <c:pt idx="82">
                    <c:v>Late Night</c:v>
                  </c:pt>
                  <c:pt idx="83">
                    <c:v>Afternoon</c:v>
                  </c:pt>
                  <c:pt idx="84">
                    <c:v>Evening</c:v>
                  </c:pt>
                  <c:pt idx="85">
                    <c:v>Late Night</c:v>
                  </c:pt>
                  <c:pt idx="86">
                    <c:v>Morning</c:v>
                  </c:pt>
                  <c:pt idx="87">
                    <c:v>Night</c:v>
                  </c:pt>
                  <c:pt idx="88">
                    <c:v>Afternoon</c:v>
                  </c:pt>
                  <c:pt idx="89">
                    <c:v>Evening</c:v>
                  </c:pt>
                  <c:pt idx="90">
                    <c:v>Late Night</c:v>
                  </c:pt>
                  <c:pt idx="91">
                    <c:v>Morning</c:v>
                  </c:pt>
                  <c:pt idx="92">
                    <c:v>Night</c:v>
                  </c:pt>
                  <c:pt idx="93">
                    <c:v>Afternoon</c:v>
                  </c:pt>
                  <c:pt idx="94">
                    <c:v>Late Night</c:v>
                  </c:pt>
                  <c:pt idx="95">
                    <c:v>Morning</c:v>
                  </c:pt>
                  <c:pt idx="96">
                    <c:v>Night</c:v>
                  </c:pt>
                  <c:pt idx="97">
                    <c:v>Afternoon</c:v>
                  </c:pt>
                  <c:pt idx="98">
                    <c:v>Evening</c:v>
                  </c:pt>
                  <c:pt idx="99">
                    <c:v>Late Night</c:v>
                  </c:pt>
                  <c:pt idx="100">
                    <c:v>Morning</c:v>
                  </c:pt>
                  <c:pt idx="101">
                    <c:v>Night</c:v>
                  </c:pt>
                  <c:pt idx="102">
                    <c:v>Afternoon</c:v>
                  </c:pt>
                  <c:pt idx="103">
                    <c:v>Evening</c:v>
                  </c:pt>
                  <c:pt idx="104">
                    <c:v>Morning</c:v>
                  </c:pt>
                  <c:pt idx="105">
                    <c:v>Evening</c:v>
                  </c:pt>
                  <c:pt idx="106">
                    <c:v>Late Night</c:v>
                  </c:pt>
                  <c:pt idx="107">
                    <c:v>Morning</c:v>
                  </c:pt>
                  <c:pt idx="108">
                    <c:v>Night</c:v>
                  </c:pt>
                  <c:pt idx="109">
                    <c:v>Afternoon</c:v>
                  </c:pt>
                  <c:pt idx="110">
                    <c:v>Evening</c:v>
                  </c:pt>
                  <c:pt idx="111">
                    <c:v>Late Night</c:v>
                  </c:pt>
                  <c:pt idx="112">
                    <c:v>Morning</c:v>
                  </c:pt>
                  <c:pt idx="113">
                    <c:v>Night</c:v>
                  </c:pt>
                  <c:pt idx="114">
                    <c:v>Afternoon</c:v>
                  </c:pt>
                  <c:pt idx="115">
                    <c:v>Late Night</c:v>
                  </c:pt>
                  <c:pt idx="116">
                    <c:v>Morning</c:v>
                  </c:pt>
                  <c:pt idx="117">
                    <c:v>Evening</c:v>
                  </c:pt>
                  <c:pt idx="118">
                    <c:v>Afternoon</c:v>
                  </c:pt>
                  <c:pt idx="119">
                    <c:v>Late Night</c:v>
                  </c:pt>
                  <c:pt idx="120">
                    <c:v>Night</c:v>
                  </c:pt>
                  <c:pt idx="121">
                    <c:v>Night</c:v>
                  </c:pt>
                  <c:pt idx="122">
                    <c:v>Afternoon</c:v>
                  </c:pt>
                  <c:pt idx="123">
                    <c:v>Evening</c:v>
                  </c:pt>
                  <c:pt idx="124">
                    <c:v>Late Night</c:v>
                  </c:pt>
                  <c:pt idx="125">
                    <c:v>Morning</c:v>
                  </c:pt>
                  <c:pt idx="126">
                    <c:v>Night</c:v>
                  </c:pt>
                  <c:pt idx="127">
                    <c:v>Afternoon</c:v>
                  </c:pt>
                  <c:pt idx="128">
                    <c:v>Evening</c:v>
                  </c:pt>
                  <c:pt idx="129">
                    <c:v>Late Night</c:v>
                  </c:pt>
                  <c:pt idx="130">
                    <c:v>Morning</c:v>
                  </c:pt>
                  <c:pt idx="131">
                    <c:v>Night</c:v>
                  </c:pt>
                  <c:pt idx="132">
                    <c:v>Afternoon</c:v>
                  </c:pt>
                  <c:pt idx="133">
                    <c:v>Evening</c:v>
                  </c:pt>
                  <c:pt idx="134">
                    <c:v>Morning</c:v>
                  </c:pt>
                  <c:pt idx="135">
                    <c:v>Night</c:v>
                  </c:pt>
                  <c:pt idx="136">
                    <c:v>Morning</c:v>
                  </c:pt>
                  <c:pt idx="137">
                    <c:v>Afternoon</c:v>
                  </c:pt>
                  <c:pt idx="138">
                    <c:v>Evening</c:v>
                  </c:pt>
                  <c:pt idx="139">
                    <c:v>Late Night</c:v>
                  </c:pt>
                  <c:pt idx="140">
                    <c:v>Morning</c:v>
                  </c:pt>
                  <c:pt idx="141">
                    <c:v>Night</c:v>
                  </c:pt>
                  <c:pt idx="142">
                    <c:v>Evening</c:v>
                  </c:pt>
                  <c:pt idx="143">
                    <c:v>Morning</c:v>
                  </c:pt>
                  <c:pt idx="144">
                    <c:v>Night</c:v>
                  </c:pt>
                  <c:pt idx="145">
                    <c:v>Afternoon</c:v>
                  </c:pt>
                  <c:pt idx="146">
                    <c:v>Afternoon</c:v>
                  </c:pt>
                  <c:pt idx="147">
                    <c:v>Afternoon</c:v>
                  </c:pt>
                  <c:pt idx="148">
                    <c:v>Evening</c:v>
                  </c:pt>
                  <c:pt idx="149">
                    <c:v>Late Night</c:v>
                  </c:pt>
                  <c:pt idx="150">
                    <c:v>Night</c:v>
                  </c:pt>
                  <c:pt idx="151">
                    <c:v>Night</c:v>
                  </c:pt>
                  <c:pt idx="152">
                    <c:v>Afternoon</c:v>
                  </c:pt>
                  <c:pt idx="153">
                    <c:v>Afternoon</c:v>
                  </c:pt>
                  <c:pt idx="154">
                    <c:v>Evening</c:v>
                  </c:pt>
                  <c:pt idx="155">
                    <c:v>Late Night</c:v>
                  </c:pt>
                  <c:pt idx="156">
                    <c:v>Evening</c:v>
                  </c:pt>
                  <c:pt idx="157">
                    <c:v>Evening</c:v>
                  </c:pt>
                  <c:pt idx="158">
                    <c:v>Night</c:v>
                  </c:pt>
                  <c:pt idx="159">
                    <c:v>Afternoon</c:v>
                  </c:pt>
                  <c:pt idx="160">
                    <c:v>Evening</c:v>
                  </c:pt>
                  <c:pt idx="161">
                    <c:v>Morning</c:v>
                  </c:pt>
                  <c:pt idx="162">
                    <c:v>Night</c:v>
                  </c:pt>
                </c:lvl>
                <c:lvl>
                  <c:pt idx="0">
                    <c:v>Akshaya Nagar</c:v>
                  </c:pt>
                  <c:pt idx="5">
                    <c:v>Arekere</c:v>
                  </c:pt>
                  <c:pt idx="9">
                    <c:v>Banashankari Stage 2</c:v>
                  </c:pt>
                  <c:pt idx="11">
                    <c:v>Bannerghatta</c:v>
                  </c:pt>
                  <c:pt idx="14">
                    <c:v>Basavanagudi</c:v>
                  </c:pt>
                  <c:pt idx="16">
                    <c:v>Bellandur - Off Sarjapur Road</c:v>
                  </c:pt>
                  <c:pt idx="21">
                    <c:v>Bellandur, APR</c:v>
                  </c:pt>
                  <c:pt idx="25">
                    <c:v>Bellandur, Ecospace</c:v>
                  </c:pt>
                  <c:pt idx="26">
                    <c:v>Bellandur, ETV</c:v>
                  </c:pt>
                  <c:pt idx="28">
                    <c:v>Bellandur, Green Glen</c:v>
                  </c:pt>
                  <c:pt idx="33">
                    <c:v>Bellandur, Sakara</c:v>
                  </c:pt>
                  <c:pt idx="37">
                    <c:v>Bellandur, Sarjapur Road</c:v>
                  </c:pt>
                  <c:pt idx="42">
                    <c:v>Bilekahalli</c:v>
                  </c:pt>
                  <c:pt idx="47">
                    <c:v>Binnipet</c:v>
                  </c:pt>
                  <c:pt idx="48">
                    <c:v>Bomannahali - MicoLayout</c:v>
                  </c:pt>
                  <c:pt idx="53">
                    <c:v>Bommanahalli</c:v>
                  </c:pt>
                  <c:pt idx="58">
                    <c:v>Brookefield</c:v>
                  </c:pt>
                  <c:pt idx="59">
                    <c:v>BTM Stage 1</c:v>
                  </c:pt>
                  <c:pt idx="64">
                    <c:v>BTM Stage 2</c:v>
                  </c:pt>
                  <c:pt idx="69">
                    <c:v>Challagatta</c:v>
                  </c:pt>
                  <c:pt idx="70">
                    <c:v>Cox Town</c:v>
                  </c:pt>
                  <c:pt idx="71">
                    <c:v>CV Raman Nagar</c:v>
                  </c:pt>
                  <c:pt idx="72">
                    <c:v>Devarachikanna Halli</c:v>
                  </c:pt>
                  <c:pt idx="76">
                    <c:v>Doddanekundi</c:v>
                  </c:pt>
                  <c:pt idx="78">
                    <c:v>Domlur, EGL</c:v>
                  </c:pt>
                  <c:pt idx="82">
                    <c:v>Frazer Town</c:v>
                  </c:pt>
                  <c:pt idx="83">
                    <c:v>Harlur</c:v>
                  </c:pt>
                  <c:pt idx="88">
                    <c:v>HSR Layout</c:v>
                  </c:pt>
                  <c:pt idx="93">
                    <c:v>Indiranagar</c:v>
                  </c:pt>
                  <c:pt idx="97">
                    <c:v>ITI Layout</c:v>
                  </c:pt>
                  <c:pt idx="102">
                    <c:v>Jayanagar</c:v>
                  </c:pt>
                  <c:pt idx="105">
                    <c:v>JP Nagar Phase 1-3</c:v>
                  </c:pt>
                  <c:pt idx="109">
                    <c:v>JP Nagar Phase 4-5</c:v>
                  </c:pt>
                  <c:pt idx="114">
                    <c:v>JP Nagar Phase 6-7</c:v>
                  </c:pt>
                  <c:pt idx="117">
                    <c:v>JP Nagar Phase 8-9</c:v>
                  </c:pt>
                  <c:pt idx="118">
                    <c:v>Kadubeesanhali, Prestige</c:v>
                  </c:pt>
                  <c:pt idx="121">
                    <c:v>Kadubeesanhali, PTP</c:v>
                  </c:pt>
                  <c:pt idx="122">
                    <c:v>Koramangala, Ejipura</c:v>
                  </c:pt>
                  <c:pt idx="127">
                    <c:v>Kudlu</c:v>
                  </c:pt>
                  <c:pt idx="132">
                    <c:v>Kumaraswamy Layout</c:v>
                  </c:pt>
                  <c:pt idx="136">
                    <c:v>Mahadevapura</c:v>
                  </c:pt>
                  <c:pt idx="137">
                    <c:v>Manipal County</c:v>
                  </c:pt>
                  <c:pt idx="142">
                    <c:v>Marathahalli</c:v>
                  </c:pt>
                  <c:pt idx="145">
                    <c:v>Pattandur</c:v>
                  </c:pt>
                  <c:pt idx="146">
                    <c:v>Richmond Town</c:v>
                  </c:pt>
                  <c:pt idx="147">
                    <c:v>Sarjapur Road</c:v>
                  </c:pt>
                  <c:pt idx="151">
                    <c:v>Victoria Layout</c:v>
                  </c:pt>
                  <c:pt idx="152">
                    <c:v>Vimanapura</c:v>
                  </c:pt>
                  <c:pt idx="153">
                    <c:v>Viveka Nagar</c:v>
                  </c:pt>
                  <c:pt idx="156">
                    <c:v>Whitefield</c:v>
                  </c:pt>
                  <c:pt idx="157">
                    <c:v>Wilson Garden, Shantinagar</c:v>
                  </c:pt>
                  <c:pt idx="159">
                    <c:v>Yemalur</c:v>
                  </c:pt>
                </c:lvl>
              </c:multiLvlStrCache>
            </c:multiLvlStrRef>
          </c:cat>
          <c:val>
            <c:numRef>
              <c:f>'Order level analysis'!$S$22831:$S$23045</c:f>
              <c:numCache>
                <c:formatCode>General</c:formatCode>
                <c:ptCount val="163"/>
                <c:pt idx="0">
                  <c:v>2791</c:v>
                </c:pt>
                <c:pt idx="1">
                  <c:v>1968</c:v>
                </c:pt>
                <c:pt idx="2">
                  <c:v>1643</c:v>
                </c:pt>
                <c:pt idx="3">
                  <c:v>2839</c:v>
                </c:pt>
                <c:pt idx="4">
                  <c:v>1326</c:v>
                </c:pt>
                <c:pt idx="5">
                  <c:v>357</c:v>
                </c:pt>
                <c:pt idx="6">
                  <c:v>295</c:v>
                </c:pt>
                <c:pt idx="7">
                  <c:v>1200</c:v>
                </c:pt>
                <c:pt idx="8">
                  <c:v>458</c:v>
                </c:pt>
                <c:pt idx="9">
                  <c:v>500</c:v>
                </c:pt>
                <c:pt idx="10">
                  <c:v>200</c:v>
                </c:pt>
                <c:pt idx="11">
                  <c:v>1128</c:v>
                </c:pt>
                <c:pt idx="12">
                  <c:v>2300</c:v>
                </c:pt>
                <c:pt idx="13">
                  <c:v>1283</c:v>
                </c:pt>
                <c:pt idx="14">
                  <c:v>1654</c:v>
                </c:pt>
                <c:pt idx="15">
                  <c:v>395</c:v>
                </c:pt>
                <c:pt idx="16">
                  <c:v>2773</c:v>
                </c:pt>
                <c:pt idx="17">
                  <c:v>4214</c:v>
                </c:pt>
                <c:pt idx="18">
                  <c:v>185</c:v>
                </c:pt>
                <c:pt idx="19">
                  <c:v>3774</c:v>
                </c:pt>
                <c:pt idx="20">
                  <c:v>6397</c:v>
                </c:pt>
                <c:pt idx="21">
                  <c:v>6775</c:v>
                </c:pt>
                <c:pt idx="22">
                  <c:v>6857</c:v>
                </c:pt>
                <c:pt idx="23">
                  <c:v>4936</c:v>
                </c:pt>
                <c:pt idx="24">
                  <c:v>315</c:v>
                </c:pt>
                <c:pt idx="25">
                  <c:v>660</c:v>
                </c:pt>
                <c:pt idx="26">
                  <c:v>0</c:v>
                </c:pt>
                <c:pt idx="27">
                  <c:v>420</c:v>
                </c:pt>
                <c:pt idx="28">
                  <c:v>13985</c:v>
                </c:pt>
                <c:pt idx="29">
                  <c:v>11209</c:v>
                </c:pt>
                <c:pt idx="30">
                  <c:v>4453</c:v>
                </c:pt>
                <c:pt idx="31">
                  <c:v>11995</c:v>
                </c:pt>
                <c:pt idx="32">
                  <c:v>11800</c:v>
                </c:pt>
                <c:pt idx="33">
                  <c:v>3349</c:v>
                </c:pt>
                <c:pt idx="34">
                  <c:v>360</c:v>
                </c:pt>
                <c:pt idx="35">
                  <c:v>229</c:v>
                </c:pt>
                <c:pt idx="36">
                  <c:v>830</c:v>
                </c:pt>
                <c:pt idx="37">
                  <c:v>22219</c:v>
                </c:pt>
                <c:pt idx="38">
                  <c:v>11403</c:v>
                </c:pt>
                <c:pt idx="39">
                  <c:v>5619</c:v>
                </c:pt>
                <c:pt idx="40">
                  <c:v>6131</c:v>
                </c:pt>
                <c:pt idx="41">
                  <c:v>30829</c:v>
                </c:pt>
                <c:pt idx="42">
                  <c:v>1630</c:v>
                </c:pt>
                <c:pt idx="43">
                  <c:v>3440</c:v>
                </c:pt>
                <c:pt idx="44">
                  <c:v>750</c:v>
                </c:pt>
                <c:pt idx="45">
                  <c:v>882</c:v>
                </c:pt>
                <c:pt idx="46">
                  <c:v>259</c:v>
                </c:pt>
                <c:pt idx="47">
                  <c:v>78</c:v>
                </c:pt>
                <c:pt idx="48">
                  <c:v>91450</c:v>
                </c:pt>
                <c:pt idx="49">
                  <c:v>57329</c:v>
                </c:pt>
                <c:pt idx="50">
                  <c:v>7059</c:v>
                </c:pt>
                <c:pt idx="51">
                  <c:v>60248</c:v>
                </c:pt>
                <c:pt idx="52">
                  <c:v>51480</c:v>
                </c:pt>
                <c:pt idx="53">
                  <c:v>6065</c:v>
                </c:pt>
                <c:pt idx="54">
                  <c:v>4899</c:v>
                </c:pt>
                <c:pt idx="55">
                  <c:v>790</c:v>
                </c:pt>
                <c:pt idx="56">
                  <c:v>4574</c:v>
                </c:pt>
                <c:pt idx="57">
                  <c:v>3006</c:v>
                </c:pt>
                <c:pt idx="58">
                  <c:v>579</c:v>
                </c:pt>
                <c:pt idx="59">
                  <c:v>4943</c:v>
                </c:pt>
                <c:pt idx="60">
                  <c:v>1205</c:v>
                </c:pt>
                <c:pt idx="61">
                  <c:v>1934</c:v>
                </c:pt>
                <c:pt idx="62">
                  <c:v>487</c:v>
                </c:pt>
                <c:pt idx="63">
                  <c:v>3553</c:v>
                </c:pt>
                <c:pt idx="64">
                  <c:v>2280</c:v>
                </c:pt>
                <c:pt idx="65">
                  <c:v>3195</c:v>
                </c:pt>
                <c:pt idx="66">
                  <c:v>1292</c:v>
                </c:pt>
                <c:pt idx="67">
                  <c:v>2687</c:v>
                </c:pt>
                <c:pt idx="68">
                  <c:v>1521</c:v>
                </c:pt>
                <c:pt idx="69">
                  <c:v>298</c:v>
                </c:pt>
                <c:pt idx="70">
                  <c:v>0</c:v>
                </c:pt>
                <c:pt idx="71">
                  <c:v>1134</c:v>
                </c:pt>
                <c:pt idx="72">
                  <c:v>430</c:v>
                </c:pt>
                <c:pt idx="73">
                  <c:v>2092</c:v>
                </c:pt>
                <c:pt idx="74">
                  <c:v>165</c:v>
                </c:pt>
                <c:pt idx="75">
                  <c:v>2592</c:v>
                </c:pt>
                <c:pt idx="76">
                  <c:v>280</c:v>
                </c:pt>
                <c:pt idx="77">
                  <c:v>140</c:v>
                </c:pt>
                <c:pt idx="78">
                  <c:v>928</c:v>
                </c:pt>
                <c:pt idx="79">
                  <c:v>556</c:v>
                </c:pt>
                <c:pt idx="80">
                  <c:v>2217</c:v>
                </c:pt>
                <c:pt idx="81">
                  <c:v>0</c:v>
                </c:pt>
                <c:pt idx="82">
                  <c:v>1040</c:v>
                </c:pt>
                <c:pt idx="83">
                  <c:v>152465</c:v>
                </c:pt>
                <c:pt idx="84">
                  <c:v>130946</c:v>
                </c:pt>
                <c:pt idx="85">
                  <c:v>19674</c:v>
                </c:pt>
                <c:pt idx="86">
                  <c:v>145338</c:v>
                </c:pt>
                <c:pt idx="87">
                  <c:v>92070</c:v>
                </c:pt>
                <c:pt idx="88">
                  <c:v>1422182</c:v>
                </c:pt>
                <c:pt idx="89">
                  <c:v>1139217</c:v>
                </c:pt>
                <c:pt idx="90">
                  <c:v>231054</c:v>
                </c:pt>
                <c:pt idx="91">
                  <c:v>1259423</c:v>
                </c:pt>
                <c:pt idx="92">
                  <c:v>1081309</c:v>
                </c:pt>
                <c:pt idx="93">
                  <c:v>1073</c:v>
                </c:pt>
                <c:pt idx="94">
                  <c:v>559</c:v>
                </c:pt>
                <c:pt idx="95">
                  <c:v>394</c:v>
                </c:pt>
                <c:pt idx="96">
                  <c:v>1035</c:v>
                </c:pt>
                <c:pt idx="97">
                  <c:v>397521</c:v>
                </c:pt>
                <c:pt idx="98">
                  <c:v>289264</c:v>
                </c:pt>
                <c:pt idx="99">
                  <c:v>103193</c:v>
                </c:pt>
                <c:pt idx="100">
                  <c:v>324911</c:v>
                </c:pt>
                <c:pt idx="101">
                  <c:v>327194</c:v>
                </c:pt>
                <c:pt idx="102">
                  <c:v>1097</c:v>
                </c:pt>
                <c:pt idx="103">
                  <c:v>278</c:v>
                </c:pt>
                <c:pt idx="104">
                  <c:v>404</c:v>
                </c:pt>
                <c:pt idx="105">
                  <c:v>593</c:v>
                </c:pt>
                <c:pt idx="106">
                  <c:v>338</c:v>
                </c:pt>
                <c:pt idx="107">
                  <c:v>297</c:v>
                </c:pt>
                <c:pt idx="108">
                  <c:v>330</c:v>
                </c:pt>
                <c:pt idx="109">
                  <c:v>1028</c:v>
                </c:pt>
                <c:pt idx="110">
                  <c:v>2537</c:v>
                </c:pt>
                <c:pt idx="111">
                  <c:v>479</c:v>
                </c:pt>
                <c:pt idx="112">
                  <c:v>1127</c:v>
                </c:pt>
                <c:pt idx="113">
                  <c:v>478</c:v>
                </c:pt>
                <c:pt idx="114">
                  <c:v>1147</c:v>
                </c:pt>
                <c:pt idx="115">
                  <c:v>70</c:v>
                </c:pt>
                <c:pt idx="116">
                  <c:v>2465</c:v>
                </c:pt>
                <c:pt idx="117">
                  <c:v>1206</c:v>
                </c:pt>
                <c:pt idx="118">
                  <c:v>1003</c:v>
                </c:pt>
                <c:pt idx="119">
                  <c:v>2510</c:v>
                </c:pt>
                <c:pt idx="120">
                  <c:v>517</c:v>
                </c:pt>
                <c:pt idx="121">
                  <c:v>639</c:v>
                </c:pt>
                <c:pt idx="122">
                  <c:v>17492</c:v>
                </c:pt>
                <c:pt idx="123">
                  <c:v>13070</c:v>
                </c:pt>
                <c:pt idx="124">
                  <c:v>10867</c:v>
                </c:pt>
                <c:pt idx="125">
                  <c:v>9050</c:v>
                </c:pt>
                <c:pt idx="126">
                  <c:v>16121</c:v>
                </c:pt>
                <c:pt idx="127">
                  <c:v>56350</c:v>
                </c:pt>
                <c:pt idx="128">
                  <c:v>42817</c:v>
                </c:pt>
                <c:pt idx="129">
                  <c:v>14266</c:v>
                </c:pt>
                <c:pt idx="130">
                  <c:v>66154</c:v>
                </c:pt>
                <c:pt idx="131">
                  <c:v>39494</c:v>
                </c:pt>
                <c:pt idx="132">
                  <c:v>1120</c:v>
                </c:pt>
                <c:pt idx="133">
                  <c:v>330</c:v>
                </c:pt>
                <c:pt idx="134">
                  <c:v>1120</c:v>
                </c:pt>
                <c:pt idx="135">
                  <c:v>60</c:v>
                </c:pt>
                <c:pt idx="136">
                  <c:v>675</c:v>
                </c:pt>
                <c:pt idx="137">
                  <c:v>11691</c:v>
                </c:pt>
                <c:pt idx="138">
                  <c:v>8064</c:v>
                </c:pt>
                <c:pt idx="139">
                  <c:v>2390</c:v>
                </c:pt>
                <c:pt idx="140">
                  <c:v>9926</c:v>
                </c:pt>
                <c:pt idx="141">
                  <c:v>3857</c:v>
                </c:pt>
                <c:pt idx="142">
                  <c:v>495</c:v>
                </c:pt>
                <c:pt idx="143">
                  <c:v>0</c:v>
                </c:pt>
                <c:pt idx="144">
                  <c:v>360</c:v>
                </c:pt>
                <c:pt idx="145">
                  <c:v>648</c:v>
                </c:pt>
                <c:pt idx="146">
                  <c:v>2231</c:v>
                </c:pt>
                <c:pt idx="147">
                  <c:v>3860</c:v>
                </c:pt>
                <c:pt idx="148">
                  <c:v>1525</c:v>
                </c:pt>
                <c:pt idx="149">
                  <c:v>660</c:v>
                </c:pt>
                <c:pt idx="150">
                  <c:v>4860</c:v>
                </c:pt>
                <c:pt idx="151">
                  <c:v>495</c:v>
                </c:pt>
                <c:pt idx="152">
                  <c:v>468</c:v>
                </c:pt>
                <c:pt idx="153">
                  <c:v>860</c:v>
                </c:pt>
                <c:pt idx="154">
                  <c:v>661</c:v>
                </c:pt>
                <c:pt idx="155">
                  <c:v>0</c:v>
                </c:pt>
                <c:pt idx="156">
                  <c:v>0</c:v>
                </c:pt>
                <c:pt idx="157">
                  <c:v>445</c:v>
                </c:pt>
                <c:pt idx="158">
                  <c:v>525</c:v>
                </c:pt>
                <c:pt idx="159">
                  <c:v>267</c:v>
                </c:pt>
                <c:pt idx="160">
                  <c:v>1053</c:v>
                </c:pt>
                <c:pt idx="161">
                  <c:v>813</c:v>
                </c:pt>
                <c:pt idx="162">
                  <c:v>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46-A875-47CB-B90E-0F250E119CE9}"/>
            </c:ext>
          </c:extLst>
        </c:ser>
        <c:ser>
          <c:idx val="1"/>
          <c:order val="1"/>
          <c:tx>
            <c:strRef>
              <c:f>'Order level analysis'!$T$22830</c:f>
              <c:strCache>
                <c:ptCount val="1"/>
                <c:pt idx="0">
                  <c:v>Sum of Discount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8-A875-47CB-B90E-0F250E119C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A-A875-47CB-B90E-0F250E119C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C-A875-47CB-B90E-0F250E119C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E-A875-47CB-B90E-0F250E119CE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0-A875-47CB-B90E-0F250E119CE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2-A875-47CB-B90E-0F250E119CE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4-A875-47CB-B90E-0F250E119CE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6-A875-47CB-B90E-0F250E119CE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8-A875-47CB-B90E-0F250E119CE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A-A875-47CB-B90E-0F250E119CE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C-A875-47CB-B90E-0F250E119CE9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E-A875-47CB-B90E-0F250E119CE9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0-A875-47CB-B90E-0F250E119CE9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2-A875-47CB-B90E-0F250E119CE9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4-A875-47CB-B90E-0F250E119CE9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6-A875-47CB-B90E-0F250E119CE9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8-A875-47CB-B90E-0F250E119CE9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A-A875-47CB-B90E-0F250E119CE9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C-A875-47CB-B90E-0F250E119CE9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E-A875-47CB-B90E-0F250E119CE9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70-A875-47CB-B90E-0F250E119CE9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72-A875-47CB-B90E-0F250E119CE9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74-A875-47CB-B90E-0F250E119CE9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76-A875-47CB-B90E-0F250E119CE9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78-A875-47CB-B90E-0F250E119CE9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7A-A875-47CB-B90E-0F250E119CE9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7C-A875-47CB-B90E-0F250E119CE9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7E-A875-47CB-B90E-0F250E119CE9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80-A875-47CB-B90E-0F250E119CE9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82-A875-47CB-B90E-0F250E119CE9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84-A875-47CB-B90E-0F250E119CE9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86-A875-47CB-B90E-0F250E119CE9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88-A875-47CB-B90E-0F250E119CE9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8A-A875-47CB-B90E-0F250E119CE9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8C-A875-47CB-B90E-0F250E119CE9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8E-A875-47CB-B90E-0F250E119CE9}"/>
              </c:ext>
            </c:extLst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90-A875-47CB-B90E-0F250E119CE9}"/>
              </c:ext>
            </c:extLst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92-A875-47CB-B90E-0F250E119CE9}"/>
              </c:ext>
            </c:extLst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94-A875-47CB-B90E-0F250E119CE9}"/>
              </c:ext>
            </c:extLst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96-A875-47CB-B90E-0F250E119CE9}"/>
              </c:ext>
            </c:extLst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98-A875-47CB-B90E-0F250E119CE9}"/>
              </c:ext>
            </c:extLst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9A-A875-47CB-B90E-0F250E119CE9}"/>
              </c:ext>
            </c:extLst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9C-A875-47CB-B90E-0F250E119CE9}"/>
              </c:ext>
            </c:extLst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9E-A875-47CB-B90E-0F250E119CE9}"/>
              </c:ext>
            </c:extLst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A0-A875-47CB-B90E-0F250E119CE9}"/>
              </c:ext>
            </c:extLst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A2-A875-47CB-B90E-0F250E119CE9}"/>
              </c:ext>
            </c:extLst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A4-A875-47CB-B90E-0F250E119CE9}"/>
              </c:ext>
            </c:extLst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A6-A875-47CB-B90E-0F250E119CE9}"/>
              </c:ext>
            </c:extLst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A8-A875-47CB-B90E-0F250E119CE9}"/>
              </c:ext>
            </c:extLst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AA-A875-47CB-B90E-0F250E119CE9}"/>
              </c:ext>
            </c:extLst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AC-A875-47CB-B90E-0F250E119CE9}"/>
              </c:ext>
            </c:extLst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AE-A875-47CB-B90E-0F250E119CE9}"/>
              </c:ext>
            </c:extLst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B0-A875-47CB-B90E-0F250E119CE9}"/>
              </c:ext>
            </c:extLst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B2-A875-47CB-B90E-0F250E119CE9}"/>
              </c:ext>
            </c:extLst>
          </c:dPt>
          <c:dPt>
            <c:idx val="5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B4-A875-47CB-B90E-0F250E119CE9}"/>
              </c:ext>
            </c:extLst>
          </c:dPt>
          <c:dPt>
            <c:idx val="5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B6-A875-47CB-B90E-0F250E119CE9}"/>
              </c:ext>
            </c:extLst>
          </c:dPt>
          <c:dPt>
            <c:idx val="5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B8-A875-47CB-B90E-0F250E119CE9}"/>
              </c:ext>
            </c:extLst>
          </c:dPt>
          <c:dPt>
            <c:idx val="5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BA-A875-47CB-B90E-0F250E119CE9}"/>
              </c:ext>
            </c:extLst>
          </c:dPt>
          <c:dPt>
            <c:idx val="5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BC-A875-47CB-B90E-0F250E119CE9}"/>
              </c:ext>
            </c:extLst>
          </c:dPt>
          <c:dPt>
            <c:idx val="5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BE-A875-47CB-B90E-0F250E119CE9}"/>
              </c:ext>
            </c:extLst>
          </c:dPt>
          <c:dPt>
            <c:idx val="6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C0-A875-47CB-B90E-0F250E119CE9}"/>
              </c:ext>
            </c:extLst>
          </c:dPt>
          <c:dPt>
            <c:idx val="61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C2-A875-47CB-B90E-0F250E119CE9}"/>
              </c:ext>
            </c:extLst>
          </c:dPt>
          <c:dPt>
            <c:idx val="62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C4-A875-47CB-B90E-0F250E119CE9}"/>
              </c:ext>
            </c:extLst>
          </c:dPt>
          <c:dPt>
            <c:idx val="63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C6-A875-47CB-B90E-0F250E119CE9}"/>
              </c:ext>
            </c:extLst>
          </c:dPt>
          <c:dPt>
            <c:idx val="6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C8-A875-47CB-B90E-0F250E119CE9}"/>
              </c:ext>
            </c:extLst>
          </c:dPt>
          <c:dPt>
            <c:idx val="6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CA-A875-47CB-B90E-0F250E119CE9}"/>
              </c:ext>
            </c:extLst>
          </c:dPt>
          <c:dPt>
            <c:idx val="6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CC-A875-47CB-B90E-0F250E119CE9}"/>
              </c:ext>
            </c:extLst>
          </c:dPt>
          <c:dPt>
            <c:idx val="67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CE-A875-47CB-B90E-0F250E119CE9}"/>
              </c:ext>
            </c:extLst>
          </c:dPt>
          <c:dPt>
            <c:idx val="68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D0-A875-47CB-B90E-0F250E119CE9}"/>
              </c:ext>
            </c:extLst>
          </c:dPt>
          <c:dPt>
            <c:idx val="69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D2-A875-47CB-B90E-0F250E119CE9}"/>
              </c:ext>
            </c:extLst>
          </c:dPt>
          <c:dPt>
            <c:idx val="7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D4-A875-47CB-B90E-0F250E119CE9}"/>
              </c:ext>
            </c:extLst>
          </c:dPt>
          <c:dPt>
            <c:idx val="71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D6-A875-47CB-B90E-0F250E119CE9}"/>
              </c:ext>
            </c:extLst>
          </c:dPt>
          <c:dPt>
            <c:idx val="72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D8-A875-47CB-B90E-0F250E119CE9}"/>
              </c:ext>
            </c:extLst>
          </c:dPt>
          <c:dPt>
            <c:idx val="73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DA-A875-47CB-B90E-0F250E119CE9}"/>
              </c:ext>
            </c:extLst>
          </c:dPt>
          <c:dPt>
            <c:idx val="74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DC-A875-47CB-B90E-0F250E119CE9}"/>
              </c:ext>
            </c:extLst>
          </c:dPt>
          <c:dPt>
            <c:idx val="75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DE-A875-47CB-B90E-0F250E119CE9}"/>
              </c:ext>
            </c:extLst>
          </c:dPt>
          <c:dPt>
            <c:idx val="76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E0-A875-47CB-B90E-0F250E119CE9}"/>
              </c:ext>
            </c:extLst>
          </c:dPt>
          <c:dPt>
            <c:idx val="77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E2-A875-47CB-B90E-0F250E119CE9}"/>
              </c:ext>
            </c:extLst>
          </c:dPt>
          <c:dPt>
            <c:idx val="78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E4-A875-47CB-B90E-0F250E119CE9}"/>
              </c:ext>
            </c:extLst>
          </c:dPt>
          <c:dPt>
            <c:idx val="79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E6-A875-47CB-B90E-0F250E119CE9}"/>
              </c:ext>
            </c:extLst>
          </c:dPt>
          <c:dPt>
            <c:idx val="8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E8-A875-47CB-B90E-0F250E119CE9}"/>
              </c:ext>
            </c:extLst>
          </c:dPt>
          <c:dPt>
            <c:idx val="8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EA-A875-47CB-B90E-0F250E119CE9}"/>
              </c:ext>
            </c:extLst>
          </c:dPt>
          <c:dPt>
            <c:idx val="8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EC-A875-47CB-B90E-0F250E119CE9}"/>
              </c:ext>
            </c:extLst>
          </c:dPt>
          <c:dPt>
            <c:idx val="8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EE-A875-47CB-B90E-0F250E119CE9}"/>
              </c:ext>
            </c:extLst>
          </c:dPt>
          <c:dPt>
            <c:idx val="84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F0-A875-47CB-B90E-0F250E119CE9}"/>
              </c:ext>
            </c:extLst>
          </c:dPt>
          <c:dPt>
            <c:idx val="85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F2-A875-47CB-B90E-0F250E119CE9}"/>
              </c:ext>
            </c:extLst>
          </c:dPt>
          <c:dPt>
            <c:idx val="86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F4-A875-47CB-B90E-0F250E119CE9}"/>
              </c:ext>
            </c:extLst>
          </c:dPt>
          <c:dPt>
            <c:idx val="87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F6-A875-47CB-B90E-0F250E119CE9}"/>
              </c:ext>
            </c:extLst>
          </c:dPt>
          <c:dPt>
            <c:idx val="88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F8-A875-47CB-B90E-0F250E119CE9}"/>
              </c:ext>
            </c:extLst>
          </c:dPt>
          <c:dPt>
            <c:idx val="89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FA-A875-47CB-B90E-0F250E119CE9}"/>
              </c:ext>
            </c:extLst>
          </c:dPt>
          <c:dPt>
            <c:idx val="90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FC-A875-47CB-B90E-0F250E119CE9}"/>
              </c:ext>
            </c:extLst>
          </c:dPt>
          <c:dPt>
            <c:idx val="91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FE-A875-47CB-B90E-0F250E119CE9}"/>
              </c:ext>
            </c:extLst>
          </c:dPt>
          <c:dPt>
            <c:idx val="92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00-A875-47CB-B90E-0F250E119CE9}"/>
              </c:ext>
            </c:extLst>
          </c:dPt>
          <c:dPt>
            <c:idx val="93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02-A875-47CB-B90E-0F250E119CE9}"/>
              </c:ext>
            </c:extLst>
          </c:dPt>
          <c:dPt>
            <c:idx val="94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04-A875-47CB-B90E-0F250E119CE9}"/>
              </c:ext>
            </c:extLst>
          </c:dPt>
          <c:dPt>
            <c:idx val="95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06-A875-47CB-B90E-0F250E119CE9}"/>
              </c:ext>
            </c:extLst>
          </c:dPt>
          <c:dPt>
            <c:idx val="96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08-A875-47CB-B90E-0F250E119CE9}"/>
              </c:ext>
            </c:extLst>
          </c:dPt>
          <c:dPt>
            <c:idx val="97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0A-A875-47CB-B90E-0F250E119CE9}"/>
              </c:ext>
            </c:extLst>
          </c:dPt>
          <c:dPt>
            <c:idx val="98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0C-A875-47CB-B90E-0F250E119CE9}"/>
              </c:ext>
            </c:extLst>
          </c:dPt>
          <c:dPt>
            <c:idx val="99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0E-A875-47CB-B90E-0F250E119CE9}"/>
              </c:ext>
            </c:extLst>
          </c:dPt>
          <c:dPt>
            <c:idx val="100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10-A875-47CB-B90E-0F250E119CE9}"/>
              </c:ext>
            </c:extLst>
          </c:dPt>
          <c:dPt>
            <c:idx val="101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12-A875-47CB-B90E-0F250E119CE9}"/>
              </c:ext>
            </c:extLst>
          </c:dPt>
          <c:dPt>
            <c:idx val="102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14-A875-47CB-B90E-0F250E119CE9}"/>
              </c:ext>
            </c:extLst>
          </c:dPt>
          <c:dPt>
            <c:idx val="103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16-A875-47CB-B90E-0F250E119CE9}"/>
              </c:ext>
            </c:extLst>
          </c:dPt>
          <c:dPt>
            <c:idx val="104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18-A875-47CB-B90E-0F250E119CE9}"/>
              </c:ext>
            </c:extLst>
          </c:dPt>
          <c:dPt>
            <c:idx val="105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1A-A875-47CB-B90E-0F250E119CE9}"/>
              </c:ext>
            </c:extLst>
          </c:dPt>
          <c:dPt>
            <c:idx val="106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1C-A875-47CB-B90E-0F250E119CE9}"/>
              </c:ext>
            </c:extLst>
          </c:dPt>
          <c:dPt>
            <c:idx val="107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1E-A875-47CB-B90E-0F250E119CE9}"/>
              </c:ext>
            </c:extLst>
          </c:dPt>
          <c:dPt>
            <c:idx val="10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20-A875-47CB-B90E-0F250E119CE9}"/>
              </c:ext>
            </c:extLst>
          </c:dPt>
          <c:dPt>
            <c:idx val="109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22-A875-47CB-B90E-0F250E119CE9}"/>
              </c:ext>
            </c:extLst>
          </c:dPt>
          <c:dPt>
            <c:idx val="11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24-A875-47CB-B90E-0F250E119CE9}"/>
              </c:ext>
            </c:extLst>
          </c:dPt>
          <c:dPt>
            <c:idx val="11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26-A875-47CB-B90E-0F250E119CE9}"/>
              </c:ext>
            </c:extLst>
          </c:dPt>
          <c:dPt>
            <c:idx val="11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28-A875-47CB-B90E-0F250E119CE9}"/>
              </c:ext>
            </c:extLst>
          </c:dPt>
          <c:dPt>
            <c:idx val="11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2A-A875-47CB-B90E-0F250E119CE9}"/>
              </c:ext>
            </c:extLst>
          </c:dPt>
          <c:dPt>
            <c:idx val="114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2C-A875-47CB-B90E-0F250E119CE9}"/>
              </c:ext>
            </c:extLst>
          </c:dPt>
          <c:dPt>
            <c:idx val="115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2E-A875-47CB-B90E-0F250E119CE9}"/>
              </c:ext>
            </c:extLst>
          </c:dPt>
          <c:dPt>
            <c:idx val="116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30-A875-47CB-B90E-0F250E119CE9}"/>
              </c:ext>
            </c:extLst>
          </c:dPt>
          <c:dPt>
            <c:idx val="117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32-A875-47CB-B90E-0F250E119CE9}"/>
              </c:ext>
            </c:extLst>
          </c:dPt>
          <c:dPt>
            <c:idx val="118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34-A875-47CB-B90E-0F250E119CE9}"/>
              </c:ext>
            </c:extLst>
          </c:dPt>
          <c:dPt>
            <c:idx val="119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36-A875-47CB-B90E-0F250E119CE9}"/>
              </c:ext>
            </c:extLst>
          </c:dPt>
          <c:dPt>
            <c:idx val="120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38-A875-47CB-B90E-0F250E119CE9}"/>
              </c:ext>
            </c:extLst>
          </c:dPt>
          <c:dPt>
            <c:idx val="121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3A-A875-47CB-B90E-0F250E119CE9}"/>
              </c:ext>
            </c:extLst>
          </c:dPt>
          <c:dPt>
            <c:idx val="122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3C-A875-47CB-B90E-0F250E119CE9}"/>
              </c:ext>
            </c:extLst>
          </c:dPt>
          <c:dPt>
            <c:idx val="123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3E-A875-47CB-B90E-0F250E119CE9}"/>
              </c:ext>
            </c:extLst>
          </c:dPt>
          <c:dPt>
            <c:idx val="124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40-A875-47CB-B90E-0F250E119CE9}"/>
              </c:ext>
            </c:extLst>
          </c:dPt>
          <c:dPt>
            <c:idx val="125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42-A875-47CB-B90E-0F250E119CE9}"/>
              </c:ext>
            </c:extLst>
          </c:dPt>
          <c:dPt>
            <c:idx val="126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44-A875-47CB-B90E-0F250E119CE9}"/>
              </c:ext>
            </c:extLst>
          </c:dPt>
          <c:dPt>
            <c:idx val="127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46-A875-47CB-B90E-0F250E119CE9}"/>
              </c:ext>
            </c:extLst>
          </c:dPt>
          <c:dPt>
            <c:idx val="128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48-A875-47CB-B90E-0F250E119CE9}"/>
              </c:ext>
            </c:extLst>
          </c:dPt>
          <c:dPt>
            <c:idx val="129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4A-A875-47CB-B90E-0F250E119CE9}"/>
              </c:ext>
            </c:extLst>
          </c:dPt>
          <c:dPt>
            <c:idx val="13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4C-A875-47CB-B90E-0F250E119CE9}"/>
              </c:ext>
            </c:extLst>
          </c:dPt>
          <c:dPt>
            <c:idx val="131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4E-A875-47CB-B90E-0F250E119CE9}"/>
              </c:ext>
            </c:extLst>
          </c:dPt>
          <c:dPt>
            <c:idx val="13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50-A875-47CB-B90E-0F250E119CE9}"/>
              </c:ext>
            </c:extLst>
          </c:dPt>
          <c:dPt>
            <c:idx val="13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52-A875-47CB-B90E-0F250E119CE9}"/>
              </c:ext>
            </c:extLst>
          </c:dPt>
          <c:dPt>
            <c:idx val="134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54-A875-47CB-B90E-0F250E119CE9}"/>
              </c:ext>
            </c:extLst>
          </c:dPt>
          <c:dPt>
            <c:idx val="13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56-A875-47CB-B90E-0F250E119CE9}"/>
              </c:ext>
            </c:extLst>
          </c:dPt>
          <c:dPt>
            <c:idx val="136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58-A875-47CB-B90E-0F250E119CE9}"/>
              </c:ext>
            </c:extLst>
          </c:dPt>
          <c:dPt>
            <c:idx val="137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5A-A875-47CB-B90E-0F250E119CE9}"/>
              </c:ext>
            </c:extLst>
          </c:dPt>
          <c:dPt>
            <c:idx val="138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5C-A875-47CB-B90E-0F250E119CE9}"/>
              </c:ext>
            </c:extLst>
          </c:dPt>
          <c:dPt>
            <c:idx val="139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5E-A875-47CB-B90E-0F250E119CE9}"/>
              </c:ext>
            </c:extLst>
          </c:dPt>
          <c:dPt>
            <c:idx val="140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60-A875-47CB-B90E-0F250E119CE9}"/>
              </c:ext>
            </c:extLst>
          </c:dPt>
          <c:dPt>
            <c:idx val="141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62-A875-47CB-B90E-0F250E119CE9}"/>
              </c:ext>
            </c:extLst>
          </c:dPt>
          <c:dPt>
            <c:idx val="142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64-A875-47CB-B90E-0F250E119CE9}"/>
              </c:ext>
            </c:extLst>
          </c:dPt>
          <c:dPt>
            <c:idx val="143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66-A875-47CB-B90E-0F250E119CE9}"/>
              </c:ext>
            </c:extLst>
          </c:dPt>
          <c:dPt>
            <c:idx val="144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68-A875-47CB-B90E-0F250E119CE9}"/>
              </c:ext>
            </c:extLst>
          </c:dPt>
          <c:dPt>
            <c:idx val="145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6A-A875-47CB-B90E-0F250E119CE9}"/>
              </c:ext>
            </c:extLst>
          </c:dPt>
          <c:dPt>
            <c:idx val="146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6C-A875-47CB-B90E-0F250E119CE9}"/>
              </c:ext>
            </c:extLst>
          </c:dPt>
          <c:dPt>
            <c:idx val="147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6E-A875-47CB-B90E-0F250E119CE9}"/>
              </c:ext>
            </c:extLst>
          </c:dPt>
          <c:dPt>
            <c:idx val="148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70-A875-47CB-B90E-0F250E119CE9}"/>
              </c:ext>
            </c:extLst>
          </c:dPt>
          <c:dPt>
            <c:idx val="149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72-A875-47CB-B90E-0F250E119CE9}"/>
              </c:ext>
            </c:extLst>
          </c:dPt>
          <c:dPt>
            <c:idx val="150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74-A875-47CB-B90E-0F250E119CE9}"/>
              </c:ext>
            </c:extLst>
          </c:dPt>
          <c:dPt>
            <c:idx val="151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76-A875-47CB-B90E-0F250E119CE9}"/>
              </c:ext>
            </c:extLst>
          </c:dPt>
          <c:dPt>
            <c:idx val="152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78-A875-47CB-B90E-0F250E119CE9}"/>
              </c:ext>
            </c:extLst>
          </c:dPt>
          <c:dPt>
            <c:idx val="153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7A-A875-47CB-B90E-0F250E119CE9}"/>
              </c:ext>
            </c:extLst>
          </c:dPt>
          <c:dPt>
            <c:idx val="154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7C-A875-47CB-B90E-0F250E119CE9}"/>
              </c:ext>
            </c:extLst>
          </c:dPt>
          <c:dPt>
            <c:idx val="155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7E-A875-47CB-B90E-0F250E119CE9}"/>
              </c:ext>
            </c:extLst>
          </c:dPt>
          <c:dPt>
            <c:idx val="156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80-A875-47CB-B90E-0F250E119CE9}"/>
              </c:ext>
            </c:extLst>
          </c:dPt>
          <c:dPt>
            <c:idx val="157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82-A875-47CB-B90E-0F250E119CE9}"/>
              </c:ext>
            </c:extLst>
          </c:dPt>
          <c:dPt>
            <c:idx val="158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84-A875-47CB-B90E-0F250E119CE9}"/>
              </c:ext>
            </c:extLst>
          </c:dPt>
          <c:dPt>
            <c:idx val="159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86-A875-47CB-B90E-0F250E119CE9}"/>
              </c:ext>
            </c:extLst>
          </c:dPt>
          <c:dPt>
            <c:idx val="160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88-A875-47CB-B90E-0F250E119CE9}"/>
              </c:ext>
            </c:extLst>
          </c:dPt>
          <c:dPt>
            <c:idx val="161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8A-A875-47CB-B90E-0F250E119CE9}"/>
              </c:ext>
            </c:extLst>
          </c:dPt>
          <c:dPt>
            <c:idx val="16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8C-A875-47CB-B90E-0F250E119CE9}"/>
              </c:ext>
            </c:extLst>
          </c:dPt>
          <c:cat>
            <c:multiLvlStrRef>
              <c:f>'Order level analysis'!$R$22831:$R$23045</c:f>
              <c:multiLvlStrCache>
                <c:ptCount val="163"/>
                <c:lvl>
                  <c:pt idx="0">
                    <c:v>Afternoon</c:v>
                  </c:pt>
                  <c:pt idx="1">
                    <c:v>Evening</c:v>
                  </c:pt>
                  <c:pt idx="2">
                    <c:v>Late Night</c:v>
                  </c:pt>
                  <c:pt idx="3">
                    <c:v>Morning</c:v>
                  </c:pt>
                  <c:pt idx="4">
                    <c:v>Night</c:v>
                  </c:pt>
                  <c:pt idx="5">
                    <c:v>Afternoon</c:v>
                  </c:pt>
                  <c:pt idx="6">
                    <c:v>Evening</c:v>
                  </c:pt>
                  <c:pt idx="7">
                    <c:v>Late Night</c:v>
                  </c:pt>
                  <c:pt idx="8">
                    <c:v>Night</c:v>
                  </c:pt>
                  <c:pt idx="9">
                    <c:v>Evening</c:v>
                  </c:pt>
                  <c:pt idx="10">
                    <c:v>Night</c:v>
                  </c:pt>
                  <c:pt idx="11">
                    <c:v>Evening</c:v>
                  </c:pt>
                  <c:pt idx="12">
                    <c:v>Morning</c:v>
                  </c:pt>
                  <c:pt idx="13">
                    <c:v>Night</c:v>
                  </c:pt>
                  <c:pt idx="14">
                    <c:v>Evening</c:v>
                  </c:pt>
                  <c:pt idx="15">
                    <c:v>Night</c:v>
                  </c:pt>
                  <c:pt idx="16">
                    <c:v>Afternoon</c:v>
                  </c:pt>
                  <c:pt idx="17">
                    <c:v>Evening</c:v>
                  </c:pt>
                  <c:pt idx="18">
                    <c:v>Late Night</c:v>
                  </c:pt>
                  <c:pt idx="19">
                    <c:v>Morning</c:v>
                  </c:pt>
                  <c:pt idx="20">
                    <c:v>Night</c:v>
                  </c:pt>
                  <c:pt idx="21">
                    <c:v>Afternoon</c:v>
                  </c:pt>
                  <c:pt idx="22">
                    <c:v>Evening</c:v>
                  </c:pt>
                  <c:pt idx="23">
                    <c:v>Morning</c:v>
                  </c:pt>
                  <c:pt idx="24">
                    <c:v>Night</c:v>
                  </c:pt>
                  <c:pt idx="25">
                    <c:v>Late Night</c:v>
                  </c:pt>
                  <c:pt idx="26">
                    <c:v>Morning</c:v>
                  </c:pt>
                  <c:pt idx="27">
                    <c:v>Night</c:v>
                  </c:pt>
                  <c:pt idx="28">
                    <c:v>Afternoon</c:v>
                  </c:pt>
                  <c:pt idx="29">
                    <c:v>Evening</c:v>
                  </c:pt>
                  <c:pt idx="30">
                    <c:v>Late Night</c:v>
                  </c:pt>
                  <c:pt idx="31">
                    <c:v>Morning</c:v>
                  </c:pt>
                  <c:pt idx="32">
                    <c:v>Night</c:v>
                  </c:pt>
                  <c:pt idx="33">
                    <c:v>Afternoon</c:v>
                  </c:pt>
                  <c:pt idx="34">
                    <c:v>Evening</c:v>
                  </c:pt>
                  <c:pt idx="35">
                    <c:v>Late Night</c:v>
                  </c:pt>
                  <c:pt idx="36">
                    <c:v>Night</c:v>
                  </c:pt>
                  <c:pt idx="37">
                    <c:v>Afternoon</c:v>
                  </c:pt>
                  <c:pt idx="38">
                    <c:v>Evening</c:v>
                  </c:pt>
                  <c:pt idx="39">
                    <c:v>Late Night</c:v>
                  </c:pt>
                  <c:pt idx="40">
                    <c:v>Morning</c:v>
                  </c:pt>
                  <c:pt idx="41">
                    <c:v>Night</c:v>
                  </c:pt>
                  <c:pt idx="42">
                    <c:v>Afternoon</c:v>
                  </c:pt>
                  <c:pt idx="43">
                    <c:v>Evening</c:v>
                  </c:pt>
                  <c:pt idx="44">
                    <c:v>Late Night</c:v>
                  </c:pt>
                  <c:pt idx="45">
                    <c:v>Morning</c:v>
                  </c:pt>
                  <c:pt idx="46">
                    <c:v>Night</c:v>
                  </c:pt>
                  <c:pt idx="47">
                    <c:v>Morning</c:v>
                  </c:pt>
                  <c:pt idx="48">
                    <c:v>Afternoon</c:v>
                  </c:pt>
                  <c:pt idx="49">
                    <c:v>Evening</c:v>
                  </c:pt>
                  <c:pt idx="50">
                    <c:v>Late Night</c:v>
                  </c:pt>
                  <c:pt idx="51">
                    <c:v>Morning</c:v>
                  </c:pt>
                  <c:pt idx="52">
                    <c:v>Night</c:v>
                  </c:pt>
                  <c:pt idx="53">
                    <c:v>Afternoon</c:v>
                  </c:pt>
                  <c:pt idx="54">
                    <c:v>Evening</c:v>
                  </c:pt>
                  <c:pt idx="55">
                    <c:v>Late Night</c:v>
                  </c:pt>
                  <c:pt idx="56">
                    <c:v>Morning</c:v>
                  </c:pt>
                  <c:pt idx="57">
                    <c:v>Night</c:v>
                  </c:pt>
                  <c:pt idx="58">
                    <c:v>Late Night</c:v>
                  </c:pt>
                  <c:pt idx="59">
                    <c:v>Afternoon</c:v>
                  </c:pt>
                  <c:pt idx="60">
                    <c:v>Evening</c:v>
                  </c:pt>
                  <c:pt idx="61">
                    <c:v>Late Night</c:v>
                  </c:pt>
                  <c:pt idx="62">
                    <c:v>Morning</c:v>
                  </c:pt>
                  <c:pt idx="63">
                    <c:v>Night</c:v>
                  </c:pt>
                  <c:pt idx="64">
                    <c:v>Afternoon</c:v>
                  </c:pt>
                  <c:pt idx="65">
                    <c:v>Evening</c:v>
                  </c:pt>
                  <c:pt idx="66">
                    <c:v>Late Night</c:v>
                  </c:pt>
                  <c:pt idx="67">
                    <c:v>Morning</c:v>
                  </c:pt>
                  <c:pt idx="68">
                    <c:v>Night</c:v>
                  </c:pt>
                  <c:pt idx="69">
                    <c:v>Late Night</c:v>
                  </c:pt>
                  <c:pt idx="70">
                    <c:v>Morning</c:v>
                  </c:pt>
                  <c:pt idx="71">
                    <c:v>Late Night</c:v>
                  </c:pt>
                  <c:pt idx="72">
                    <c:v>Afternoon</c:v>
                  </c:pt>
                  <c:pt idx="73">
                    <c:v>Evening</c:v>
                  </c:pt>
                  <c:pt idx="74">
                    <c:v>Late Night</c:v>
                  </c:pt>
                  <c:pt idx="75">
                    <c:v>Night</c:v>
                  </c:pt>
                  <c:pt idx="76">
                    <c:v>Late Night</c:v>
                  </c:pt>
                  <c:pt idx="77">
                    <c:v>Night</c:v>
                  </c:pt>
                  <c:pt idx="78">
                    <c:v>Afternoon</c:v>
                  </c:pt>
                  <c:pt idx="79">
                    <c:v>Late Night</c:v>
                  </c:pt>
                  <c:pt idx="80">
                    <c:v>Morning</c:v>
                  </c:pt>
                  <c:pt idx="81">
                    <c:v>Night</c:v>
                  </c:pt>
                  <c:pt idx="82">
                    <c:v>Late Night</c:v>
                  </c:pt>
                  <c:pt idx="83">
                    <c:v>Afternoon</c:v>
                  </c:pt>
                  <c:pt idx="84">
                    <c:v>Evening</c:v>
                  </c:pt>
                  <c:pt idx="85">
                    <c:v>Late Night</c:v>
                  </c:pt>
                  <c:pt idx="86">
                    <c:v>Morning</c:v>
                  </c:pt>
                  <c:pt idx="87">
                    <c:v>Night</c:v>
                  </c:pt>
                  <c:pt idx="88">
                    <c:v>Afternoon</c:v>
                  </c:pt>
                  <c:pt idx="89">
                    <c:v>Evening</c:v>
                  </c:pt>
                  <c:pt idx="90">
                    <c:v>Late Night</c:v>
                  </c:pt>
                  <c:pt idx="91">
                    <c:v>Morning</c:v>
                  </c:pt>
                  <c:pt idx="92">
                    <c:v>Night</c:v>
                  </c:pt>
                  <c:pt idx="93">
                    <c:v>Afternoon</c:v>
                  </c:pt>
                  <c:pt idx="94">
                    <c:v>Late Night</c:v>
                  </c:pt>
                  <c:pt idx="95">
                    <c:v>Morning</c:v>
                  </c:pt>
                  <c:pt idx="96">
                    <c:v>Night</c:v>
                  </c:pt>
                  <c:pt idx="97">
                    <c:v>Afternoon</c:v>
                  </c:pt>
                  <c:pt idx="98">
                    <c:v>Evening</c:v>
                  </c:pt>
                  <c:pt idx="99">
                    <c:v>Late Night</c:v>
                  </c:pt>
                  <c:pt idx="100">
                    <c:v>Morning</c:v>
                  </c:pt>
                  <c:pt idx="101">
                    <c:v>Night</c:v>
                  </c:pt>
                  <c:pt idx="102">
                    <c:v>Afternoon</c:v>
                  </c:pt>
                  <c:pt idx="103">
                    <c:v>Evening</c:v>
                  </c:pt>
                  <c:pt idx="104">
                    <c:v>Morning</c:v>
                  </c:pt>
                  <c:pt idx="105">
                    <c:v>Evening</c:v>
                  </c:pt>
                  <c:pt idx="106">
                    <c:v>Late Night</c:v>
                  </c:pt>
                  <c:pt idx="107">
                    <c:v>Morning</c:v>
                  </c:pt>
                  <c:pt idx="108">
                    <c:v>Night</c:v>
                  </c:pt>
                  <c:pt idx="109">
                    <c:v>Afternoon</c:v>
                  </c:pt>
                  <c:pt idx="110">
                    <c:v>Evening</c:v>
                  </c:pt>
                  <c:pt idx="111">
                    <c:v>Late Night</c:v>
                  </c:pt>
                  <c:pt idx="112">
                    <c:v>Morning</c:v>
                  </c:pt>
                  <c:pt idx="113">
                    <c:v>Night</c:v>
                  </c:pt>
                  <c:pt idx="114">
                    <c:v>Afternoon</c:v>
                  </c:pt>
                  <c:pt idx="115">
                    <c:v>Late Night</c:v>
                  </c:pt>
                  <c:pt idx="116">
                    <c:v>Morning</c:v>
                  </c:pt>
                  <c:pt idx="117">
                    <c:v>Evening</c:v>
                  </c:pt>
                  <c:pt idx="118">
                    <c:v>Afternoon</c:v>
                  </c:pt>
                  <c:pt idx="119">
                    <c:v>Late Night</c:v>
                  </c:pt>
                  <c:pt idx="120">
                    <c:v>Night</c:v>
                  </c:pt>
                  <c:pt idx="121">
                    <c:v>Night</c:v>
                  </c:pt>
                  <c:pt idx="122">
                    <c:v>Afternoon</c:v>
                  </c:pt>
                  <c:pt idx="123">
                    <c:v>Evening</c:v>
                  </c:pt>
                  <c:pt idx="124">
                    <c:v>Late Night</c:v>
                  </c:pt>
                  <c:pt idx="125">
                    <c:v>Morning</c:v>
                  </c:pt>
                  <c:pt idx="126">
                    <c:v>Night</c:v>
                  </c:pt>
                  <c:pt idx="127">
                    <c:v>Afternoon</c:v>
                  </c:pt>
                  <c:pt idx="128">
                    <c:v>Evening</c:v>
                  </c:pt>
                  <c:pt idx="129">
                    <c:v>Late Night</c:v>
                  </c:pt>
                  <c:pt idx="130">
                    <c:v>Morning</c:v>
                  </c:pt>
                  <c:pt idx="131">
                    <c:v>Night</c:v>
                  </c:pt>
                  <c:pt idx="132">
                    <c:v>Afternoon</c:v>
                  </c:pt>
                  <c:pt idx="133">
                    <c:v>Evening</c:v>
                  </c:pt>
                  <c:pt idx="134">
                    <c:v>Morning</c:v>
                  </c:pt>
                  <c:pt idx="135">
                    <c:v>Night</c:v>
                  </c:pt>
                  <c:pt idx="136">
                    <c:v>Morning</c:v>
                  </c:pt>
                  <c:pt idx="137">
                    <c:v>Afternoon</c:v>
                  </c:pt>
                  <c:pt idx="138">
                    <c:v>Evening</c:v>
                  </c:pt>
                  <c:pt idx="139">
                    <c:v>Late Night</c:v>
                  </c:pt>
                  <c:pt idx="140">
                    <c:v>Morning</c:v>
                  </c:pt>
                  <c:pt idx="141">
                    <c:v>Night</c:v>
                  </c:pt>
                  <c:pt idx="142">
                    <c:v>Evening</c:v>
                  </c:pt>
                  <c:pt idx="143">
                    <c:v>Morning</c:v>
                  </c:pt>
                  <c:pt idx="144">
                    <c:v>Night</c:v>
                  </c:pt>
                  <c:pt idx="145">
                    <c:v>Afternoon</c:v>
                  </c:pt>
                  <c:pt idx="146">
                    <c:v>Afternoon</c:v>
                  </c:pt>
                  <c:pt idx="147">
                    <c:v>Afternoon</c:v>
                  </c:pt>
                  <c:pt idx="148">
                    <c:v>Evening</c:v>
                  </c:pt>
                  <c:pt idx="149">
                    <c:v>Late Night</c:v>
                  </c:pt>
                  <c:pt idx="150">
                    <c:v>Night</c:v>
                  </c:pt>
                  <c:pt idx="151">
                    <c:v>Night</c:v>
                  </c:pt>
                  <c:pt idx="152">
                    <c:v>Afternoon</c:v>
                  </c:pt>
                  <c:pt idx="153">
                    <c:v>Afternoon</c:v>
                  </c:pt>
                  <c:pt idx="154">
                    <c:v>Evening</c:v>
                  </c:pt>
                  <c:pt idx="155">
                    <c:v>Late Night</c:v>
                  </c:pt>
                  <c:pt idx="156">
                    <c:v>Evening</c:v>
                  </c:pt>
                  <c:pt idx="157">
                    <c:v>Evening</c:v>
                  </c:pt>
                  <c:pt idx="158">
                    <c:v>Night</c:v>
                  </c:pt>
                  <c:pt idx="159">
                    <c:v>Afternoon</c:v>
                  </c:pt>
                  <c:pt idx="160">
                    <c:v>Evening</c:v>
                  </c:pt>
                  <c:pt idx="161">
                    <c:v>Morning</c:v>
                  </c:pt>
                  <c:pt idx="162">
                    <c:v>Night</c:v>
                  </c:pt>
                </c:lvl>
                <c:lvl>
                  <c:pt idx="0">
                    <c:v>Akshaya Nagar</c:v>
                  </c:pt>
                  <c:pt idx="5">
                    <c:v>Arekere</c:v>
                  </c:pt>
                  <c:pt idx="9">
                    <c:v>Banashankari Stage 2</c:v>
                  </c:pt>
                  <c:pt idx="11">
                    <c:v>Bannerghatta</c:v>
                  </c:pt>
                  <c:pt idx="14">
                    <c:v>Basavanagudi</c:v>
                  </c:pt>
                  <c:pt idx="16">
                    <c:v>Bellandur - Off Sarjapur Road</c:v>
                  </c:pt>
                  <c:pt idx="21">
                    <c:v>Bellandur, APR</c:v>
                  </c:pt>
                  <c:pt idx="25">
                    <c:v>Bellandur, Ecospace</c:v>
                  </c:pt>
                  <c:pt idx="26">
                    <c:v>Bellandur, ETV</c:v>
                  </c:pt>
                  <c:pt idx="28">
                    <c:v>Bellandur, Green Glen</c:v>
                  </c:pt>
                  <c:pt idx="33">
                    <c:v>Bellandur, Sakara</c:v>
                  </c:pt>
                  <c:pt idx="37">
                    <c:v>Bellandur, Sarjapur Road</c:v>
                  </c:pt>
                  <c:pt idx="42">
                    <c:v>Bilekahalli</c:v>
                  </c:pt>
                  <c:pt idx="47">
                    <c:v>Binnipet</c:v>
                  </c:pt>
                  <c:pt idx="48">
                    <c:v>Bomannahali - MicoLayout</c:v>
                  </c:pt>
                  <c:pt idx="53">
                    <c:v>Bommanahalli</c:v>
                  </c:pt>
                  <c:pt idx="58">
                    <c:v>Brookefield</c:v>
                  </c:pt>
                  <c:pt idx="59">
                    <c:v>BTM Stage 1</c:v>
                  </c:pt>
                  <c:pt idx="64">
                    <c:v>BTM Stage 2</c:v>
                  </c:pt>
                  <c:pt idx="69">
                    <c:v>Challagatta</c:v>
                  </c:pt>
                  <c:pt idx="70">
                    <c:v>Cox Town</c:v>
                  </c:pt>
                  <c:pt idx="71">
                    <c:v>CV Raman Nagar</c:v>
                  </c:pt>
                  <c:pt idx="72">
                    <c:v>Devarachikanna Halli</c:v>
                  </c:pt>
                  <c:pt idx="76">
                    <c:v>Doddanekundi</c:v>
                  </c:pt>
                  <c:pt idx="78">
                    <c:v>Domlur, EGL</c:v>
                  </c:pt>
                  <c:pt idx="82">
                    <c:v>Frazer Town</c:v>
                  </c:pt>
                  <c:pt idx="83">
                    <c:v>Harlur</c:v>
                  </c:pt>
                  <c:pt idx="88">
                    <c:v>HSR Layout</c:v>
                  </c:pt>
                  <c:pt idx="93">
                    <c:v>Indiranagar</c:v>
                  </c:pt>
                  <c:pt idx="97">
                    <c:v>ITI Layout</c:v>
                  </c:pt>
                  <c:pt idx="102">
                    <c:v>Jayanagar</c:v>
                  </c:pt>
                  <c:pt idx="105">
                    <c:v>JP Nagar Phase 1-3</c:v>
                  </c:pt>
                  <c:pt idx="109">
                    <c:v>JP Nagar Phase 4-5</c:v>
                  </c:pt>
                  <c:pt idx="114">
                    <c:v>JP Nagar Phase 6-7</c:v>
                  </c:pt>
                  <c:pt idx="117">
                    <c:v>JP Nagar Phase 8-9</c:v>
                  </c:pt>
                  <c:pt idx="118">
                    <c:v>Kadubeesanhali, Prestige</c:v>
                  </c:pt>
                  <c:pt idx="121">
                    <c:v>Kadubeesanhali, PTP</c:v>
                  </c:pt>
                  <c:pt idx="122">
                    <c:v>Koramangala, Ejipura</c:v>
                  </c:pt>
                  <c:pt idx="127">
                    <c:v>Kudlu</c:v>
                  </c:pt>
                  <c:pt idx="132">
                    <c:v>Kumaraswamy Layout</c:v>
                  </c:pt>
                  <c:pt idx="136">
                    <c:v>Mahadevapura</c:v>
                  </c:pt>
                  <c:pt idx="137">
                    <c:v>Manipal County</c:v>
                  </c:pt>
                  <c:pt idx="142">
                    <c:v>Marathahalli</c:v>
                  </c:pt>
                  <c:pt idx="145">
                    <c:v>Pattandur</c:v>
                  </c:pt>
                  <c:pt idx="146">
                    <c:v>Richmond Town</c:v>
                  </c:pt>
                  <c:pt idx="147">
                    <c:v>Sarjapur Road</c:v>
                  </c:pt>
                  <c:pt idx="151">
                    <c:v>Victoria Layout</c:v>
                  </c:pt>
                  <c:pt idx="152">
                    <c:v>Vimanapura</c:v>
                  </c:pt>
                  <c:pt idx="153">
                    <c:v>Viveka Nagar</c:v>
                  </c:pt>
                  <c:pt idx="156">
                    <c:v>Whitefield</c:v>
                  </c:pt>
                  <c:pt idx="157">
                    <c:v>Wilson Garden, Shantinagar</c:v>
                  </c:pt>
                  <c:pt idx="159">
                    <c:v>Yemalur</c:v>
                  </c:pt>
                </c:lvl>
              </c:multiLvlStrCache>
            </c:multiLvlStrRef>
          </c:cat>
          <c:val>
            <c:numRef>
              <c:f>'Order level analysis'!$T$22831:$T$23045</c:f>
              <c:numCache>
                <c:formatCode>0.00%</c:formatCode>
                <c:ptCount val="163"/>
                <c:pt idx="0">
                  <c:v>1.5681262655269002E-5</c:v>
                </c:pt>
                <c:pt idx="1">
                  <c:v>9.8007891595431256E-6</c:v>
                </c:pt>
                <c:pt idx="2">
                  <c:v>0</c:v>
                </c:pt>
                <c:pt idx="3">
                  <c:v>9.8007891595431256E-6</c:v>
                </c:pt>
                <c:pt idx="4">
                  <c:v>2.7246193863529893E-4</c:v>
                </c:pt>
                <c:pt idx="5">
                  <c:v>0</c:v>
                </c:pt>
                <c:pt idx="6">
                  <c:v>9.8007891595431256E-6</c:v>
                </c:pt>
                <c:pt idx="7">
                  <c:v>0</c:v>
                </c:pt>
                <c:pt idx="8">
                  <c:v>2.7442209646720752E-5</c:v>
                </c:pt>
                <c:pt idx="9">
                  <c:v>0</c:v>
                </c:pt>
                <c:pt idx="10">
                  <c:v>0</c:v>
                </c:pt>
                <c:pt idx="11">
                  <c:v>4.3123472301989755E-5</c:v>
                </c:pt>
                <c:pt idx="12">
                  <c:v>0</c:v>
                </c:pt>
                <c:pt idx="13">
                  <c:v>1.9405562535895391E-4</c:v>
                </c:pt>
                <c:pt idx="14">
                  <c:v>0</c:v>
                </c:pt>
                <c:pt idx="15">
                  <c:v>0</c:v>
                </c:pt>
                <c:pt idx="16">
                  <c:v>2.7246193863529893E-4</c:v>
                </c:pt>
                <c:pt idx="17">
                  <c:v>3.4498777841591804E-4</c:v>
                </c:pt>
                <c:pt idx="18">
                  <c:v>0</c:v>
                </c:pt>
                <c:pt idx="19">
                  <c:v>1.3329073256978651E-4</c:v>
                </c:pt>
                <c:pt idx="20">
                  <c:v>1.7837436270368491E-3</c:v>
                </c:pt>
                <c:pt idx="21">
                  <c:v>5.4296371943868922E-4</c:v>
                </c:pt>
                <c:pt idx="22">
                  <c:v>3.9791203987745095E-4</c:v>
                </c:pt>
                <c:pt idx="23">
                  <c:v>1.0584852292306576E-4</c:v>
                </c:pt>
                <c:pt idx="24">
                  <c:v>4.1163314470081132E-5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1.2799830642363323E-3</c:v>
                </c:pt>
                <c:pt idx="29">
                  <c:v>1.2799830642363323E-3</c:v>
                </c:pt>
                <c:pt idx="30">
                  <c:v>3.6850967239882156E-4</c:v>
                </c:pt>
                <c:pt idx="31">
                  <c:v>5.2336214111960296E-4</c:v>
                </c:pt>
                <c:pt idx="32">
                  <c:v>1.4191542703018447E-3</c:v>
                </c:pt>
                <c:pt idx="33">
                  <c:v>9.8007891595431259E-5</c:v>
                </c:pt>
                <c:pt idx="34">
                  <c:v>0</c:v>
                </c:pt>
                <c:pt idx="35">
                  <c:v>1.9405562535895391E-4</c:v>
                </c:pt>
                <c:pt idx="36">
                  <c:v>0</c:v>
                </c:pt>
                <c:pt idx="37">
                  <c:v>3.097049374415628E-4</c:v>
                </c:pt>
                <c:pt idx="38">
                  <c:v>3.8811125071790782E-4</c:v>
                </c:pt>
                <c:pt idx="39">
                  <c:v>1.3721104823360378E-4</c:v>
                </c:pt>
                <c:pt idx="40">
                  <c:v>2.7442209646720756E-4</c:v>
                </c:pt>
                <c:pt idx="41">
                  <c:v>5.9980829656403935E-4</c:v>
                </c:pt>
                <c:pt idx="42">
                  <c:v>4.2339409169226305E-4</c:v>
                </c:pt>
                <c:pt idx="43">
                  <c:v>1.1172899641879165E-4</c:v>
                </c:pt>
                <c:pt idx="44">
                  <c:v>1.4701183739314691E-4</c:v>
                </c:pt>
                <c:pt idx="45">
                  <c:v>2.2737830850140054E-4</c:v>
                </c:pt>
                <c:pt idx="46">
                  <c:v>1.5093215305696415E-4</c:v>
                </c:pt>
                <c:pt idx="47">
                  <c:v>0</c:v>
                </c:pt>
                <c:pt idx="48">
                  <c:v>3.8517101397004486E-3</c:v>
                </c:pt>
                <c:pt idx="49">
                  <c:v>3.0049219563159225E-3</c:v>
                </c:pt>
                <c:pt idx="50">
                  <c:v>2.9206351695438518E-4</c:v>
                </c:pt>
                <c:pt idx="51">
                  <c:v>4.4005543326348633E-3</c:v>
                </c:pt>
                <c:pt idx="52">
                  <c:v>6.882114147831183E-3</c:v>
                </c:pt>
                <c:pt idx="53">
                  <c:v>2.254181506694919E-4</c:v>
                </c:pt>
                <c:pt idx="54">
                  <c:v>2.7442209646720756E-4</c:v>
                </c:pt>
                <c:pt idx="55">
                  <c:v>6.8605524116801891E-5</c:v>
                </c:pt>
                <c:pt idx="56">
                  <c:v>1.0976883858688301E-4</c:v>
                </c:pt>
                <c:pt idx="57">
                  <c:v>1.9601578319086252E-4</c:v>
                </c:pt>
                <c:pt idx="58">
                  <c:v>0</c:v>
                </c:pt>
                <c:pt idx="59">
                  <c:v>1.4230745859656619E-3</c:v>
                </c:pt>
                <c:pt idx="60">
                  <c:v>0</c:v>
                </c:pt>
                <c:pt idx="61">
                  <c:v>0</c:v>
                </c:pt>
                <c:pt idx="62">
                  <c:v>7.8406313276345005E-5</c:v>
                </c:pt>
                <c:pt idx="63">
                  <c:v>4.7043787965807007E-5</c:v>
                </c:pt>
                <c:pt idx="64">
                  <c:v>2.3521893982903503E-5</c:v>
                </c:pt>
                <c:pt idx="65">
                  <c:v>5.5276450859823229E-4</c:v>
                </c:pt>
                <c:pt idx="66">
                  <c:v>0</c:v>
                </c:pt>
                <c:pt idx="67">
                  <c:v>2.5678067598002989E-4</c:v>
                </c:pt>
                <c:pt idx="68">
                  <c:v>5.4884419293441505E-5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9.8007891595431256E-6</c:v>
                </c:pt>
                <c:pt idx="73">
                  <c:v>0</c:v>
                </c:pt>
                <c:pt idx="74">
                  <c:v>0</c:v>
                </c:pt>
                <c:pt idx="75">
                  <c:v>6.3117082187457731E-4</c:v>
                </c:pt>
                <c:pt idx="76">
                  <c:v>0</c:v>
                </c:pt>
                <c:pt idx="77">
                  <c:v>2.7442209646720752E-5</c:v>
                </c:pt>
                <c:pt idx="78">
                  <c:v>0</c:v>
                </c:pt>
                <c:pt idx="79">
                  <c:v>1.8621499403131939E-4</c:v>
                </c:pt>
                <c:pt idx="80">
                  <c:v>5.6844577125350134E-5</c:v>
                </c:pt>
                <c:pt idx="81">
                  <c:v>0</c:v>
                </c:pt>
                <c:pt idx="82">
                  <c:v>0</c:v>
                </c:pt>
                <c:pt idx="83">
                  <c:v>3.0817601433267408E-2</c:v>
                </c:pt>
                <c:pt idx="84">
                  <c:v>2.3719869923926273E-2</c:v>
                </c:pt>
                <c:pt idx="85">
                  <c:v>1.4250347437975706E-3</c:v>
                </c:pt>
                <c:pt idx="86">
                  <c:v>2.8973092913441391E-2</c:v>
                </c:pt>
                <c:pt idx="87">
                  <c:v>1.7860958164351393E-2</c:v>
                </c:pt>
                <c:pt idx="88">
                  <c:v>0.1731446616081527</c:v>
                </c:pt>
                <c:pt idx="89">
                  <c:v>0.14583182237833792</c:v>
                </c:pt>
                <c:pt idx="90">
                  <c:v>1.793544416196392E-2</c:v>
                </c:pt>
                <c:pt idx="91">
                  <c:v>0.14834474471884476</c:v>
                </c:pt>
                <c:pt idx="92">
                  <c:v>0.13816564509774326</c:v>
                </c:pt>
                <c:pt idx="93">
                  <c:v>3.3322683142446627E-5</c:v>
                </c:pt>
                <c:pt idx="94">
                  <c:v>0</c:v>
                </c:pt>
                <c:pt idx="95">
                  <c:v>0</c:v>
                </c:pt>
                <c:pt idx="96">
                  <c:v>1.3721104823360378E-4</c:v>
                </c:pt>
                <c:pt idx="97">
                  <c:v>5.6174203146837381E-2</c:v>
                </c:pt>
                <c:pt idx="98">
                  <c:v>4.0175394922799181E-2</c:v>
                </c:pt>
                <c:pt idx="99">
                  <c:v>8.3189098386202056E-3</c:v>
                </c:pt>
                <c:pt idx="100">
                  <c:v>5.2281329692666856E-2</c:v>
                </c:pt>
                <c:pt idx="101">
                  <c:v>5.1128756887504581E-2</c:v>
                </c:pt>
                <c:pt idx="102">
                  <c:v>0</c:v>
                </c:pt>
                <c:pt idx="103">
                  <c:v>1.9405562535895391E-4</c:v>
                </c:pt>
                <c:pt idx="104">
                  <c:v>0</c:v>
                </c:pt>
                <c:pt idx="105">
                  <c:v>1.9405562535895391E-4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1.9405562535895391E-4</c:v>
                </c:pt>
                <c:pt idx="112">
                  <c:v>5.8804734957258758E-6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9.8007891595431256E-6</c:v>
                </c:pt>
                <c:pt idx="117">
                  <c:v>9.8007891595431256E-6</c:v>
                </c:pt>
                <c:pt idx="118">
                  <c:v>0</c:v>
                </c:pt>
                <c:pt idx="119">
                  <c:v>0</c:v>
                </c:pt>
                <c:pt idx="120">
                  <c:v>1.9601578319086251E-5</c:v>
                </c:pt>
                <c:pt idx="121">
                  <c:v>0</c:v>
                </c:pt>
                <c:pt idx="122">
                  <c:v>2.3600300296179847E-3</c:v>
                </c:pt>
                <c:pt idx="123">
                  <c:v>1.470118373931469E-3</c:v>
                </c:pt>
                <c:pt idx="124">
                  <c:v>4.3711519651562345E-4</c:v>
                </c:pt>
                <c:pt idx="125">
                  <c:v>2.3325878199712642E-4</c:v>
                </c:pt>
                <c:pt idx="126">
                  <c:v>9.5067654847568329E-4</c:v>
                </c:pt>
                <c:pt idx="127">
                  <c:v>7.0291259852243299E-3</c:v>
                </c:pt>
                <c:pt idx="128">
                  <c:v>3.0715673226008157E-3</c:v>
                </c:pt>
                <c:pt idx="129">
                  <c:v>4.0183235554126816E-4</c:v>
                </c:pt>
                <c:pt idx="130">
                  <c:v>6.3215090079053165E-3</c:v>
                </c:pt>
                <c:pt idx="131">
                  <c:v>3.6282521468628654E-3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8.0954518457826224E-4</c:v>
                </c:pt>
                <c:pt idx="138">
                  <c:v>5.253222989515116E-4</c:v>
                </c:pt>
                <c:pt idx="139">
                  <c:v>2.7442209646720756E-4</c:v>
                </c:pt>
                <c:pt idx="140">
                  <c:v>8.8991165568651589E-4</c:v>
                </c:pt>
                <c:pt idx="141">
                  <c:v>9.3891560148423147E-4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9.8007891595431256E-6</c:v>
                </c:pt>
                <c:pt idx="148">
                  <c:v>0</c:v>
                </c:pt>
                <c:pt idx="149">
                  <c:v>0</c:v>
                </c:pt>
                <c:pt idx="150">
                  <c:v>2.2345799283758329E-4</c:v>
                </c:pt>
                <c:pt idx="151">
                  <c:v>6.8605524116801891E-5</c:v>
                </c:pt>
                <c:pt idx="152">
                  <c:v>0</c:v>
                </c:pt>
                <c:pt idx="153">
                  <c:v>9.8007891595431256E-6</c:v>
                </c:pt>
                <c:pt idx="154">
                  <c:v>3.9203156638172506E-6</c:v>
                </c:pt>
                <c:pt idx="155">
                  <c:v>0</c:v>
                </c:pt>
                <c:pt idx="156">
                  <c:v>0</c:v>
                </c:pt>
                <c:pt idx="157">
                  <c:v>1.9601578319086251E-5</c:v>
                </c:pt>
                <c:pt idx="158">
                  <c:v>3.9203156638172502E-5</c:v>
                </c:pt>
                <c:pt idx="159">
                  <c:v>0</c:v>
                </c:pt>
                <c:pt idx="160">
                  <c:v>2.0385641451849704E-4</c:v>
                </c:pt>
                <c:pt idx="161">
                  <c:v>1.9405562535895391E-4</c:v>
                </c:pt>
                <c:pt idx="16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28D-A875-47CB-B90E-0F250E119C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[download.xlsx]Completion Rate Analysis!PivotTable2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'Completion Rate Analysis'!$F$22829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'Completion Rate Analysis'!$E$22830:$E$22872</c:f>
              <c:multiLvlStrCache>
                <c:ptCount val="35"/>
                <c:lvl>
                  <c:pt idx="0">
                    <c:v>Afternoon</c:v>
                  </c:pt>
                  <c:pt idx="1">
                    <c:v>Evening</c:v>
                  </c:pt>
                  <c:pt idx="2">
                    <c:v>Late Night</c:v>
                  </c:pt>
                  <c:pt idx="3">
                    <c:v>Morning</c:v>
                  </c:pt>
                  <c:pt idx="4">
                    <c:v>Night</c:v>
                  </c:pt>
                  <c:pt idx="5">
                    <c:v>Afternoon</c:v>
                  </c:pt>
                  <c:pt idx="6">
                    <c:v>Evening</c:v>
                  </c:pt>
                  <c:pt idx="7">
                    <c:v>Late Night</c:v>
                  </c:pt>
                  <c:pt idx="8">
                    <c:v>Morning</c:v>
                  </c:pt>
                  <c:pt idx="9">
                    <c:v>Night</c:v>
                  </c:pt>
                  <c:pt idx="10">
                    <c:v>Afternoon</c:v>
                  </c:pt>
                  <c:pt idx="11">
                    <c:v>Evening</c:v>
                  </c:pt>
                  <c:pt idx="12">
                    <c:v>Late Night</c:v>
                  </c:pt>
                  <c:pt idx="13">
                    <c:v>Morning</c:v>
                  </c:pt>
                  <c:pt idx="14">
                    <c:v>Night</c:v>
                  </c:pt>
                  <c:pt idx="15">
                    <c:v>Afternoon</c:v>
                  </c:pt>
                  <c:pt idx="16">
                    <c:v>Evening</c:v>
                  </c:pt>
                  <c:pt idx="17">
                    <c:v>Late Night</c:v>
                  </c:pt>
                  <c:pt idx="18">
                    <c:v>Morning</c:v>
                  </c:pt>
                  <c:pt idx="19">
                    <c:v>Night</c:v>
                  </c:pt>
                  <c:pt idx="20">
                    <c:v>Afternoon</c:v>
                  </c:pt>
                  <c:pt idx="21">
                    <c:v>Evening</c:v>
                  </c:pt>
                  <c:pt idx="22">
                    <c:v>Late Night</c:v>
                  </c:pt>
                  <c:pt idx="23">
                    <c:v>Morning</c:v>
                  </c:pt>
                  <c:pt idx="24">
                    <c:v>Night</c:v>
                  </c:pt>
                  <c:pt idx="25">
                    <c:v>Afternoon</c:v>
                  </c:pt>
                  <c:pt idx="26">
                    <c:v>Evening</c:v>
                  </c:pt>
                  <c:pt idx="27">
                    <c:v>Late Night</c:v>
                  </c:pt>
                  <c:pt idx="28">
                    <c:v>Morning</c:v>
                  </c:pt>
                  <c:pt idx="29">
                    <c:v>Night</c:v>
                  </c:pt>
                  <c:pt idx="30">
                    <c:v>Afternoon</c:v>
                  </c:pt>
                  <c:pt idx="31">
                    <c:v>Evening</c:v>
                  </c:pt>
                  <c:pt idx="32">
                    <c:v>Late Night</c:v>
                  </c:pt>
                  <c:pt idx="33">
                    <c:v>Morning</c:v>
                  </c:pt>
                  <c:pt idx="34">
                    <c:v>Night</c:v>
                  </c:pt>
                </c:lvl>
                <c:lvl>
                  <c:pt idx="0">
                    <c:v>1</c:v>
                  </c:pt>
                  <c:pt idx="5">
                    <c:v>2</c:v>
                  </c:pt>
                  <c:pt idx="10">
                    <c:v>3</c:v>
                  </c:pt>
                  <c:pt idx="15">
                    <c:v>4</c:v>
                  </c:pt>
                  <c:pt idx="20">
                    <c:v>5</c:v>
                  </c:pt>
                  <c:pt idx="25">
                    <c:v>6</c:v>
                  </c:pt>
                  <c:pt idx="30">
                    <c:v>7</c:v>
                  </c:pt>
                </c:lvl>
              </c:multiLvlStrCache>
            </c:multiLvlStrRef>
          </c:cat>
          <c:val>
            <c:numRef>
              <c:f>'Completion Rate Analysis'!$F$22830:$F$22872</c:f>
              <c:numCache>
                <c:formatCode>General</c:formatCode>
                <c:ptCount val="35"/>
                <c:pt idx="0">
                  <c:v>10.484525246954329</c:v>
                </c:pt>
                <c:pt idx="1">
                  <c:v>7.5536768000628953</c:v>
                </c:pt>
                <c:pt idx="2">
                  <c:v>3.1891953552561438</c:v>
                </c:pt>
                <c:pt idx="3">
                  <c:v>9.3063276802153716</c:v>
                </c:pt>
                <c:pt idx="4">
                  <c:v>8.4193244993511627</c:v>
                </c:pt>
                <c:pt idx="5">
                  <c:v>9.776960479870084</c:v>
                </c:pt>
                <c:pt idx="6">
                  <c:v>8.1192313545409469</c:v>
                </c:pt>
                <c:pt idx="7">
                  <c:v>2.7447405239758385</c:v>
                </c:pt>
                <c:pt idx="8">
                  <c:v>8.9726699335321509</c:v>
                </c:pt>
                <c:pt idx="9">
                  <c:v>9.287375561472663</c:v>
                </c:pt>
                <c:pt idx="10">
                  <c:v>9.6871120349934863</c:v>
                </c:pt>
                <c:pt idx="11">
                  <c:v>8.1236946923014628</c:v>
                </c:pt>
                <c:pt idx="12">
                  <c:v>2.3886095578551236</c:v>
                </c:pt>
                <c:pt idx="13">
                  <c:v>9.684502330186346</c:v>
                </c:pt>
                <c:pt idx="14">
                  <c:v>8.8905896746275257</c:v>
                </c:pt>
                <c:pt idx="15">
                  <c:v>10.249921497236736</c:v>
                </c:pt>
                <c:pt idx="16">
                  <c:v>7.9943480943768348</c:v>
                </c:pt>
                <c:pt idx="17">
                  <c:v>2.602089880839253</c:v>
                </c:pt>
                <c:pt idx="18">
                  <c:v>9.1764313522826235</c:v>
                </c:pt>
                <c:pt idx="19">
                  <c:v>8.7957678619045581</c:v>
                </c:pt>
                <c:pt idx="20">
                  <c:v>9.7129779685342008</c:v>
                </c:pt>
                <c:pt idx="21">
                  <c:v>7.8862722883325906</c:v>
                </c:pt>
                <c:pt idx="22">
                  <c:v>2.6235279545748176</c:v>
                </c:pt>
                <c:pt idx="23">
                  <c:v>9.1261613656914431</c:v>
                </c:pt>
                <c:pt idx="24">
                  <c:v>9.5000394439853402</c:v>
                </c:pt>
                <c:pt idx="25">
                  <c:v>10.058687176283923</c:v>
                </c:pt>
                <c:pt idx="26">
                  <c:v>8.1423114767348697</c:v>
                </c:pt>
                <c:pt idx="27">
                  <c:v>3.0666366820758224</c:v>
                </c:pt>
                <c:pt idx="28">
                  <c:v>8.40175626902953</c:v>
                </c:pt>
                <c:pt idx="29">
                  <c:v>9.0463417672915476</c:v>
                </c:pt>
                <c:pt idx="30">
                  <c:v>10.509480409036584</c:v>
                </c:pt>
                <c:pt idx="31">
                  <c:v>8.0264771121318059</c:v>
                </c:pt>
                <c:pt idx="32">
                  <c:v>3.0159037357958258</c:v>
                </c:pt>
                <c:pt idx="33">
                  <c:v>8.5687208982746608</c:v>
                </c:pt>
                <c:pt idx="34">
                  <c:v>8.5799216468846407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62-459D-850C-286A06F0C3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6430111"/>
        <c:axId val="1048868159"/>
      </c:barChart>
      <c:catAx>
        <c:axId val="1746430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868159"/>
        <c:crosses val="autoZero"/>
        <c:auto val="1"/>
        <c:lblAlgn val="ctr"/>
        <c:lblOffset val="100"/>
        <c:noMultiLvlLbl val="0"/>
      </c:catAx>
      <c:valAx>
        <c:axId val="1048868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6430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[download.xlsx]Completion Rate Analysis!PivotTable4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'Completion Rate Analysis'!$I$22829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'Completion Rate Analysis'!$H$22830:$H$22882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'Completion Rate Analysis'!$I$22830:$I$22882</c:f>
              <c:numCache>
                <c:formatCode>General</c:formatCode>
                <c:ptCount val="52"/>
                <c:pt idx="0">
                  <c:v>0.24904650873762471</c:v>
                </c:pt>
                <c:pt idx="1">
                  <c:v>8.3906052539592907E-2</c:v>
                </c:pt>
                <c:pt idx="2">
                  <c:v>2.7818717759764185E-2</c:v>
                </c:pt>
                <c:pt idx="3">
                  <c:v>7.3344715244588396E-2</c:v>
                </c:pt>
                <c:pt idx="4">
                  <c:v>3.9777480721664482E-2</c:v>
                </c:pt>
                <c:pt idx="5">
                  <c:v>0.55933851103071508</c:v>
                </c:pt>
                <c:pt idx="6">
                  <c:v>0.40306321918520072</c:v>
                </c:pt>
                <c:pt idx="7">
                  <c:v>1.7857142857142856E-2</c:v>
                </c:pt>
                <c:pt idx="8">
                  <c:v>6.4516129032258064E-3</c:v>
                </c:pt>
                <c:pt idx="9">
                  <c:v>1.6041203532497876</c:v>
                </c:pt>
                <c:pt idx="10">
                  <c:v>0.11480837277607187</c:v>
                </c:pt>
                <c:pt idx="11">
                  <c:v>1.2267527359149661</c:v>
                </c:pt>
                <c:pt idx="12">
                  <c:v>0.12458675986500409</c:v>
                </c:pt>
                <c:pt idx="13">
                  <c:v>1.2500000000000001E-2</c:v>
                </c:pt>
                <c:pt idx="14">
                  <c:v>7.2835271976604528</c:v>
                </c:pt>
                <c:pt idx="15">
                  <c:v>0.71444816387509125</c:v>
                </c:pt>
                <c:pt idx="16">
                  <c:v>1.1494252873563218E-2</c:v>
                </c:pt>
                <c:pt idx="17">
                  <c:v>0.44552422329217084</c:v>
                </c:pt>
                <c:pt idx="18">
                  <c:v>0.38653236040573757</c:v>
                </c:pt>
                <c:pt idx="19">
                  <c:v>1.2500000000000001E-2</c:v>
                </c:pt>
                <c:pt idx="20">
                  <c:v>0</c:v>
                </c:pt>
                <c:pt idx="21">
                  <c:v>7.2992700729927005E-3</c:v>
                </c:pt>
                <c:pt idx="22">
                  <c:v>0.12475447410843421</c:v>
                </c:pt>
                <c:pt idx="23">
                  <c:v>2.7970679012345678E-2</c:v>
                </c:pt>
                <c:pt idx="24">
                  <c:v>7.7426840634017585E-2</c:v>
                </c:pt>
                <c:pt idx="25">
                  <c:v>1.2195121951219513E-2</c:v>
                </c:pt>
                <c:pt idx="26">
                  <c:v>13.196851280985189</c:v>
                </c:pt>
                <c:pt idx="27">
                  <c:v>188.16644324542187</c:v>
                </c:pt>
                <c:pt idx="28">
                  <c:v>9.0068317917013876E-2</c:v>
                </c:pt>
                <c:pt idx="29">
                  <c:v>45.823574111553491</c:v>
                </c:pt>
                <c:pt idx="30">
                  <c:v>4.6062154108131123E-2</c:v>
                </c:pt>
                <c:pt idx="31">
                  <c:v>6.8916500166500166E-2</c:v>
                </c:pt>
                <c:pt idx="32">
                  <c:v>0.10176300056220096</c:v>
                </c:pt>
                <c:pt idx="33">
                  <c:v>8.4702204972688711E-2</c:v>
                </c:pt>
                <c:pt idx="34">
                  <c:v>9.9009900990099011E-3</c:v>
                </c:pt>
                <c:pt idx="35">
                  <c:v>0.11431868448570524</c:v>
                </c:pt>
                <c:pt idx="36">
                  <c:v>1.2658227848101266E-2</c:v>
                </c:pt>
                <c:pt idx="37">
                  <c:v>1.990598257209599</c:v>
                </c:pt>
                <c:pt idx="38">
                  <c:v>6.7555415447449478</c:v>
                </c:pt>
                <c:pt idx="39">
                  <c:v>5.2284439087447156E-2</c:v>
                </c:pt>
                <c:pt idx="40">
                  <c:v>1.0869565217391304E-2</c:v>
                </c:pt>
                <c:pt idx="41">
                  <c:v>0.98837463903811662</c:v>
                </c:pt>
                <c:pt idx="42">
                  <c:v>4.4217687074829926E-2</c:v>
                </c:pt>
                <c:pt idx="43">
                  <c:v>1.4705882352941176E-2</c:v>
                </c:pt>
                <c:pt idx="44">
                  <c:v>2.4314765694076038E-2</c:v>
                </c:pt>
                <c:pt idx="45">
                  <c:v>0.25490338916023131</c:v>
                </c:pt>
                <c:pt idx="46">
                  <c:v>8.4745762711864406E-3</c:v>
                </c:pt>
                <c:pt idx="47">
                  <c:v>1.2658227848101266E-2</c:v>
                </c:pt>
                <c:pt idx="48">
                  <c:v>7.0682494196632528E-2</c:v>
                </c:pt>
                <c:pt idx="49">
                  <c:v>0</c:v>
                </c:pt>
                <c:pt idx="50">
                  <c:v>3.8734466424339843E-2</c:v>
                </c:pt>
                <c:pt idx="51">
                  <c:v>8.3647187384706098E-2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94-45A4-8399-0BEA76DB2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46428671"/>
        <c:axId val="1741671663"/>
      </c:lineChart>
      <c:catAx>
        <c:axId val="174642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671663"/>
        <c:crosses val="autoZero"/>
        <c:auto val="1"/>
        <c:lblAlgn val="ctr"/>
        <c:lblOffset val="100"/>
        <c:noMultiLvlLbl val="0"/>
      </c:catAx>
      <c:valAx>
        <c:axId val="174167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642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[download.xlsx]Completion Rate Analysis!PivotTable5</c:name>
    <c:fmtId val="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radarChart>
        <c:radarStyle val="marker"/>
        <c:varyColors val="0"/>
        <c:ser>
          <c:idx val="0"/>
          <c:order val="0"/>
          <c:tx>
            <c:strRef>
              <c:f>'Completion Rate Analysis'!$N$22829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'Completion Rate Analysis'!$M$22830:$M$68476</c:f>
              <c:multiLvlStrCache>
                <c:ptCount val="22823"/>
                <c:lvl>
                  <c:pt idx="0">
                    <c:v>1</c:v>
                  </c:pt>
                  <c:pt idx="1">
                    <c:v>2</c:v>
                  </c:pt>
                  <c:pt idx="2">
                    <c:v>9</c:v>
                  </c:pt>
                  <c:pt idx="3">
                    <c:v>2</c:v>
                  </c:pt>
                  <c:pt idx="4">
                    <c:v>1</c:v>
                  </c:pt>
                  <c:pt idx="5">
                    <c:v>1</c:v>
                  </c:pt>
                  <c:pt idx="6">
                    <c:v>1</c:v>
                  </c:pt>
                  <c:pt idx="7">
                    <c:v>4</c:v>
                  </c:pt>
                  <c:pt idx="8">
                    <c:v>1</c:v>
                  </c:pt>
                  <c:pt idx="9">
                    <c:v>2</c:v>
                  </c:pt>
                  <c:pt idx="10">
                    <c:v>5</c:v>
                  </c:pt>
                  <c:pt idx="11">
                    <c:v>10</c:v>
                  </c:pt>
                  <c:pt idx="12">
                    <c:v>1</c:v>
                  </c:pt>
                  <c:pt idx="13">
                    <c:v>3</c:v>
                  </c:pt>
                  <c:pt idx="14">
                    <c:v>11</c:v>
                  </c:pt>
                  <c:pt idx="15">
                    <c:v>2</c:v>
                  </c:pt>
                  <c:pt idx="16">
                    <c:v>1</c:v>
                  </c:pt>
                  <c:pt idx="17">
                    <c:v>1</c:v>
                  </c:pt>
                  <c:pt idx="18">
                    <c:v>1</c:v>
                  </c:pt>
                  <c:pt idx="19">
                    <c:v>2</c:v>
                  </c:pt>
                  <c:pt idx="20">
                    <c:v>1</c:v>
                  </c:pt>
                  <c:pt idx="21">
                    <c:v>4</c:v>
                  </c:pt>
                  <c:pt idx="22">
                    <c:v>3</c:v>
                  </c:pt>
                  <c:pt idx="23">
                    <c:v>3</c:v>
                  </c:pt>
                  <c:pt idx="24">
                    <c:v>3</c:v>
                  </c:pt>
                  <c:pt idx="25">
                    <c:v>1</c:v>
                  </c:pt>
                  <c:pt idx="26">
                    <c:v>1</c:v>
                  </c:pt>
                  <c:pt idx="27">
                    <c:v>1</c:v>
                  </c:pt>
                  <c:pt idx="28">
                    <c:v>3</c:v>
                  </c:pt>
                  <c:pt idx="29">
                    <c:v>3</c:v>
                  </c:pt>
                  <c:pt idx="30">
                    <c:v>4</c:v>
                  </c:pt>
                  <c:pt idx="31">
                    <c:v>1</c:v>
                  </c:pt>
                  <c:pt idx="32">
                    <c:v>3</c:v>
                  </c:pt>
                  <c:pt idx="33">
                    <c:v>9</c:v>
                  </c:pt>
                  <c:pt idx="34">
                    <c:v>2</c:v>
                  </c:pt>
                  <c:pt idx="35">
                    <c:v>1</c:v>
                  </c:pt>
                  <c:pt idx="36">
                    <c:v>5</c:v>
                  </c:pt>
                  <c:pt idx="37">
                    <c:v>4</c:v>
                  </c:pt>
                  <c:pt idx="38">
                    <c:v>1</c:v>
                  </c:pt>
                  <c:pt idx="39">
                    <c:v>5</c:v>
                  </c:pt>
                  <c:pt idx="40">
                    <c:v>3</c:v>
                  </c:pt>
                  <c:pt idx="41">
                    <c:v>10</c:v>
                  </c:pt>
                  <c:pt idx="42">
                    <c:v>1</c:v>
                  </c:pt>
                  <c:pt idx="43">
                    <c:v>8</c:v>
                  </c:pt>
                  <c:pt idx="44">
                    <c:v>3</c:v>
                  </c:pt>
                  <c:pt idx="45">
                    <c:v>5</c:v>
                  </c:pt>
                  <c:pt idx="46">
                    <c:v>7</c:v>
                  </c:pt>
                  <c:pt idx="47">
                    <c:v>3</c:v>
                  </c:pt>
                  <c:pt idx="48">
                    <c:v>2</c:v>
                  </c:pt>
                  <c:pt idx="49">
                    <c:v>1</c:v>
                  </c:pt>
                  <c:pt idx="50">
                    <c:v>1</c:v>
                  </c:pt>
                  <c:pt idx="51">
                    <c:v>6</c:v>
                  </c:pt>
                  <c:pt idx="52">
                    <c:v>4</c:v>
                  </c:pt>
                  <c:pt idx="53">
                    <c:v>2</c:v>
                  </c:pt>
                  <c:pt idx="54">
                    <c:v>2</c:v>
                  </c:pt>
                  <c:pt idx="55">
                    <c:v>1</c:v>
                  </c:pt>
                  <c:pt idx="56">
                    <c:v>5</c:v>
                  </c:pt>
                  <c:pt idx="57">
                    <c:v>4</c:v>
                  </c:pt>
                  <c:pt idx="58">
                    <c:v>2</c:v>
                  </c:pt>
                  <c:pt idx="59">
                    <c:v>7</c:v>
                  </c:pt>
                  <c:pt idx="60">
                    <c:v>1</c:v>
                  </c:pt>
                  <c:pt idx="61">
                    <c:v>4</c:v>
                  </c:pt>
                  <c:pt idx="62">
                    <c:v>4</c:v>
                  </c:pt>
                  <c:pt idx="63">
                    <c:v>1</c:v>
                  </c:pt>
                  <c:pt idx="64">
                    <c:v>1</c:v>
                  </c:pt>
                  <c:pt idx="65">
                    <c:v>3</c:v>
                  </c:pt>
                  <c:pt idx="66">
                    <c:v>5</c:v>
                  </c:pt>
                  <c:pt idx="67">
                    <c:v>5</c:v>
                  </c:pt>
                  <c:pt idx="68">
                    <c:v>14</c:v>
                  </c:pt>
                  <c:pt idx="69">
                    <c:v>4</c:v>
                  </c:pt>
                  <c:pt idx="70">
                    <c:v>3</c:v>
                  </c:pt>
                  <c:pt idx="71">
                    <c:v>1</c:v>
                  </c:pt>
                  <c:pt idx="72">
                    <c:v>13</c:v>
                  </c:pt>
                  <c:pt idx="73">
                    <c:v>3</c:v>
                  </c:pt>
                  <c:pt idx="74">
                    <c:v>2</c:v>
                  </c:pt>
                  <c:pt idx="75">
                    <c:v>2</c:v>
                  </c:pt>
                  <c:pt idx="76">
                    <c:v>1</c:v>
                  </c:pt>
                  <c:pt idx="77">
                    <c:v>6</c:v>
                  </c:pt>
                  <c:pt idx="78">
                    <c:v>6</c:v>
                  </c:pt>
                  <c:pt idx="79">
                    <c:v>1</c:v>
                  </c:pt>
                  <c:pt idx="80">
                    <c:v>5</c:v>
                  </c:pt>
                  <c:pt idx="81">
                    <c:v>3</c:v>
                  </c:pt>
                  <c:pt idx="82">
                    <c:v>1</c:v>
                  </c:pt>
                  <c:pt idx="83">
                    <c:v>9</c:v>
                  </c:pt>
                  <c:pt idx="84">
                    <c:v>1</c:v>
                  </c:pt>
                  <c:pt idx="85">
                    <c:v>14</c:v>
                  </c:pt>
                  <c:pt idx="86">
                    <c:v>1</c:v>
                  </c:pt>
                  <c:pt idx="87">
                    <c:v>1</c:v>
                  </c:pt>
                  <c:pt idx="88">
                    <c:v>1</c:v>
                  </c:pt>
                  <c:pt idx="89">
                    <c:v>2</c:v>
                  </c:pt>
                  <c:pt idx="90">
                    <c:v>1</c:v>
                  </c:pt>
                  <c:pt idx="91">
                    <c:v>1</c:v>
                  </c:pt>
                  <c:pt idx="92">
                    <c:v>4</c:v>
                  </c:pt>
                  <c:pt idx="93">
                    <c:v>10</c:v>
                  </c:pt>
                  <c:pt idx="94">
                    <c:v>3</c:v>
                  </c:pt>
                  <c:pt idx="95">
                    <c:v>1</c:v>
                  </c:pt>
                  <c:pt idx="96">
                    <c:v>1</c:v>
                  </c:pt>
                  <c:pt idx="97">
                    <c:v>5</c:v>
                  </c:pt>
                  <c:pt idx="98">
                    <c:v>5</c:v>
                  </c:pt>
                  <c:pt idx="99">
                    <c:v>3</c:v>
                  </c:pt>
                  <c:pt idx="100">
                    <c:v>2</c:v>
                  </c:pt>
                  <c:pt idx="101">
                    <c:v>8</c:v>
                  </c:pt>
                  <c:pt idx="102">
                    <c:v>4</c:v>
                  </c:pt>
                  <c:pt idx="103">
                    <c:v>1</c:v>
                  </c:pt>
                  <c:pt idx="104">
                    <c:v>3</c:v>
                  </c:pt>
                  <c:pt idx="105">
                    <c:v>5</c:v>
                  </c:pt>
                  <c:pt idx="106">
                    <c:v>14</c:v>
                  </c:pt>
                  <c:pt idx="107">
                    <c:v>2</c:v>
                  </c:pt>
                  <c:pt idx="108">
                    <c:v>4</c:v>
                  </c:pt>
                  <c:pt idx="109">
                    <c:v>8</c:v>
                  </c:pt>
                  <c:pt idx="110">
                    <c:v>7</c:v>
                  </c:pt>
                  <c:pt idx="111">
                    <c:v>18</c:v>
                  </c:pt>
                  <c:pt idx="112">
                    <c:v>1</c:v>
                  </c:pt>
                  <c:pt idx="113">
                    <c:v>2</c:v>
                  </c:pt>
                  <c:pt idx="114">
                    <c:v>4</c:v>
                  </c:pt>
                  <c:pt idx="115">
                    <c:v>1</c:v>
                  </c:pt>
                  <c:pt idx="116">
                    <c:v>5</c:v>
                  </c:pt>
                  <c:pt idx="117">
                    <c:v>9</c:v>
                  </c:pt>
                  <c:pt idx="118">
                    <c:v>3</c:v>
                  </c:pt>
                  <c:pt idx="119">
                    <c:v>2</c:v>
                  </c:pt>
                  <c:pt idx="120">
                    <c:v>4</c:v>
                  </c:pt>
                  <c:pt idx="121">
                    <c:v>1</c:v>
                  </c:pt>
                  <c:pt idx="122">
                    <c:v>4</c:v>
                  </c:pt>
                  <c:pt idx="123">
                    <c:v>2</c:v>
                  </c:pt>
                  <c:pt idx="124">
                    <c:v>3</c:v>
                  </c:pt>
                  <c:pt idx="125">
                    <c:v>10</c:v>
                  </c:pt>
                  <c:pt idx="126">
                    <c:v>4</c:v>
                  </c:pt>
                  <c:pt idx="127">
                    <c:v>3</c:v>
                  </c:pt>
                  <c:pt idx="128">
                    <c:v>12</c:v>
                  </c:pt>
                  <c:pt idx="129">
                    <c:v>4</c:v>
                  </c:pt>
                  <c:pt idx="130">
                    <c:v>4</c:v>
                  </c:pt>
                  <c:pt idx="131">
                    <c:v>4</c:v>
                  </c:pt>
                  <c:pt idx="132">
                    <c:v>7</c:v>
                  </c:pt>
                  <c:pt idx="133">
                    <c:v>1</c:v>
                  </c:pt>
                  <c:pt idx="134">
                    <c:v>2</c:v>
                  </c:pt>
                  <c:pt idx="135">
                    <c:v>1</c:v>
                  </c:pt>
                  <c:pt idx="136">
                    <c:v>5</c:v>
                  </c:pt>
                  <c:pt idx="137">
                    <c:v>2</c:v>
                  </c:pt>
                  <c:pt idx="138">
                    <c:v>1</c:v>
                  </c:pt>
                  <c:pt idx="139">
                    <c:v>1</c:v>
                  </c:pt>
                  <c:pt idx="140">
                    <c:v>2</c:v>
                  </c:pt>
                  <c:pt idx="141">
                    <c:v>3</c:v>
                  </c:pt>
                  <c:pt idx="142">
                    <c:v>4</c:v>
                  </c:pt>
                  <c:pt idx="143">
                    <c:v>1</c:v>
                  </c:pt>
                  <c:pt idx="144">
                    <c:v>1</c:v>
                  </c:pt>
                  <c:pt idx="145">
                    <c:v>3</c:v>
                  </c:pt>
                  <c:pt idx="146">
                    <c:v>8</c:v>
                  </c:pt>
                  <c:pt idx="147">
                    <c:v>1</c:v>
                  </c:pt>
                  <c:pt idx="148">
                    <c:v>8</c:v>
                  </c:pt>
                  <c:pt idx="149">
                    <c:v>20</c:v>
                  </c:pt>
                  <c:pt idx="150">
                    <c:v>2</c:v>
                  </c:pt>
                  <c:pt idx="151">
                    <c:v>9</c:v>
                  </c:pt>
                  <c:pt idx="152">
                    <c:v>2</c:v>
                  </c:pt>
                  <c:pt idx="153">
                    <c:v>1</c:v>
                  </c:pt>
                  <c:pt idx="154">
                    <c:v>2</c:v>
                  </c:pt>
                  <c:pt idx="155">
                    <c:v>1</c:v>
                  </c:pt>
                  <c:pt idx="156">
                    <c:v>3</c:v>
                  </c:pt>
                  <c:pt idx="157">
                    <c:v>1</c:v>
                  </c:pt>
                  <c:pt idx="158">
                    <c:v>1</c:v>
                  </c:pt>
                  <c:pt idx="159">
                    <c:v>1</c:v>
                  </c:pt>
                  <c:pt idx="160">
                    <c:v>6</c:v>
                  </c:pt>
                  <c:pt idx="161">
                    <c:v>4</c:v>
                  </c:pt>
                  <c:pt idx="162">
                    <c:v>1</c:v>
                  </c:pt>
                  <c:pt idx="163">
                    <c:v>8</c:v>
                  </c:pt>
                  <c:pt idx="164">
                    <c:v>1</c:v>
                  </c:pt>
                  <c:pt idx="165">
                    <c:v>7</c:v>
                  </c:pt>
                  <c:pt idx="166">
                    <c:v>2</c:v>
                  </c:pt>
                  <c:pt idx="167">
                    <c:v>17</c:v>
                  </c:pt>
                  <c:pt idx="168">
                    <c:v>8</c:v>
                  </c:pt>
                  <c:pt idx="169">
                    <c:v>13</c:v>
                  </c:pt>
                  <c:pt idx="170">
                    <c:v>2</c:v>
                  </c:pt>
                  <c:pt idx="171">
                    <c:v>3</c:v>
                  </c:pt>
                  <c:pt idx="172">
                    <c:v>5</c:v>
                  </c:pt>
                  <c:pt idx="173">
                    <c:v>1</c:v>
                  </c:pt>
                  <c:pt idx="174">
                    <c:v>3</c:v>
                  </c:pt>
                  <c:pt idx="175">
                    <c:v>2</c:v>
                  </c:pt>
                  <c:pt idx="176">
                    <c:v>3</c:v>
                  </c:pt>
                  <c:pt idx="177">
                    <c:v>7</c:v>
                  </c:pt>
                  <c:pt idx="178">
                    <c:v>2</c:v>
                  </c:pt>
                  <c:pt idx="179">
                    <c:v>1</c:v>
                  </c:pt>
                  <c:pt idx="180">
                    <c:v>1</c:v>
                  </c:pt>
                  <c:pt idx="181">
                    <c:v>5</c:v>
                  </c:pt>
                  <c:pt idx="182">
                    <c:v>1</c:v>
                  </c:pt>
                  <c:pt idx="183">
                    <c:v>1</c:v>
                  </c:pt>
                  <c:pt idx="184">
                    <c:v>1</c:v>
                  </c:pt>
                  <c:pt idx="185">
                    <c:v>2</c:v>
                  </c:pt>
                  <c:pt idx="186">
                    <c:v>1</c:v>
                  </c:pt>
                  <c:pt idx="187">
                    <c:v>3</c:v>
                  </c:pt>
                  <c:pt idx="188">
                    <c:v>2</c:v>
                  </c:pt>
                  <c:pt idx="189">
                    <c:v>3</c:v>
                  </c:pt>
                  <c:pt idx="190">
                    <c:v>16</c:v>
                  </c:pt>
                  <c:pt idx="191">
                    <c:v>5</c:v>
                  </c:pt>
                  <c:pt idx="192">
                    <c:v>13</c:v>
                  </c:pt>
                  <c:pt idx="193">
                    <c:v>4</c:v>
                  </c:pt>
                  <c:pt idx="194">
                    <c:v>10</c:v>
                  </c:pt>
                  <c:pt idx="195">
                    <c:v>1</c:v>
                  </c:pt>
                  <c:pt idx="196">
                    <c:v>10</c:v>
                  </c:pt>
                  <c:pt idx="197">
                    <c:v>1</c:v>
                  </c:pt>
                  <c:pt idx="198">
                    <c:v>5</c:v>
                  </c:pt>
                  <c:pt idx="199">
                    <c:v>4</c:v>
                  </c:pt>
                  <c:pt idx="200">
                    <c:v>1</c:v>
                  </c:pt>
                  <c:pt idx="201">
                    <c:v>7</c:v>
                  </c:pt>
                  <c:pt idx="202">
                    <c:v>5</c:v>
                  </c:pt>
                  <c:pt idx="203">
                    <c:v>7</c:v>
                  </c:pt>
                  <c:pt idx="204">
                    <c:v>2</c:v>
                  </c:pt>
                  <c:pt idx="205">
                    <c:v>1</c:v>
                  </c:pt>
                  <c:pt idx="206">
                    <c:v>2</c:v>
                  </c:pt>
                  <c:pt idx="207">
                    <c:v>6</c:v>
                  </c:pt>
                  <c:pt idx="208">
                    <c:v>7</c:v>
                  </c:pt>
                  <c:pt idx="209">
                    <c:v>4</c:v>
                  </c:pt>
                  <c:pt idx="210">
                    <c:v>4</c:v>
                  </c:pt>
                  <c:pt idx="211">
                    <c:v>5</c:v>
                  </c:pt>
                  <c:pt idx="212">
                    <c:v>10</c:v>
                  </c:pt>
                  <c:pt idx="213">
                    <c:v>15</c:v>
                  </c:pt>
                  <c:pt idx="214">
                    <c:v>2</c:v>
                  </c:pt>
                  <c:pt idx="215">
                    <c:v>1</c:v>
                  </c:pt>
                  <c:pt idx="216">
                    <c:v>6</c:v>
                  </c:pt>
                  <c:pt idx="217">
                    <c:v>10</c:v>
                  </c:pt>
                  <c:pt idx="218">
                    <c:v>11</c:v>
                  </c:pt>
                  <c:pt idx="219">
                    <c:v>1</c:v>
                  </c:pt>
                  <c:pt idx="220">
                    <c:v>12</c:v>
                  </c:pt>
                  <c:pt idx="221">
                    <c:v>3</c:v>
                  </c:pt>
                  <c:pt idx="222">
                    <c:v>1</c:v>
                  </c:pt>
                  <c:pt idx="223">
                    <c:v>7</c:v>
                  </c:pt>
                  <c:pt idx="224">
                    <c:v>5</c:v>
                  </c:pt>
                  <c:pt idx="225">
                    <c:v>2</c:v>
                  </c:pt>
                  <c:pt idx="226">
                    <c:v>1</c:v>
                  </c:pt>
                  <c:pt idx="227">
                    <c:v>3</c:v>
                  </c:pt>
                  <c:pt idx="228">
                    <c:v>1</c:v>
                  </c:pt>
                  <c:pt idx="229">
                    <c:v>6</c:v>
                  </c:pt>
                  <c:pt idx="230">
                    <c:v>4</c:v>
                  </c:pt>
                  <c:pt idx="231">
                    <c:v>7</c:v>
                  </c:pt>
                  <c:pt idx="232">
                    <c:v>6</c:v>
                  </c:pt>
                  <c:pt idx="233">
                    <c:v>7</c:v>
                  </c:pt>
                  <c:pt idx="234">
                    <c:v>6</c:v>
                  </c:pt>
                  <c:pt idx="235">
                    <c:v>1</c:v>
                  </c:pt>
                  <c:pt idx="236">
                    <c:v>1</c:v>
                  </c:pt>
                  <c:pt idx="237">
                    <c:v>15</c:v>
                  </c:pt>
                  <c:pt idx="238">
                    <c:v>1</c:v>
                  </c:pt>
                  <c:pt idx="239">
                    <c:v>16</c:v>
                  </c:pt>
                  <c:pt idx="240">
                    <c:v>1</c:v>
                  </c:pt>
                  <c:pt idx="241">
                    <c:v>1</c:v>
                  </c:pt>
                  <c:pt idx="242">
                    <c:v>1</c:v>
                  </c:pt>
                  <c:pt idx="243">
                    <c:v>1</c:v>
                  </c:pt>
                  <c:pt idx="244">
                    <c:v>1</c:v>
                  </c:pt>
                  <c:pt idx="245">
                    <c:v>1</c:v>
                  </c:pt>
                  <c:pt idx="246">
                    <c:v>4</c:v>
                  </c:pt>
                  <c:pt idx="247">
                    <c:v>2</c:v>
                  </c:pt>
                  <c:pt idx="248">
                    <c:v>4</c:v>
                  </c:pt>
                  <c:pt idx="249">
                    <c:v>1</c:v>
                  </c:pt>
                  <c:pt idx="250">
                    <c:v>4</c:v>
                  </c:pt>
                  <c:pt idx="251">
                    <c:v>2</c:v>
                  </c:pt>
                  <c:pt idx="252">
                    <c:v>8</c:v>
                  </c:pt>
                  <c:pt idx="253">
                    <c:v>5</c:v>
                  </c:pt>
                  <c:pt idx="254">
                    <c:v>8</c:v>
                  </c:pt>
                  <c:pt idx="255">
                    <c:v>4</c:v>
                  </c:pt>
                  <c:pt idx="256">
                    <c:v>1</c:v>
                  </c:pt>
                  <c:pt idx="257">
                    <c:v>2</c:v>
                  </c:pt>
                  <c:pt idx="258">
                    <c:v>2</c:v>
                  </c:pt>
                  <c:pt idx="259">
                    <c:v>9</c:v>
                  </c:pt>
                  <c:pt idx="260">
                    <c:v>1</c:v>
                  </c:pt>
                  <c:pt idx="261">
                    <c:v>2</c:v>
                  </c:pt>
                  <c:pt idx="262">
                    <c:v>4</c:v>
                  </c:pt>
                  <c:pt idx="263">
                    <c:v>3</c:v>
                  </c:pt>
                  <c:pt idx="264">
                    <c:v>4</c:v>
                  </c:pt>
                  <c:pt idx="265">
                    <c:v>14</c:v>
                  </c:pt>
                  <c:pt idx="266">
                    <c:v>1</c:v>
                  </c:pt>
                  <c:pt idx="267">
                    <c:v>1</c:v>
                  </c:pt>
                  <c:pt idx="268">
                    <c:v>3</c:v>
                  </c:pt>
                  <c:pt idx="269">
                    <c:v>1</c:v>
                  </c:pt>
                  <c:pt idx="270">
                    <c:v>17</c:v>
                  </c:pt>
                  <c:pt idx="271">
                    <c:v>1</c:v>
                  </c:pt>
                  <c:pt idx="272">
                    <c:v>4</c:v>
                  </c:pt>
                  <c:pt idx="273">
                    <c:v>2</c:v>
                  </c:pt>
                  <c:pt idx="274">
                    <c:v>1</c:v>
                  </c:pt>
                  <c:pt idx="275">
                    <c:v>1</c:v>
                  </c:pt>
                  <c:pt idx="276">
                    <c:v>3</c:v>
                  </c:pt>
                  <c:pt idx="277">
                    <c:v>1</c:v>
                  </c:pt>
                  <c:pt idx="278">
                    <c:v>10</c:v>
                  </c:pt>
                  <c:pt idx="279">
                    <c:v>1</c:v>
                  </c:pt>
                  <c:pt idx="280">
                    <c:v>12</c:v>
                  </c:pt>
                  <c:pt idx="281">
                    <c:v>9</c:v>
                  </c:pt>
                  <c:pt idx="282">
                    <c:v>5</c:v>
                  </c:pt>
                  <c:pt idx="283">
                    <c:v>2</c:v>
                  </c:pt>
                  <c:pt idx="284">
                    <c:v>4</c:v>
                  </c:pt>
                  <c:pt idx="285">
                    <c:v>2</c:v>
                  </c:pt>
                  <c:pt idx="286">
                    <c:v>1</c:v>
                  </c:pt>
                  <c:pt idx="287">
                    <c:v>1</c:v>
                  </c:pt>
                  <c:pt idx="288">
                    <c:v>5</c:v>
                  </c:pt>
                  <c:pt idx="289">
                    <c:v>4</c:v>
                  </c:pt>
                  <c:pt idx="290">
                    <c:v>1</c:v>
                  </c:pt>
                  <c:pt idx="291">
                    <c:v>10</c:v>
                  </c:pt>
                  <c:pt idx="292">
                    <c:v>7</c:v>
                  </c:pt>
                  <c:pt idx="293">
                    <c:v>4</c:v>
                  </c:pt>
                  <c:pt idx="294">
                    <c:v>3</c:v>
                  </c:pt>
                  <c:pt idx="295">
                    <c:v>8</c:v>
                  </c:pt>
                  <c:pt idx="296">
                    <c:v>15</c:v>
                  </c:pt>
                  <c:pt idx="297">
                    <c:v>2</c:v>
                  </c:pt>
                  <c:pt idx="298">
                    <c:v>3</c:v>
                  </c:pt>
                  <c:pt idx="299">
                    <c:v>14</c:v>
                  </c:pt>
                  <c:pt idx="300">
                    <c:v>14</c:v>
                  </c:pt>
                  <c:pt idx="301">
                    <c:v>6</c:v>
                  </c:pt>
                  <c:pt idx="302">
                    <c:v>8</c:v>
                  </c:pt>
                  <c:pt idx="303">
                    <c:v>1</c:v>
                  </c:pt>
                  <c:pt idx="304">
                    <c:v>2</c:v>
                  </c:pt>
                  <c:pt idx="305">
                    <c:v>1</c:v>
                  </c:pt>
                  <c:pt idx="306">
                    <c:v>7</c:v>
                  </c:pt>
                  <c:pt idx="307">
                    <c:v>2</c:v>
                  </c:pt>
                  <c:pt idx="308">
                    <c:v>10</c:v>
                  </c:pt>
                  <c:pt idx="309">
                    <c:v>7</c:v>
                  </c:pt>
                  <c:pt idx="310">
                    <c:v>5</c:v>
                  </c:pt>
                  <c:pt idx="311">
                    <c:v>3</c:v>
                  </c:pt>
                  <c:pt idx="312">
                    <c:v>3</c:v>
                  </c:pt>
                  <c:pt idx="313">
                    <c:v>1</c:v>
                  </c:pt>
                  <c:pt idx="314">
                    <c:v>1</c:v>
                  </c:pt>
                  <c:pt idx="315">
                    <c:v>4</c:v>
                  </c:pt>
                  <c:pt idx="316">
                    <c:v>3</c:v>
                  </c:pt>
                  <c:pt idx="317">
                    <c:v>1</c:v>
                  </c:pt>
                  <c:pt idx="318">
                    <c:v>1</c:v>
                  </c:pt>
                  <c:pt idx="319">
                    <c:v>3</c:v>
                  </c:pt>
                  <c:pt idx="320">
                    <c:v>5</c:v>
                  </c:pt>
                  <c:pt idx="321">
                    <c:v>3</c:v>
                  </c:pt>
                  <c:pt idx="322">
                    <c:v>3</c:v>
                  </c:pt>
                  <c:pt idx="323">
                    <c:v>7</c:v>
                  </c:pt>
                  <c:pt idx="324">
                    <c:v>16</c:v>
                  </c:pt>
                  <c:pt idx="325">
                    <c:v>1</c:v>
                  </c:pt>
                  <c:pt idx="326">
                    <c:v>14</c:v>
                  </c:pt>
                  <c:pt idx="327">
                    <c:v>5</c:v>
                  </c:pt>
                  <c:pt idx="328">
                    <c:v>1</c:v>
                  </c:pt>
                  <c:pt idx="329">
                    <c:v>2</c:v>
                  </c:pt>
                  <c:pt idx="330">
                    <c:v>11</c:v>
                  </c:pt>
                  <c:pt idx="331">
                    <c:v>2</c:v>
                  </c:pt>
                  <c:pt idx="332">
                    <c:v>1</c:v>
                  </c:pt>
                  <c:pt idx="333">
                    <c:v>5</c:v>
                  </c:pt>
                  <c:pt idx="334">
                    <c:v>5</c:v>
                  </c:pt>
                  <c:pt idx="335">
                    <c:v>6</c:v>
                  </c:pt>
                  <c:pt idx="336">
                    <c:v>6</c:v>
                  </c:pt>
                  <c:pt idx="337">
                    <c:v>8</c:v>
                  </c:pt>
                  <c:pt idx="338">
                    <c:v>1</c:v>
                  </c:pt>
                  <c:pt idx="339">
                    <c:v>8</c:v>
                  </c:pt>
                  <c:pt idx="340">
                    <c:v>1</c:v>
                  </c:pt>
                  <c:pt idx="341">
                    <c:v>9</c:v>
                  </c:pt>
                  <c:pt idx="342">
                    <c:v>8</c:v>
                  </c:pt>
                  <c:pt idx="343">
                    <c:v>4</c:v>
                  </c:pt>
                  <c:pt idx="344">
                    <c:v>15</c:v>
                  </c:pt>
                  <c:pt idx="345">
                    <c:v>1</c:v>
                  </c:pt>
                  <c:pt idx="346">
                    <c:v>4</c:v>
                  </c:pt>
                  <c:pt idx="347">
                    <c:v>1</c:v>
                  </c:pt>
                  <c:pt idx="348">
                    <c:v>1</c:v>
                  </c:pt>
                  <c:pt idx="349">
                    <c:v>1</c:v>
                  </c:pt>
                  <c:pt idx="350">
                    <c:v>2</c:v>
                  </c:pt>
                  <c:pt idx="351">
                    <c:v>1</c:v>
                  </c:pt>
                  <c:pt idx="352">
                    <c:v>1</c:v>
                  </c:pt>
                  <c:pt idx="353">
                    <c:v>5</c:v>
                  </c:pt>
                  <c:pt idx="354">
                    <c:v>8</c:v>
                  </c:pt>
                  <c:pt idx="355">
                    <c:v>6</c:v>
                  </c:pt>
                  <c:pt idx="356">
                    <c:v>8</c:v>
                  </c:pt>
                  <c:pt idx="357">
                    <c:v>1</c:v>
                  </c:pt>
                  <c:pt idx="358">
                    <c:v>8</c:v>
                  </c:pt>
                  <c:pt idx="359">
                    <c:v>1</c:v>
                  </c:pt>
                  <c:pt idx="360">
                    <c:v>10</c:v>
                  </c:pt>
                  <c:pt idx="361">
                    <c:v>1</c:v>
                  </c:pt>
                  <c:pt idx="362">
                    <c:v>1</c:v>
                  </c:pt>
                  <c:pt idx="363">
                    <c:v>3</c:v>
                  </c:pt>
                  <c:pt idx="364">
                    <c:v>1</c:v>
                  </c:pt>
                  <c:pt idx="365">
                    <c:v>4</c:v>
                  </c:pt>
                  <c:pt idx="366">
                    <c:v>1</c:v>
                  </c:pt>
                  <c:pt idx="367">
                    <c:v>17</c:v>
                  </c:pt>
                  <c:pt idx="368">
                    <c:v>1</c:v>
                  </c:pt>
                  <c:pt idx="369">
                    <c:v>2</c:v>
                  </c:pt>
                  <c:pt idx="370">
                    <c:v>1</c:v>
                  </c:pt>
                  <c:pt idx="371">
                    <c:v>1</c:v>
                  </c:pt>
                  <c:pt idx="372">
                    <c:v>2</c:v>
                  </c:pt>
                  <c:pt idx="373">
                    <c:v>2</c:v>
                  </c:pt>
                  <c:pt idx="374">
                    <c:v>1</c:v>
                  </c:pt>
                  <c:pt idx="375">
                    <c:v>1</c:v>
                  </c:pt>
                  <c:pt idx="376">
                    <c:v>2</c:v>
                  </c:pt>
                  <c:pt idx="377">
                    <c:v>3</c:v>
                  </c:pt>
                  <c:pt idx="378">
                    <c:v>1</c:v>
                  </c:pt>
                  <c:pt idx="379">
                    <c:v>1</c:v>
                  </c:pt>
                  <c:pt idx="380">
                    <c:v>2</c:v>
                  </c:pt>
                  <c:pt idx="381">
                    <c:v>1</c:v>
                  </c:pt>
                  <c:pt idx="382">
                    <c:v>1</c:v>
                  </c:pt>
                  <c:pt idx="383">
                    <c:v>4</c:v>
                  </c:pt>
                  <c:pt idx="384">
                    <c:v>2</c:v>
                  </c:pt>
                  <c:pt idx="385">
                    <c:v>1</c:v>
                  </c:pt>
                  <c:pt idx="386">
                    <c:v>7</c:v>
                  </c:pt>
                  <c:pt idx="387">
                    <c:v>6</c:v>
                  </c:pt>
                  <c:pt idx="388">
                    <c:v>10</c:v>
                  </c:pt>
                  <c:pt idx="389">
                    <c:v>2</c:v>
                  </c:pt>
                  <c:pt idx="390">
                    <c:v>3</c:v>
                  </c:pt>
                  <c:pt idx="391">
                    <c:v>2</c:v>
                  </c:pt>
                  <c:pt idx="392">
                    <c:v>7</c:v>
                  </c:pt>
                  <c:pt idx="393">
                    <c:v>2</c:v>
                  </c:pt>
                  <c:pt idx="394">
                    <c:v>2</c:v>
                  </c:pt>
                  <c:pt idx="395">
                    <c:v>14</c:v>
                  </c:pt>
                  <c:pt idx="396">
                    <c:v>15</c:v>
                  </c:pt>
                  <c:pt idx="397">
                    <c:v>2</c:v>
                  </c:pt>
                  <c:pt idx="398">
                    <c:v>1</c:v>
                  </c:pt>
                  <c:pt idx="399">
                    <c:v>4</c:v>
                  </c:pt>
                  <c:pt idx="400">
                    <c:v>3</c:v>
                  </c:pt>
                  <c:pt idx="401">
                    <c:v>3</c:v>
                  </c:pt>
                  <c:pt idx="402">
                    <c:v>12</c:v>
                  </c:pt>
                  <c:pt idx="403">
                    <c:v>12</c:v>
                  </c:pt>
                  <c:pt idx="404">
                    <c:v>1</c:v>
                  </c:pt>
                  <c:pt idx="405">
                    <c:v>7</c:v>
                  </c:pt>
                  <c:pt idx="406">
                    <c:v>2</c:v>
                  </c:pt>
                  <c:pt idx="407">
                    <c:v>8</c:v>
                  </c:pt>
                  <c:pt idx="408">
                    <c:v>13</c:v>
                  </c:pt>
                  <c:pt idx="409">
                    <c:v>1</c:v>
                  </c:pt>
                  <c:pt idx="410">
                    <c:v>2</c:v>
                  </c:pt>
                  <c:pt idx="411">
                    <c:v>7</c:v>
                  </c:pt>
                  <c:pt idx="412">
                    <c:v>5</c:v>
                  </c:pt>
                  <c:pt idx="413">
                    <c:v>8</c:v>
                  </c:pt>
                  <c:pt idx="414">
                    <c:v>1</c:v>
                  </c:pt>
                  <c:pt idx="415">
                    <c:v>1</c:v>
                  </c:pt>
                  <c:pt idx="416">
                    <c:v>1</c:v>
                  </c:pt>
                  <c:pt idx="417">
                    <c:v>1</c:v>
                  </c:pt>
                  <c:pt idx="418">
                    <c:v>8</c:v>
                  </c:pt>
                  <c:pt idx="419">
                    <c:v>2</c:v>
                  </c:pt>
                  <c:pt idx="420">
                    <c:v>1</c:v>
                  </c:pt>
                  <c:pt idx="421">
                    <c:v>2</c:v>
                  </c:pt>
                  <c:pt idx="422">
                    <c:v>3</c:v>
                  </c:pt>
                  <c:pt idx="423">
                    <c:v>3</c:v>
                  </c:pt>
                  <c:pt idx="424">
                    <c:v>1</c:v>
                  </c:pt>
                  <c:pt idx="425">
                    <c:v>1</c:v>
                  </c:pt>
                  <c:pt idx="426">
                    <c:v>2</c:v>
                  </c:pt>
                  <c:pt idx="427">
                    <c:v>1</c:v>
                  </c:pt>
                  <c:pt idx="428">
                    <c:v>1</c:v>
                  </c:pt>
                  <c:pt idx="429">
                    <c:v>1</c:v>
                  </c:pt>
                  <c:pt idx="430">
                    <c:v>1</c:v>
                  </c:pt>
                  <c:pt idx="431">
                    <c:v>3</c:v>
                  </c:pt>
                  <c:pt idx="432">
                    <c:v>1</c:v>
                  </c:pt>
                  <c:pt idx="433">
                    <c:v>1</c:v>
                  </c:pt>
                  <c:pt idx="434">
                    <c:v>1</c:v>
                  </c:pt>
                  <c:pt idx="435">
                    <c:v>1</c:v>
                  </c:pt>
                  <c:pt idx="436">
                    <c:v>2</c:v>
                  </c:pt>
                  <c:pt idx="437">
                    <c:v>6</c:v>
                  </c:pt>
                  <c:pt idx="438">
                    <c:v>3</c:v>
                  </c:pt>
                  <c:pt idx="439">
                    <c:v>2</c:v>
                  </c:pt>
                  <c:pt idx="440">
                    <c:v>3</c:v>
                  </c:pt>
                  <c:pt idx="441">
                    <c:v>1</c:v>
                  </c:pt>
                  <c:pt idx="442">
                    <c:v>9</c:v>
                  </c:pt>
                  <c:pt idx="443">
                    <c:v>4</c:v>
                  </c:pt>
                  <c:pt idx="444">
                    <c:v>8</c:v>
                  </c:pt>
                  <c:pt idx="445">
                    <c:v>1</c:v>
                  </c:pt>
                  <c:pt idx="446">
                    <c:v>5</c:v>
                  </c:pt>
                  <c:pt idx="447">
                    <c:v>1</c:v>
                  </c:pt>
                  <c:pt idx="448">
                    <c:v>1</c:v>
                  </c:pt>
                  <c:pt idx="449">
                    <c:v>10</c:v>
                  </c:pt>
                  <c:pt idx="450">
                    <c:v>2</c:v>
                  </c:pt>
                  <c:pt idx="451">
                    <c:v>5</c:v>
                  </c:pt>
                  <c:pt idx="452">
                    <c:v>2</c:v>
                  </c:pt>
                  <c:pt idx="453">
                    <c:v>4</c:v>
                  </c:pt>
                  <c:pt idx="454">
                    <c:v>4</c:v>
                  </c:pt>
                  <c:pt idx="455">
                    <c:v>17</c:v>
                  </c:pt>
                  <c:pt idx="456">
                    <c:v>13</c:v>
                  </c:pt>
                  <c:pt idx="457">
                    <c:v>2</c:v>
                  </c:pt>
                  <c:pt idx="458">
                    <c:v>1</c:v>
                  </c:pt>
                  <c:pt idx="459">
                    <c:v>1</c:v>
                  </c:pt>
                  <c:pt idx="460">
                    <c:v>9</c:v>
                  </c:pt>
                  <c:pt idx="461">
                    <c:v>4</c:v>
                  </c:pt>
                  <c:pt idx="462">
                    <c:v>3</c:v>
                  </c:pt>
                  <c:pt idx="463">
                    <c:v>5</c:v>
                  </c:pt>
                  <c:pt idx="464">
                    <c:v>3</c:v>
                  </c:pt>
                  <c:pt idx="465">
                    <c:v>1</c:v>
                  </c:pt>
                  <c:pt idx="466">
                    <c:v>3</c:v>
                  </c:pt>
                  <c:pt idx="467">
                    <c:v>4</c:v>
                  </c:pt>
                  <c:pt idx="468">
                    <c:v>4</c:v>
                  </c:pt>
                  <c:pt idx="469">
                    <c:v>3</c:v>
                  </c:pt>
                  <c:pt idx="470">
                    <c:v>1</c:v>
                  </c:pt>
                  <c:pt idx="471">
                    <c:v>3</c:v>
                  </c:pt>
                  <c:pt idx="472">
                    <c:v>12</c:v>
                  </c:pt>
                  <c:pt idx="473">
                    <c:v>1</c:v>
                  </c:pt>
                  <c:pt idx="474">
                    <c:v>2</c:v>
                  </c:pt>
                  <c:pt idx="475">
                    <c:v>2</c:v>
                  </c:pt>
                  <c:pt idx="476">
                    <c:v>8</c:v>
                  </c:pt>
                  <c:pt idx="477">
                    <c:v>3</c:v>
                  </c:pt>
                  <c:pt idx="478">
                    <c:v>2</c:v>
                  </c:pt>
                  <c:pt idx="479">
                    <c:v>5</c:v>
                  </c:pt>
                  <c:pt idx="480">
                    <c:v>3</c:v>
                  </c:pt>
                  <c:pt idx="481">
                    <c:v>1</c:v>
                  </c:pt>
                  <c:pt idx="482">
                    <c:v>1</c:v>
                  </c:pt>
                  <c:pt idx="483">
                    <c:v>1</c:v>
                  </c:pt>
                  <c:pt idx="484">
                    <c:v>3</c:v>
                  </c:pt>
                  <c:pt idx="485">
                    <c:v>2</c:v>
                  </c:pt>
                  <c:pt idx="486">
                    <c:v>3</c:v>
                  </c:pt>
                  <c:pt idx="487">
                    <c:v>11</c:v>
                  </c:pt>
                  <c:pt idx="488">
                    <c:v>5</c:v>
                  </c:pt>
                  <c:pt idx="489">
                    <c:v>1</c:v>
                  </c:pt>
                  <c:pt idx="490">
                    <c:v>7</c:v>
                  </c:pt>
                  <c:pt idx="491">
                    <c:v>11</c:v>
                  </c:pt>
                  <c:pt idx="492">
                    <c:v>10</c:v>
                  </c:pt>
                  <c:pt idx="493">
                    <c:v>2</c:v>
                  </c:pt>
                  <c:pt idx="494">
                    <c:v>5</c:v>
                  </c:pt>
                  <c:pt idx="495">
                    <c:v>6</c:v>
                  </c:pt>
                  <c:pt idx="496">
                    <c:v>4</c:v>
                  </c:pt>
                  <c:pt idx="497">
                    <c:v>7</c:v>
                  </c:pt>
                  <c:pt idx="498">
                    <c:v>3</c:v>
                  </c:pt>
                  <c:pt idx="499">
                    <c:v>1</c:v>
                  </c:pt>
                  <c:pt idx="500">
                    <c:v>2</c:v>
                  </c:pt>
                  <c:pt idx="501">
                    <c:v>3</c:v>
                  </c:pt>
                  <c:pt idx="502">
                    <c:v>3</c:v>
                  </c:pt>
                  <c:pt idx="503">
                    <c:v>3</c:v>
                  </c:pt>
                  <c:pt idx="504">
                    <c:v>6</c:v>
                  </c:pt>
                  <c:pt idx="505">
                    <c:v>3</c:v>
                  </c:pt>
                  <c:pt idx="506">
                    <c:v>11</c:v>
                  </c:pt>
                  <c:pt idx="507">
                    <c:v>2</c:v>
                  </c:pt>
                  <c:pt idx="508">
                    <c:v>1</c:v>
                  </c:pt>
                  <c:pt idx="509">
                    <c:v>19</c:v>
                  </c:pt>
                  <c:pt idx="510">
                    <c:v>1</c:v>
                  </c:pt>
                  <c:pt idx="511">
                    <c:v>4</c:v>
                  </c:pt>
                  <c:pt idx="512">
                    <c:v>1</c:v>
                  </c:pt>
                  <c:pt idx="513">
                    <c:v>4</c:v>
                  </c:pt>
                  <c:pt idx="514">
                    <c:v>2</c:v>
                  </c:pt>
                  <c:pt idx="515">
                    <c:v>3</c:v>
                  </c:pt>
                  <c:pt idx="516">
                    <c:v>7</c:v>
                  </c:pt>
                  <c:pt idx="517">
                    <c:v>1</c:v>
                  </c:pt>
                  <c:pt idx="518">
                    <c:v>5</c:v>
                  </c:pt>
                  <c:pt idx="519">
                    <c:v>1</c:v>
                  </c:pt>
                  <c:pt idx="520">
                    <c:v>11</c:v>
                  </c:pt>
                  <c:pt idx="521">
                    <c:v>11</c:v>
                  </c:pt>
                  <c:pt idx="522">
                    <c:v>7</c:v>
                  </c:pt>
                  <c:pt idx="523">
                    <c:v>4</c:v>
                  </c:pt>
                  <c:pt idx="524">
                    <c:v>1</c:v>
                  </c:pt>
                  <c:pt idx="525">
                    <c:v>3</c:v>
                  </c:pt>
                  <c:pt idx="526">
                    <c:v>1</c:v>
                  </c:pt>
                  <c:pt idx="527">
                    <c:v>1</c:v>
                  </c:pt>
                  <c:pt idx="528">
                    <c:v>1</c:v>
                  </c:pt>
                  <c:pt idx="529">
                    <c:v>7</c:v>
                  </c:pt>
                  <c:pt idx="530">
                    <c:v>1</c:v>
                  </c:pt>
                  <c:pt idx="531">
                    <c:v>8</c:v>
                  </c:pt>
                  <c:pt idx="532">
                    <c:v>3</c:v>
                  </c:pt>
                  <c:pt idx="533">
                    <c:v>1</c:v>
                  </c:pt>
                  <c:pt idx="534">
                    <c:v>2</c:v>
                  </c:pt>
                  <c:pt idx="535">
                    <c:v>9</c:v>
                  </c:pt>
                  <c:pt idx="536">
                    <c:v>11</c:v>
                  </c:pt>
                  <c:pt idx="537">
                    <c:v>8</c:v>
                  </c:pt>
                  <c:pt idx="538">
                    <c:v>4</c:v>
                  </c:pt>
                  <c:pt idx="539">
                    <c:v>6</c:v>
                  </c:pt>
                  <c:pt idx="540">
                    <c:v>1</c:v>
                  </c:pt>
                  <c:pt idx="541">
                    <c:v>1</c:v>
                  </c:pt>
                  <c:pt idx="542">
                    <c:v>4</c:v>
                  </c:pt>
                  <c:pt idx="543">
                    <c:v>6</c:v>
                  </c:pt>
                  <c:pt idx="544">
                    <c:v>6</c:v>
                  </c:pt>
                  <c:pt idx="545">
                    <c:v>1</c:v>
                  </c:pt>
                  <c:pt idx="546">
                    <c:v>7</c:v>
                  </c:pt>
                  <c:pt idx="547">
                    <c:v>18</c:v>
                  </c:pt>
                  <c:pt idx="548">
                    <c:v>1</c:v>
                  </c:pt>
                  <c:pt idx="549">
                    <c:v>1</c:v>
                  </c:pt>
                  <c:pt idx="550">
                    <c:v>4</c:v>
                  </c:pt>
                  <c:pt idx="551">
                    <c:v>5</c:v>
                  </c:pt>
                  <c:pt idx="552">
                    <c:v>3</c:v>
                  </c:pt>
                  <c:pt idx="553">
                    <c:v>3</c:v>
                  </c:pt>
                  <c:pt idx="554">
                    <c:v>1</c:v>
                  </c:pt>
                  <c:pt idx="555">
                    <c:v>1</c:v>
                  </c:pt>
                  <c:pt idx="556">
                    <c:v>1</c:v>
                  </c:pt>
                  <c:pt idx="557">
                    <c:v>5</c:v>
                  </c:pt>
                  <c:pt idx="558">
                    <c:v>1</c:v>
                  </c:pt>
                  <c:pt idx="559">
                    <c:v>7</c:v>
                  </c:pt>
                  <c:pt idx="560">
                    <c:v>1</c:v>
                  </c:pt>
                  <c:pt idx="561">
                    <c:v>2</c:v>
                  </c:pt>
                  <c:pt idx="562">
                    <c:v>4</c:v>
                  </c:pt>
                  <c:pt idx="563">
                    <c:v>19</c:v>
                  </c:pt>
                  <c:pt idx="564">
                    <c:v>1</c:v>
                  </c:pt>
                  <c:pt idx="565">
                    <c:v>1</c:v>
                  </c:pt>
                  <c:pt idx="566">
                    <c:v>5</c:v>
                  </c:pt>
                  <c:pt idx="567">
                    <c:v>1</c:v>
                  </c:pt>
                  <c:pt idx="568">
                    <c:v>3</c:v>
                  </c:pt>
                  <c:pt idx="569">
                    <c:v>2</c:v>
                  </c:pt>
                  <c:pt idx="570">
                    <c:v>4</c:v>
                  </c:pt>
                  <c:pt idx="571">
                    <c:v>2</c:v>
                  </c:pt>
                  <c:pt idx="572">
                    <c:v>3</c:v>
                  </c:pt>
                  <c:pt idx="573">
                    <c:v>7</c:v>
                  </c:pt>
                  <c:pt idx="574">
                    <c:v>1</c:v>
                  </c:pt>
                  <c:pt idx="575">
                    <c:v>2</c:v>
                  </c:pt>
                  <c:pt idx="576">
                    <c:v>4</c:v>
                  </c:pt>
                  <c:pt idx="577">
                    <c:v>12</c:v>
                  </c:pt>
                  <c:pt idx="578">
                    <c:v>1</c:v>
                  </c:pt>
                  <c:pt idx="579">
                    <c:v>4</c:v>
                  </c:pt>
                  <c:pt idx="580">
                    <c:v>1</c:v>
                  </c:pt>
                  <c:pt idx="581">
                    <c:v>1</c:v>
                  </c:pt>
                  <c:pt idx="582">
                    <c:v>2</c:v>
                  </c:pt>
                  <c:pt idx="583">
                    <c:v>1</c:v>
                  </c:pt>
                  <c:pt idx="584">
                    <c:v>1</c:v>
                  </c:pt>
                  <c:pt idx="585">
                    <c:v>1</c:v>
                  </c:pt>
                  <c:pt idx="586">
                    <c:v>9</c:v>
                  </c:pt>
                  <c:pt idx="587">
                    <c:v>3</c:v>
                  </c:pt>
                  <c:pt idx="588">
                    <c:v>11</c:v>
                  </c:pt>
                  <c:pt idx="589">
                    <c:v>4</c:v>
                  </c:pt>
                  <c:pt idx="590">
                    <c:v>3</c:v>
                  </c:pt>
                  <c:pt idx="591">
                    <c:v>16</c:v>
                  </c:pt>
                  <c:pt idx="592">
                    <c:v>4</c:v>
                  </c:pt>
                  <c:pt idx="593">
                    <c:v>3</c:v>
                  </c:pt>
                  <c:pt idx="594">
                    <c:v>9</c:v>
                  </c:pt>
                  <c:pt idx="595">
                    <c:v>6</c:v>
                  </c:pt>
                  <c:pt idx="596">
                    <c:v>4</c:v>
                  </c:pt>
                  <c:pt idx="597">
                    <c:v>14</c:v>
                  </c:pt>
                  <c:pt idx="598">
                    <c:v>3</c:v>
                  </c:pt>
                  <c:pt idx="599">
                    <c:v>2</c:v>
                  </c:pt>
                  <c:pt idx="600">
                    <c:v>5</c:v>
                  </c:pt>
                  <c:pt idx="601">
                    <c:v>1</c:v>
                  </c:pt>
                  <c:pt idx="602">
                    <c:v>2</c:v>
                  </c:pt>
                  <c:pt idx="603">
                    <c:v>2</c:v>
                  </c:pt>
                  <c:pt idx="604">
                    <c:v>1</c:v>
                  </c:pt>
                  <c:pt idx="605">
                    <c:v>1</c:v>
                  </c:pt>
                  <c:pt idx="606">
                    <c:v>3</c:v>
                  </c:pt>
                  <c:pt idx="607">
                    <c:v>2</c:v>
                  </c:pt>
                  <c:pt idx="608">
                    <c:v>19</c:v>
                  </c:pt>
                  <c:pt idx="609">
                    <c:v>1</c:v>
                  </c:pt>
                  <c:pt idx="610">
                    <c:v>1</c:v>
                  </c:pt>
                  <c:pt idx="611">
                    <c:v>6</c:v>
                  </c:pt>
                  <c:pt idx="612">
                    <c:v>3</c:v>
                  </c:pt>
                  <c:pt idx="613">
                    <c:v>3</c:v>
                  </c:pt>
                  <c:pt idx="614">
                    <c:v>10</c:v>
                  </c:pt>
                  <c:pt idx="615">
                    <c:v>4</c:v>
                  </c:pt>
                  <c:pt idx="616">
                    <c:v>1</c:v>
                  </c:pt>
                  <c:pt idx="617">
                    <c:v>14</c:v>
                  </c:pt>
                  <c:pt idx="618">
                    <c:v>1</c:v>
                  </c:pt>
                  <c:pt idx="619">
                    <c:v>1</c:v>
                  </c:pt>
                  <c:pt idx="620">
                    <c:v>1</c:v>
                  </c:pt>
                  <c:pt idx="621">
                    <c:v>2</c:v>
                  </c:pt>
                  <c:pt idx="622">
                    <c:v>3</c:v>
                  </c:pt>
                  <c:pt idx="623">
                    <c:v>2</c:v>
                  </c:pt>
                  <c:pt idx="624">
                    <c:v>5</c:v>
                  </c:pt>
                  <c:pt idx="625">
                    <c:v>10</c:v>
                  </c:pt>
                  <c:pt idx="626">
                    <c:v>1</c:v>
                  </c:pt>
                  <c:pt idx="627">
                    <c:v>10</c:v>
                  </c:pt>
                  <c:pt idx="628">
                    <c:v>2</c:v>
                  </c:pt>
                  <c:pt idx="629">
                    <c:v>4</c:v>
                  </c:pt>
                  <c:pt idx="630">
                    <c:v>3</c:v>
                  </c:pt>
                  <c:pt idx="631">
                    <c:v>2</c:v>
                  </c:pt>
                  <c:pt idx="632">
                    <c:v>2</c:v>
                  </c:pt>
                  <c:pt idx="633">
                    <c:v>3</c:v>
                  </c:pt>
                  <c:pt idx="634">
                    <c:v>4</c:v>
                  </c:pt>
                  <c:pt idx="635">
                    <c:v>1</c:v>
                  </c:pt>
                  <c:pt idx="636">
                    <c:v>10</c:v>
                  </c:pt>
                  <c:pt idx="637">
                    <c:v>6</c:v>
                  </c:pt>
                  <c:pt idx="638">
                    <c:v>9</c:v>
                  </c:pt>
                  <c:pt idx="639">
                    <c:v>8</c:v>
                  </c:pt>
                  <c:pt idx="640">
                    <c:v>10</c:v>
                  </c:pt>
                  <c:pt idx="641">
                    <c:v>3</c:v>
                  </c:pt>
                  <c:pt idx="642">
                    <c:v>8</c:v>
                  </c:pt>
                  <c:pt idx="643">
                    <c:v>2</c:v>
                  </c:pt>
                  <c:pt idx="644">
                    <c:v>3</c:v>
                  </c:pt>
                  <c:pt idx="645">
                    <c:v>2</c:v>
                  </c:pt>
                  <c:pt idx="646">
                    <c:v>6</c:v>
                  </c:pt>
                  <c:pt idx="647">
                    <c:v>6</c:v>
                  </c:pt>
                  <c:pt idx="648">
                    <c:v>1</c:v>
                  </c:pt>
                  <c:pt idx="649">
                    <c:v>1</c:v>
                  </c:pt>
                  <c:pt idx="650">
                    <c:v>1</c:v>
                  </c:pt>
                  <c:pt idx="651">
                    <c:v>1</c:v>
                  </c:pt>
                  <c:pt idx="652">
                    <c:v>1</c:v>
                  </c:pt>
                  <c:pt idx="653">
                    <c:v>6</c:v>
                  </c:pt>
                  <c:pt idx="654">
                    <c:v>5</c:v>
                  </c:pt>
                  <c:pt idx="655">
                    <c:v>3</c:v>
                  </c:pt>
                  <c:pt idx="656">
                    <c:v>3</c:v>
                  </c:pt>
                  <c:pt idx="657">
                    <c:v>2</c:v>
                  </c:pt>
                  <c:pt idx="658">
                    <c:v>8</c:v>
                  </c:pt>
                  <c:pt idx="659">
                    <c:v>2</c:v>
                  </c:pt>
                  <c:pt idx="660">
                    <c:v>7</c:v>
                  </c:pt>
                  <c:pt idx="661">
                    <c:v>3</c:v>
                  </c:pt>
                  <c:pt idx="662">
                    <c:v>15</c:v>
                  </c:pt>
                  <c:pt idx="663">
                    <c:v>1</c:v>
                  </c:pt>
                  <c:pt idx="664">
                    <c:v>8</c:v>
                  </c:pt>
                  <c:pt idx="665">
                    <c:v>4</c:v>
                  </c:pt>
                  <c:pt idx="666">
                    <c:v>4</c:v>
                  </c:pt>
                  <c:pt idx="667">
                    <c:v>2</c:v>
                  </c:pt>
                  <c:pt idx="668">
                    <c:v>3</c:v>
                  </c:pt>
                  <c:pt idx="669">
                    <c:v>4</c:v>
                  </c:pt>
                  <c:pt idx="670">
                    <c:v>1</c:v>
                  </c:pt>
                  <c:pt idx="671">
                    <c:v>4</c:v>
                  </c:pt>
                  <c:pt idx="672">
                    <c:v>2</c:v>
                  </c:pt>
                  <c:pt idx="673">
                    <c:v>5</c:v>
                  </c:pt>
                  <c:pt idx="674">
                    <c:v>4</c:v>
                  </c:pt>
                  <c:pt idx="675">
                    <c:v>14</c:v>
                  </c:pt>
                  <c:pt idx="676">
                    <c:v>2</c:v>
                  </c:pt>
                  <c:pt idx="677">
                    <c:v>2</c:v>
                  </c:pt>
                  <c:pt idx="678">
                    <c:v>1</c:v>
                  </c:pt>
                  <c:pt idx="679">
                    <c:v>4</c:v>
                  </c:pt>
                  <c:pt idx="680">
                    <c:v>2</c:v>
                  </c:pt>
                  <c:pt idx="681">
                    <c:v>1</c:v>
                  </c:pt>
                  <c:pt idx="682">
                    <c:v>2</c:v>
                  </c:pt>
                  <c:pt idx="683">
                    <c:v>6</c:v>
                  </c:pt>
                  <c:pt idx="684">
                    <c:v>1</c:v>
                  </c:pt>
                  <c:pt idx="685">
                    <c:v>15</c:v>
                  </c:pt>
                  <c:pt idx="686">
                    <c:v>1</c:v>
                  </c:pt>
                  <c:pt idx="687">
                    <c:v>9</c:v>
                  </c:pt>
                  <c:pt idx="688">
                    <c:v>1</c:v>
                  </c:pt>
                  <c:pt idx="689">
                    <c:v>1</c:v>
                  </c:pt>
                  <c:pt idx="690">
                    <c:v>1</c:v>
                  </c:pt>
                  <c:pt idx="691">
                    <c:v>1</c:v>
                  </c:pt>
                  <c:pt idx="692">
                    <c:v>6</c:v>
                  </c:pt>
                  <c:pt idx="693">
                    <c:v>1</c:v>
                  </c:pt>
                  <c:pt idx="694">
                    <c:v>1</c:v>
                  </c:pt>
                  <c:pt idx="695">
                    <c:v>9</c:v>
                  </c:pt>
                  <c:pt idx="696">
                    <c:v>3</c:v>
                  </c:pt>
                  <c:pt idx="697">
                    <c:v>5</c:v>
                  </c:pt>
                  <c:pt idx="698">
                    <c:v>3</c:v>
                  </c:pt>
                  <c:pt idx="699">
                    <c:v>5</c:v>
                  </c:pt>
                  <c:pt idx="700">
                    <c:v>5</c:v>
                  </c:pt>
                  <c:pt idx="701">
                    <c:v>2</c:v>
                  </c:pt>
                  <c:pt idx="702">
                    <c:v>14</c:v>
                  </c:pt>
                  <c:pt idx="703">
                    <c:v>4</c:v>
                  </c:pt>
                  <c:pt idx="704">
                    <c:v>2</c:v>
                  </c:pt>
                  <c:pt idx="705">
                    <c:v>18</c:v>
                  </c:pt>
                  <c:pt idx="706">
                    <c:v>3</c:v>
                  </c:pt>
                  <c:pt idx="707">
                    <c:v>5</c:v>
                  </c:pt>
                  <c:pt idx="708">
                    <c:v>5</c:v>
                  </c:pt>
                  <c:pt idx="709">
                    <c:v>2</c:v>
                  </c:pt>
                  <c:pt idx="710">
                    <c:v>1</c:v>
                  </c:pt>
                  <c:pt idx="711">
                    <c:v>2</c:v>
                  </c:pt>
                  <c:pt idx="712">
                    <c:v>4</c:v>
                  </c:pt>
                  <c:pt idx="713">
                    <c:v>2</c:v>
                  </c:pt>
                  <c:pt idx="714">
                    <c:v>8</c:v>
                  </c:pt>
                  <c:pt idx="715">
                    <c:v>2</c:v>
                  </c:pt>
                  <c:pt idx="716">
                    <c:v>1</c:v>
                  </c:pt>
                  <c:pt idx="717">
                    <c:v>9</c:v>
                  </c:pt>
                  <c:pt idx="718">
                    <c:v>1</c:v>
                  </c:pt>
                  <c:pt idx="719">
                    <c:v>1</c:v>
                  </c:pt>
                  <c:pt idx="720">
                    <c:v>2</c:v>
                  </c:pt>
                  <c:pt idx="721">
                    <c:v>3</c:v>
                  </c:pt>
                  <c:pt idx="722">
                    <c:v>2</c:v>
                  </c:pt>
                  <c:pt idx="723">
                    <c:v>7</c:v>
                  </c:pt>
                  <c:pt idx="724">
                    <c:v>2</c:v>
                  </c:pt>
                  <c:pt idx="725">
                    <c:v>3</c:v>
                  </c:pt>
                  <c:pt idx="726">
                    <c:v>2</c:v>
                  </c:pt>
                  <c:pt idx="727">
                    <c:v>3</c:v>
                  </c:pt>
                  <c:pt idx="728">
                    <c:v>1</c:v>
                  </c:pt>
                  <c:pt idx="729">
                    <c:v>1</c:v>
                  </c:pt>
                  <c:pt idx="730">
                    <c:v>4</c:v>
                  </c:pt>
                  <c:pt idx="731">
                    <c:v>7</c:v>
                  </c:pt>
                  <c:pt idx="732">
                    <c:v>11</c:v>
                  </c:pt>
                  <c:pt idx="733">
                    <c:v>8</c:v>
                  </c:pt>
                  <c:pt idx="734">
                    <c:v>3</c:v>
                  </c:pt>
                  <c:pt idx="735">
                    <c:v>1</c:v>
                  </c:pt>
                  <c:pt idx="736">
                    <c:v>2</c:v>
                  </c:pt>
                  <c:pt idx="737">
                    <c:v>12</c:v>
                  </c:pt>
                  <c:pt idx="738">
                    <c:v>3</c:v>
                  </c:pt>
                  <c:pt idx="739">
                    <c:v>19</c:v>
                  </c:pt>
                  <c:pt idx="740">
                    <c:v>5</c:v>
                  </c:pt>
                  <c:pt idx="741">
                    <c:v>1</c:v>
                  </c:pt>
                  <c:pt idx="742">
                    <c:v>3</c:v>
                  </c:pt>
                  <c:pt idx="743">
                    <c:v>4</c:v>
                  </c:pt>
                  <c:pt idx="744">
                    <c:v>2</c:v>
                  </c:pt>
                  <c:pt idx="745">
                    <c:v>7</c:v>
                  </c:pt>
                  <c:pt idx="746">
                    <c:v>1</c:v>
                  </c:pt>
                  <c:pt idx="747">
                    <c:v>1</c:v>
                  </c:pt>
                  <c:pt idx="748">
                    <c:v>2</c:v>
                  </c:pt>
                  <c:pt idx="749">
                    <c:v>2</c:v>
                  </c:pt>
                  <c:pt idx="750">
                    <c:v>15</c:v>
                  </c:pt>
                  <c:pt idx="751">
                    <c:v>3</c:v>
                  </c:pt>
                  <c:pt idx="752">
                    <c:v>10</c:v>
                  </c:pt>
                  <c:pt idx="753">
                    <c:v>8</c:v>
                  </c:pt>
                  <c:pt idx="754">
                    <c:v>3</c:v>
                  </c:pt>
                  <c:pt idx="755">
                    <c:v>6</c:v>
                  </c:pt>
                  <c:pt idx="756">
                    <c:v>4</c:v>
                  </c:pt>
                  <c:pt idx="757">
                    <c:v>1</c:v>
                  </c:pt>
                  <c:pt idx="758">
                    <c:v>2</c:v>
                  </c:pt>
                  <c:pt idx="759">
                    <c:v>2</c:v>
                  </c:pt>
                  <c:pt idx="760">
                    <c:v>4</c:v>
                  </c:pt>
                  <c:pt idx="761">
                    <c:v>2</c:v>
                  </c:pt>
                  <c:pt idx="762">
                    <c:v>7</c:v>
                  </c:pt>
                  <c:pt idx="763">
                    <c:v>1</c:v>
                  </c:pt>
                  <c:pt idx="764">
                    <c:v>1</c:v>
                  </c:pt>
                  <c:pt idx="765">
                    <c:v>1</c:v>
                  </c:pt>
                  <c:pt idx="766">
                    <c:v>5</c:v>
                  </c:pt>
                  <c:pt idx="767">
                    <c:v>4</c:v>
                  </c:pt>
                  <c:pt idx="768">
                    <c:v>1</c:v>
                  </c:pt>
                  <c:pt idx="769">
                    <c:v>4</c:v>
                  </c:pt>
                  <c:pt idx="770">
                    <c:v>2</c:v>
                  </c:pt>
                  <c:pt idx="771">
                    <c:v>1</c:v>
                  </c:pt>
                  <c:pt idx="772">
                    <c:v>2</c:v>
                  </c:pt>
                  <c:pt idx="773">
                    <c:v>1</c:v>
                  </c:pt>
                  <c:pt idx="774">
                    <c:v>3</c:v>
                  </c:pt>
                  <c:pt idx="775">
                    <c:v>6</c:v>
                  </c:pt>
                  <c:pt idx="776">
                    <c:v>1</c:v>
                  </c:pt>
                  <c:pt idx="777">
                    <c:v>7</c:v>
                  </c:pt>
                  <c:pt idx="778">
                    <c:v>8</c:v>
                  </c:pt>
                  <c:pt idx="779">
                    <c:v>1</c:v>
                  </c:pt>
                  <c:pt idx="780">
                    <c:v>8</c:v>
                  </c:pt>
                  <c:pt idx="781">
                    <c:v>1</c:v>
                  </c:pt>
                  <c:pt idx="782">
                    <c:v>2</c:v>
                  </c:pt>
                  <c:pt idx="783">
                    <c:v>2</c:v>
                  </c:pt>
                  <c:pt idx="784">
                    <c:v>2</c:v>
                  </c:pt>
                  <c:pt idx="785">
                    <c:v>1</c:v>
                  </c:pt>
                  <c:pt idx="786">
                    <c:v>5</c:v>
                  </c:pt>
                  <c:pt idx="787">
                    <c:v>2</c:v>
                  </c:pt>
                  <c:pt idx="788">
                    <c:v>5</c:v>
                  </c:pt>
                  <c:pt idx="789">
                    <c:v>6</c:v>
                  </c:pt>
                  <c:pt idx="790">
                    <c:v>5</c:v>
                  </c:pt>
                  <c:pt idx="791">
                    <c:v>2</c:v>
                  </c:pt>
                  <c:pt idx="792">
                    <c:v>4</c:v>
                  </c:pt>
                  <c:pt idx="793">
                    <c:v>5</c:v>
                  </c:pt>
                  <c:pt idx="794">
                    <c:v>8</c:v>
                  </c:pt>
                  <c:pt idx="795">
                    <c:v>5</c:v>
                  </c:pt>
                  <c:pt idx="796">
                    <c:v>3</c:v>
                  </c:pt>
                  <c:pt idx="797">
                    <c:v>3</c:v>
                  </c:pt>
                  <c:pt idx="798">
                    <c:v>3</c:v>
                  </c:pt>
                  <c:pt idx="799">
                    <c:v>3</c:v>
                  </c:pt>
                  <c:pt idx="800">
                    <c:v>3</c:v>
                  </c:pt>
                  <c:pt idx="801">
                    <c:v>6</c:v>
                  </c:pt>
                  <c:pt idx="802">
                    <c:v>6</c:v>
                  </c:pt>
                  <c:pt idx="803">
                    <c:v>1</c:v>
                  </c:pt>
                  <c:pt idx="804">
                    <c:v>4</c:v>
                  </c:pt>
                  <c:pt idx="805">
                    <c:v>3</c:v>
                  </c:pt>
                  <c:pt idx="806">
                    <c:v>4</c:v>
                  </c:pt>
                  <c:pt idx="807">
                    <c:v>3</c:v>
                  </c:pt>
                  <c:pt idx="808">
                    <c:v>1</c:v>
                  </c:pt>
                  <c:pt idx="809">
                    <c:v>5</c:v>
                  </c:pt>
                  <c:pt idx="810">
                    <c:v>2</c:v>
                  </c:pt>
                  <c:pt idx="811">
                    <c:v>1</c:v>
                  </c:pt>
                  <c:pt idx="812">
                    <c:v>2</c:v>
                  </c:pt>
                  <c:pt idx="813">
                    <c:v>6</c:v>
                  </c:pt>
                  <c:pt idx="814">
                    <c:v>3</c:v>
                  </c:pt>
                  <c:pt idx="815">
                    <c:v>2</c:v>
                  </c:pt>
                  <c:pt idx="816">
                    <c:v>2</c:v>
                  </c:pt>
                  <c:pt idx="817">
                    <c:v>1</c:v>
                  </c:pt>
                  <c:pt idx="818">
                    <c:v>3</c:v>
                  </c:pt>
                  <c:pt idx="819">
                    <c:v>11</c:v>
                  </c:pt>
                  <c:pt idx="820">
                    <c:v>1</c:v>
                  </c:pt>
                  <c:pt idx="821">
                    <c:v>13</c:v>
                  </c:pt>
                  <c:pt idx="822">
                    <c:v>1</c:v>
                  </c:pt>
                  <c:pt idx="823">
                    <c:v>4</c:v>
                  </c:pt>
                  <c:pt idx="824">
                    <c:v>2</c:v>
                  </c:pt>
                  <c:pt idx="825">
                    <c:v>3</c:v>
                  </c:pt>
                  <c:pt idx="826">
                    <c:v>2</c:v>
                  </c:pt>
                  <c:pt idx="827">
                    <c:v>6</c:v>
                  </c:pt>
                  <c:pt idx="828">
                    <c:v>1</c:v>
                  </c:pt>
                  <c:pt idx="829">
                    <c:v>12</c:v>
                  </c:pt>
                  <c:pt idx="830">
                    <c:v>1</c:v>
                  </c:pt>
                  <c:pt idx="831">
                    <c:v>1</c:v>
                  </c:pt>
                  <c:pt idx="832">
                    <c:v>1</c:v>
                  </c:pt>
                  <c:pt idx="833">
                    <c:v>4</c:v>
                  </c:pt>
                  <c:pt idx="834">
                    <c:v>3</c:v>
                  </c:pt>
                  <c:pt idx="835">
                    <c:v>2</c:v>
                  </c:pt>
                  <c:pt idx="836">
                    <c:v>4</c:v>
                  </c:pt>
                  <c:pt idx="837">
                    <c:v>1</c:v>
                  </c:pt>
                  <c:pt idx="838">
                    <c:v>1</c:v>
                  </c:pt>
                  <c:pt idx="839">
                    <c:v>2</c:v>
                  </c:pt>
                  <c:pt idx="840">
                    <c:v>1</c:v>
                  </c:pt>
                  <c:pt idx="841">
                    <c:v>1</c:v>
                  </c:pt>
                  <c:pt idx="842">
                    <c:v>2</c:v>
                  </c:pt>
                  <c:pt idx="843">
                    <c:v>3</c:v>
                  </c:pt>
                  <c:pt idx="844">
                    <c:v>1</c:v>
                  </c:pt>
                  <c:pt idx="845">
                    <c:v>4</c:v>
                  </c:pt>
                  <c:pt idx="846">
                    <c:v>8</c:v>
                  </c:pt>
                  <c:pt idx="847">
                    <c:v>3</c:v>
                  </c:pt>
                  <c:pt idx="848">
                    <c:v>1</c:v>
                  </c:pt>
                  <c:pt idx="849">
                    <c:v>1</c:v>
                  </c:pt>
                  <c:pt idx="850">
                    <c:v>3</c:v>
                  </c:pt>
                  <c:pt idx="851">
                    <c:v>1</c:v>
                  </c:pt>
                  <c:pt idx="852">
                    <c:v>16</c:v>
                  </c:pt>
                  <c:pt idx="853">
                    <c:v>2</c:v>
                  </c:pt>
                  <c:pt idx="854">
                    <c:v>12</c:v>
                  </c:pt>
                  <c:pt idx="855">
                    <c:v>4</c:v>
                  </c:pt>
                  <c:pt idx="856">
                    <c:v>6</c:v>
                  </c:pt>
                  <c:pt idx="857">
                    <c:v>1</c:v>
                  </c:pt>
                  <c:pt idx="858">
                    <c:v>12</c:v>
                  </c:pt>
                  <c:pt idx="859">
                    <c:v>5</c:v>
                  </c:pt>
                  <c:pt idx="860">
                    <c:v>7</c:v>
                  </c:pt>
                  <c:pt idx="861">
                    <c:v>1</c:v>
                  </c:pt>
                  <c:pt idx="862">
                    <c:v>1</c:v>
                  </c:pt>
                  <c:pt idx="863">
                    <c:v>1</c:v>
                  </c:pt>
                  <c:pt idx="864">
                    <c:v>1</c:v>
                  </c:pt>
                  <c:pt idx="865">
                    <c:v>4</c:v>
                  </c:pt>
                  <c:pt idx="866">
                    <c:v>1</c:v>
                  </c:pt>
                  <c:pt idx="867">
                    <c:v>3</c:v>
                  </c:pt>
                  <c:pt idx="868">
                    <c:v>6</c:v>
                  </c:pt>
                  <c:pt idx="869">
                    <c:v>12</c:v>
                  </c:pt>
                  <c:pt idx="870">
                    <c:v>1</c:v>
                  </c:pt>
                  <c:pt idx="871">
                    <c:v>2</c:v>
                  </c:pt>
                  <c:pt idx="872">
                    <c:v>2</c:v>
                  </c:pt>
                  <c:pt idx="873">
                    <c:v>3</c:v>
                  </c:pt>
                  <c:pt idx="874">
                    <c:v>5</c:v>
                  </c:pt>
                  <c:pt idx="875">
                    <c:v>2</c:v>
                  </c:pt>
                  <c:pt idx="876">
                    <c:v>3</c:v>
                  </c:pt>
                  <c:pt idx="877">
                    <c:v>1</c:v>
                  </c:pt>
                  <c:pt idx="878">
                    <c:v>1</c:v>
                  </c:pt>
                  <c:pt idx="879">
                    <c:v>4</c:v>
                  </c:pt>
                  <c:pt idx="880">
                    <c:v>3</c:v>
                  </c:pt>
                  <c:pt idx="881">
                    <c:v>3</c:v>
                  </c:pt>
                  <c:pt idx="882">
                    <c:v>1</c:v>
                  </c:pt>
                  <c:pt idx="883">
                    <c:v>7</c:v>
                  </c:pt>
                  <c:pt idx="884">
                    <c:v>4</c:v>
                  </c:pt>
                  <c:pt idx="885">
                    <c:v>8</c:v>
                  </c:pt>
                  <c:pt idx="886">
                    <c:v>3</c:v>
                  </c:pt>
                  <c:pt idx="887">
                    <c:v>1</c:v>
                  </c:pt>
                  <c:pt idx="888">
                    <c:v>9</c:v>
                  </c:pt>
                  <c:pt idx="889">
                    <c:v>3</c:v>
                  </c:pt>
                  <c:pt idx="890">
                    <c:v>4</c:v>
                  </c:pt>
                  <c:pt idx="891">
                    <c:v>3</c:v>
                  </c:pt>
                  <c:pt idx="892">
                    <c:v>12</c:v>
                  </c:pt>
                  <c:pt idx="893">
                    <c:v>3</c:v>
                  </c:pt>
                  <c:pt idx="894">
                    <c:v>11</c:v>
                  </c:pt>
                  <c:pt idx="895">
                    <c:v>1</c:v>
                  </c:pt>
                  <c:pt idx="896">
                    <c:v>1</c:v>
                  </c:pt>
                  <c:pt idx="897">
                    <c:v>15</c:v>
                  </c:pt>
                  <c:pt idx="898">
                    <c:v>15</c:v>
                  </c:pt>
                  <c:pt idx="899">
                    <c:v>1</c:v>
                  </c:pt>
                  <c:pt idx="900">
                    <c:v>1</c:v>
                  </c:pt>
                  <c:pt idx="901">
                    <c:v>1</c:v>
                  </c:pt>
                  <c:pt idx="902">
                    <c:v>4</c:v>
                  </c:pt>
                  <c:pt idx="903">
                    <c:v>4</c:v>
                  </c:pt>
                  <c:pt idx="904">
                    <c:v>4</c:v>
                  </c:pt>
                  <c:pt idx="905">
                    <c:v>6</c:v>
                  </c:pt>
                  <c:pt idx="906">
                    <c:v>2</c:v>
                  </c:pt>
                  <c:pt idx="907">
                    <c:v>6</c:v>
                  </c:pt>
                  <c:pt idx="908">
                    <c:v>2</c:v>
                  </c:pt>
                  <c:pt idx="909">
                    <c:v>1</c:v>
                  </c:pt>
                  <c:pt idx="910">
                    <c:v>1</c:v>
                  </c:pt>
                  <c:pt idx="911">
                    <c:v>1</c:v>
                  </c:pt>
                  <c:pt idx="912">
                    <c:v>7</c:v>
                  </c:pt>
                  <c:pt idx="913">
                    <c:v>2</c:v>
                  </c:pt>
                  <c:pt idx="914">
                    <c:v>1</c:v>
                  </c:pt>
                  <c:pt idx="915">
                    <c:v>7</c:v>
                  </c:pt>
                  <c:pt idx="916">
                    <c:v>1</c:v>
                  </c:pt>
                  <c:pt idx="917">
                    <c:v>7</c:v>
                  </c:pt>
                  <c:pt idx="918">
                    <c:v>3</c:v>
                  </c:pt>
                  <c:pt idx="919">
                    <c:v>7</c:v>
                  </c:pt>
                  <c:pt idx="920">
                    <c:v>3</c:v>
                  </c:pt>
                  <c:pt idx="921">
                    <c:v>1</c:v>
                  </c:pt>
                  <c:pt idx="922">
                    <c:v>1</c:v>
                  </c:pt>
                  <c:pt idx="923">
                    <c:v>5</c:v>
                  </c:pt>
                  <c:pt idx="924">
                    <c:v>5</c:v>
                  </c:pt>
                  <c:pt idx="925">
                    <c:v>2</c:v>
                  </c:pt>
                  <c:pt idx="926">
                    <c:v>2</c:v>
                  </c:pt>
                  <c:pt idx="927">
                    <c:v>2</c:v>
                  </c:pt>
                  <c:pt idx="928">
                    <c:v>6</c:v>
                  </c:pt>
                  <c:pt idx="929">
                    <c:v>8</c:v>
                  </c:pt>
                  <c:pt idx="930">
                    <c:v>3</c:v>
                  </c:pt>
                  <c:pt idx="931">
                    <c:v>2</c:v>
                  </c:pt>
                  <c:pt idx="932">
                    <c:v>1</c:v>
                  </c:pt>
                  <c:pt idx="933">
                    <c:v>1</c:v>
                  </c:pt>
                  <c:pt idx="934">
                    <c:v>1</c:v>
                  </c:pt>
                  <c:pt idx="935">
                    <c:v>4</c:v>
                  </c:pt>
                  <c:pt idx="936">
                    <c:v>1</c:v>
                  </c:pt>
                  <c:pt idx="937">
                    <c:v>3</c:v>
                  </c:pt>
                  <c:pt idx="938">
                    <c:v>6</c:v>
                  </c:pt>
                  <c:pt idx="939">
                    <c:v>1</c:v>
                  </c:pt>
                  <c:pt idx="940">
                    <c:v>4</c:v>
                  </c:pt>
                  <c:pt idx="941">
                    <c:v>7</c:v>
                  </c:pt>
                  <c:pt idx="942">
                    <c:v>1</c:v>
                  </c:pt>
                  <c:pt idx="943">
                    <c:v>3</c:v>
                  </c:pt>
                  <c:pt idx="944">
                    <c:v>5</c:v>
                  </c:pt>
                  <c:pt idx="945">
                    <c:v>1</c:v>
                  </c:pt>
                  <c:pt idx="946">
                    <c:v>2</c:v>
                  </c:pt>
                  <c:pt idx="947">
                    <c:v>3</c:v>
                  </c:pt>
                  <c:pt idx="948">
                    <c:v>2</c:v>
                  </c:pt>
                  <c:pt idx="949">
                    <c:v>1</c:v>
                  </c:pt>
                  <c:pt idx="950">
                    <c:v>1</c:v>
                  </c:pt>
                  <c:pt idx="951">
                    <c:v>3</c:v>
                  </c:pt>
                  <c:pt idx="952">
                    <c:v>6</c:v>
                  </c:pt>
                  <c:pt idx="953">
                    <c:v>2</c:v>
                  </c:pt>
                  <c:pt idx="954">
                    <c:v>7</c:v>
                  </c:pt>
                  <c:pt idx="955">
                    <c:v>5</c:v>
                  </c:pt>
                  <c:pt idx="956">
                    <c:v>3</c:v>
                  </c:pt>
                  <c:pt idx="957">
                    <c:v>2</c:v>
                  </c:pt>
                  <c:pt idx="958">
                    <c:v>2</c:v>
                  </c:pt>
                  <c:pt idx="959">
                    <c:v>9</c:v>
                  </c:pt>
                  <c:pt idx="960">
                    <c:v>1</c:v>
                  </c:pt>
                  <c:pt idx="961">
                    <c:v>7</c:v>
                  </c:pt>
                  <c:pt idx="962">
                    <c:v>4</c:v>
                  </c:pt>
                  <c:pt idx="963">
                    <c:v>7</c:v>
                  </c:pt>
                  <c:pt idx="964">
                    <c:v>2</c:v>
                  </c:pt>
                  <c:pt idx="965">
                    <c:v>3</c:v>
                  </c:pt>
                  <c:pt idx="966">
                    <c:v>4</c:v>
                  </c:pt>
                  <c:pt idx="967">
                    <c:v>4</c:v>
                  </c:pt>
                  <c:pt idx="968">
                    <c:v>3</c:v>
                  </c:pt>
                  <c:pt idx="969">
                    <c:v>4</c:v>
                  </c:pt>
                  <c:pt idx="970">
                    <c:v>5</c:v>
                  </c:pt>
                  <c:pt idx="971">
                    <c:v>2</c:v>
                  </c:pt>
                  <c:pt idx="972">
                    <c:v>2</c:v>
                  </c:pt>
                  <c:pt idx="973">
                    <c:v>5</c:v>
                  </c:pt>
                  <c:pt idx="974">
                    <c:v>2</c:v>
                  </c:pt>
                  <c:pt idx="975">
                    <c:v>17</c:v>
                  </c:pt>
                  <c:pt idx="976">
                    <c:v>9</c:v>
                  </c:pt>
                  <c:pt idx="977">
                    <c:v>9</c:v>
                  </c:pt>
                  <c:pt idx="978">
                    <c:v>5</c:v>
                  </c:pt>
                  <c:pt idx="979">
                    <c:v>1</c:v>
                  </c:pt>
                  <c:pt idx="980">
                    <c:v>8</c:v>
                  </c:pt>
                  <c:pt idx="981">
                    <c:v>5</c:v>
                  </c:pt>
                  <c:pt idx="982">
                    <c:v>4</c:v>
                  </c:pt>
                  <c:pt idx="983">
                    <c:v>14</c:v>
                  </c:pt>
                  <c:pt idx="984">
                    <c:v>5</c:v>
                  </c:pt>
                  <c:pt idx="985">
                    <c:v>9</c:v>
                  </c:pt>
                  <c:pt idx="986">
                    <c:v>3</c:v>
                  </c:pt>
                  <c:pt idx="987">
                    <c:v>2</c:v>
                  </c:pt>
                  <c:pt idx="988">
                    <c:v>2</c:v>
                  </c:pt>
                  <c:pt idx="989">
                    <c:v>8</c:v>
                  </c:pt>
                  <c:pt idx="990">
                    <c:v>5</c:v>
                  </c:pt>
                  <c:pt idx="991">
                    <c:v>1</c:v>
                  </c:pt>
                  <c:pt idx="992">
                    <c:v>13</c:v>
                  </c:pt>
                  <c:pt idx="993">
                    <c:v>6</c:v>
                  </c:pt>
                  <c:pt idx="994">
                    <c:v>8</c:v>
                  </c:pt>
                  <c:pt idx="995">
                    <c:v>7</c:v>
                  </c:pt>
                  <c:pt idx="996">
                    <c:v>4</c:v>
                  </c:pt>
                  <c:pt idx="997">
                    <c:v>3</c:v>
                  </c:pt>
                  <c:pt idx="998">
                    <c:v>1</c:v>
                  </c:pt>
                  <c:pt idx="999">
                    <c:v>4</c:v>
                  </c:pt>
                  <c:pt idx="1000">
                    <c:v>2</c:v>
                  </c:pt>
                  <c:pt idx="1001">
                    <c:v>4</c:v>
                  </c:pt>
                  <c:pt idx="1002">
                    <c:v>2</c:v>
                  </c:pt>
                  <c:pt idx="1003">
                    <c:v>1</c:v>
                  </c:pt>
                  <c:pt idx="1004">
                    <c:v>1</c:v>
                  </c:pt>
                  <c:pt idx="1005">
                    <c:v>1</c:v>
                  </c:pt>
                  <c:pt idx="1006">
                    <c:v>7</c:v>
                  </c:pt>
                  <c:pt idx="1007">
                    <c:v>3</c:v>
                  </c:pt>
                  <c:pt idx="1008">
                    <c:v>2</c:v>
                  </c:pt>
                  <c:pt idx="1009">
                    <c:v>1</c:v>
                  </c:pt>
                  <c:pt idx="1010">
                    <c:v>2</c:v>
                  </c:pt>
                  <c:pt idx="1011">
                    <c:v>1</c:v>
                  </c:pt>
                  <c:pt idx="1012">
                    <c:v>4</c:v>
                  </c:pt>
                  <c:pt idx="1013">
                    <c:v>5</c:v>
                  </c:pt>
                  <c:pt idx="1014">
                    <c:v>1</c:v>
                  </c:pt>
                  <c:pt idx="1015">
                    <c:v>1</c:v>
                  </c:pt>
                  <c:pt idx="1016">
                    <c:v>7</c:v>
                  </c:pt>
                  <c:pt idx="1017">
                    <c:v>2</c:v>
                  </c:pt>
                  <c:pt idx="1018">
                    <c:v>1</c:v>
                  </c:pt>
                  <c:pt idx="1019">
                    <c:v>6</c:v>
                  </c:pt>
                  <c:pt idx="1020">
                    <c:v>4</c:v>
                  </c:pt>
                  <c:pt idx="1021">
                    <c:v>2</c:v>
                  </c:pt>
                  <c:pt idx="1022">
                    <c:v>6</c:v>
                  </c:pt>
                  <c:pt idx="1023">
                    <c:v>11</c:v>
                  </c:pt>
                  <c:pt idx="1024">
                    <c:v>2</c:v>
                  </c:pt>
                  <c:pt idx="1025">
                    <c:v>2</c:v>
                  </c:pt>
                  <c:pt idx="1026">
                    <c:v>2</c:v>
                  </c:pt>
                  <c:pt idx="1027">
                    <c:v>10</c:v>
                  </c:pt>
                  <c:pt idx="1028">
                    <c:v>1</c:v>
                  </c:pt>
                  <c:pt idx="1029">
                    <c:v>3</c:v>
                  </c:pt>
                  <c:pt idx="1030">
                    <c:v>4</c:v>
                  </c:pt>
                  <c:pt idx="1031">
                    <c:v>8</c:v>
                  </c:pt>
                  <c:pt idx="1032">
                    <c:v>1</c:v>
                  </c:pt>
                  <c:pt idx="1033">
                    <c:v>14</c:v>
                  </c:pt>
                  <c:pt idx="1034">
                    <c:v>1</c:v>
                  </c:pt>
                  <c:pt idx="1035">
                    <c:v>7</c:v>
                  </c:pt>
                  <c:pt idx="1036">
                    <c:v>6</c:v>
                  </c:pt>
                  <c:pt idx="1037">
                    <c:v>5</c:v>
                  </c:pt>
                  <c:pt idx="1038">
                    <c:v>3</c:v>
                  </c:pt>
                  <c:pt idx="1039">
                    <c:v>3</c:v>
                  </c:pt>
                  <c:pt idx="1040">
                    <c:v>9</c:v>
                  </c:pt>
                  <c:pt idx="1041">
                    <c:v>2</c:v>
                  </c:pt>
                  <c:pt idx="1042">
                    <c:v>1</c:v>
                  </c:pt>
                  <c:pt idx="1043">
                    <c:v>8</c:v>
                  </c:pt>
                  <c:pt idx="1044">
                    <c:v>5</c:v>
                  </c:pt>
                  <c:pt idx="1045">
                    <c:v>3</c:v>
                  </c:pt>
                  <c:pt idx="1046">
                    <c:v>1</c:v>
                  </c:pt>
                  <c:pt idx="1047">
                    <c:v>2</c:v>
                  </c:pt>
                  <c:pt idx="1048">
                    <c:v>1</c:v>
                  </c:pt>
                  <c:pt idx="1049">
                    <c:v>5</c:v>
                  </c:pt>
                  <c:pt idx="1050">
                    <c:v>5</c:v>
                  </c:pt>
                  <c:pt idx="1051">
                    <c:v>1</c:v>
                  </c:pt>
                  <c:pt idx="1052">
                    <c:v>1</c:v>
                  </c:pt>
                  <c:pt idx="1053">
                    <c:v>5</c:v>
                  </c:pt>
                  <c:pt idx="1054">
                    <c:v>5</c:v>
                  </c:pt>
                  <c:pt idx="1055">
                    <c:v>1</c:v>
                  </c:pt>
                  <c:pt idx="1056">
                    <c:v>3</c:v>
                  </c:pt>
                  <c:pt idx="1057">
                    <c:v>3</c:v>
                  </c:pt>
                  <c:pt idx="1058">
                    <c:v>4</c:v>
                  </c:pt>
                  <c:pt idx="1059">
                    <c:v>1</c:v>
                  </c:pt>
                  <c:pt idx="1060">
                    <c:v>3</c:v>
                  </c:pt>
                  <c:pt idx="1061">
                    <c:v>1</c:v>
                  </c:pt>
                  <c:pt idx="1062">
                    <c:v>2</c:v>
                  </c:pt>
                  <c:pt idx="1063">
                    <c:v>2</c:v>
                  </c:pt>
                  <c:pt idx="1064">
                    <c:v>2</c:v>
                  </c:pt>
                  <c:pt idx="1065">
                    <c:v>6</c:v>
                  </c:pt>
                  <c:pt idx="1066">
                    <c:v>6</c:v>
                  </c:pt>
                  <c:pt idx="1067">
                    <c:v>9</c:v>
                  </c:pt>
                  <c:pt idx="1068">
                    <c:v>9</c:v>
                  </c:pt>
                  <c:pt idx="1069">
                    <c:v>1</c:v>
                  </c:pt>
                  <c:pt idx="1070">
                    <c:v>2</c:v>
                  </c:pt>
                  <c:pt idx="1071">
                    <c:v>3</c:v>
                  </c:pt>
                  <c:pt idx="1072">
                    <c:v>4</c:v>
                  </c:pt>
                  <c:pt idx="1073">
                    <c:v>5</c:v>
                  </c:pt>
                  <c:pt idx="1074">
                    <c:v>4</c:v>
                  </c:pt>
                  <c:pt idx="1075">
                    <c:v>7</c:v>
                  </c:pt>
                  <c:pt idx="1076">
                    <c:v>3</c:v>
                  </c:pt>
                  <c:pt idx="1077">
                    <c:v>7</c:v>
                  </c:pt>
                  <c:pt idx="1078">
                    <c:v>7</c:v>
                  </c:pt>
                  <c:pt idx="1079">
                    <c:v>4</c:v>
                  </c:pt>
                  <c:pt idx="1080">
                    <c:v>5</c:v>
                  </c:pt>
                  <c:pt idx="1081">
                    <c:v>8</c:v>
                  </c:pt>
                  <c:pt idx="1082">
                    <c:v>5</c:v>
                  </c:pt>
                  <c:pt idx="1083">
                    <c:v>2</c:v>
                  </c:pt>
                  <c:pt idx="1084">
                    <c:v>5</c:v>
                  </c:pt>
                  <c:pt idx="1085">
                    <c:v>8</c:v>
                  </c:pt>
                  <c:pt idx="1086">
                    <c:v>6</c:v>
                  </c:pt>
                  <c:pt idx="1087">
                    <c:v>2</c:v>
                  </c:pt>
                  <c:pt idx="1088">
                    <c:v>2</c:v>
                  </c:pt>
                  <c:pt idx="1089">
                    <c:v>9</c:v>
                  </c:pt>
                  <c:pt idx="1090">
                    <c:v>2</c:v>
                  </c:pt>
                  <c:pt idx="1091">
                    <c:v>9</c:v>
                  </c:pt>
                  <c:pt idx="1092">
                    <c:v>13</c:v>
                  </c:pt>
                  <c:pt idx="1093">
                    <c:v>4</c:v>
                  </c:pt>
                  <c:pt idx="1094">
                    <c:v>1</c:v>
                  </c:pt>
                  <c:pt idx="1095">
                    <c:v>1</c:v>
                  </c:pt>
                  <c:pt idx="1096">
                    <c:v>5</c:v>
                  </c:pt>
                  <c:pt idx="1097">
                    <c:v>7</c:v>
                  </c:pt>
                  <c:pt idx="1098">
                    <c:v>2</c:v>
                  </c:pt>
                  <c:pt idx="1099">
                    <c:v>5</c:v>
                  </c:pt>
                  <c:pt idx="1100">
                    <c:v>5</c:v>
                  </c:pt>
                  <c:pt idx="1101">
                    <c:v>2</c:v>
                  </c:pt>
                  <c:pt idx="1102">
                    <c:v>2</c:v>
                  </c:pt>
                  <c:pt idx="1103">
                    <c:v>3</c:v>
                  </c:pt>
                  <c:pt idx="1104">
                    <c:v>5</c:v>
                  </c:pt>
                  <c:pt idx="1105">
                    <c:v>1</c:v>
                  </c:pt>
                  <c:pt idx="1106">
                    <c:v>12</c:v>
                  </c:pt>
                  <c:pt idx="1107">
                    <c:v>4</c:v>
                  </c:pt>
                  <c:pt idx="1108">
                    <c:v>2</c:v>
                  </c:pt>
                  <c:pt idx="1109">
                    <c:v>2</c:v>
                  </c:pt>
                  <c:pt idx="1110">
                    <c:v>9</c:v>
                  </c:pt>
                  <c:pt idx="1111">
                    <c:v>3</c:v>
                  </c:pt>
                  <c:pt idx="1112">
                    <c:v>2</c:v>
                  </c:pt>
                  <c:pt idx="1113">
                    <c:v>4</c:v>
                  </c:pt>
                  <c:pt idx="1114">
                    <c:v>8</c:v>
                  </c:pt>
                  <c:pt idx="1115">
                    <c:v>4</c:v>
                  </c:pt>
                  <c:pt idx="1116">
                    <c:v>2</c:v>
                  </c:pt>
                  <c:pt idx="1117">
                    <c:v>4</c:v>
                  </c:pt>
                  <c:pt idx="1118">
                    <c:v>2</c:v>
                  </c:pt>
                  <c:pt idx="1119">
                    <c:v>1</c:v>
                  </c:pt>
                  <c:pt idx="1120">
                    <c:v>2</c:v>
                  </c:pt>
                  <c:pt idx="1121">
                    <c:v>3</c:v>
                  </c:pt>
                  <c:pt idx="1122">
                    <c:v>3</c:v>
                  </c:pt>
                  <c:pt idx="1123">
                    <c:v>9</c:v>
                  </c:pt>
                  <c:pt idx="1124">
                    <c:v>2</c:v>
                  </c:pt>
                  <c:pt idx="1125">
                    <c:v>6</c:v>
                  </c:pt>
                  <c:pt idx="1126">
                    <c:v>8</c:v>
                  </c:pt>
                  <c:pt idx="1127">
                    <c:v>5</c:v>
                  </c:pt>
                  <c:pt idx="1128">
                    <c:v>4</c:v>
                  </c:pt>
                  <c:pt idx="1129">
                    <c:v>10</c:v>
                  </c:pt>
                  <c:pt idx="1130">
                    <c:v>3</c:v>
                  </c:pt>
                  <c:pt idx="1131">
                    <c:v>8</c:v>
                  </c:pt>
                  <c:pt idx="1132">
                    <c:v>3</c:v>
                  </c:pt>
                  <c:pt idx="1133">
                    <c:v>1</c:v>
                  </c:pt>
                  <c:pt idx="1134">
                    <c:v>8</c:v>
                  </c:pt>
                  <c:pt idx="1135">
                    <c:v>2</c:v>
                  </c:pt>
                  <c:pt idx="1136">
                    <c:v>2</c:v>
                  </c:pt>
                  <c:pt idx="1137">
                    <c:v>2</c:v>
                  </c:pt>
                  <c:pt idx="1138">
                    <c:v>1</c:v>
                  </c:pt>
                  <c:pt idx="1139">
                    <c:v>11</c:v>
                  </c:pt>
                  <c:pt idx="1140">
                    <c:v>9</c:v>
                  </c:pt>
                  <c:pt idx="1141">
                    <c:v>7</c:v>
                  </c:pt>
                  <c:pt idx="1142">
                    <c:v>14</c:v>
                  </c:pt>
                  <c:pt idx="1143">
                    <c:v>1</c:v>
                  </c:pt>
                  <c:pt idx="1144">
                    <c:v>4</c:v>
                  </c:pt>
                  <c:pt idx="1145">
                    <c:v>3</c:v>
                  </c:pt>
                  <c:pt idx="1146">
                    <c:v>1</c:v>
                  </c:pt>
                  <c:pt idx="1147">
                    <c:v>2</c:v>
                  </c:pt>
                  <c:pt idx="1148">
                    <c:v>1</c:v>
                  </c:pt>
                  <c:pt idx="1149">
                    <c:v>3</c:v>
                  </c:pt>
                  <c:pt idx="1150">
                    <c:v>7</c:v>
                  </c:pt>
                  <c:pt idx="1151">
                    <c:v>6</c:v>
                  </c:pt>
                  <c:pt idx="1152">
                    <c:v>4</c:v>
                  </c:pt>
                  <c:pt idx="1153">
                    <c:v>1</c:v>
                  </c:pt>
                  <c:pt idx="1154">
                    <c:v>1</c:v>
                  </c:pt>
                  <c:pt idx="1155">
                    <c:v>2</c:v>
                  </c:pt>
                  <c:pt idx="1156">
                    <c:v>2</c:v>
                  </c:pt>
                  <c:pt idx="1157">
                    <c:v>6</c:v>
                  </c:pt>
                  <c:pt idx="1158">
                    <c:v>4</c:v>
                  </c:pt>
                  <c:pt idx="1159">
                    <c:v>9</c:v>
                  </c:pt>
                  <c:pt idx="1160">
                    <c:v>4</c:v>
                  </c:pt>
                  <c:pt idx="1161">
                    <c:v>5</c:v>
                  </c:pt>
                  <c:pt idx="1162">
                    <c:v>3</c:v>
                  </c:pt>
                  <c:pt idx="1163">
                    <c:v>2</c:v>
                  </c:pt>
                  <c:pt idx="1164">
                    <c:v>2</c:v>
                  </c:pt>
                  <c:pt idx="1165">
                    <c:v>2</c:v>
                  </c:pt>
                  <c:pt idx="1166">
                    <c:v>3</c:v>
                  </c:pt>
                  <c:pt idx="1167">
                    <c:v>7</c:v>
                  </c:pt>
                  <c:pt idx="1168">
                    <c:v>3</c:v>
                  </c:pt>
                  <c:pt idx="1169">
                    <c:v>5</c:v>
                  </c:pt>
                  <c:pt idx="1170">
                    <c:v>3</c:v>
                  </c:pt>
                  <c:pt idx="1171">
                    <c:v>5</c:v>
                  </c:pt>
                  <c:pt idx="1172">
                    <c:v>3</c:v>
                  </c:pt>
                  <c:pt idx="1173">
                    <c:v>1</c:v>
                  </c:pt>
                  <c:pt idx="1174">
                    <c:v>1</c:v>
                  </c:pt>
                  <c:pt idx="1175">
                    <c:v>6</c:v>
                  </c:pt>
                  <c:pt idx="1176">
                    <c:v>6</c:v>
                  </c:pt>
                  <c:pt idx="1177">
                    <c:v>10</c:v>
                  </c:pt>
                  <c:pt idx="1178">
                    <c:v>3</c:v>
                  </c:pt>
                  <c:pt idx="1179">
                    <c:v>1</c:v>
                  </c:pt>
                  <c:pt idx="1180">
                    <c:v>3</c:v>
                  </c:pt>
                  <c:pt idx="1181">
                    <c:v>7</c:v>
                  </c:pt>
                  <c:pt idx="1182">
                    <c:v>14</c:v>
                  </c:pt>
                  <c:pt idx="1183">
                    <c:v>1</c:v>
                  </c:pt>
                  <c:pt idx="1184">
                    <c:v>3</c:v>
                  </c:pt>
                  <c:pt idx="1185">
                    <c:v>8</c:v>
                  </c:pt>
                  <c:pt idx="1186">
                    <c:v>13</c:v>
                  </c:pt>
                  <c:pt idx="1187">
                    <c:v>1</c:v>
                  </c:pt>
                  <c:pt idx="1188">
                    <c:v>4</c:v>
                  </c:pt>
                  <c:pt idx="1189">
                    <c:v>4</c:v>
                  </c:pt>
                  <c:pt idx="1190">
                    <c:v>15</c:v>
                  </c:pt>
                  <c:pt idx="1191">
                    <c:v>9</c:v>
                  </c:pt>
                  <c:pt idx="1192">
                    <c:v>1</c:v>
                  </c:pt>
                  <c:pt idx="1193">
                    <c:v>5</c:v>
                  </c:pt>
                  <c:pt idx="1194">
                    <c:v>2</c:v>
                  </c:pt>
                  <c:pt idx="1195">
                    <c:v>9</c:v>
                  </c:pt>
                  <c:pt idx="1196">
                    <c:v>4</c:v>
                  </c:pt>
                  <c:pt idx="1197">
                    <c:v>2</c:v>
                  </c:pt>
                  <c:pt idx="1198">
                    <c:v>4</c:v>
                  </c:pt>
                  <c:pt idx="1199">
                    <c:v>3</c:v>
                  </c:pt>
                  <c:pt idx="1200">
                    <c:v>5</c:v>
                  </c:pt>
                  <c:pt idx="1201">
                    <c:v>1</c:v>
                  </c:pt>
                  <c:pt idx="1202">
                    <c:v>2</c:v>
                  </c:pt>
                  <c:pt idx="1203">
                    <c:v>2</c:v>
                  </c:pt>
                  <c:pt idx="1204">
                    <c:v>2</c:v>
                  </c:pt>
                  <c:pt idx="1205">
                    <c:v>6</c:v>
                  </c:pt>
                  <c:pt idx="1206">
                    <c:v>4</c:v>
                  </c:pt>
                  <c:pt idx="1207">
                    <c:v>6</c:v>
                  </c:pt>
                  <c:pt idx="1208">
                    <c:v>4</c:v>
                  </c:pt>
                  <c:pt idx="1209">
                    <c:v>4</c:v>
                  </c:pt>
                  <c:pt idx="1210">
                    <c:v>2</c:v>
                  </c:pt>
                  <c:pt idx="1211">
                    <c:v>2</c:v>
                  </c:pt>
                  <c:pt idx="1212">
                    <c:v>2</c:v>
                  </c:pt>
                  <c:pt idx="1213">
                    <c:v>5</c:v>
                  </c:pt>
                  <c:pt idx="1214">
                    <c:v>2</c:v>
                  </c:pt>
                  <c:pt idx="1215">
                    <c:v>11</c:v>
                  </c:pt>
                  <c:pt idx="1216">
                    <c:v>3</c:v>
                  </c:pt>
                  <c:pt idx="1217">
                    <c:v>10</c:v>
                  </c:pt>
                  <c:pt idx="1218">
                    <c:v>1</c:v>
                  </c:pt>
                  <c:pt idx="1219">
                    <c:v>4</c:v>
                  </c:pt>
                  <c:pt idx="1220">
                    <c:v>2</c:v>
                  </c:pt>
                  <c:pt idx="1221">
                    <c:v>1</c:v>
                  </c:pt>
                  <c:pt idx="1222">
                    <c:v>1</c:v>
                  </c:pt>
                  <c:pt idx="1223">
                    <c:v>2</c:v>
                  </c:pt>
                  <c:pt idx="1224">
                    <c:v>6</c:v>
                  </c:pt>
                  <c:pt idx="1225">
                    <c:v>4</c:v>
                  </c:pt>
                  <c:pt idx="1226">
                    <c:v>1</c:v>
                  </c:pt>
                  <c:pt idx="1227">
                    <c:v>8</c:v>
                  </c:pt>
                  <c:pt idx="1228">
                    <c:v>21</c:v>
                  </c:pt>
                  <c:pt idx="1229">
                    <c:v>3</c:v>
                  </c:pt>
                  <c:pt idx="1230">
                    <c:v>2</c:v>
                  </c:pt>
                  <c:pt idx="1231">
                    <c:v>1</c:v>
                  </c:pt>
                  <c:pt idx="1232">
                    <c:v>10</c:v>
                  </c:pt>
                  <c:pt idx="1233">
                    <c:v>3</c:v>
                  </c:pt>
                  <c:pt idx="1234">
                    <c:v>2</c:v>
                  </c:pt>
                  <c:pt idx="1235">
                    <c:v>2</c:v>
                  </c:pt>
                  <c:pt idx="1236">
                    <c:v>2</c:v>
                  </c:pt>
                  <c:pt idx="1237">
                    <c:v>2</c:v>
                  </c:pt>
                  <c:pt idx="1238">
                    <c:v>7</c:v>
                  </c:pt>
                  <c:pt idx="1239">
                    <c:v>2</c:v>
                  </c:pt>
                  <c:pt idx="1240">
                    <c:v>6</c:v>
                  </c:pt>
                  <c:pt idx="1241">
                    <c:v>7</c:v>
                  </c:pt>
                  <c:pt idx="1242">
                    <c:v>4</c:v>
                  </c:pt>
                  <c:pt idx="1243">
                    <c:v>2</c:v>
                  </c:pt>
                  <c:pt idx="1244">
                    <c:v>2</c:v>
                  </c:pt>
                  <c:pt idx="1245">
                    <c:v>3</c:v>
                  </c:pt>
                  <c:pt idx="1246">
                    <c:v>6</c:v>
                  </c:pt>
                  <c:pt idx="1247">
                    <c:v>5</c:v>
                  </c:pt>
                  <c:pt idx="1248">
                    <c:v>1</c:v>
                  </c:pt>
                  <c:pt idx="1249">
                    <c:v>2</c:v>
                  </c:pt>
                  <c:pt idx="1250">
                    <c:v>3</c:v>
                  </c:pt>
                  <c:pt idx="1251">
                    <c:v>4</c:v>
                  </c:pt>
                  <c:pt idx="1252">
                    <c:v>3</c:v>
                  </c:pt>
                  <c:pt idx="1253">
                    <c:v>2</c:v>
                  </c:pt>
                  <c:pt idx="1254">
                    <c:v>6</c:v>
                  </c:pt>
                  <c:pt idx="1255">
                    <c:v>5</c:v>
                  </c:pt>
                  <c:pt idx="1256">
                    <c:v>3</c:v>
                  </c:pt>
                  <c:pt idx="1257">
                    <c:v>6</c:v>
                  </c:pt>
                  <c:pt idx="1258">
                    <c:v>4</c:v>
                  </c:pt>
                  <c:pt idx="1259">
                    <c:v>3</c:v>
                  </c:pt>
                  <c:pt idx="1260">
                    <c:v>1</c:v>
                  </c:pt>
                  <c:pt idx="1261">
                    <c:v>2</c:v>
                  </c:pt>
                  <c:pt idx="1262">
                    <c:v>11</c:v>
                  </c:pt>
                  <c:pt idx="1263">
                    <c:v>3</c:v>
                  </c:pt>
                  <c:pt idx="1264">
                    <c:v>1</c:v>
                  </c:pt>
                  <c:pt idx="1265">
                    <c:v>8</c:v>
                  </c:pt>
                  <c:pt idx="1266">
                    <c:v>4</c:v>
                  </c:pt>
                  <c:pt idx="1267">
                    <c:v>3</c:v>
                  </c:pt>
                  <c:pt idx="1268">
                    <c:v>14</c:v>
                  </c:pt>
                  <c:pt idx="1269">
                    <c:v>2</c:v>
                  </c:pt>
                  <c:pt idx="1270">
                    <c:v>2</c:v>
                  </c:pt>
                  <c:pt idx="1271">
                    <c:v>4</c:v>
                  </c:pt>
                  <c:pt idx="1272">
                    <c:v>6</c:v>
                  </c:pt>
                  <c:pt idx="1273">
                    <c:v>10</c:v>
                  </c:pt>
                  <c:pt idx="1274">
                    <c:v>1</c:v>
                  </c:pt>
                  <c:pt idx="1275">
                    <c:v>4</c:v>
                  </c:pt>
                  <c:pt idx="1276">
                    <c:v>3</c:v>
                  </c:pt>
                  <c:pt idx="1277">
                    <c:v>2</c:v>
                  </c:pt>
                  <c:pt idx="1278">
                    <c:v>11</c:v>
                  </c:pt>
                  <c:pt idx="1279">
                    <c:v>3</c:v>
                  </c:pt>
                  <c:pt idx="1280">
                    <c:v>10</c:v>
                  </c:pt>
                  <c:pt idx="1281">
                    <c:v>4</c:v>
                  </c:pt>
                  <c:pt idx="1282">
                    <c:v>5</c:v>
                  </c:pt>
                  <c:pt idx="1283">
                    <c:v>9</c:v>
                  </c:pt>
                  <c:pt idx="1284">
                    <c:v>5</c:v>
                  </c:pt>
                  <c:pt idx="1285">
                    <c:v>10</c:v>
                  </c:pt>
                  <c:pt idx="1286">
                    <c:v>4</c:v>
                  </c:pt>
                  <c:pt idx="1287">
                    <c:v>5</c:v>
                  </c:pt>
                  <c:pt idx="1288">
                    <c:v>7</c:v>
                  </c:pt>
                  <c:pt idx="1289">
                    <c:v>2</c:v>
                  </c:pt>
                  <c:pt idx="1290">
                    <c:v>4</c:v>
                  </c:pt>
                  <c:pt idx="1291">
                    <c:v>6</c:v>
                  </c:pt>
                  <c:pt idx="1292">
                    <c:v>3</c:v>
                  </c:pt>
                  <c:pt idx="1293">
                    <c:v>1</c:v>
                  </c:pt>
                  <c:pt idx="1294">
                    <c:v>2</c:v>
                  </c:pt>
                  <c:pt idx="1295">
                    <c:v>6</c:v>
                  </c:pt>
                  <c:pt idx="1296">
                    <c:v>12</c:v>
                  </c:pt>
                  <c:pt idx="1297">
                    <c:v>4</c:v>
                  </c:pt>
                  <c:pt idx="1298">
                    <c:v>9</c:v>
                  </c:pt>
                  <c:pt idx="1299">
                    <c:v>6</c:v>
                  </c:pt>
                  <c:pt idx="1300">
                    <c:v>6</c:v>
                  </c:pt>
                  <c:pt idx="1301">
                    <c:v>2</c:v>
                  </c:pt>
                  <c:pt idx="1302">
                    <c:v>7</c:v>
                  </c:pt>
                  <c:pt idx="1303">
                    <c:v>5</c:v>
                  </c:pt>
                  <c:pt idx="1304">
                    <c:v>7</c:v>
                  </c:pt>
                  <c:pt idx="1305">
                    <c:v>3</c:v>
                  </c:pt>
                  <c:pt idx="1306">
                    <c:v>12</c:v>
                  </c:pt>
                  <c:pt idx="1307">
                    <c:v>1</c:v>
                  </c:pt>
                  <c:pt idx="1308">
                    <c:v>7</c:v>
                  </c:pt>
                  <c:pt idx="1309">
                    <c:v>5</c:v>
                  </c:pt>
                  <c:pt idx="1310">
                    <c:v>3</c:v>
                  </c:pt>
                  <c:pt idx="1311">
                    <c:v>4</c:v>
                  </c:pt>
                  <c:pt idx="1312">
                    <c:v>2</c:v>
                  </c:pt>
                  <c:pt idx="1313">
                    <c:v>3</c:v>
                  </c:pt>
                  <c:pt idx="1314">
                    <c:v>7</c:v>
                  </c:pt>
                  <c:pt idx="1315">
                    <c:v>4</c:v>
                  </c:pt>
                  <c:pt idx="1316">
                    <c:v>2</c:v>
                  </c:pt>
                  <c:pt idx="1317">
                    <c:v>2</c:v>
                  </c:pt>
                  <c:pt idx="1318">
                    <c:v>6</c:v>
                  </c:pt>
                  <c:pt idx="1319">
                    <c:v>4</c:v>
                  </c:pt>
                  <c:pt idx="1320">
                    <c:v>4</c:v>
                  </c:pt>
                  <c:pt idx="1321">
                    <c:v>3</c:v>
                  </c:pt>
                  <c:pt idx="1322">
                    <c:v>1</c:v>
                  </c:pt>
                  <c:pt idx="1323">
                    <c:v>3</c:v>
                  </c:pt>
                  <c:pt idx="1324">
                    <c:v>2</c:v>
                  </c:pt>
                  <c:pt idx="1325">
                    <c:v>2</c:v>
                  </c:pt>
                  <c:pt idx="1326">
                    <c:v>1</c:v>
                  </c:pt>
                  <c:pt idx="1327">
                    <c:v>3</c:v>
                  </c:pt>
                  <c:pt idx="1328">
                    <c:v>2</c:v>
                  </c:pt>
                  <c:pt idx="1329">
                    <c:v>4</c:v>
                  </c:pt>
                  <c:pt idx="1330">
                    <c:v>8</c:v>
                  </c:pt>
                  <c:pt idx="1331">
                    <c:v>9</c:v>
                  </c:pt>
                  <c:pt idx="1332">
                    <c:v>4</c:v>
                  </c:pt>
                  <c:pt idx="1333">
                    <c:v>7</c:v>
                  </c:pt>
                  <c:pt idx="1334">
                    <c:v>3</c:v>
                  </c:pt>
                  <c:pt idx="1335">
                    <c:v>1</c:v>
                  </c:pt>
                  <c:pt idx="1336">
                    <c:v>1</c:v>
                  </c:pt>
                  <c:pt idx="1337">
                    <c:v>2</c:v>
                  </c:pt>
                  <c:pt idx="1338">
                    <c:v>3</c:v>
                  </c:pt>
                  <c:pt idx="1339">
                    <c:v>2</c:v>
                  </c:pt>
                  <c:pt idx="1340">
                    <c:v>2</c:v>
                  </c:pt>
                  <c:pt idx="1341">
                    <c:v>2</c:v>
                  </c:pt>
                  <c:pt idx="1342">
                    <c:v>7</c:v>
                  </c:pt>
                  <c:pt idx="1343">
                    <c:v>1</c:v>
                  </c:pt>
                  <c:pt idx="1344">
                    <c:v>3</c:v>
                  </c:pt>
                  <c:pt idx="1345">
                    <c:v>18</c:v>
                  </c:pt>
                  <c:pt idx="1346">
                    <c:v>1</c:v>
                  </c:pt>
                  <c:pt idx="1347">
                    <c:v>16</c:v>
                  </c:pt>
                  <c:pt idx="1348">
                    <c:v>2</c:v>
                  </c:pt>
                  <c:pt idx="1349">
                    <c:v>2</c:v>
                  </c:pt>
                  <c:pt idx="1350">
                    <c:v>7</c:v>
                  </c:pt>
                  <c:pt idx="1351">
                    <c:v>4</c:v>
                  </c:pt>
                  <c:pt idx="1352">
                    <c:v>3</c:v>
                  </c:pt>
                  <c:pt idx="1353">
                    <c:v>5</c:v>
                  </c:pt>
                  <c:pt idx="1354">
                    <c:v>19</c:v>
                  </c:pt>
                  <c:pt idx="1355">
                    <c:v>2</c:v>
                  </c:pt>
                  <c:pt idx="1356">
                    <c:v>3</c:v>
                  </c:pt>
                  <c:pt idx="1357">
                    <c:v>6</c:v>
                  </c:pt>
                  <c:pt idx="1358">
                    <c:v>3</c:v>
                  </c:pt>
                  <c:pt idx="1359">
                    <c:v>6</c:v>
                  </c:pt>
                  <c:pt idx="1360">
                    <c:v>2</c:v>
                  </c:pt>
                  <c:pt idx="1361">
                    <c:v>1</c:v>
                  </c:pt>
                  <c:pt idx="1362">
                    <c:v>2</c:v>
                  </c:pt>
                  <c:pt idx="1363">
                    <c:v>1</c:v>
                  </c:pt>
                  <c:pt idx="1364">
                    <c:v>2</c:v>
                  </c:pt>
                  <c:pt idx="1365">
                    <c:v>2</c:v>
                  </c:pt>
                  <c:pt idx="1366">
                    <c:v>2</c:v>
                  </c:pt>
                  <c:pt idx="1367">
                    <c:v>2</c:v>
                  </c:pt>
                  <c:pt idx="1368">
                    <c:v>2</c:v>
                  </c:pt>
                  <c:pt idx="1369">
                    <c:v>2</c:v>
                  </c:pt>
                  <c:pt idx="1370">
                    <c:v>4</c:v>
                  </c:pt>
                  <c:pt idx="1371">
                    <c:v>12</c:v>
                  </c:pt>
                  <c:pt idx="1372">
                    <c:v>3</c:v>
                  </c:pt>
                  <c:pt idx="1373">
                    <c:v>3</c:v>
                  </c:pt>
                  <c:pt idx="1374">
                    <c:v>2</c:v>
                  </c:pt>
                  <c:pt idx="1375">
                    <c:v>1</c:v>
                  </c:pt>
                  <c:pt idx="1376">
                    <c:v>2</c:v>
                  </c:pt>
                  <c:pt idx="1377">
                    <c:v>2</c:v>
                  </c:pt>
                  <c:pt idx="1378">
                    <c:v>4</c:v>
                  </c:pt>
                  <c:pt idx="1379">
                    <c:v>6</c:v>
                  </c:pt>
                  <c:pt idx="1380">
                    <c:v>1</c:v>
                  </c:pt>
                  <c:pt idx="1381">
                    <c:v>3</c:v>
                  </c:pt>
                  <c:pt idx="1382">
                    <c:v>5</c:v>
                  </c:pt>
                  <c:pt idx="1383">
                    <c:v>1</c:v>
                  </c:pt>
                  <c:pt idx="1384">
                    <c:v>2</c:v>
                  </c:pt>
                  <c:pt idx="1385">
                    <c:v>1</c:v>
                  </c:pt>
                  <c:pt idx="1386">
                    <c:v>11</c:v>
                  </c:pt>
                  <c:pt idx="1387">
                    <c:v>5</c:v>
                  </c:pt>
                  <c:pt idx="1388">
                    <c:v>4</c:v>
                  </c:pt>
                  <c:pt idx="1389">
                    <c:v>5</c:v>
                  </c:pt>
                  <c:pt idx="1390">
                    <c:v>7</c:v>
                  </c:pt>
                  <c:pt idx="1391">
                    <c:v>2</c:v>
                  </c:pt>
                  <c:pt idx="1392">
                    <c:v>5</c:v>
                  </c:pt>
                  <c:pt idx="1393">
                    <c:v>4</c:v>
                  </c:pt>
                  <c:pt idx="1394">
                    <c:v>2</c:v>
                  </c:pt>
                  <c:pt idx="1395">
                    <c:v>1</c:v>
                  </c:pt>
                  <c:pt idx="1396">
                    <c:v>2</c:v>
                  </c:pt>
                  <c:pt idx="1397">
                    <c:v>2</c:v>
                  </c:pt>
                  <c:pt idx="1398">
                    <c:v>2</c:v>
                  </c:pt>
                  <c:pt idx="1399">
                    <c:v>3</c:v>
                  </c:pt>
                  <c:pt idx="1400">
                    <c:v>2</c:v>
                  </c:pt>
                  <c:pt idx="1401">
                    <c:v>6</c:v>
                  </c:pt>
                  <c:pt idx="1402">
                    <c:v>3</c:v>
                  </c:pt>
                  <c:pt idx="1403">
                    <c:v>2</c:v>
                  </c:pt>
                  <c:pt idx="1404">
                    <c:v>2</c:v>
                  </c:pt>
                  <c:pt idx="1405">
                    <c:v>7</c:v>
                  </c:pt>
                  <c:pt idx="1406">
                    <c:v>2</c:v>
                  </c:pt>
                  <c:pt idx="1407">
                    <c:v>2</c:v>
                  </c:pt>
                  <c:pt idx="1408">
                    <c:v>2</c:v>
                  </c:pt>
                  <c:pt idx="1409">
                    <c:v>5</c:v>
                  </c:pt>
                  <c:pt idx="1410">
                    <c:v>4</c:v>
                  </c:pt>
                  <c:pt idx="1411">
                    <c:v>9</c:v>
                  </c:pt>
                  <c:pt idx="1412">
                    <c:v>4</c:v>
                  </c:pt>
                  <c:pt idx="1413">
                    <c:v>5</c:v>
                  </c:pt>
                  <c:pt idx="1414">
                    <c:v>1</c:v>
                  </c:pt>
                  <c:pt idx="1415">
                    <c:v>3</c:v>
                  </c:pt>
                  <c:pt idx="1416">
                    <c:v>10</c:v>
                  </c:pt>
                  <c:pt idx="1417">
                    <c:v>3</c:v>
                  </c:pt>
                  <c:pt idx="1418">
                    <c:v>6</c:v>
                  </c:pt>
                  <c:pt idx="1419">
                    <c:v>7</c:v>
                  </c:pt>
                  <c:pt idx="1420">
                    <c:v>1</c:v>
                  </c:pt>
                  <c:pt idx="1421">
                    <c:v>2</c:v>
                  </c:pt>
                  <c:pt idx="1422">
                    <c:v>5</c:v>
                  </c:pt>
                  <c:pt idx="1423">
                    <c:v>2</c:v>
                  </c:pt>
                  <c:pt idx="1424">
                    <c:v>2</c:v>
                  </c:pt>
                  <c:pt idx="1425">
                    <c:v>4</c:v>
                  </c:pt>
                  <c:pt idx="1426">
                    <c:v>14</c:v>
                  </c:pt>
                  <c:pt idx="1427">
                    <c:v>7</c:v>
                  </c:pt>
                  <c:pt idx="1428">
                    <c:v>2</c:v>
                  </c:pt>
                  <c:pt idx="1429">
                    <c:v>2</c:v>
                  </c:pt>
                  <c:pt idx="1430">
                    <c:v>1</c:v>
                  </c:pt>
                  <c:pt idx="1431">
                    <c:v>2</c:v>
                  </c:pt>
                  <c:pt idx="1432">
                    <c:v>3</c:v>
                  </c:pt>
                  <c:pt idx="1433">
                    <c:v>2</c:v>
                  </c:pt>
                  <c:pt idx="1434">
                    <c:v>1</c:v>
                  </c:pt>
                  <c:pt idx="1435">
                    <c:v>2</c:v>
                  </c:pt>
                  <c:pt idx="1436">
                    <c:v>2</c:v>
                  </c:pt>
                  <c:pt idx="1437">
                    <c:v>1</c:v>
                  </c:pt>
                  <c:pt idx="1438">
                    <c:v>1</c:v>
                  </c:pt>
                  <c:pt idx="1439">
                    <c:v>8</c:v>
                  </c:pt>
                  <c:pt idx="1440">
                    <c:v>1</c:v>
                  </c:pt>
                  <c:pt idx="1441">
                    <c:v>1</c:v>
                  </c:pt>
                  <c:pt idx="1442">
                    <c:v>1</c:v>
                  </c:pt>
                  <c:pt idx="1443">
                    <c:v>2</c:v>
                  </c:pt>
                  <c:pt idx="1444">
                    <c:v>3</c:v>
                  </c:pt>
                  <c:pt idx="1445">
                    <c:v>3</c:v>
                  </c:pt>
                  <c:pt idx="1446">
                    <c:v>2</c:v>
                  </c:pt>
                  <c:pt idx="1447">
                    <c:v>4</c:v>
                  </c:pt>
                  <c:pt idx="1448">
                    <c:v>5</c:v>
                  </c:pt>
                  <c:pt idx="1449">
                    <c:v>5</c:v>
                  </c:pt>
                  <c:pt idx="1450">
                    <c:v>10</c:v>
                  </c:pt>
                  <c:pt idx="1451">
                    <c:v>7</c:v>
                  </c:pt>
                  <c:pt idx="1452">
                    <c:v>14</c:v>
                  </c:pt>
                  <c:pt idx="1453">
                    <c:v>3</c:v>
                  </c:pt>
                  <c:pt idx="1454">
                    <c:v>4</c:v>
                  </c:pt>
                  <c:pt idx="1455">
                    <c:v>2</c:v>
                  </c:pt>
                  <c:pt idx="1456">
                    <c:v>4</c:v>
                  </c:pt>
                  <c:pt idx="1457">
                    <c:v>3</c:v>
                  </c:pt>
                  <c:pt idx="1458">
                    <c:v>5</c:v>
                  </c:pt>
                  <c:pt idx="1459">
                    <c:v>9</c:v>
                  </c:pt>
                  <c:pt idx="1460">
                    <c:v>1</c:v>
                  </c:pt>
                  <c:pt idx="1461">
                    <c:v>4</c:v>
                  </c:pt>
                  <c:pt idx="1462">
                    <c:v>3</c:v>
                  </c:pt>
                  <c:pt idx="1463">
                    <c:v>1</c:v>
                  </c:pt>
                  <c:pt idx="1464">
                    <c:v>10</c:v>
                  </c:pt>
                  <c:pt idx="1465">
                    <c:v>2</c:v>
                  </c:pt>
                  <c:pt idx="1466">
                    <c:v>2</c:v>
                  </c:pt>
                  <c:pt idx="1467">
                    <c:v>3</c:v>
                  </c:pt>
                  <c:pt idx="1468">
                    <c:v>4</c:v>
                  </c:pt>
                  <c:pt idx="1469">
                    <c:v>11</c:v>
                  </c:pt>
                  <c:pt idx="1470">
                    <c:v>1</c:v>
                  </c:pt>
                  <c:pt idx="1471">
                    <c:v>2</c:v>
                  </c:pt>
                  <c:pt idx="1472">
                    <c:v>1</c:v>
                  </c:pt>
                  <c:pt idx="1473">
                    <c:v>2</c:v>
                  </c:pt>
                  <c:pt idx="1474">
                    <c:v>2</c:v>
                  </c:pt>
                  <c:pt idx="1475">
                    <c:v>3</c:v>
                  </c:pt>
                  <c:pt idx="1476">
                    <c:v>7</c:v>
                  </c:pt>
                  <c:pt idx="1477">
                    <c:v>3</c:v>
                  </c:pt>
                  <c:pt idx="1478">
                    <c:v>1</c:v>
                  </c:pt>
                  <c:pt idx="1479">
                    <c:v>8</c:v>
                  </c:pt>
                  <c:pt idx="1480">
                    <c:v>1</c:v>
                  </c:pt>
                  <c:pt idx="1481">
                    <c:v>1</c:v>
                  </c:pt>
                  <c:pt idx="1482">
                    <c:v>7</c:v>
                  </c:pt>
                  <c:pt idx="1483">
                    <c:v>3</c:v>
                  </c:pt>
                  <c:pt idx="1484">
                    <c:v>9</c:v>
                  </c:pt>
                  <c:pt idx="1485">
                    <c:v>8</c:v>
                  </c:pt>
                  <c:pt idx="1486">
                    <c:v>2</c:v>
                  </c:pt>
                  <c:pt idx="1487">
                    <c:v>1</c:v>
                  </c:pt>
                  <c:pt idx="1488">
                    <c:v>19</c:v>
                  </c:pt>
                  <c:pt idx="1489">
                    <c:v>6</c:v>
                  </c:pt>
                  <c:pt idx="1490">
                    <c:v>5</c:v>
                  </c:pt>
                  <c:pt idx="1491">
                    <c:v>4</c:v>
                  </c:pt>
                  <c:pt idx="1492">
                    <c:v>4</c:v>
                  </c:pt>
                  <c:pt idx="1493">
                    <c:v>1</c:v>
                  </c:pt>
                  <c:pt idx="1494">
                    <c:v>1</c:v>
                  </c:pt>
                  <c:pt idx="1495">
                    <c:v>1</c:v>
                  </c:pt>
                  <c:pt idx="1496">
                    <c:v>1</c:v>
                  </c:pt>
                  <c:pt idx="1497">
                    <c:v>3</c:v>
                  </c:pt>
                  <c:pt idx="1498">
                    <c:v>1</c:v>
                  </c:pt>
                  <c:pt idx="1499">
                    <c:v>1</c:v>
                  </c:pt>
                  <c:pt idx="1500">
                    <c:v>1</c:v>
                  </c:pt>
                  <c:pt idx="1501">
                    <c:v>2</c:v>
                  </c:pt>
                  <c:pt idx="1502">
                    <c:v>1</c:v>
                  </c:pt>
                  <c:pt idx="1503">
                    <c:v>6</c:v>
                  </c:pt>
                  <c:pt idx="1504">
                    <c:v>1</c:v>
                  </c:pt>
                  <c:pt idx="1505">
                    <c:v>6</c:v>
                  </c:pt>
                  <c:pt idx="1506">
                    <c:v>4</c:v>
                  </c:pt>
                  <c:pt idx="1507">
                    <c:v>2</c:v>
                  </c:pt>
                  <c:pt idx="1508">
                    <c:v>2</c:v>
                  </c:pt>
                  <c:pt idx="1509">
                    <c:v>5</c:v>
                  </c:pt>
                  <c:pt idx="1510">
                    <c:v>7</c:v>
                  </c:pt>
                  <c:pt idx="1511">
                    <c:v>4</c:v>
                  </c:pt>
                  <c:pt idx="1512">
                    <c:v>9</c:v>
                  </c:pt>
                  <c:pt idx="1513">
                    <c:v>1</c:v>
                  </c:pt>
                  <c:pt idx="1514">
                    <c:v>9</c:v>
                  </c:pt>
                  <c:pt idx="1515">
                    <c:v>12</c:v>
                  </c:pt>
                  <c:pt idx="1516">
                    <c:v>3</c:v>
                  </c:pt>
                  <c:pt idx="1517">
                    <c:v>2</c:v>
                  </c:pt>
                  <c:pt idx="1518">
                    <c:v>6</c:v>
                  </c:pt>
                  <c:pt idx="1519">
                    <c:v>4</c:v>
                  </c:pt>
                  <c:pt idx="1520">
                    <c:v>3</c:v>
                  </c:pt>
                  <c:pt idx="1521">
                    <c:v>2</c:v>
                  </c:pt>
                  <c:pt idx="1522">
                    <c:v>3</c:v>
                  </c:pt>
                  <c:pt idx="1523">
                    <c:v>2</c:v>
                  </c:pt>
                  <c:pt idx="1524">
                    <c:v>3</c:v>
                  </c:pt>
                  <c:pt idx="1525">
                    <c:v>15</c:v>
                  </c:pt>
                  <c:pt idx="1526">
                    <c:v>1</c:v>
                  </c:pt>
                  <c:pt idx="1527">
                    <c:v>3</c:v>
                  </c:pt>
                  <c:pt idx="1528">
                    <c:v>3</c:v>
                  </c:pt>
                  <c:pt idx="1529">
                    <c:v>6</c:v>
                  </c:pt>
                  <c:pt idx="1530">
                    <c:v>6</c:v>
                  </c:pt>
                  <c:pt idx="1531">
                    <c:v>1</c:v>
                  </c:pt>
                  <c:pt idx="1532">
                    <c:v>1</c:v>
                  </c:pt>
                  <c:pt idx="1533">
                    <c:v>2</c:v>
                  </c:pt>
                  <c:pt idx="1534">
                    <c:v>4</c:v>
                  </c:pt>
                  <c:pt idx="1535">
                    <c:v>1</c:v>
                  </c:pt>
                  <c:pt idx="1536">
                    <c:v>1</c:v>
                  </c:pt>
                  <c:pt idx="1537">
                    <c:v>5</c:v>
                  </c:pt>
                  <c:pt idx="1538">
                    <c:v>5</c:v>
                  </c:pt>
                  <c:pt idx="1539">
                    <c:v>6</c:v>
                  </c:pt>
                  <c:pt idx="1540">
                    <c:v>1</c:v>
                  </c:pt>
                  <c:pt idx="1541">
                    <c:v>1</c:v>
                  </c:pt>
                  <c:pt idx="1542">
                    <c:v>3</c:v>
                  </c:pt>
                  <c:pt idx="1543">
                    <c:v>3</c:v>
                  </c:pt>
                  <c:pt idx="1544">
                    <c:v>1</c:v>
                  </c:pt>
                  <c:pt idx="1545">
                    <c:v>1</c:v>
                  </c:pt>
                  <c:pt idx="1546">
                    <c:v>1</c:v>
                  </c:pt>
                  <c:pt idx="1547">
                    <c:v>4</c:v>
                  </c:pt>
                  <c:pt idx="1548">
                    <c:v>1</c:v>
                  </c:pt>
                  <c:pt idx="1549">
                    <c:v>3</c:v>
                  </c:pt>
                  <c:pt idx="1550">
                    <c:v>3</c:v>
                  </c:pt>
                  <c:pt idx="1551">
                    <c:v>3</c:v>
                  </c:pt>
                  <c:pt idx="1552">
                    <c:v>1</c:v>
                  </c:pt>
                  <c:pt idx="1553">
                    <c:v>1</c:v>
                  </c:pt>
                  <c:pt idx="1554">
                    <c:v>3</c:v>
                  </c:pt>
                  <c:pt idx="1555">
                    <c:v>4</c:v>
                  </c:pt>
                  <c:pt idx="1556">
                    <c:v>1</c:v>
                  </c:pt>
                  <c:pt idx="1557">
                    <c:v>3</c:v>
                  </c:pt>
                  <c:pt idx="1558">
                    <c:v>1</c:v>
                  </c:pt>
                  <c:pt idx="1559">
                    <c:v>2</c:v>
                  </c:pt>
                  <c:pt idx="1560">
                    <c:v>2</c:v>
                  </c:pt>
                  <c:pt idx="1561">
                    <c:v>6</c:v>
                  </c:pt>
                  <c:pt idx="1562">
                    <c:v>10</c:v>
                  </c:pt>
                  <c:pt idx="1563">
                    <c:v>8</c:v>
                  </c:pt>
                  <c:pt idx="1564">
                    <c:v>3</c:v>
                  </c:pt>
                  <c:pt idx="1565">
                    <c:v>1</c:v>
                  </c:pt>
                  <c:pt idx="1566">
                    <c:v>14</c:v>
                  </c:pt>
                  <c:pt idx="1567">
                    <c:v>8</c:v>
                  </c:pt>
                  <c:pt idx="1568">
                    <c:v>14</c:v>
                  </c:pt>
                  <c:pt idx="1569">
                    <c:v>1</c:v>
                  </c:pt>
                  <c:pt idx="1570">
                    <c:v>2</c:v>
                  </c:pt>
                  <c:pt idx="1571">
                    <c:v>8</c:v>
                  </c:pt>
                  <c:pt idx="1572">
                    <c:v>6</c:v>
                  </c:pt>
                  <c:pt idx="1573">
                    <c:v>3</c:v>
                  </c:pt>
                  <c:pt idx="1574">
                    <c:v>4</c:v>
                  </c:pt>
                  <c:pt idx="1575">
                    <c:v>4</c:v>
                  </c:pt>
                  <c:pt idx="1576">
                    <c:v>16</c:v>
                  </c:pt>
                  <c:pt idx="1577">
                    <c:v>7</c:v>
                  </c:pt>
                  <c:pt idx="1578">
                    <c:v>4</c:v>
                  </c:pt>
                  <c:pt idx="1579">
                    <c:v>1</c:v>
                  </c:pt>
                  <c:pt idx="1580">
                    <c:v>3</c:v>
                  </c:pt>
                  <c:pt idx="1581">
                    <c:v>2</c:v>
                  </c:pt>
                  <c:pt idx="1582">
                    <c:v>1</c:v>
                  </c:pt>
                  <c:pt idx="1583">
                    <c:v>2</c:v>
                  </c:pt>
                  <c:pt idx="1584">
                    <c:v>3</c:v>
                  </c:pt>
                  <c:pt idx="1585">
                    <c:v>2</c:v>
                  </c:pt>
                  <c:pt idx="1586">
                    <c:v>3</c:v>
                  </c:pt>
                  <c:pt idx="1587">
                    <c:v>6</c:v>
                  </c:pt>
                  <c:pt idx="1588">
                    <c:v>1</c:v>
                  </c:pt>
                  <c:pt idx="1589">
                    <c:v>4</c:v>
                  </c:pt>
                  <c:pt idx="1590">
                    <c:v>19</c:v>
                  </c:pt>
                  <c:pt idx="1591">
                    <c:v>15</c:v>
                  </c:pt>
                  <c:pt idx="1592">
                    <c:v>3</c:v>
                  </c:pt>
                  <c:pt idx="1593">
                    <c:v>14</c:v>
                  </c:pt>
                  <c:pt idx="1594">
                    <c:v>1</c:v>
                  </c:pt>
                  <c:pt idx="1595">
                    <c:v>1</c:v>
                  </c:pt>
                  <c:pt idx="1596">
                    <c:v>3</c:v>
                  </c:pt>
                  <c:pt idx="1597">
                    <c:v>1</c:v>
                  </c:pt>
                  <c:pt idx="1598">
                    <c:v>5</c:v>
                  </c:pt>
                  <c:pt idx="1599">
                    <c:v>9</c:v>
                  </c:pt>
                  <c:pt idx="1600">
                    <c:v>5</c:v>
                  </c:pt>
                  <c:pt idx="1601">
                    <c:v>2</c:v>
                  </c:pt>
                  <c:pt idx="1602">
                    <c:v>2</c:v>
                  </c:pt>
                  <c:pt idx="1603">
                    <c:v>3</c:v>
                  </c:pt>
                  <c:pt idx="1604">
                    <c:v>4</c:v>
                  </c:pt>
                  <c:pt idx="1605">
                    <c:v>3</c:v>
                  </c:pt>
                  <c:pt idx="1606">
                    <c:v>1</c:v>
                  </c:pt>
                  <c:pt idx="1607">
                    <c:v>3</c:v>
                  </c:pt>
                  <c:pt idx="1608">
                    <c:v>1</c:v>
                  </c:pt>
                  <c:pt idx="1609">
                    <c:v>4</c:v>
                  </c:pt>
                  <c:pt idx="1610">
                    <c:v>6</c:v>
                  </c:pt>
                  <c:pt idx="1611">
                    <c:v>15</c:v>
                  </c:pt>
                  <c:pt idx="1612">
                    <c:v>2</c:v>
                  </c:pt>
                  <c:pt idx="1613">
                    <c:v>1</c:v>
                  </c:pt>
                  <c:pt idx="1614">
                    <c:v>5</c:v>
                  </c:pt>
                  <c:pt idx="1615">
                    <c:v>5</c:v>
                  </c:pt>
                  <c:pt idx="1616">
                    <c:v>1</c:v>
                  </c:pt>
                  <c:pt idx="1617">
                    <c:v>4</c:v>
                  </c:pt>
                  <c:pt idx="1618">
                    <c:v>3</c:v>
                  </c:pt>
                  <c:pt idx="1619">
                    <c:v>8</c:v>
                  </c:pt>
                  <c:pt idx="1620">
                    <c:v>1</c:v>
                  </c:pt>
                  <c:pt idx="1621">
                    <c:v>4</c:v>
                  </c:pt>
                  <c:pt idx="1622">
                    <c:v>4</c:v>
                  </c:pt>
                  <c:pt idx="1623">
                    <c:v>1</c:v>
                  </c:pt>
                  <c:pt idx="1624">
                    <c:v>3</c:v>
                  </c:pt>
                  <c:pt idx="1625">
                    <c:v>3</c:v>
                  </c:pt>
                  <c:pt idx="1626">
                    <c:v>1</c:v>
                  </c:pt>
                  <c:pt idx="1627">
                    <c:v>1</c:v>
                  </c:pt>
                  <c:pt idx="1628">
                    <c:v>8</c:v>
                  </c:pt>
                  <c:pt idx="1629">
                    <c:v>14</c:v>
                  </c:pt>
                  <c:pt idx="1630">
                    <c:v>11</c:v>
                  </c:pt>
                  <c:pt idx="1631">
                    <c:v>10</c:v>
                  </c:pt>
                  <c:pt idx="1632">
                    <c:v>9</c:v>
                  </c:pt>
                  <c:pt idx="1633">
                    <c:v>4</c:v>
                  </c:pt>
                  <c:pt idx="1634">
                    <c:v>1</c:v>
                  </c:pt>
                  <c:pt idx="1635">
                    <c:v>1</c:v>
                  </c:pt>
                  <c:pt idx="1636">
                    <c:v>1</c:v>
                  </c:pt>
                  <c:pt idx="1637">
                    <c:v>1</c:v>
                  </c:pt>
                  <c:pt idx="1638">
                    <c:v>1</c:v>
                  </c:pt>
                  <c:pt idx="1639">
                    <c:v>2</c:v>
                  </c:pt>
                  <c:pt idx="1640">
                    <c:v>2</c:v>
                  </c:pt>
                  <c:pt idx="1641">
                    <c:v>2</c:v>
                  </c:pt>
                  <c:pt idx="1642">
                    <c:v>2</c:v>
                  </c:pt>
                  <c:pt idx="1643">
                    <c:v>2</c:v>
                  </c:pt>
                  <c:pt idx="1644">
                    <c:v>2</c:v>
                  </c:pt>
                  <c:pt idx="1645">
                    <c:v>1</c:v>
                  </c:pt>
                  <c:pt idx="1646">
                    <c:v>1</c:v>
                  </c:pt>
                  <c:pt idx="1647">
                    <c:v>1</c:v>
                  </c:pt>
                  <c:pt idx="1648">
                    <c:v>3</c:v>
                  </c:pt>
                  <c:pt idx="1649">
                    <c:v>2</c:v>
                  </c:pt>
                  <c:pt idx="1650">
                    <c:v>4</c:v>
                  </c:pt>
                  <c:pt idx="1651">
                    <c:v>4</c:v>
                  </c:pt>
                  <c:pt idx="1652">
                    <c:v>1</c:v>
                  </c:pt>
                  <c:pt idx="1653">
                    <c:v>1</c:v>
                  </c:pt>
                  <c:pt idx="1654">
                    <c:v>3</c:v>
                  </c:pt>
                  <c:pt idx="1655">
                    <c:v>4</c:v>
                  </c:pt>
                  <c:pt idx="1656">
                    <c:v>8</c:v>
                  </c:pt>
                  <c:pt idx="1657">
                    <c:v>2</c:v>
                  </c:pt>
                  <c:pt idx="1658">
                    <c:v>2</c:v>
                  </c:pt>
                  <c:pt idx="1659">
                    <c:v>1</c:v>
                  </c:pt>
                  <c:pt idx="1660">
                    <c:v>3</c:v>
                  </c:pt>
                  <c:pt idx="1661">
                    <c:v>5</c:v>
                  </c:pt>
                  <c:pt idx="1662">
                    <c:v>3</c:v>
                  </c:pt>
                  <c:pt idx="1663">
                    <c:v>4</c:v>
                  </c:pt>
                  <c:pt idx="1664">
                    <c:v>6</c:v>
                  </c:pt>
                  <c:pt idx="1665">
                    <c:v>4</c:v>
                  </c:pt>
                  <c:pt idx="1666">
                    <c:v>1</c:v>
                  </c:pt>
                  <c:pt idx="1667">
                    <c:v>1</c:v>
                  </c:pt>
                  <c:pt idx="1668">
                    <c:v>4</c:v>
                  </c:pt>
                  <c:pt idx="1669">
                    <c:v>3</c:v>
                  </c:pt>
                  <c:pt idx="1670">
                    <c:v>1</c:v>
                  </c:pt>
                  <c:pt idx="1671">
                    <c:v>1</c:v>
                  </c:pt>
                  <c:pt idx="1672">
                    <c:v>5</c:v>
                  </c:pt>
                  <c:pt idx="1673">
                    <c:v>5</c:v>
                  </c:pt>
                  <c:pt idx="1674">
                    <c:v>2</c:v>
                  </c:pt>
                  <c:pt idx="1675">
                    <c:v>10</c:v>
                  </c:pt>
                  <c:pt idx="1676">
                    <c:v>1</c:v>
                  </c:pt>
                  <c:pt idx="1677">
                    <c:v>11</c:v>
                  </c:pt>
                  <c:pt idx="1678">
                    <c:v>5</c:v>
                  </c:pt>
                  <c:pt idx="1679">
                    <c:v>11</c:v>
                  </c:pt>
                  <c:pt idx="1680">
                    <c:v>6</c:v>
                  </c:pt>
                  <c:pt idx="1681">
                    <c:v>2</c:v>
                  </c:pt>
                  <c:pt idx="1682">
                    <c:v>1</c:v>
                  </c:pt>
                  <c:pt idx="1683">
                    <c:v>2</c:v>
                  </c:pt>
                  <c:pt idx="1684">
                    <c:v>2</c:v>
                  </c:pt>
                  <c:pt idx="1685">
                    <c:v>2</c:v>
                  </c:pt>
                  <c:pt idx="1686">
                    <c:v>3</c:v>
                  </c:pt>
                  <c:pt idx="1687">
                    <c:v>5</c:v>
                  </c:pt>
                  <c:pt idx="1688">
                    <c:v>2</c:v>
                  </c:pt>
                  <c:pt idx="1689">
                    <c:v>1</c:v>
                  </c:pt>
                  <c:pt idx="1690">
                    <c:v>2</c:v>
                  </c:pt>
                  <c:pt idx="1691">
                    <c:v>2</c:v>
                  </c:pt>
                  <c:pt idx="1692">
                    <c:v>3</c:v>
                  </c:pt>
                  <c:pt idx="1693">
                    <c:v>2</c:v>
                  </c:pt>
                  <c:pt idx="1694">
                    <c:v>3</c:v>
                  </c:pt>
                  <c:pt idx="1695">
                    <c:v>5</c:v>
                  </c:pt>
                  <c:pt idx="1696">
                    <c:v>3</c:v>
                  </c:pt>
                  <c:pt idx="1697">
                    <c:v>5</c:v>
                  </c:pt>
                  <c:pt idx="1698">
                    <c:v>4</c:v>
                  </c:pt>
                  <c:pt idx="1699">
                    <c:v>7</c:v>
                  </c:pt>
                  <c:pt idx="1700">
                    <c:v>2</c:v>
                  </c:pt>
                  <c:pt idx="1701">
                    <c:v>6</c:v>
                  </c:pt>
                  <c:pt idx="1702">
                    <c:v>9</c:v>
                  </c:pt>
                  <c:pt idx="1703">
                    <c:v>5</c:v>
                  </c:pt>
                  <c:pt idx="1704">
                    <c:v>6</c:v>
                  </c:pt>
                  <c:pt idx="1705">
                    <c:v>13</c:v>
                  </c:pt>
                  <c:pt idx="1706">
                    <c:v>6</c:v>
                  </c:pt>
                  <c:pt idx="1707">
                    <c:v>1</c:v>
                  </c:pt>
                  <c:pt idx="1708">
                    <c:v>2</c:v>
                  </c:pt>
                  <c:pt idx="1709">
                    <c:v>5</c:v>
                  </c:pt>
                  <c:pt idx="1710">
                    <c:v>9</c:v>
                  </c:pt>
                  <c:pt idx="1711">
                    <c:v>1</c:v>
                  </c:pt>
                  <c:pt idx="1712">
                    <c:v>2</c:v>
                  </c:pt>
                  <c:pt idx="1713">
                    <c:v>2</c:v>
                  </c:pt>
                  <c:pt idx="1714">
                    <c:v>4</c:v>
                  </c:pt>
                  <c:pt idx="1715">
                    <c:v>4</c:v>
                  </c:pt>
                  <c:pt idx="1716">
                    <c:v>7</c:v>
                  </c:pt>
                  <c:pt idx="1717">
                    <c:v>7</c:v>
                  </c:pt>
                  <c:pt idx="1718">
                    <c:v>3</c:v>
                  </c:pt>
                  <c:pt idx="1719">
                    <c:v>3</c:v>
                  </c:pt>
                  <c:pt idx="1720">
                    <c:v>1</c:v>
                  </c:pt>
                  <c:pt idx="1721">
                    <c:v>1</c:v>
                  </c:pt>
                  <c:pt idx="1722">
                    <c:v>4</c:v>
                  </c:pt>
                  <c:pt idx="1723">
                    <c:v>19</c:v>
                  </c:pt>
                  <c:pt idx="1724">
                    <c:v>11</c:v>
                  </c:pt>
                  <c:pt idx="1725">
                    <c:v>8</c:v>
                  </c:pt>
                  <c:pt idx="1726">
                    <c:v>3</c:v>
                  </c:pt>
                  <c:pt idx="1727">
                    <c:v>9</c:v>
                  </c:pt>
                  <c:pt idx="1728">
                    <c:v>5</c:v>
                  </c:pt>
                  <c:pt idx="1729">
                    <c:v>1</c:v>
                  </c:pt>
                  <c:pt idx="1730">
                    <c:v>2</c:v>
                  </c:pt>
                  <c:pt idx="1731">
                    <c:v>7</c:v>
                  </c:pt>
                  <c:pt idx="1732">
                    <c:v>4</c:v>
                  </c:pt>
                  <c:pt idx="1733">
                    <c:v>1</c:v>
                  </c:pt>
                  <c:pt idx="1734">
                    <c:v>4</c:v>
                  </c:pt>
                  <c:pt idx="1735">
                    <c:v>4</c:v>
                  </c:pt>
                  <c:pt idx="1736">
                    <c:v>2</c:v>
                  </c:pt>
                  <c:pt idx="1737">
                    <c:v>5</c:v>
                  </c:pt>
                  <c:pt idx="1738">
                    <c:v>5</c:v>
                  </c:pt>
                  <c:pt idx="1739">
                    <c:v>3</c:v>
                  </c:pt>
                  <c:pt idx="1740">
                    <c:v>3</c:v>
                  </c:pt>
                  <c:pt idx="1741">
                    <c:v>5</c:v>
                  </c:pt>
                  <c:pt idx="1742">
                    <c:v>1</c:v>
                  </c:pt>
                  <c:pt idx="1743">
                    <c:v>1</c:v>
                  </c:pt>
                  <c:pt idx="1744">
                    <c:v>6</c:v>
                  </c:pt>
                  <c:pt idx="1745">
                    <c:v>3</c:v>
                  </c:pt>
                  <c:pt idx="1746">
                    <c:v>1</c:v>
                  </c:pt>
                  <c:pt idx="1747">
                    <c:v>1</c:v>
                  </c:pt>
                  <c:pt idx="1748">
                    <c:v>4</c:v>
                  </c:pt>
                  <c:pt idx="1749">
                    <c:v>2</c:v>
                  </c:pt>
                  <c:pt idx="1750">
                    <c:v>5</c:v>
                  </c:pt>
                  <c:pt idx="1751">
                    <c:v>7</c:v>
                  </c:pt>
                  <c:pt idx="1752">
                    <c:v>1</c:v>
                  </c:pt>
                  <c:pt idx="1753">
                    <c:v>2</c:v>
                  </c:pt>
                  <c:pt idx="1754">
                    <c:v>7</c:v>
                  </c:pt>
                  <c:pt idx="1755">
                    <c:v>12</c:v>
                  </c:pt>
                  <c:pt idx="1756">
                    <c:v>7</c:v>
                  </c:pt>
                  <c:pt idx="1757">
                    <c:v>10</c:v>
                  </c:pt>
                  <c:pt idx="1758">
                    <c:v>3</c:v>
                  </c:pt>
                  <c:pt idx="1759">
                    <c:v>3</c:v>
                  </c:pt>
                  <c:pt idx="1760">
                    <c:v>5</c:v>
                  </c:pt>
                  <c:pt idx="1761">
                    <c:v>2</c:v>
                  </c:pt>
                  <c:pt idx="1762">
                    <c:v>1</c:v>
                  </c:pt>
                  <c:pt idx="1763">
                    <c:v>3</c:v>
                  </c:pt>
                  <c:pt idx="1764">
                    <c:v>2</c:v>
                  </c:pt>
                  <c:pt idx="1765">
                    <c:v>5</c:v>
                  </c:pt>
                  <c:pt idx="1766">
                    <c:v>1</c:v>
                  </c:pt>
                  <c:pt idx="1767">
                    <c:v>3</c:v>
                  </c:pt>
                  <c:pt idx="1768">
                    <c:v>3</c:v>
                  </c:pt>
                  <c:pt idx="1769">
                    <c:v>3</c:v>
                  </c:pt>
                  <c:pt idx="1770">
                    <c:v>2</c:v>
                  </c:pt>
                  <c:pt idx="1771">
                    <c:v>1</c:v>
                  </c:pt>
                  <c:pt idx="1772">
                    <c:v>3</c:v>
                  </c:pt>
                  <c:pt idx="1773">
                    <c:v>2</c:v>
                  </c:pt>
                  <c:pt idx="1774">
                    <c:v>1</c:v>
                  </c:pt>
                  <c:pt idx="1775">
                    <c:v>3</c:v>
                  </c:pt>
                  <c:pt idx="1776">
                    <c:v>3</c:v>
                  </c:pt>
                  <c:pt idx="1777">
                    <c:v>3</c:v>
                  </c:pt>
                  <c:pt idx="1778">
                    <c:v>3</c:v>
                  </c:pt>
                  <c:pt idx="1779">
                    <c:v>1</c:v>
                  </c:pt>
                  <c:pt idx="1780">
                    <c:v>4</c:v>
                  </c:pt>
                  <c:pt idx="1781">
                    <c:v>1</c:v>
                  </c:pt>
                  <c:pt idx="1782">
                    <c:v>3</c:v>
                  </c:pt>
                  <c:pt idx="1783">
                    <c:v>8</c:v>
                  </c:pt>
                  <c:pt idx="1784">
                    <c:v>15</c:v>
                  </c:pt>
                  <c:pt idx="1785">
                    <c:v>2</c:v>
                  </c:pt>
                  <c:pt idx="1786">
                    <c:v>2</c:v>
                  </c:pt>
                  <c:pt idx="1787">
                    <c:v>15</c:v>
                  </c:pt>
                  <c:pt idx="1788">
                    <c:v>15</c:v>
                  </c:pt>
                  <c:pt idx="1789">
                    <c:v>6</c:v>
                  </c:pt>
                  <c:pt idx="1790">
                    <c:v>4</c:v>
                  </c:pt>
                  <c:pt idx="1791">
                    <c:v>2</c:v>
                  </c:pt>
                  <c:pt idx="1792">
                    <c:v>1</c:v>
                  </c:pt>
                  <c:pt idx="1793">
                    <c:v>3</c:v>
                  </c:pt>
                  <c:pt idx="1794">
                    <c:v>8</c:v>
                  </c:pt>
                  <c:pt idx="1795">
                    <c:v>11</c:v>
                  </c:pt>
                  <c:pt idx="1796">
                    <c:v>2</c:v>
                  </c:pt>
                  <c:pt idx="1797">
                    <c:v>4</c:v>
                  </c:pt>
                  <c:pt idx="1798">
                    <c:v>13</c:v>
                  </c:pt>
                  <c:pt idx="1799">
                    <c:v>1</c:v>
                  </c:pt>
                  <c:pt idx="1800">
                    <c:v>2</c:v>
                  </c:pt>
                  <c:pt idx="1801">
                    <c:v>7</c:v>
                  </c:pt>
                  <c:pt idx="1802">
                    <c:v>1</c:v>
                  </c:pt>
                  <c:pt idx="1803">
                    <c:v>2</c:v>
                  </c:pt>
                  <c:pt idx="1804">
                    <c:v>10</c:v>
                  </c:pt>
                  <c:pt idx="1805">
                    <c:v>9</c:v>
                  </c:pt>
                  <c:pt idx="1806">
                    <c:v>1</c:v>
                  </c:pt>
                  <c:pt idx="1807">
                    <c:v>10</c:v>
                  </c:pt>
                  <c:pt idx="1808">
                    <c:v>7</c:v>
                  </c:pt>
                  <c:pt idx="1809">
                    <c:v>2</c:v>
                  </c:pt>
                  <c:pt idx="1810">
                    <c:v>7</c:v>
                  </c:pt>
                  <c:pt idx="1811">
                    <c:v>1</c:v>
                  </c:pt>
                  <c:pt idx="1812">
                    <c:v>2</c:v>
                  </c:pt>
                  <c:pt idx="1813">
                    <c:v>3</c:v>
                  </c:pt>
                  <c:pt idx="1814">
                    <c:v>4</c:v>
                  </c:pt>
                  <c:pt idx="1815">
                    <c:v>4</c:v>
                  </c:pt>
                  <c:pt idx="1816">
                    <c:v>1</c:v>
                  </c:pt>
                  <c:pt idx="1817">
                    <c:v>3</c:v>
                  </c:pt>
                  <c:pt idx="1818">
                    <c:v>2</c:v>
                  </c:pt>
                  <c:pt idx="1819">
                    <c:v>1</c:v>
                  </c:pt>
                  <c:pt idx="1820">
                    <c:v>3</c:v>
                  </c:pt>
                  <c:pt idx="1821">
                    <c:v>5</c:v>
                  </c:pt>
                  <c:pt idx="1822">
                    <c:v>1</c:v>
                  </c:pt>
                  <c:pt idx="1823">
                    <c:v>1</c:v>
                  </c:pt>
                  <c:pt idx="1824">
                    <c:v>1</c:v>
                  </c:pt>
                  <c:pt idx="1825">
                    <c:v>4</c:v>
                  </c:pt>
                  <c:pt idx="1826">
                    <c:v>3</c:v>
                  </c:pt>
                  <c:pt idx="1827">
                    <c:v>4</c:v>
                  </c:pt>
                  <c:pt idx="1828">
                    <c:v>2</c:v>
                  </c:pt>
                  <c:pt idx="1829">
                    <c:v>2</c:v>
                  </c:pt>
                  <c:pt idx="1830">
                    <c:v>4</c:v>
                  </c:pt>
                  <c:pt idx="1831">
                    <c:v>6</c:v>
                  </c:pt>
                  <c:pt idx="1832">
                    <c:v>2</c:v>
                  </c:pt>
                  <c:pt idx="1833">
                    <c:v>1</c:v>
                  </c:pt>
                  <c:pt idx="1834">
                    <c:v>4</c:v>
                  </c:pt>
                  <c:pt idx="1835">
                    <c:v>4</c:v>
                  </c:pt>
                  <c:pt idx="1836">
                    <c:v>1</c:v>
                  </c:pt>
                  <c:pt idx="1837">
                    <c:v>3</c:v>
                  </c:pt>
                  <c:pt idx="1838">
                    <c:v>2</c:v>
                  </c:pt>
                  <c:pt idx="1839">
                    <c:v>2</c:v>
                  </c:pt>
                  <c:pt idx="1840">
                    <c:v>2</c:v>
                  </c:pt>
                  <c:pt idx="1841">
                    <c:v>10</c:v>
                  </c:pt>
                  <c:pt idx="1842">
                    <c:v>1</c:v>
                  </c:pt>
                  <c:pt idx="1843">
                    <c:v>1</c:v>
                  </c:pt>
                  <c:pt idx="1844">
                    <c:v>3</c:v>
                  </c:pt>
                  <c:pt idx="1845">
                    <c:v>6</c:v>
                  </c:pt>
                  <c:pt idx="1846">
                    <c:v>3</c:v>
                  </c:pt>
                  <c:pt idx="1847">
                    <c:v>4</c:v>
                  </c:pt>
                  <c:pt idx="1848">
                    <c:v>15</c:v>
                  </c:pt>
                  <c:pt idx="1849">
                    <c:v>1</c:v>
                  </c:pt>
                  <c:pt idx="1850">
                    <c:v>12</c:v>
                  </c:pt>
                  <c:pt idx="1851">
                    <c:v>7</c:v>
                  </c:pt>
                  <c:pt idx="1852">
                    <c:v>1</c:v>
                  </c:pt>
                  <c:pt idx="1853">
                    <c:v>2</c:v>
                  </c:pt>
                  <c:pt idx="1854">
                    <c:v>2</c:v>
                  </c:pt>
                  <c:pt idx="1855">
                    <c:v>1</c:v>
                  </c:pt>
                  <c:pt idx="1856">
                    <c:v>10</c:v>
                  </c:pt>
                  <c:pt idx="1857">
                    <c:v>8</c:v>
                  </c:pt>
                  <c:pt idx="1858">
                    <c:v>1</c:v>
                  </c:pt>
                  <c:pt idx="1859">
                    <c:v>7</c:v>
                  </c:pt>
                  <c:pt idx="1860">
                    <c:v>2</c:v>
                  </c:pt>
                  <c:pt idx="1861">
                    <c:v>1</c:v>
                  </c:pt>
                  <c:pt idx="1862">
                    <c:v>1</c:v>
                  </c:pt>
                  <c:pt idx="1863">
                    <c:v>8</c:v>
                  </c:pt>
                  <c:pt idx="1864">
                    <c:v>1</c:v>
                  </c:pt>
                  <c:pt idx="1865">
                    <c:v>3</c:v>
                  </c:pt>
                  <c:pt idx="1866">
                    <c:v>2</c:v>
                  </c:pt>
                  <c:pt idx="1867">
                    <c:v>4</c:v>
                  </c:pt>
                  <c:pt idx="1868">
                    <c:v>2</c:v>
                  </c:pt>
                  <c:pt idx="1869">
                    <c:v>1</c:v>
                  </c:pt>
                  <c:pt idx="1870">
                    <c:v>5</c:v>
                  </c:pt>
                  <c:pt idx="1871">
                    <c:v>17</c:v>
                  </c:pt>
                  <c:pt idx="1872">
                    <c:v>3</c:v>
                  </c:pt>
                  <c:pt idx="1873">
                    <c:v>4</c:v>
                  </c:pt>
                  <c:pt idx="1874">
                    <c:v>7</c:v>
                  </c:pt>
                  <c:pt idx="1875">
                    <c:v>5</c:v>
                  </c:pt>
                  <c:pt idx="1876">
                    <c:v>1</c:v>
                  </c:pt>
                  <c:pt idx="1877">
                    <c:v>14</c:v>
                  </c:pt>
                  <c:pt idx="1878">
                    <c:v>1</c:v>
                  </c:pt>
                  <c:pt idx="1879">
                    <c:v>1</c:v>
                  </c:pt>
                  <c:pt idx="1880">
                    <c:v>4</c:v>
                  </c:pt>
                  <c:pt idx="1881">
                    <c:v>3</c:v>
                  </c:pt>
                  <c:pt idx="1882">
                    <c:v>9</c:v>
                  </c:pt>
                  <c:pt idx="1883">
                    <c:v>1</c:v>
                  </c:pt>
                  <c:pt idx="1884">
                    <c:v>1</c:v>
                  </c:pt>
                  <c:pt idx="1885">
                    <c:v>5</c:v>
                  </c:pt>
                  <c:pt idx="1886">
                    <c:v>3</c:v>
                  </c:pt>
                  <c:pt idx="1887">
                    <c:v>1</c:v>
                  </c:pt>
                  <c:pt idx="1888">
                    <c:v>1</c:v>
                  </c:pt>
                  <c:pt idx="1889">
                    <c:v>1</c:v>
                  </c:pt>
                  <c:pt idx="1890">
                    <c:v>4</c:v>
                  </c:pt>
                  <c:pt idx="1891">
                    <c:v>1</c:v>
                  </c:pt>
                  <c:pt idx="1892">
                    <c:v>3</c:v>
                  </c:pt>
                  <c:pt idx="1893">
                    <c:v>1</c:v>
                  </c:pt>
                  <c:pt idx="1894">
                    <c:v>9</c:v>
                  </c:pt>
                  <c:pt idx="1895">
                    <c:v>2</c:v>
                  </c:pt>
                  <c:pt idx="1896">
                    <c:v>1</c:v>
                  </c:pt>
                  <c:pt idx="1897">
                    <c:v>2</c:v>
                  </c:pt>
                  <c:pt idx="1898">
                    <c:v>4</c:v>
                  </c:pt>
                  <c:pt idx="1899">
                    <c:v>5</c:v>
                  </c:pt>
                  <c:pt idx="1900">
                    <c:v>15</c:v>
                  </c:pt>
                  <c:pt idx="1901">
                    <c:v>6</c:v>
                  </c:pt>
                  <c:pt idx="1902">
                    <c:v>2</c:v>
                  </c:pt>
                  <c:pt idx="1903">
                    <c:v>9</c:v>
                  </c:pt>
                  <c:pt idx="1904">
                    <c:v>12</c:v>
                  </c:pt>
                  <c:pt idx="1905">
                    <c:v>1</c:v>
                  </c:pt>
                  <c:pt idx="1906">
                    <c:v>5</c:v>
                  </c:pt>
                  <c:pt idx="1907">
                    <c:v>2</c:v>
                  </c:pt>
                  <c:pt idx="1908">
                    <c:v>4</c:v>
                  </c:pt>
                  <c:pt idx="1909">
                    <c:v>16</c:v>
                  </c:pt>
                  <c:pt idx="1910">
                    <c:v>7</c:v>
                  </c:pt>
                  <c:pt idx="1911">
                    <c:v>5</c:v>
                  </c:pt>
                  <c:pt idx="1912">
                    <c:v>1</c:v>
                  </c:pt>
                  <c:pt idx="1913">
                    <c:v>8</c:v>
                  </c:pt>
                  <c:pt idx="1914">
                    <c:v>6</c:v>
                  </c:pt>
                  <c:pt idx="1915">
                    <c:v>4</c:v>
                  </c:pt>
                  <c:pt idx="1916">
                    <c:v>5</c:v>
                  </c:pt>
                  <c:pt idx="1917">
                    <c:v>4</c:v>
                  </c:pt>
                  <c:pt idx="1918">
                    <c:v>4</c:v>
                  </c:pt>
                  <c:pt idx="1919">
                    <c:v>2</c:v>
                  </c:pt>
                  <c:pt idx="1920">
                    <c:v>3</c:v>
                  </c:pt>
                  <c:pt idx="1921">
                    <c:v>6</c:v>
                  </c:pt>
                  <c:pt idx="1922">
                    <c:v>5</c:v>
                  </c:pt>
                  <c:pt idx="1923">
                    <c:v>2</c:v>
                  </c:pt>
                  <c:pt idx="1924">
                    <c:v>1</c:v>
                  </c:pt>
                  <c:pt idx="1925">
                    <c:v>12</c:v>
                  </c:pt>
                  <c:pt idx="1926">
                    <c:v>1</c:v>
                  </c:pt>
                  <c:pt idx="1927">
                    <c:v>7</c:v>
                  </c:pt>
                  <c:pt idx="1928">
                    <c:v>2</c:v>
                  </c:pt>
                  <c:pt idx="1929">
                    <c:v>2</c:v>
                  </c:pt>
                  <c:pt idx="1930">
                    <c:v>3</c:v>
                  </c:pt>
                  <c:pt idx="1931">
                    <c:v>3</c:v>
                  </c:pt>
                  <c:pt idx="1932">
                    <c:v>2</c:v>
                  </c:pt>
                  <c:pt idx="1933">
                    <c:v>2</c:v>
                  </c:pt>
                  <c:pt idx="1934">
                    <c:v>8</c:v>
                  </c:pt>
                  <c:pt idx="1935">
                    <c:v>4</c:v>
                  </c:pt>
                  <c:pt idx="1936">
                    <c:v>3</c:v>
                  </c:pt>
                  <c:pt idx="1937">
                    <c:v>4</c:v>
                  </c:pt>
                  <c:pt idx="1938">
                    <c:v>6</c:v>
                  </c:pt>
                  <c:pt idx="1939">
                    <c:v>3</c:v>
                  </c:pt>
                  <c:pt idx="1940">
                    <c:v>5</c:v>
                  </c:pt>
                  <c:pt idx="1941">
                    <c:v>2</c:v>
                  </c:pt>
                  <c:pt idx="1942">
                    <c:v>1</c:v>
                  </c:pt>
                  <c:pt idx="1943">
                    <c:v>2</c:v>
                  </c:pt>
                  <c:pt idx="1944">
                    <c:v>2</c:v>
                  </c:pt>
                  <c:pt idx="1945">
                    <c:v>2</c:v>
                  </c:pt>
                  <c:pt idx="1946">
                    <c:v>3</c:v>
                  </c:pt>
                  <c:pt idx="1947">
                    <c:v>9</c:v>
                  </c:pt>
                  <c:pt idx="1948">
                    <c:v>7</c:v>
                  </c:pt>
                  <c:pt idx="1949">
                    <c:v>5</c:v>
                  </c:pt>
                  <c:pt idx="1950">
                    <c:v>1</c:v>
                  </c:pt>
                  <c:pt idx="1951">
                    <c:v>1</c:v>
                  </c:pt>
                  <c:pt idx="1952">
                    <c:v>1</c:v>
                  </c:pt>
                  <c:pt idx="1953">
                    <c:v>4</c:v>
                  </c:pt>
                  <c:pt idx="1954">
                    <c:v>1</c:v>
                  </c:pt>
                  <c:pt idx="1955">
                    <c:v>8</c:v>
                  </c:pt>
                  <c:pt idx="1956">
                    <c:v>1</c:v>
                  </c:pt>
                  <c:pt idx="1957">
                    <c:v>2</c:v>
                  </c:pt>
                  <c:pt idx="1958">
                    <c:v>1</c:v>
                  </c:pt>
                  <c:pt idx="1959">
                    <c:v>1</c:v>
                  </c:pt>
                  <c:pt idx="1960">
                    <c:v>7</c:v>
                  </c:pt>
                  <c:pt idx="1961">
                    <c:v>12</c:v>
                  </c:pt>
                  <c:pt idx="1962">
                    <c:v>2</c:v>
                  </c:pt>
                  <c:pt idx="1963">
                    <c:v>3</c:v>
                  </c:pt>
                  <c:pt idx="1964">
                    <c:v>2</c:v>
                  </c:pt>
                  <c:pt idx="1965">
                    <c:v>1</c:v>
                  </c:pt>
                  <c:pt idx="1966">
                    <c:v>10</c:v>
                  </c:pt>
                  <c:pt idx="1967">
                    <c:v>1</c:v>
                  </c:pt>
                  <c:pt idx="1968">
                    <c:v>2</c:v>
                  </c:pt>
                  <c:pt idx="1969">
                    <c:v>6</c:v>
                  </c:pt>
                  <c:pt idx="1970">
                    <c:v>2</c:v>
                  </c:pt>
                  <c:pt idx="1971">
                    <c:v>1</c:v>
                  </c:pt>
                  <c:pt idx="1972">
                    <c:v>1</c:v>
                  </c:pt>
                  <c:pt idx="1973">
                    <c:v>1</c:v>
                  </c:pt>
                  <c:pt idx="1974">
                    <c:v>19</c:v>
                  </c:pt>
                  <c:pt idx="1975">
                    <c:v>1</c:v>
                  </c:pt>
                  <c:pt idx="1976">
                    <c:v>9</c:v>
                  </c:pt>
                  <c:pt idx="1977">
                    <c:v>1</c:v>
                  </c:pt>
                  <c:pt idx="1978">
                    <c:v>11</c:v>
                  </c:pt>
                  <c:pt idx="1979">
                    <c:v>2</c:v>
                  </c:pt>
                  <c:pt idx="1980">
                    <c:v>8</c:v>
                  </c:pt>
                  <c:pt idx="1981">
                    <c:v>1</c:v>
                  </c:pt>
                  <c:pt idx="1982">
                    <c:v>2</c:v>
                  </c:pt>
                  <c:pt idx="1983">
                    <c:v>3</c:v>
                  </c:pt>
                  <c:pt idx="1984">
                    <c:v>13</c:v>
                  </c:pt>
                  <c:pt idx="1985">
                    <c:v>1</c:v>
                  </c:pt>
                  <c:pt idx="1986">
                    <c:v>3</c:v>
                  </c:pt>
                  <c:pt idx="1987">
                    <c:v>11</c:v>
                  </c:pt>
                  <c:pt idx="1988">
                    <c:v>1</c:v>
                  </c:pt>
                  <c:pt idx="1989">
                    <c:v>4</c:v>
                  </c:pt>
                  <c:pt idx="1990">
                    <c:v>3</c:v>
                  </c:pt>
                  <c:pt idx="1991">
                    <c:v>6</c:v>
                  </c:pt>
                  <c:pt idx="1992">
                    <c:v>3</c:v>
                  </c:pt>
                  <c:pt idx="1993">
                    <c:v>5</c:v>
                  </c:pt>
                  <c:pt idx="1994">
                    <c:v>1</c:v>
                  </c:pt>
                  <c:pt idx="1995">
                    <c:v>1</c:v>
                  </c:pt>
                  <c:pt idx="1996">
                    <c:v>2</c:v>
                  </c:pt>
                  <c:pt idx="1997">
                    <c:v>1</c:v>
                  </c:pt>
                  <c:pt idx="1998">
                    <c:v>3</c:v>
                  </c:pt>
                  <c:pt idx="1999">
                    <c:v>1</c:v>
                  </c:pt>
                  <c:pt idx="2000">
                    <c:v>1</c:v>
                  </c:pt>
                  <c:pt idx="2001">
                    <c:v>2</c:v>
                  </c:pt>
                  <c:pt idx="2002">
                    <c:v>8</c:v>
                  </c:pt>
                  <c:pt idx="2003">
                    <c:v>7</c:v>
                  </c:pt>
                  <c:pt idx="2004">
                    <c:v>4</c:v>
                  </c:pt>
                  <c:pt idx="2005">
                    <c:v>1</c:v>
                  </c:pt>
                  <c:pt idx="2006">
                    <c:v>2</c:v>
                  </c:pt>
                  <c:pt idx="2007">
                    <c:v>1</c:v>
                  </c:pt>
                  <c:pt idx="2008">
                    <c:v>2</c:v>
                  </c:pt>
                  <c:pt idx="2009">
                    <c:v>6</c:v>
                  </c:pt>
                  <c:pt idx="2010">
                    <c:v>2</c:v>
                  </c:pt>
                  <c:pt idx="2011">
                    <c:v>8</c:v>
                  </c:pt>
                  <c:pt idx="2012">
                    <c:v>9</c:v>
                  </c:pt>
                  <c:pt idx="2013">
                    <c:v>2</c:v>
                  </c:pt>
                  <c:pt idx="2014">
                    <c:v>4</c:v>
                  </c:pt>
                  <c:pt idx="2015">
                    <c:v>1</c:v>
                  </c:pt>
                  <c:pt idx="2016">
                    <c:v>2</c:v>
                  </c:pt>
                  <c:pt idx="2017">
                    <c:v>4</c:v>
                  </c:pt>
                  <c:pt idx="2018">
                    <c:v>1</c:v>
                  </c:pt>
                  <c:pt idx="2019">
                    <c:v>1</c:v>
                  </c:pt>
                  <c:pt idx="2020">
                    <c:v>1</c:v>
                  </c:pt>
                  <c:pt idx="2021">
                    <c:v>5</c:v>
                  </c:pt>
                  <c:pt idx="2022">
                    <c:v>1</c:v>
                  </c:pt>
                  <c:pt idx="2023">
                    <c:v>2</c:v>
                  </c:pt>
                  <c:pt idx="2024">
                    <c:v>7</c:v>
                  </c:pt>
                  <c:pt idx="2025">
                    <c:v>10</c:v>
                  </c:pt>
                  <c:pt idx="2026">
                    <c:v>1</c:v>
                  </c:pt>
                  <c:pt idx="2027">
                    <c:v>9</c:v>
                  </c:pt>
                  <c:pt idx="2028">
                    <c:v>4</c:v>
                  </c:pt>
                  <c:pt idx="2029">
                    <c:v>7</c:v>
                  </c:pt>
                  <c:pt idx="2030">
                    <c:v>2</c:v>
                  </c:pt>
                  <c:pt idx="2031">
                    <c:v>2</c:v>
                  </c:pt>
                  <c:pt idx="2032">
                    <c:v>3</c:v>
                  </c:pt>
                  <c:pt idx="2033">
                    <c:v>7</c:v>
                  </c:pt>
                  <c:pt idx="2034">
                    <c:v>3</c:v>
                  </c:pt>
                  <c:pt idx="2035">
                    <c:v>1</c:v>
                  </c:pt>
                  <c:pt idx="2036">
                    <c:v>12</c:v>
                  </c:pt>
                  <c:pt idx="2037">
                    <c:v>13</c:v>
                  </c:pt>
                  <c:pt idx="2038">
                    <c:v>2</c:v>
                  </c:pt>
                  <c:pt idx="2039">
                    <c:v>4</c:v>
                  </c:pt>
                  <c:pt idx="2040">
                    <c:v>4</c:v>
                  </c:pt>
                  <c:pt idx="2041">
                    <c:v>1</c:v>
                  </c:pt>
                  <c:pt idx="2042">
                    <c:v>1</c:v>
                  </c:pt>
                  <c:pt idx="2043">
                    <c:v>4</c:v>
                  </c:pt>
                  <c:pt idx="2044">
                    <c:v>2</c:v>
                  </c:pt>
                  <c:pt idx="2045">
                    <c:v>7</c:v>
                  </c:pt>
                  <c:pt idx="2046">
                    <c:v>2</c:v>
                  </c:pt>
                  <c:pt idx="2047">
                    <c:v>8</c:v>
                  </c:pt>
                  <c:pt idx="2048">
                    <c:v>1</c:v>
                  </c:pt>
                  <c:pt idx="2049">
                    <c:v>6</c:v>
                  </c:pt>
                  <c:pt idx="2050">
                    <c:v>2</c:v>
                  </c:pt>
                  <c:pt idx="2051">
                    <c:v>13</c:v>
                  </c:pt>
                  <c:pt idx="2052">
                    <c:v>2</c:v>
                  </c:pt>
                  <c:pt idx="2053">
                    <c:v>4</c:v>
                  </c:pt>
                  <c:pt idx="2054">
                    <c:v>10</c:v>
                  </c:pt>
                  <c:pt idx="2055">
                    <c:v>1</c:v>
                  </c:pt>
                  <c:pt idx="2056">
                    <c:v>5</c:v>
                  </c:pt>
                  <c:pt idx="2057">
                    <c:v>4</c:v>
                  </c:pt>
                  <c:pt idx="2058">
                    <c:v>2</c:v>
                  </c:pt>
                  <c:pt idx="2059">
                    <c:v>1</c:v>
                  </c:pt>
                  <c:pt idx="2060">
                    <c:v>1</c:v>
                  </c:pt>
                  <c:pt idx="2061">
                    <c:v>1</c:v>
                  </c:pt>
                  <c:pt idx="2062">
                    <c:v>10</c:v>
                  </c:pt>
                  <c:pt idx="2063">
                    <c:v>1</c:v>
                  </c:pt>
                  <c:pt idx="2064">
                    <c:v>2</c:v>
                  </c:pt>
                  <c:pt idx="2065">
                    <c:v>6</c:v>
                  </c:pt>
                  <c:pt idx="2066">
                    <c:v>6</c:v>
                  </c:pt>
                  <c:pt idx="2067">
                    <c:v>2</c:v>
                  </c:pt>
                  <c:pt idx="2068">
                    <c:v>3</c:v>
                  </c:pt>
                  <c:pt idx="2069">
                    <c:v>5</c:v>
                  </c:pt>
                  <c:pt idx="2070">
                    <c:v>2</c:v>
                  </c:pt>
                  <c:pt idx="2071">
                    <c:v>8</c:v>
                  </c:pt>
                  <c:pt idx="2072">
                    <c:v>7</c:v>
                  </c:pt>
                  <c:pt idx="2073">
                    <c:v>2</c:v>
                  </c:pt>
                  <c:pt idx="2074">
                    <c:v>2</c:v>
                  </c:pt>
                  <c:pt idx="2075">
                    <c:v>11</c:v>
                  </c:pt>
                  <c:pt idx="2076">
                    <c:v>6</c:v>
                  </c:pt>
                  <c:pt idx="2077">
                    <c:v>1</c:v>
                  </c:pt>
                  <c:pt idx="2078">
                    <c:v>4</c:v>
                  </c:pt>
                  <c:pt idx="2079">
                    <c:v>2</c:v>
                  </c:pt>
                  <c:pt idx="2080">
                    <c:v>4</c:v>
                  </c:pt>
                  <c:pt idx="2081">
                    <c:v>1</c:v>
                  </c:pt>
                  <c:pt idx="2082">
                    <c:v>2</c:v>
                  </c:pt>
                  <c:pt idx="2083">
                    <c:v>7</c:v>
                  </c:pt>
                  <c:pt idx="2084">
                    <c:v>6</c:v>
                  </c:pt>
                  <c:pt idx="2085">
                    <c:v>1</c:v>
                  </c:pt>
                  <c:pt idx="2086">
                    <c:v>14</c:v>
                  </c:pt>
                  <c:pt idx="2087">
                    <c:v>8</c:v>
                  </c:pt>
                  <c:pt idx="2088">
                    <c:v>1</c:v>
                  </c:pt>
                  <c:pt idx="2089">
                    <c:v>14</c:v>
                  </c:pt>
                  <c:pt idx="2090">
                    <c:v>1</c:v>
                  </c:pt>
                  <c:pt idx="2091">
                    <c:v>1</c:v>
                  </c:pt>
                  <c:pt idx="2092">
                    <c:v>6</c:v>
                  </c:pt>
                  <c:pt idx="2093">
                    <c:v>3</c:v>
                  </c:pt>
                  <c:pt idx="2094">
                    <c:v>7</c:v>
                  </c:pt>
                  <c:pt idx="2095">
                    <c:v>7</c:v>
                  </c:pt>
                  <c:pt idx="2096">
                    <c:v>3</c:v>
                  </c:pt>
                  <c:pt idx="2097">
                    <c:v>3</c:v>
                  </c:pt>
                  <c:pt idx="2098">
                    <c:v>2</c:v>
                  </c:pt>
                  <c:pt idx="2099">
                    <c:v>17</c:v>
                  </c:pt>
                  <c:pt idx="2100">
                    <c:v>8</c:v>
                  </c:pt>
                  <c:pt idx="2101">
                    <c:v>2</c:v>
                  </c:pt>
                  <c:pt idx="2102">
                    <c:v>4</c:v>
                  </c:pt>
                  <c:pt idx="2103">
                    <c:v>1</c:v>
                  </c:pt>
                  <c:pt idx="2104">
                    <c:v>9</c:v>
                  </c:pt>
                  <c:pt idx="2105">
                    <c:v>1</c:v>
                  </c:pt>
                  <c:pt idx="2106">
                    <c:v>4</c:v>
                  </c:pt>
                  <c:pt idx="2107">
                    <c:v>1</c:v>
                  </c:pt>
                  <c:pt idx="2108">
                    <c:v>2</c:v>
                  </c:pt>
                  <c:pt idx="2109">
                    <c:v>5</c:v>
                  </c:pt>
                  <c:pt idx="2110">
                    <c:v>1</c:v>
                  </c:pt>
                  <c:pt idx="2111">
                    <c:v>5</c:v>
                  </c:pt>
                  <c:pt idx="2112">
                    <c:v>6</c:v>
                  </c:pt>
                  <c:pt idx="2113">
                    <c:v>1</c:v>
                  </c:pt>
                  <c:pt idx="2114">
                    <c:v>2</c:v>
                  </c:pt>
                  <c:pt idx="2115">
                    <c:v>1</c:v>
                  </c:pt>
                  <c:pt idx="2116">
                    <c:v>1</c:v>
                  </c:pt>
                  <c:pt idx="2117">
                    <c:v>1</c:v>
                  </c:pt>
                  <c:pt idx="2118">
                    <c:v>2</c:v>
                  </c:pt>
                  <c:pt idx="2119">
                    <c:v>5</c:v>
                  </c:pt>
                  <c:pt idx="2120">
                    <c:v>1</c:v>
                  </c:pt>
                  <c:pt idx="2121">
                    <c:v>2</c:v>
                  </c:pt>
                  <c:pt idx="2122">
                    <c:v>1</c:v>
                  </c:pt>
                  <c:pt idx="2123">
                    <c:v>2</c:v>
                  </c:pt>
                  <c:pt idx="2124">
                    <c:v>3</c:v>
                  </c:pt>
                  <c:pt idx="2125">
                    <c:v>1</c:v>
                  </c:pt>
                  <c:pt idx="2126">
                    <c:v>7</c:v>
                  </c:pt>
                  <c:pt idx="2127">
                    <c:v>6</c:v>
                  </c:pt>
                  <c:pt idx="2128">
                    <c:v>10</c:v>
                  </c:pt>
                  <c:pt idx="2129">
                    <c:v>2</c:v>
                  </c:pt>
                  <c:pt idx="2130">
                    <c:v>5</c:v>
                  </c:pt>
                  <c:pt idx="2131">
                    <c:v>3</c:v>
                  </c:pt>
                  <c:pt idx="2132">
                    <c:v>9</c:v>
                  </c:pt>
                  <c:pt idx="2133">
                    <c:v>2</c:v>
                  </c:pt>
                  <c:pt idx="2134">
                    <c:v>2</c:v>
                  </c:pt>
                  <c:pt idx="2135">
                    <c:v>15</c:v>
                  </c:pt>
                  <c:pt idx="2136">
                    <c:v>2</c:v>
                  </c:pt>
                  <c:pt idx="2137">
                    <c:v>1</c:v>
                  </c:pt>
                  <c:pt idx="2138">
                    <c:v>1</c:v>
                  </c:pt>
                  <c:pt idx="2139">
                    <c:v>3</c:v>
                  </c:pt>
                  <c:pt idx="2140">
                    <c:v>2</c:v>
                  </c:pt>
                  <c:pt idx="2141">
                    <c:v>5</c:v>
                  </c:pt>
                  <c:pt idx="2142">
                    <c:v>1</c:v>
                  </c:pt>
                  <c:pt idx="2143">
                    <c:v>2</c:v>
                  </c:pt>
                  <c:pt idx="2144">
                    <c:v>1</c:v>
                  </c:pt>
                  <c:pt idx="2145">
                    <c:v>4</c:v>
                  </c:pt>
                  <c:pt idx="2146">
                    <c:v>7</c:v>
                  </c:pt>
                  <c:pt idx="2147">
                    <c:v>2</c:v>
                  </c:pt>
                  <c:pt idx="2148">
                    <c:v>7</c:v>
                  </c:pt>
                  <c:pt idx="2149">
                    <c:v>7</c:v>
                  </c:pt>
                  <c:pt idx="2150">
                    <c:v>4</c:v>
                  </c:pt>
                  <c:pt idx="2151">
                    <c:v>1</c:v>
                  </c:pt>
                  <c:pt idx="2152">
                    <c:v>6</c:v>
                  </c:pt>
                  <c:pt idx="2153">
                    <c:v>1</c:v>
                  </c:pt>
                  <c:pt idx="2154">
                    <c:v>3</c:v>
                  </c:pt>
                  <c:pt idx="2155">
                    <c:v>1</c:v>
                  </c:pt>
                  <c:pt idx="2156">
                    <c:v>4</c:v>
                  </c:pt>
                  <c:pt idx="2157">
                    <c:v>7</c:v>
                  </c:pt>
                  <c:pt idx="2158">
                    <c:v>3</c:v>
                  </c:pt>
                  <c:pt idx="2159">
                    <c:v>3</c:v>
                  </c:pt>
                  <c:pt idx="2160">
                    <c:v>6</c:v>
                  </c:pt>
                  <c:pt idx="2161">
                    <c:v>2</c:v>
                  </c:pt>
                  <c:pt idx="2162">
                    <c:v>3</c:v>
                  </c:pt>
                  <c:pt idx="2163">
                    <c:v>5</c:v>
                  </c:pt>
                  <c:pt idx="2164">
                    <c:v>5</c:v>
                  </c:pt>
                  <c:pt idx="2165">
                    <c:v>5</c:v>
                  </c:pt>
                  <c:pt idx="2166">
                    <c:v>6</c:v>
                  </c:pt>
                  <c:pt idx="2167">
                    <c:v>1</c:v>
                  </c:pt>
                  <c:pt idx="2168">
                    <c:v>2</c:v>
                  </c:pt>
                  <c:pt idx="2169">
                    <c:v>2</c:v>
                  </c:pt>
                  <c:pt idx="2170">
                    <c:v>1</c:v>
                  </c:pt>
                  <c:pt idx="2171">
                    <c:v>1</c:v>
                  </c:pt>
                  <c:pt idx="2172">
                    <c:v>1</c:v>
                  </c:pt>
                  <c:pt idx="2173">
                    <c:v>11</c:v>
                  </c:pt>
                  <c:pt idx="2174">
                    <c:v>1</c:v>
                  </c:pt>
                  <c:pt idx="2175">
                    <c:v>2</c:v>
                  </c:pt>
                  <c:pt idx="2176">
                    <c:v>1</c:v>
                  </c:pt>
                  <c:pt idx="2177">
                    <c:v>8</c:v>
                  </c:pt>
                  <c:pt idx="2178">
                    <c:v>1</c:v>
                  </c:pt>
                  <c:pt idx="2179">
                    <c:v>2</c:v>
                  </c:pt>
                  <c:pt idx="2180">
                    <c:v>2</c:v>
                  </c:pt>
                  <c:pt idx="2181">
                    <c:v>2</c:v>
                  </c:pt>
                  <c:pt idx="2182">
                    <c:v>3</c:v>
                  </c:pt>
                  <c:pt idx="2183">
                    <c:v>3</c:v>
                  </c:pt>
                  <c:pt idx="2184">
                    <c:v>1</c:v>
                  </c:pt>
                  <c:pt idx="2185">
                    <c:v>5</c:v>
                  </c:pt>
                  <c:pt idx="2186">
                    <c:v>1</c:v>
                  </c:pt>
                  <c:pt idx="2187">
                    <c:v>10</c:v>
                  </c:pt>
                  <c:pt idx="2188">
                    <c:v>1</c:v>
                  </c:pt>
                  <c:pt idx="2189">
                    <c:v>1</c:v>
                  </c:pt>
                  <c:pt idx="2190">
                    <c:v>2</c:v>
                  </c:pt>
                  <c:pt idx="2191">
                    <c:v>3</c:v>
                  </c:pt>
                  <c:pt idx="2192">
                    <c:v>9</c:v>
                  </c:pt>
                  <c:pt idx="2193">
                    <c:v>5</c:v>
                  </c:pt>
                  <c:pt idx="2194">
                    <c:v>1</c:v>
                  </c:pt>
                  <c:pt idx="2195">
                    <c:v>1</c:v>
                  </c:pt>
                  <c:pt idx="2196">
                    <c:v>2</c:v>
                  </c:pt>
                  <c:pt idx="2197">
                    <c:v>1</c:v>
                  </c:pt>
                  <c:pt idx="2198">
                    <c:v>1</c:v>
                  </c:pt>
                  <c:pt idx="2199">
                    <c:v>12</c:v>
                  </c:pt>
                  <c:pt idx="2200">
                    <c:v>5</c:v>
                  </c:pt>
                  <c:pt idx="2201">
                    <c:v>19</c:v>
                  </c:pt>
                  <c:pt idx="2202">
                    <c:v>17</c:v>
                  </c:pt>
                  <c:pt idx="2203">
                    <c:v>2</c:v>
                  </c:pt>
                  <c:pt idx="2204">
                    <c:v>5</c:v>
                  </c:pt>
                  <c:pt idx="2205">
                    <c:v>2</c:v>
                  </c:pt>
                  <c:pt idx="2206">
                    <c:v>3</c:v>
                  </c:pt>
                  <c:pt idx="2207">
                    <c:v>2</c:v>
                  </c:pt>
                  <c:pt idx="2208">
                    <c:v>5</c:v>
                  </c:pt>
                  <c:pt idx="2209">
                    <c:v>2</c:v>
                  </c:pt>
                  <c:pt idx="2210">
                    <c:v>1</c:v>
                  </c:pt>
                  <c:pt idx="2211">
                    <c:v>5</c:v>
                  </c:pt>
                  <c:pt idx="2212">
                    <c:v>1</c:v>
                  </c:pt>
                  <c:pt idx="2213">
                    <c:v>1</c:v>
                  </c:pt>
                  <c:pt idx="2214">
                    <c:v>4</c:v>
                  </c:pt>
                  <c:pt idx="2215">
                    <c:v>3</c:v>
                  </c:pt>
                  <c:pt idx="2216">
                    <c:v>9</c:v>
                  </c:pt>
                  <c:pt idx="2217">
                    <c:v>2</c:v>
                  </c:pt>
                  <c:pt idx="2218">
                    <c:v>8</c:v>
                  </c:pt>
                  <c:pt idx="2219">
                    <c:v>6</c:v>
                  </c:pt>
                  <c:pt idx="2220">
                    <c:v>3</c:v>
                  </c:pt>
                  <c:pt idx="2221">
                    <c:v>3</c:v>
                  </c:pt>
                  <c:pt idx="2222">
                    <c:v>6</c:v>
                  </c:pt>
                  <c:pt idx="2223">
                    <c:v>4</c:v>
                  </c:pt>
                  <c:pt idx="2224">
                    <c:v>5</c:v>
                  </c:pt>
                  <c:pt idx="2225">
                    <c:v>1</c:v>
                  </c:pt>
                  <c:pt idx="2226">
                    <c:v>1</c:v>
                  </c:pt>
                  <c:pt idx="2227">
                    <c:v>1</c:v>
                  </c:pt>
                  <c:pt idx="2228">
                    <c:v>2</c:v>
                  </c:pt>
                  <c:pt idx="2229">
                    <c:v>5</c:v>
                  </c:pt>
                  <c:pt idx="2230">
                    <c:v>3</c:v>
                  </c:pt>
                  <c:pt idx="2231">
                    <c:v>9</c:v>
                  </c:pt>
                  <c:pt idx="2232">
                    <c:v>2</c:v>
                  </c:pt>
                  <c:pt idx="2233">
                    <c:v>2</c:v>
                  </c:pt>
                  <c:pt idx="2234">
                    <c:v>7</c:v>
                  </c:pt>
                  <c:pt idx="2235">
                    <c:v>7</c:v>
                  </c:pt>
                  <c:pt idx="2236">
                    <c:v>4</c:v>
                  </c:pt>
                  <c:pt idx="2237">
                    <c:v>1</c:v>
                  </c:pt>
                  <c:pt idx="2238">
                    <c:v>1</c:v>
                  </c:pt>
                  <c:pt idx="2239">
                    <c:v>2</c:v>
                  </c:pt>
                  <c:pt idx="2240">
                    <c:v>4</c:v>
                  </c:pt>
                  <c:pt idx="2241">
                    <c:v>3</c:v>
                  </c:pt>
                  <c:pt idx="2242">
                    <c:v>4</c:v>
                  </c:pt>
                  <c:pt idx="2243">
                    <c:v>9</c:v>
                  </c:pt>
                  <c:pt idx="2244">
                    <c:v>4</c:v>
                  </c:pt>
                  <c:pt idx="2245">
                    <c:v>1</c:v>
                  </c:pt>
                  <c:pt idx="2246">
                    <c:v>1</c:v>
                  </c:pt>
                  <c:pt idx="2247">
                    <c:v>2</c:v>
                  </c:pt>
                  <c:pt idx="2248">
                    <c:v>17</c:v>
                  </c:pt>
                  <c:pt idx="2249">
                    <c:v>6</c:v>
                  </c:pt>
                  <c:pt idx="2250">
                    <c:v>1</c:v>
                  </c:pt>
                  <c:pt idx="2251">
                    <c:v>7</c:v>
                  </c:pt>
                  <c:pt idx="2252">
                    <c:v>13</c:v>
                  </c:pt>
                  <c:pt idx="2253">
                    <c:v>4</c:v>
                  </c:pt>
                  <c:pt idx="2254">
                    <c:v>4</c:v>
                  </c:pt>
                  <c:pt idx="2255">
                    <c:v>1</c:v>
                  </c:pt>
                  <c:pt idx="2256">
                    <c:v>7</c:v>
                  </c:pt>
                  <c:pt idx="2257">
                    <c:v>5</c:v>
                  </c:pt>
                  <c:pt idx="2258">
                    <c:v>3</c:v>
                  </c:pt>
                  <c:pt idx="2259">
                    <c:v>1</c:v>
                  </c:pt>
                  <c:pt idx="2260">
                    <c:v>8</c:v>
                  </c:pt>
                  <c:pt idx="2261">
                    <c:v>1</c:v>
                  </c:pt>
                  <c:pt idx="2262">
                    <c:v>1</c:v>
                  </c:pt>
                  <c:pt idx="2263">
                    <c:v>3</c:v>
                  </c:pt>
                  <c:pt idx="2264">
                    <c:v>1</c:v>
                  </c:pt>
                  <c:pt idx="2265">
                    <c:v>1</c:v>
                  </c:pt>
                  <c:pt idx="2266">
                    <c:v>1</c:v>
                  </c:pt>
                  <c:pt idx="2267">
                    <c:v>1</c:v>
                  </c:pt>
                  <c:pt idx="2268">
                    <c:v>11</c:v>
                  </c:pt>
                  <c:pt idx="2269">
                    <c:v>1</c:v>
                  </c:pt>
                  <c:pt idx="2270">
                    <c:v>1</c:v>
                  </c:pt>
                  <c:pt idx="2271">
                    <c:v>7</c:v>
                  </c:pt>
                  <c:pt idx="2272">
                    <c:v>7</c:v>
                  </c:pt>
                  <c:pt idx="2273">
                    <c:v>2</c:v>
                  </c:pt>
                  <c:pt idx="2274">
                    <c:v>3</c:v>
                  </c:pt>
                  <c:pt idx="2275">
                    <c:v>6</c:v>
                  </c:pt>
                  <c:pt idx="2276">
                    <c:v>9</c:v>
                  </c:pt>
                  <c:pt idx="2277">
                    <c:v>6</c:v>
                  </c:pt>
                  <c:pt idx="2278">
                    <c:v>2</c:v>
                  </c:pt>
                  <c:pt idx="2279">
                    <c:v>6</c:v>
                  </c:pt>
                  <c:pt idx="2280">
                    <c:v>1</c:v>
                  </c:pt>
                  <c:pt idx="2281">
                    <c:v>6</c:v>
                  </c:pt>
                  <c:pt idx="2282">
                    <c:v>1</c:v>
                  </c:pt>
                  <c:pt idx="2283">
                    <c:v>6</c:v>
                  </c:pt>
                  <c:pt idx="2284">
                    <c:v>4</c:v>
                  </c:pt>
                  <c:pt idx="2285">
                    <c:v>3</c:v>
                  </c:pt>
                  <c:pt idx="2286">
                    <c:v>1</c:v>
                  </c:pt>
                  <c:pt idx="2287">
                    <c:v>8</c:v>
                  </c:pt>
                  <c:pt idx="2288">
                    <c:v>1</c:v>
                  </c:pt>
                  <c:pt idx="2289">
                    <c:v>2</c:v>
                  </c:pt>
                  <c:pt idx="2290">
                    <c:v>1</c:v>
                  </c:pt>
                  <c:pt idx="2291">
                    <c:v>4</c:v>
                  </c:pt>
                  <c:pt idx="2292">
                    <c:v>4</c:v>
                  </c:pt>
                  <c:pt idx="2293">
                    <c:v>1</c:v>
                  </c:pt>
                  <c:pt idx="2294">
                    <c:v>5</c:v>
                  </c:pt>
                  <c:pt idx="2295">
                    <c:v>4</c:v>
                  </c:pt>
                  <c:pt idx="2296">
                    <c:v>1</c:v>
                  </c:pt>
                  <c:pt idx="2297">
                    <c:v>1</c:v>
                  </c:pt>
                  <c:pt idx="2298">
                    <c:v>2</c:v>
                  </c:pt>
                  <c:pt idx="2299">
                    <c:v>4</c:v>
                  </c:pt>
                  <c:pt idx="2300">
                    <c:v>2</c:v>
                  </c:pt>
                  <c:pt idx="2301">
                    <c:v>6</c:v>
                  </c:pt>
                  <c:pt idx="2302">
                    <c:v>11</c:v>
                  </c:pt>
                  <c:pt idx="2303">
                    <c:v>2</c:v>
                  </c:pt>
                  <c:pt idx="2304">
                    <c:v>5</c:v>
                  </c:pt>
                  <c:pt idx="2305">
                    <c:v>6</c:v>
                  </c:pt>
                  <c:pt idx="2306">
                    <c:v>2</c:v>
                  </c:pt>
                  <c:pt idx="2307">
                    <c:v>2</c:v>
                  </c:pt>
                  <c:pt idx="2308">
                    <c:v>1</c:v>
                  </c:pt>
                  <c:pt idx="2309">
                    <c:v>3</c:v>
                  </c:pt>
                  <c:pt idx="2310">
                    <c:v>2</c:v>
                  </c:pt>
                  <c:pt idx="2311">
                    <c:v>1</c:v>
                  </c:pt>
                  <c:pt idx="2312">
                    <c:v>8</c:v>
                  </c:pt>
                  <c:pt idx="2313">
                    <c:v>6</c:v>
                  </c:pt>
                  <c:pt idx="2314">
                    <c:v>15</c:v>
                  </c:pt>
                  <c:pt idx="2315">
                    <c:v>1</c:v>
                  </c:pt>
                  <c:pt idx="2316">
                    <c:v>5</c:v>
                  </c:pt>
                  <c:pt idx="2317">
                    <c:v>11</c:v>
                  </c:pt>
                  <c:pt idx="2318">
                    <c:v>1</c:v>
                  </c:pt>
                  <c:pt idx="2319">
                    <c:v>21</c:v>
                  </c:pt>
                  <c:pt idx="2320">
                    <c:v>5</c:v>
                  </c:pt>
                  <c:pt idx="2321">
                    <c:v>2</c:v>
                  </c:pt>
                  <c:pt idx="2322">
                    <c:v>1</c:v>
                  </c:pt>
                  <c:pt idx="2323">
                    <c:v>6</c:v>
                  </c:pt>
                  <c:pt idx="2324">
                    <c:v>1</c:v>
                  </c:pt>
                  <c:pt idx="2325">
                    <c:v>6</c:v>
                  </c:pt>
                  <c:pt idx="2326">
                    <c:v>2</c:v>
                  </c:pt>
                  <c:pt idx="2327">
                    <c:v>1</c:v>
                  </c:pt>
                  <c:pt idx="2328">
                    <c:v>3</c:v>
                  </c:pt>
                  <c:pt idx="2329">
                    <c:v>3</c:v>
                  </c:pt>
                  <c:pt idx="2330">
                    <c:v>6</c:v>
                  </c:pt>
                  <c:pt idx="2331">
                    <c:v>2</c:v>
                  </c:pt>
                  <c:pt idx="2332">
                    <c:v>2</c:v>
                  </c:pt>
                  <c:pt idx="2333">
                    <c:v>1</c:v>
                  </c:pt>
                  <c:pt idx="2334">
                    <c:v>5</c:v>
                  </c:pt>
                  <c:pt idx="2335">
                    <c:v>4</c:v>
                  </c:pt>
                  <c:pt idx="2336">
                    <c:v>2</c:v>
                  </c:pt>
                  <c:pt idx="2337">
                    <c:v>2</c:v>
                  </c:pt>
                  <c:pt idx="2338">
                    <c:v>4</c:v>
                  </c:pt>
                  <c:pt idx="2339">
                    <c:v>2</c:v>
                  </c:pt>
                  <c:pt idx="2340">
                    <c:v>1</c:v>
                  </c:pt>
                  <c:pt idx="2341">
                    <c:v>3</c:v>
                  </c:pt>
                  <c:pt idx="2342">
                    <c:v>4</c:v>
                  </c:pt>
                  <c:pt idx="2343">
                    <c:v>3</c:v>
                  </c:pt>
                  <c:pt idx="2344">
                    <c:v>7</c:v>
                  </c:pt>
                  <c:pt idx="2345">
                    <c:v>2</c:v>
                  </c:pt>
                  <c:pt idx="2346">
                    <c:v>5</c:v>
                  </c:pt>
                  <c:pt idx="2347">
                    <c:v>1</c:v>
                  </c:pt>
                  <c:pt idx="2348">
                    <c:v>4</c:v>
                  </c:pt>
                  <c:pt idx="2349">
                    <c:v>4</c:v>
                  </c:pt>
                  <c:pt idx="2350">
                    <c:v>1</c:v>
                  </c:pt>
                  <c:pt idx="2351">
                    <c:v>15</c:v>
                  </c:pt>
                  <c:pt idx="2352">
                    <c:v>1</c:v>
                  </c:pt>
                  <c:pt idx="2353">
                    <c:v>5</c:v>
                  </c:pt>
                  <c:pt idx="2354">
                    <c:v>1</c:v>
                  </c:pt>
                  <c:pt idx="2355">
                    <c:v>1</c:v>
                  </c:pt>
                  <c:pt idx="2356">
                    <c:v>2</c:v>
                  </c:pt>
                  <c:pt idx="2357">
                    <c:v>1</c:v>
                  </c:pt>
                  <c:pt idx="2358">
                    <c:v>2</c:v>
                  </c:pt>
                  <c:pt idx="2359">
                    <c:v>2</c:v>
                  </c:pt>
                  <c:pt idx="2360">
                    <c:v>4</c:v>
                  </c:pt>
                  <c:pt idx="2361">
                    <c:v>4</c:v>
                  </c:pt>
                  <c:pt idx="2362">
                    <c:v>1</c:v>
                  </c:pt>
                  <c:pt idx="2363">
                    <c:v>1</c:v>
                  </c:pt>
                  <c:pt idx="2364">
                    <c:v>8</c:v>
                  </c:pt>
                  <c:pt idx="2365">
                    <c:v>3</c:v>
                  </c:pt>
                  <c:pt idx="2366">
                    <c:v>1</c:v>
                  </c:pt>
                  <c:pt idx="2367">
                    <c:v>2</c:v>
                  </c:pt>
                  <c:pt idx="2368">
                    <c:v>1</c:v>
                  </c:pt>
                  <c:pt idx="2369">
                    <c:v>9</c:v>
                  </c:pt>
                  <c:pt idx="2370">
                    <c:v>3</c:v>
                  </c:pt>
                  <c:pt idx="2371">
                    <c:v>1</c:v>
                  </c:pt>
                  <c:pt idx="2372">
                    <c:v>5</c:v>
                  </c:pt>
                  <c:pt idx="2373">
                    <c:v>4</c:v>
                  </c:pt>
                  <c:pt idx="2374">
                    <c:v>2</c:v>
                  </c:pt>
                  <c:pt idx="2375">
                    <c:v>2</c:v>
                  </c:pt>
                  <c:pt idx="2376">
                    <c:v>2</c:v>
                  </c:pt>
                  <c:pt idx="2377">
                    <c:v>8</c:v>
                  </c:pt>
                  <c:pt idx="2378">
                    <c:v>4</c:v>
                  </c:pt>
                  <c:pt idx="2379">
                    <c:v>9</c:v>
                  </c:pt>
                  <c:pt idx="2380">
                    <c:v>5</c:v>
                  </c:pt>
                  <c:pt idx="2381">
                    <c:v>1</c:v>
                  </c:pt>
                  <c:pt idx="2382">
                    <c:v>4</c:v>
                  </c:pt>
                  <c:pt idx="2383">
                    <c:v>9</c:v>
                  </c:pt>
                  <c:pt idx="2384">
                    <c:v>1</c:v>
                  </c:pt>
                  <c:pt idx="2385">
                    <c:v>2</c:v>
                  </c:pt>
                  <c:pt idx="2386">
                    <c:v>6</c:v>
                  </c:pt>
                  <c:pt idx="2387">
                    <c:v>1</c:v>
                  </c:pt>
                  <c:pt idx="2388">
                    <c:v>1</c:v>
                  </c:pt>
                  <c:pt idx="2389">
                    <c:v>9</c:v>
                  </c:pt>
                  <c:pt idx="2390">
                    <c:v>1</c:v>
                  </c:pt>
                  <c:pt idx="2391">
                    <c:v>1</c:v>
                  </c:pt>
                  <c:pt idx="2392">
                    <c:v>2</c:v>
                  </c:pt>
                  <c:pt idx="2393">
                    <c:v>11</c:v>
                  </c:pt>
                  <c:pt idx="2394">
                    <c:v>1</c:v>
                  </c:pt>
                  <c:pt idx="2395">
                    <c:v>1</c:v>
                  </c:pt>
                  <c:pt idx="2396">
                    <c:v>3</c:v>
                  </c:pt>
                  <c:pt idx="2397">
                    <c:v>10</c:v>
                  </c:pt>
                  <c:pt idx="2398">
                    <c:v>5</c:v>
                  </c:pt>
                  <c:pt idx="2399">
                    <c:v>5</c:v>
                  </c:pt>
                  <c:pt idx="2400">
                    <c:v>3</c:v>
                  </c:pt>
                  <c:pt idx="2401">
                    <c:v>5</c:v>
                  </c:pt>
                  <c:pt idx="2402">
                    <c:v>5</c:v>
                  </c:pt>
                  <c:pt idx="2403">
                    <c:v>4</c:v>
                  </c:pt>
                  <c:pt idx="2404">
                    <c:v>10</c:v>
                  </c:pt>
                  <c:pt idx="2405">
                    <c:v>1</c:v>
                  </c:pt>
                  <c:pt idx="2406">
                    <c:v>4</c:v>
                  </c:pt>
                  <c:pt idx="2407">
                    <c:v>2</c:v>
                  </c:pt>
                  <c:pt idx="2408">
                    <c:v>3</c:v>
                  </c:pt>
                  <c:pt idx="2409">
                    <c:v>8</c:v>
                  </c:pt>
                  <c:pt idx="2410">
                    <c:v>1</c:v>
                  </c:pt>
                  <c:pt idx="2411">
                    <c:v>5</c:v>
                  </c:pt>
                  <c:pt idx="2412">
                    <c:v>1</c:v>
                  </c:pt>
                  <c:pt idx="2413">
                    <c:v>1</c:v>
                  </c:pt>
                  <c:pt idx="2414">
                    <c:v>1</c:v>
                  </c:pt>
                  <c:pt idx="2415">
                    <c:v>4</c:v>
                  </c:pt>
                  <c:pt idx="2416">
                    <c:v>2</c:v>
                  </c:pt>
                  <c:pt idx="2417">
                    <c:v>1</c:v>
                  </c:pt>
                  <c:pt idx="2418">
                    <c:v>5</c:v>
                  </c:pt>
                  <c:pt idx="2419">
                    <c:v>2</c:v>
                  </c:pt>
                  <c:pt idx="2420">
                    <c:v>3</c:v>
                  </c:pt>
                  <c:pt idx="2421">
                    <c:v>1</c:v>
                  </c:pt>
                  <c:pt idx="2422">
                    <c:v>2</c:v>
                  </c:pt>
                  <c:pt idx="2423">
                    <c:v>2</c:v>
                  </c:pt>
                  <c:pt idx="2424">
                    <c:v>1</c:v>
                  </c:pt>
                  <c:pt idx="2425">
                    <c:v>5</c:v>
                  </c:pt>
                  <c:pt idx="2426">
                    <c:v>9</c:v>
                  </c:pt>
                  <c:pt idx="2427">
                    <c:v>1</c:v>
                  </c:pt>
                  <c:pt idx="2428">
                    <c:v>1</c:v>
                  </c:pt>
                  <c:pt idx="2429">
                    <c:v>9</c:v>
                  </c:pt>
                  <c:pt idx="2430">
                    <c:v>1</c:v>
                  </c:pt>
                  <c:pt idx="2431">
                    <c:v>2</c:v>
                  </c:pt>
                  <c:pt idx="2432">
                    <c:v>1</c:v>
                  </c:pt>
                  <c:pt idx="2433">
                    <c:v>1</c:v>
                  </c:pt>
                  <c:pt idx="2434">
                    <c:v>2</c:v>
                  </c:pt>
                  <c:pt idx="2435">
                    <c:v>1</c:v>
                  </c:pt>
                  <c:pt idx="2436">
                    <c:v>13</c:v>
                  </c:pt>
                  <c:pt idx="2437">
                    <c:v>1</c:v>
                  </c:pt>
                  <c:pt idx="2438">
                    <c:v>8</c:v>
                  </c:pt>
                  <c:pt idx="2439">
                    <c:v>5</c:v>
                  </c:pt>
                  <c:pt idx="2440">
                    <c:v>1</c:v>
                  </c:pt>
                  <c:pt idx="2441">
                    <c:v>1</c:v>
                  </c:pt>
                  <c:pt idx="2442">
                    <c:v>7</c:v>
                  </c:pt>
                  <c:pt idx="2443">
                    <c:v>2</c:v>
                  </c:pt>
                  <c:pt idx="2444">
                    <c:v>1</c:v>
                  </c:pt>
                  <c:pt idx="2445">
                    <c:v>21</c:v>
                  </c:pt>
                  <c:pt idx="2446">
                    <c:v>1</c:v>
                  </c:pt>
                  <c:pt idx="2447">
                    <c:v>1</c:v>
                  </c:pt>
                  <c:pt idx="2448">
                    <c:v>7</c:v>
                  </c:pt>
                  <c:pt idx="2449">
                    <c:v>6</c:v>
                  </c:pt>
                  <c:pt idx="2450">
                    <c:v>2</c:v>
                  </c:pt>
                  <c:pt idx="2451">
                    <c:v>3</c:v>
                  </c:pt>
                  <c:pt idx="2452">
                    <c:v>5</c:v>
                  </c:pt>
                  <c:pt idx="2453">
                    <c:v>9</c:v>
                  </c:pt>
                  <c:pt idx="2454">
                    <c:v>2</c:v>
                  </c:pt>
                  <c:pt idx="2455">
                    <c:v>4</c:v>
                  </c:pt>
                  <c:pt idx="2456">
                    <c:v>2</c:v>
                  </c:pt>
                  <c:pt idx="2457">
                    <c:v>6</c:v>
                  </c:pt>
                  <c:pt idx="2458">
                    <c:v>2</c:v>
                  </c:pt>
                  <c:pt idx="2459">
                    <c:v>4</c:v>
                  </c:pt>
                  <c:pt idx="2460">
                    <c:v>6</c:v>
                  </c:pt>
                  <c:pt idx="2461">
                    <c:v>7</c:v>
                  </c:pt>
                  <c:pt idx="2462">
                    <c:v>1</c:v>
                  </c:pt>
                  <c:pt idx="2463">
                    <c:v>3</c:v>
                  </c:pt>
                  <c:pt idx="2464">
                    <c:v>2</c:v>
                  </c:pt>
                  <c:pt idx="2465">
                    <c:v>8</c:v>
                  </c:pt>
                  <c:pt idx="2466">
                    <c:v>1</c:v>
                  </c:pt>
                  <c:pt idx="2467">
                    <c:v>2</c:v>
                  </c:pt>
                  <c:pt idx="2468">
                    <c:v>2</c:v>
                  </c:pt>
                  <c:pt idx="2469">
                    <c:v>2</c:v>
                  </c:pt>
                  <c:pt idx="2470">
                    <c:v>7</c:v>
                  </c:pt>
                  <c:pt idx="2471">
                    <c:v>1</c:v>
                  </c:pt>
                  <c:pt idx="2472">
                    <c:v>7</c:v>
                  </c:pt>
                  <c:pt idx="2473">
                    <c:v>2</c:v>
                  </c:pt>
                  <c:pt idx="2474">
                    <c:v>1</c:v>
                  </c:pt>
                  <c:pt idx="2475">
                    <c:v>10</c:v>
                  </c:pt>
                  <c:pt idx="2476">
                    <c:v>10</c:v>
                  </c:pt>
                  <c:pt idx="2477">
                    <c:v>1</c:v>
                  </c:pt>
                  <c:pt idx="2478">
                    <c:v>1</c:v>
                  </c:pt>
                  <c:pt idx="2479">
                    <c:v>4</c:v>
                  </c:pt>
                  <c:pt idx="2480">
                    <c:v>1</c:v>
                  </c:pt>
                  <c:pt idx="2481">
                    <c:v>8</c:v>
                  </c:pt>
                  <c:pt idx="2482">
                    <c:v>3</c:v>
                  </c:pt>
                  <c:pt idx="2483">
                    <c:v>7</c:v>
                  </c:pt>
                  <c:pt idx="2484">
                    <c:v>2</c:v>
                  </c:pt>
                  <c:pt idx="2485">
                    <c:v>3</c:v>
                  </c:pt>
                  <c:pt idx="2486">
                    <c:v>3</c:v>
                  </c:pt>
                  <c:pt idx="2487">
                    <c:v>9</c:v>
                  </c:pt>
                  <c:pt idx="2488">
                    <c:v>1</c:v>
                  </c:pt>
                  <c:pt idx="2489">
                    <c:v>3</c:v>
                  </c:pt>
                  <c:pt idx="2490">
                    <c:v>8</c:v>
                  </c:pt>
                  <c:pt idx="2491">
                    <c:v>1</c:v>
                  </c:pt>
                  <c:pt idx="2492">
                    <c:v>2</c:v>
                  </c:pt>
                  <c:pt idx="2493">
                    <c:v>1</c:v>
                  </c:pt>
                  <c:pt idx="2494">
                    <c:v>13</c:v>
                  </c:pt>
                  <c:pt idx="2495">
                    <c:v>7</c:v>
                  </c:pt>
                  <c:pt idx="2496">
                    <c:v>1</c:v>
                  </c:pt>
                  <c:pt idx="2497">
                    <c:v>1</c:v>
                  </c:pt>
                  <c:pt idx="2498">
                    <c:v>6</c:v>
                  </c:pt>
                  <c:pt idx="2499">
                    <c:v>3</c:v>
                  </c:pt>
                  <c:pt idx="2500">
                    <c:v>1</c:v>
                  </c:pt>
                  <c:pt idx="2501">
                    <c:v>1</c:v>
                  </c:pt>
                  <c:pt idx="2502">
                    <c:v>1</c:v>
                  </c:pt>
                  <c:pt idx="2503">
                    <c:v>2</c:v>
                  </c:pt>
                  <c:pt idx="2504">
                    <c:v>1</c:v>
                  </c:pt>
                  <c:pt idx="2505">
                    <c:v>6</c:v>
                  </c:pt>
                  <c:pt idx="2506">
                    <c:v>8</c:v>
                  </c:pt>
                  <c:pt idx="2507">
                    <c:v>2</c:v>
                  </c:pt>
                  <c:pt idx="2508">
                    <c:v>1</c:v>
                  </c:pt>
                  <c:pt idx="2509">
                    <c:v>3</c:v>
                  </c:pt>
                  <c:pt idx="2510">
                    <c:v>1</c:v>
                  </c:pt>
                  <c:pt idx="2511">
                    <c:v>5</c:v>
                  </c:pt>
                  <c:pt idx="2512">
                    <c:v>1</c:v>
                  </c:pt>
                  <c:pt idx="2513">
                    <c:v>7</c:v>
                  </c:pt>
                  <c:pt idx="2514">
                    <c:v>10</c:v>
                  </c:pt>
                  <c:pt idx="2515">
                    <c:v>2</c:v>
                  </c:pt>
                  <c:pt idx="2516">
                    <c:v>4</c:v>
                  </c:pt>
                  <c:pt idx="2517">
                    <c:v>4</c:v>
                  </c:pt>
                  <c:pt idx="2518">
                    <c:v>6</c:v>
                  </c:pt>
                  <c:pt idx="2519">
                    <c:v>5</c:v>
                  </c:pt>
                  <c:pt idx="2520">
                    <c:v>1</c:v>
                  </c:pt>
                  <c:pt idx="2521">
                    <c:v>9</c:v>
                  </c:pt>
                  <c:pt idx="2522">
                    <c:v>3</c:v>
                  </c:pt>
                  <c:pt idx="2523">
                    <c:v>6</c:v>
                  </c:pt>
                  <c:pt idx="2524">
                    <c:v>2</c:v>
                  </c:pt>
                  <c:pt idx="2525">
                    <c:v>2</c:v>
                  </c:pt>
                  <c:pt idx="2526">
                    <c:v>8</c:v>
                  </c:pt>
                  <c:pt idx="2527">
                    <c:v>2</c:v>
                  </c:pt>
                  <c:pt idx="2528">
                    <c:v>3</c:v>
                  </c:pt>
                  <c:pt idx="2529">
                    <c:v>2</c:v>
                  </c:pt>
                  <c:pt idx="2530">
                    <c:v>4</c:v>
                  </c:pt>
                  <c:pt idx="2531">
                    <c:v>1</c:v>
                  </c:pt>
                  <c:pt idx="2532">
                    <c:v>1</c:v>
                  </c:pt>
                  <c:pt idx="2533">
                    <c:v>2</c:v>
                  </c:pt>
                  <c:pt idx="2534">
                    <c:v>1</c:v>
                  </c:pt>
                  <c:pt idx="2535">
                    <c:v>6</c:v>
                  </c:pt>
                  <c:pt idx="2536">
                    <c:v>1</c:v>
                  </c:pt>
                  <c:pt idx="2537">
                    <c:v>1</c:v>
                  </c:pt>
                  <c:pt idx="2538">
                    <c:v>2</c:v>
                  </c:pt>
                  <c:pt idx="2539">
                    <c:v>13</c:v>
                  </c:pt>
                  <c:pt idx="2540">
                    <c:v>4</c:v>
                  </c:pt>
                  <c:pt idx="2541">
                    <c:v>6</c:v>
                  </c:pt>
                  <c:pt idx="2542">
                    <c:v>3</c:v>
                  </c:pt>
                  <c:pt idx="2543">
                    <c:v>5</c:v>
                  </c:pt>
                  <c:pt idx="2544">
                    <c:v>5</c:v>
                  </c:pt>
                  <c:pt idx="2545">
                    <c:v>4</c:v>
                  </c:pt>
                  <c:pt idx="2546">
                    <c:v>8</c:v>
                  </c:pt>
                  <c:pt idx="2547">
                    <c:v>6</c:v>
                  </c:pt>
                  <c:pt idx="2548">
                    <c:v>4</c:v>
                  </c:pt>
                  <c:pt idx="2549">
                    <c:v>8</c:v>
                  </c:pt>
                  <c:pt idx="2550">
                    <c:v>1</c:v>
                  </c:pt>
                  <c:pt idx="2551">
                    <c:v>10</c:v>
                  </c:pt>
                  <c:pt idx="2552">
                    <c:v>6</c:v>
                  </c:pt>
                  <c:pt idx="2553">
                    <c:v>2</c:v>
                  </c:pt>
                  <c:pt idx="2554">
                    <c:v>1</c:v>
                  </c:pt>
                  <c:pt idx="2555">
                    <c:v>8</c:v>
                  </c:pt>
                  <c:pt idx="2556">
                    <c:v>5</c:v>
                  </c:pt>
                  <c:pt idx="2557">
                    <c:v>9</c:v>
                  </c:pt>
                  <c:pt idx="2558">
                    <c:v>7</c:v>
                  </c:pt>
                  <c:pt idx="2559">
                    <c:v>1</c:v>
                  </c:pt>
                  <c:pt idx="2560">
                    <c:v>5</c:v>
                  </c:pt>
                  <c:pt idx="2561">
                    <c:v>1</c:v>
                  </c:pt>
                  <c:pt idx="2562">
                    <c:v>10</c:v>
                  </c:pt>
                  <c:pt idx="2563">
                    <c:v>2</c:v>
                  </c:pt>
                  <c:pt idx="2564">
                    <c:v>6</c:v>
                  </c:pt>
                  <c:pt idx="2565">
                    <c:v>9</c:v>
                  </c:pt>
                  <c:pt idx="2566">
                    <c:v>2</c:v>
                  </c:pt>
                  <c:pt idx="2567">
                    <c:v>6</c:v>
                  </c:pt>
                  <c:pt idx="2568">
                    <c:v>1</c:v>
                  </c:pt>
                  <c:pt idx="2569">
                    <c:v>5</c:v>
                  </c:pt>
                  <c:pt idx="2570">
                    <c:v>8</c:v>
                  </c:pt>
                  <c:pt idx="2571">
                    <c:v>11</c:v>
                  </c:pt>
                  <c:pt idx="2572">
                    <c:v>5</c:v>
                  </c:pt>
                  <c:pt idx="2573">
                    <c:v>2</c:v>
                  </c:pt>
                  <c:pt idx="2574">
                    <c:v>2</c:v>
                  </c:pt>
                  <c:pt idx="2575">
                    <c:v>1</c:v>
                  </c:pt>
                  <c:pt idx="2576">
                    <c:v>2</c:v>
                  </c:pt>
                  <c:pt idx="2577">
                    <c:v>2</c:v>
                  </c:pt>
                  <c:pt idx="2578">
                    <c:v>5</c:v>
                  </c:pt>
                  <c:pt idx="2579">
                    <c:v>3</c:v>
                  </c:pt>
                  <c:pt idx="2580">
                    <c:v>4</c:v>
                  </c:pt>
                  <c:pt idx="2581">
                    <c:v>4</c:v>
                  </c:pt>
                  <c:pt idx="2582">
                    <c:v>1</c:v>
                  </c:pt>
                  <c:pt idx="2583">
                    <c:v>2</c:v>
                  </c:pt>
                  <c:pt idx="2584">
                    <c:v>8</c:v>
                  </c:pt>
                  <c:pt idx="2585">
                    <c:v>2</c:v>
                  </c:pt>
                  <c:pt idx="2586">
                    <c:v>2</c:v>
                  </c:pt>
                  <c:pt idx="2587">
                    <c:v>2</c:v>
                  </c:pt>
                  <c:pt idx="2588">
                    <c:v>9</c:v>
                  </c:pt>
                  <c:pt idx="2589">
                    <c:v>3</c:v>
                  </c:pt>
                  <c:pt idx="2590">
                    <c:v>7</c:v>
                  </c:pt>
                  <c:pt idx="2591">
                    <c:v>7</c:v>
                  </c:pt>
                  <c:pt idx="2592">
                    <c:v>1</c:v>
                  </c:pt>
                  <c:pt idx="2593">
                    <c:v>7</c:v>
                  </c:pt>
                  <c:pt idx="2594">
                    <c:v>1</c:v>
                  </c:pt>
                  <c:pt idx="2595">
                    <c:v>1</c:v>
                  </c:pt>
                  <c:pt idx="2596">
                    <c:v>2</c:v>
                  </c:pt>
                  <c:pt idx="2597">
                    <c:v>4</c:v>
                  </c:pt>
                  <c:pt idx="2598">
                    <c:v>1</c:v>
                  </c:pt>
                  <c:pt idx="2599">
                    <c:v>7</c:v>
                  </c:pt>
                  <c:pt idx="2600">
                    <c:v>4</c:v>
                  </c:pt>
                  <c:pt idx="2601">
                    <c:v>4</c:v>
                  </c:pt>
                  <c:pt idx="2602">
                    <c:v>1</c:v>
                  </c:pt>
                  <c:pt idx="2603">
                    <c:v>1</c:v>
                  </c:pt>
                  <c:pt idx="2604">
                    <c:v>2</c:v>
                  </c:pt>
                  <c:pt idx="2605">
                    <c:v>9</c:v>
                  </c:pt>
                  <c:pt idx="2606">
                    <c:v>8</c:v>
                  </c:pt>
                  <c:pt idx="2607">
                    <c:v>2</c:v>
                  </c:pt>
                  <c:pt idx="2608">
                    <c:v>1</c:v>
                  </c:pt>
                  <c:pt idx="2609">
                    <c:v>2</c:v>
                  </c:pt>
                  <c:pt idx="2610">
                    <c:v>5</c:v>
                  </c:pt>
                  <c:pt idx="2611">
                    <c:v>1</c:v>
                  </c:pt>
                  <c:pt idx="2612">
                    <c:v>1</c:v>
                  </c:pt>
                  <c:pt idx="2613">
                    <c:v>1</c:v>
                  </c:pt>
                  <c:pt idx="2614">
                    <c:v>6</c:v>
                  </c:pt>
                  <c:pt idx="2615">
                    <c:v>1</c:v>
                  </c:pt>
                  <c:pt idx="2616">
                    <c:v>1</c:v>
                  </c:pt>
                  <c:pt idx="2617">
                    <c:v>3</c:v>
                  </c:pt>
                  <c:pt idx="2618">
                    <c:v>4</c:v>
                  </c:pt>
                  <c:pt idx="2619">
                    <c:v>1</c:v>
                  </c:pt>
                  <c:pt idx="2620">
                    <c:v>7</c:v>
                  </c:pt>
                  <c:pt idx="2621">
                    <c:v>19</c:v>
                  </c:pt>
                  <c:pt idx="2622">
                    <c:v>1</c:v>
                  </c:pt>
                  <c:pt idx="2623">
                    <c:v>3</c:v>
                  </c:pt>
                  <c:pt idx="2624">
                    <c:v>2</c:v>
                  </c:pt>
                  <c:pt idx="2625">
                    <c:v>2</c:v>
                  </c:pt>
                  <c:pt idx="2626">
                    <c:v>9</c:v>
                  </c:pt>
                  <c:pt idx="2627">
                    <c:v>1</c:v>
                  </c:pt>
                  <c:pt idx="2628">
                    <c:v>8</c:v>
                  </c:pt>
                  <c:pt idx="2629">
                    <c:v>3</c:v>
                  </c:pt>
                  <c:pt idx="2630">
                    <c:v>3</c:v>
                  </c:pt>
                  <c:pt idx="2631">
                    <c:v>3</c:v>
                  </c:pt>
                  <c:pt idx="2632">
                    <c:v>6</c:v>
                  </c:pt>
                  <c:pt idx="2633">
                    <c:v>4</c:v>
                  </c:pt>
                  <c:pt idx="2634">
                    <c:v>2</c:v>
                  </c:pt>
                  <c:pt idx="2635">
                    <c:v>3</c:v>
                  </c:pt>
                  <c:pt idx="2636">
                    <c:v>14</c:v>
                  </c:pt>
                  <c:pt idx="2637">
                    <c:v>5</c:v>
                  </c:pt>
                  <c:pt idx="2638">
                    <c:v>2</c:v>
                  </c:pt>
                  <c:pt idx="2639">
                    <c:v>2</c:v>
                  </c:pt>
                  <c:pt idx="2640">
                    <c:v>9</c:v>
                  </c:pt>
                  <c:pt idx="2641">
                    <c:v>5</c:v>
                  </c:pt>
                  <c:pt idx="2642">
                    <c:v>10</c:v>
                  </c:pt>
                  <c:pt idx="2643">
                    <c:v>3</c:v>
                  </c:pt>
                  <c:pt idx="2644">
                    <c:v>1</c:v>
                  </c:pt>
                  <c:pt idx="2645">
                    <c:v>11</c:v>
                  </c:pt>
                  <c:pt idx="2646">
                    <c:v>3</c:v>
                  </c:pt>
                  <c:pt idx="2647">
                    <c:v>2</c:v>
                  </c:pt>
                  <c:pt idx="2648">
                    <c:v>2</c:v>
                  </c:pt>
                  <c:pt idx="2649">
                    <c:v>2</c:v>
                  </c:pt>
                  <c:pt idx="2650">
                    <c:v>18</c:v>
                  </c:pt>
                  <c:pt idx="2651">
                    <c:v>1</c:v>
                  </c:pt>
                  <c:pt idx="2652">
                    <c:v>2</c:v>
                  </c:pt>
                  <c:pt idx="2653">
                    <c:v>4</c:v>
                  </c:pt>
                  <c:pt idx="2654">
                    <c:v>1</c:v>
                  </c:pt>
                  <c:pt idx="2655">
                    <c:v>1</c:v>
                  </c:pt>
                  <c:pt idx="2656">
                    <c:v>5</c:v>
                  </c:pt>
                  <c:pt idx="2657">
                    <c:v>6</c:v>
                  </c:pt>
                  <c:pt idx="2658">
                    <c:v>2</c:v>
                  </c:pt>
                  <c:pt idx="2659">
                    <c:v>1</c:v>
                  </c:pt>
                  <c:pt idx="2660">
                    <c:v>5</c:v>
                  </c:pt>
                  <c:pt idx="2661">
                    <c:v>1</c:v>
                  </c:pt>
                  <c:pt idx="2662">
                    <c:v>7</c:v>
                  </c:pt>
                  <c:pt idx="2663">
                    <c:v>4</c:v>
                  </c:pt>
                  <c:pt idx="2664">
                    <c:v>5</c:v>
                  </c:pt>
                  <c:pt idx="2665">
                    <c:v>8</c:v>
                  </c:pt>
                  <c:pt idx="2666">
                    <c:v>4</c:v>
                  </c:pt>
                  <c:pt idx="2667">
                    <c:v>2</c:v>
                  </c:pt>
                  <c:pt idx="2668">
                    <c:v>1</c:v>
                  </c:pt>
                  <c:pt idx="2669">
                    <c:v>6</c:v>
                  </c:pt>
                  <c:pt idx="2670">
                    <c:v>3</c:v>
                  </c:pt>
                  <c:pt idx="2671">
                    <c:v>8</c:v>
                  </c:pt>
                  <c:pt idx="2672">
                    <c:v>8</c:v>
                  </c:pt>
                  <c:pt idx="2673">
                    <c:v>4</c:v>
                  </c:pt>
                  <c:pt idx="2674">
                    <c:v>2</c:v>
                  </c:pt>
                  <c:pt idx="2675">
                    <c:v>1</c:v>
                  </c:pt>
                  <c:pt idx="2676">
                    <c:v>1</c:v>
                  </c:pt>
                  <c:pt idx="2677">
                    <c:v>3</c:v>
                  </c:pt>
                  <c:pt idx="2678">
                    <c:v>1</c:v>
                  </c:pt>
                  <c:pt idx="2679">
                    <c:v>3</c:v>
                  </c:pt>
                  <c:pt idx="2680">
                    <c:v>3</c:v>
                  </c:pt>
                  <c:pt idx="2681">
                    <c:v>1</c:v>
                  </c:pt>
                  <c:pt idx="2682">
                    <c:v>2</c:v>
                  </c:pt>
                  <c:pt idx="2683">
                    <c:v>3</c:v>
                  </c:pt>
                  <c:pt idx="2684">
                    <c:v>3</c:v>
                  </c:pt>
                  <c:pt idx="2685">
                    <c:v>1</c:v>
                  </c:pt>
                  <c:pt idx="2686">
                    <c:v>4</c:v>
                  </c:pt>
                  <c:pt idx="2687">
                    <c:v>1</c:v>
                  </c:pt>
                  <c:pt idx="2688">
                    <c:v>7</c:v>
                  </c:pt>
                  <c:pt idx="2689">
                    <c:v>1</c:v>
                  </c:pt>
                  <c:pt idx="2690">
                    <c:v>1</c:v>
                  </c:pt>
                  <c:pt idx="2691">
                    <c:v>6</c:v>
                  </c:pt>
                  <c:pt idx="2692">
                    <c:v>2</c:v>
                  </c:pt>
                  <c:pt idx="2693">
                    <c:v>2</c:v>
                  </c:pt>
                  <c:pt idx="2694">
                    <c:v>4</c:v>
                  </c:pt>
                  <c:pt idx="2695">
                    <c:v>3</c:v>
                  </c:pt>
                  <c:pt idx="2696">
                    <c:v>1</c:v>
                  </c:pt>
                  <c:pt idx="2697">
                    <c:v>11</c:v>
                  </c:pt>
                  <c:pt idx="2698">
                    <c:v>3</c:v>
                  </c:pt>
                  <c:pt idx="2699">
                    <c:v>7</c:v>
                  </c:pt>
                  <c:pt idx="2700">
                    <c:v>4</c:v>
                  </c:pt>
                  <c:pt idx="2701">
                    <c:v>2</c:v>
                  </c:pt>
                  <c:pt idx="2702">
                    <c:v>3</c:v>
                  </c:pt>
                  <c:pt idx="2703">
                    <c:v>5</c:v>
                  </c:pt>
                  <c:pt idx="2704">
                    <c:v>1</c:v>
                  </c:pt>
                  <c:pt idx="2705">
                    <c:v>3</c:v>
                  </c:pt>
                  <c:pt idx="2706">
                    <c:v>3</c:v>
                  </c:pt>
                  <c:pt idx="2707">
                    <c:v>6</c:v>
                  </c:pt>
                  <c:pt idx="2708">
                    <c:v>2</c:v>
                  </c:pt>
                  <c:pt idx="2709">
                    <c:v>6</c:v>
                  </c:pt>
                  <c:pt idx="2710">
                    <c:v>3</c:v>
                  </c:pt>
                  <c:pt idx="2711">
                    <c:v>17</c:v>
                  </c:pt>
                  <c:pt idx="2712">
                    <c:v>11</c:v>
                  </c:pt>
                  <c:pt idx="2713">
                    <c:v>2</c:v>
                  </c:pt>
                  <c:pt idx="2714">
                    <c:v>2</c:v>
                  </c:pt>
                  <c:pt idx="2715">
                    <c:v>5</c:v>
                  </c:pt>
                  <c:pt idx="2716">
                    <c:v>1</c:v>
                  </c:pt>
                  <c:pt idx="2717">
                    <c:v>1</c:v>
                  </c:pt>
                  <c:pt idx="2718">
                    <c:v>17</c:v>
                  </c:pt>
                  <c:pt idx="2719">
                    <c:v>7</c:v>
                  </c:pt>
                  <c:pt idx="2720">
                    <c:v>1</c:v>
                  </c:pt>
                  <c:pt idx="2721">
                    <c:v>1</c:v>
                  </c:pt>
                  <c:pt idx="2722">
                    <c:v>4</c:v>
                  </c:pt>
                  <c:pt idx="2723">
                    <c:v>1</c:v>
                  </c:pt>
                  <c:pt idx="2724">
                    <c:v>1</c:v>
                  </c:pt>
                  <c:pt idx="2725">
                    <c:v>1</c:v>
                  </c:pt>
                  <c:pt idx="2726">
                    <c:v>5</c:v>
                  </c:pt>
                  <c:pt idx="2727">
                    <c:v>1</c:v>
                  </c:pt>
                  <c:pt idx="2728">
                    <c:v>3</c:v>
                  </c:pt>
                  <c:pt idx="2729">
                    <c:v>8</c:v>
                  </c:pt>
                  <c:pt idx="2730">
                    <c:v>1</c:v>
                  </c:pt>
                  <c:pt idx="2731">
                    <c:v>2</c:v>
                  </c:pt>
                  <c:pt idx="2732">
                    <c:v>10</c:v>
                  </c:pt>
                  <c:pt idx="2733">
                    <c:v>1</c:v>
                  </c:pt>
                  <c:pt idx="2734">
                    <c:v>6</c:v>
                  </c:pt>
                  <c:pt idx="2735">
                    <c:v>3</c:v>
                  </c:pt>
                  <c:pt idx="2736">
                    <c:v>8</c:v>
                  </c:pt>
                  <c:pt idx="2737">
                    <c:v>1</c:v>
                  </c:pt>
                  <c:pt idx="2738">
                    <c:v>1</c:v>
                  </c:pt>
                  <c:pt idx="2739">
                    <c:v>1</c:v>
                  </c:pt>
                  <c:pt idx="2740">
                    <c:v>3</c:v>
                  </c:pt>
                  <c:pt idx="2741">
                    <c:v>1</c:v>
                  </c:pt>
                  <c:pt idx="2742">
                    <c:v>3</c:v>
                  </c:pt>
                  <c:pt idx="2743">
                    <c:v>3</c:v>
                  </c:pt>
                  <c:pt idx="2744">
                    <c:v>1</c:v>
                  </c:pt>
                  <c:pt idx="2745">
                    <c:v>3</c:v>
                  </c:pt>
                  <c:pt idx="2746">
                    <c:v>5</c:v>
                  </c:pt>
                  <c:pt idx="2747">
                    <c:v>1</c:v>
                  </c:pt>
                  <c:pt idx="2748">
                    <c:v>2</c:v>
                  </c:pt>
                  <c:pt idx="2749">
                    <c:v>2</c:v>
                  </c:pt>
                  <c:pt idx="2750">
                    <c:v>8</c:v>
                  </c:pt>
                  <c:pt idx="2751">
                    <c:v>2</c:v>
                  </c:pt>
                  <c:pt idx="2752">
                    <c:v>1</c:v>
                  </c:pt>
                  <c:pt idx="2753">
                    <c:v>1</c:v>
                  </c:pt>
                  <c:pt idx="2754">
                    <c:v>7</c:v>
                  </c:pt>
                  <c:pt idx="2755">
                    <c:v>1</c:v>
                  </c:pt>
                  <c:pt idx="2756">
                    <c:v>1</c:v>
                  </c:pt>
                  <c:pt idx="2757">
                    <c:v>12</c:v>
                  </c:pt>
                  <c:pt idx="2758">
                    <c:v>9</c:v>
                  </c:pt>
                  <c:pt idx="2759">
                    <c:v>3</c:v>
                  </c:pt>
                  <c:pt idx="2760">
                    <c:v>13</c:v>
                  </c:pt>
                  <c:pt idx="2761">
                    <c:v>2</c:v>
                  </c:pt>
                  <c:pt idx="2762">
                    <c:v>6</c:v>
                  </c:pt>
                  <c:pt idx="2763">
                    <c:v>2</c:v>
                  </c:pt>
                  <c:pt idx="2764">
                    <c:v>8</c:v>
                  </c:pt>
                  <c:pt idx="2765">
                    <c:v>12</c:v>
                  </c:pt>
                  <c:pt idx="2766">
                    <c:v>3</c:v>
                  </c:pt>
                  <c:pt idx="2767">
                    <c:v>16</c:v>
                  </c:pt>
                  <c:pt idx="2768">
                    <c:v>2</c:v>
                  </c:pt>
                  <c:pt idx="2769">
                    <c:v>2</c:v>
                  </c:pt>
                  <c:pt idx="2770">
                    <c:v>10</c:v>
                  </c:pt>
                  <c:pt idx="2771">
                    <c:v>3</c:v>
                  </c:pt>
                  <c:pt idx="2772">
                    <c:v>4</c:v>
                  </c:pt>
                  <c:pt idx="2773">
                    <c:v>1</c:v>
                  </c:pt>
                  <c:pt idx="2774">
                    <c:v>17</c:v>
                  </c:pt>
                  <c:pt idx="2775">
                    <c:v>1</c:v>
                  </c:pt>
                  <c:pt idx="2776">
                    <c:v>14</c:v>
                  </c:pt>
                  <c:pt idx="2777">
                    <c:v>8</c:v>
                  </c:pt>
                  <c:pt idx="2778">
                    <c:v>10</c:v>
                  </c:pt>
                  <c:pt idx="2779">
                    <c:v>2</c:v>
                  </c:pt>
                  <c:pt idx="2780">
                    <c:v>3</c:v>
                  </c:pt>
                  <c:pt idx="2781">
                    <c:v>4</c:v>
                  </c:pt>
                  <c:pt idx="2782">
                    <c:v>7</c:v>
                  </c:pt>
                  <c:pt idx="2783">
                    <c:v>2</c:v>
                  </c:pt>
                  <c:pt idx="2784">
                    <c:v>7</c:v>
                  </c:pt>
                  <c:pt idx="2785">
                    <c:v>6</c:v>
                  </c:pt>
                  <c:pt idx="2786">
                    <c:v>1</c:v>
                  </c:pt>
                  <c:pt idx="2787">
                    <c:v>1</c:v>
                  </c:pt>
                  <c:pt idx="2788">
                    <c:v>4</c:v>
                  </c:pt>
                  <c:pt idx="2789">
                    <c:v>2</c:v>
                  </c:pt>
                  <c:pt idx="2790">
                    <c:v>2</c:v>
                  </c:pt>
                  <c:pt idx="2791">
                    <c:v>1</c:v>
                  </c:pt>
                  <c:pt idx="2792">
                    <c:v>2</c:v>
                  </c:pt>
                  <c:pt idx="2793">
                    <c:v>2</c:v>
                  </c:pt>
                  <c:pt idx="2794">
                    <c:v>5</c:v>
                  </c:pt>
                  <c:pt idx="2795">
                    <c:v>2</c:v>
                  </c:pt>
                  <c:pt idx="2796">
                    <c:v>4</c:v>
                  </c:pt>
                  <c:pt idx="2797">
                    <c:v>1</c:v>
                  </c:pt>
                  <c:pt idx="2798">
                    <c:v>6</c:v>
                  </c:pt>
                  <c:pt idx="2799">
                    <c:v>1</c:v>
                  </c:pt>
                  <c:pt idx="2800">
                    <c:v>3</c:v>
                  </c:pt>
                  <c:pt idx="2801">
                    <c:v>3</c:v>
                  </c:pt>
                  <c:pt idx="2802">
                    <c:v>3</c:v>
                  </c:pt>
                  <c:pt idx="2803">
                    <c:v>1</c:v>
                  </c:pt>
                  <c:pt idx="2804">
                    <c:v>4</c:v>
                  </c:pt>
                  <c:pt idx="2805">
                    <c:v>5</c:v>
                  </c:pt>
                  <c:pt idx="2806">
                    <c:v>2</c:v>
                  </c:pt>
                  <c:pt idx="2807">
                    <c:v>5</c:v>
                  </c:pt>
                  <c:pt idx="2808">
                    <c:v>4</c:v>
                  </c:pt>
                  <c:pt idx="2809">
                    <c:v>14</c:v>
                  </c:pt>
                  <c:pt idx="2810">
                    <c:v>1</c:v>
                  </c:pt>
                  <c:pt idx="2811">
                    <c:v>8</c:v>
                  </c:pt>
                  <c:pt idx="2812">
                    <c:v>7</c:v>
                  </c:pt>
                  <c:pt idx="2813">
                    <c:v>4</c:v>
                  </c:pt>
                  <c:pt idx="2814">
                    <c:v>1</c:v>
                  </c:pt>
                  <c:pt idx="2815">
                    <c:v>10</c:v>
                  </c:pt>
                  <c:pt idx="2816">
                    <c:v>3</c:v>
                  </c:pt>
                  <c:pt idx="2817">
                    <c:v>5</c:v>
                  </c:pt>
                  <c:pt idx="2818">
                    <c:v>1</c:v>
                  </c:pt>
                  <c:pt idx="2819">
                    <c:v>8</c:v>
                  </c:pt>
                  <c:pt idx="2820">
                    <c:v>1</c:v>
                  </c:pt>
                  <c:pt idx="2821">
                    <c:v>9</c:v>
                  </c:pt>
                  <c:pt idx="2822">
                    <c:v>2</c:v>
                  </c:pt>
                  <c:pt idx="2823">
                    <c:v>7</c:v>
                  </c:pt>
                  <c:pt idx="2824">
                    <c:v>4</c:v>
                  </c:pt>
                  <c:pt idx="2825">
                    <c:v>8</c:v>
                  </c:pt>
                  <c:pt idx="2826">
                    <c:v>4</c:v>
                  </c:pt>
                  <c:pt idx="2827">
                    <c:v>2</c:v>
                  </c:pt>
                  <c:pt idx="2828">
                    <c:v>3</c:v>
                  </c:pt>
                  <c:pt idx="2829">
                    <c:v>4</c:v>
                  </c:pt>
                  <c:pt idx="2830">
                    <c:v>8</c:v>
                  </c:pt>
                  <c:pt idx="2831">
                    <c:v>1</c:v>
                  </c:pt>
                  <c:pt idx="2832">
                    <c:v>5</c:v>
                  </c:pt>
                  <c:pt idx="2833">
                    <c:v>8</c:v>
                  </c:pt>
                  <c:pt idx="2834">
                    <c:v>2</c:v>
                  </c:pt>
                  <c:pt idx="2835">
                    <c:v>2</c:v>
                  </c:pt>
                  <c:pt idx="2836">
                    <c:v>2</c:v>
                  </c:pt>
                  <c:pt idx="2837">
                    <c:v>8</c:v>
                  </c:pt>
                  <c:pt idx="2838">
                    <c:v>2</c:v>
                  </c:pt>
                  <c:pt idx="2839">
                    <c:v>8</c:v>
                  </c:pt>
                  <c:pt idx="2840">
                    <c:v>5</c:v>
                  </c:pt>
                  <c:pt idx="2841">
                    <c:v>1</c:v>
                  </c:pt>
                  <c:pt idx="2842">
                    <c:v>6</c:v>
                  </c:pt>
                  <c:pt idx="2843">
                    <c:v>2</c:v>
                  </c:pt>
                  <c:pt idx="2844">
                    <c:v>1</c:v>
                  </c:pt>
                  <c:pt idx="2845">
                    <c:v>1</c:v>
                  </c:pt>
                  <c:pt idx="2846">
                    <c:v>1</c:v>
                  </c:pt>
                  <c:pt idx="2847">
                    <c:v>7</c:v>
                  </c:pt>
                  <c:pt idx="2848">
                    <c:v>9</c:v>
                  </c:pt>
                  <c:pt idx="2849">
                    <c:v>2</c:v>
                  </c:pt>
                  <c:pt idx="2850">
                    <c:v>2</c:v>
                  </c:pt>
                  <c:pt idx="2851">
                    <c:v>11</c:v>
                  </c:pt>
                  <c:pt idx="2852">
                    <c:v>4</c:v>
                  </c:pt>
                  <c:pt idx="2853">
                    <c:v>4</c:v>
                  </c:pt>
                  <c:pt idx="2854">
                    <c:v>9</c:v>
                  </c:pt>
                  <c:pt idx="2855">
                    <c:v>1</c:v>
                  </c:pt>
                  <c:pt idx="2856">
                    <c:v>5</c:v>
                  </c:pt>
                  <c:pt idx="2857">
                    <c:v>3</c:v>
                  </c:pt>
                  <c:pt idx="2858">
                    <c:v>18</c:v>
                  </c:pt>
                  <c:pt idx="2859">
                    <c:v>3</c:v>
                  </c:pt>
                  <c:pt idx="2860">
                    <c:v>2</c:v>
                  </c:pt>
                  <c:pt idx="2861">
                    <c:v>2</c:v>
                  </c:pt>
                  <c:pt idx="2862">
                    <c:v>2</c:v>
                  </c:pt>
                  <c:pt idx="2863">
                    <c:v>5</c:v>
                  </c:pt>
                  <c:pt idx="2864">
                    <c:v>8</c:v>
                  </c:pt>
                  <c:pt idx="2865">
                    <c:v>2</c:v>
                  </c:pt>
                  <c:pt idx="2866">
                    <c:v>5</c:v>
                  </c:pt>
                  <c:pt idx="2867">
                    <c:v>1</c:v>
                  </c:pt>
                  <c:pt idx="2868">
                    <c:v>3</c:v>
                  </c:pt>
                  <c:pt idx="2869">
                    <c:v>7</c:v>
                  </c:pt>
                  <c:pt idx="2870">
                    <c:v>3</c:v>
                  </c:pt>
                  <c:pt idx="2871">
                    <c:v>4</c:v>
                  </c:pt>
                  <c:pt idx="2872">
                    <c:v>3</c:v>
                  </c:pt>
                  <c:pt idx="2873">
                    <c:v>5</c:v>
                  </c:pt>
                  <c:pt idx="2874">
                    <c:v>7</c:v>
                  </c:pt>
                  <c:pt idx="2875">
                    <c:v>1</c:v>
                  </c:pt>
                  <c:pt idx="2876">
                    <c:v>9</c:v>
                  </c:pt>
                  <c:pt idx="2877">
                    <c:v>2</c:v>
                  </c:pt>
                  <c:pt idx="2878">
                    <c:v>2</c:v>
                  </c:pt>
                  <c:pt idx="2879">
                    <c:v>11</c:v>
                  </c:pt>
                  <c:pt idx="2880">
                    <c:v>3</c:v>
                  </c:pt>
                  <c:pt idx="2881">
                    <c:v>4</c:v>
                  </c:pt>
                  <c:pt idx="2882">
                    <c:v>4</c:v>
                  </c:pt>
                  <c:pt idx="2883">
                    <c:v>9</c:v>
                  </c:pt>
                  <c:pt idx="2884">
                    <c:v>1</c:v>
                  </c:pt>
                  <c:pt idx="2885">
                    <c:v>4</c:v>
                  </c:pt>
                  <c:pt idx="2886">
                    <c:v>2</c:v>
                  </c:pt>
                  <c:pt idx="2887">
                    <c:v>6</c:v>
                  </c:pt>
                  <c:pt idx="2888">
                    <c:v>4</c:v>
                  </c:pt>
                  <c:pt idx="2889">
                    <c:v>14</c:v>
                  </c:pt>
                  <c:pt idx="2890">
                    <c:v>11</c:v>
                  </c:pt>
                  <c:pt idx="2891">
                    <c:v>3</c:v>
                  </c:pt>
                  <c:pt idx="2892">
                    <c:v>3</c:v>
                  </c:pt>
                  <c:pt idx="2893">
                    <c:v>11</c:v>
                  </c:pt>
                  <c:pt idx="2894">
                    <c:v>5</c:v>
                  </c:pt>
                  <c:pt idx="2895">
                    <c:v>9</c:v>
                  </c:pt>
                  <c:pt idx="2896">
                    <c:v>9</c:v>
                  </c:pt>
                  <c:pt idx="2897">
                    <c:v>4</c:v>
                  </c:pt>
                  <c:pt idx="2898">
                    <c:v>2</c:v>
                  </c:pt>
                  <c:pt idx="2899">
                    <c:v>2</c:v>
                  </c:pt>
                  <c:pt idx="2900">
                    <c:v>10</c:v>
                  </c:pt>
                  <c:pt idx="2901">
                    <c:v>5</c:v>
                  </c:pt>
                  <c:pt idx="2902">
                    <c:v>13</c:v>
                  </c:pt>
                  <c:pt idx="2903">
                    <c:v>1</c:v>
                  </c:pt>
                  <c:pt idx="2904">
                    <c:v>2</c:v>
                  </c:pt>
                  <c:pt idx="2905">
                    <c:v>5</c:v>
                  </c:pt>
                  <c:pt idx="2906">
                    <c:v>1</c:v>
                  </c:pt>
                  <c:pt idx="2907">
                    <c:v>8</c:v>
                  </c:pt>
                  <c:pt idx="2908">
                    <c:v>7</c:v>
                  </c:pt>
                  <c:pt idx="2909">
                    <c:v>1</c:v>
                  </c:pt>
                  <c:pt idx="2910">
                    <c:v>1</c:v>
                  </c:pt>
                  <c:pt idx="2911">
                    <c:v>3</c:v>
                  </c:pt>
                  <c:pt idx="2912">
                    <c:v>4</c:v>
                  </c:pt>
                  <c:pt idx="2913">
                    <c:v>7</c:v>
                  </c:pt>
                  <c:pt idx="2914">
                    <c:v>12</c:v>
                  </c:pt>
                  <c:pt idx="2915">
                    <c:v>3</c:v>
                  </c:pt>
                  <c:pt idx="2916">
                    <c:v>4</c:v>
                  </c:pt>
                  <c:pt idx="2917">
                    <c:v>1</c:v>
                  </c:pt>
                  <c:pt idx="2918">
                    <c:v>1</c:v>
                  </c:pt>
                  <c:pt idx="2919">
                    <c:v>8</c:v>
                  </c:pt>
                  <c:pt idx="2920">
                    <c:v>11</c:v>
                  </c:pt>
                  <c:pt idx="2921">
                    <c:v>11</c:v>
                  </c:pt>
                  <c:pt idx="2922">
                    <c:v>6</c:v>
                  </c:pt>
                  <c:pt idx="2923">
                    <c:v>2</c:v>
                  </c:pt>
                  <c:pt idx="2924">
                    <c:v>10</c:v>
                  </c:pt>
                  <c:pt idx="2925">
                    <c:v>11</c:v>
                  </c:pt>
                  <c:pt idx="2926">
                    <c:v>9</c:v>
                  </c:pt>
                  <c:pt idx="2927">
                    <c:v>8</c:v>
                  </c:pt>
                  <c:pt idx="2928">
                    <c:v>6</c:v>
                  </c:pt>
                  <c:pt idx="2929">
                    <c:v>3</c:v>
                  </c:pt>
                  <c:pt idx="2930">
                    <c:v>2</c:v>
                  </c:pt>
                  <c:pt idx="2931">
                    <c:v>7</c:v>
                  </c:pt>
                  <c:pt idx="2932">
                    <c:v>9</c:v>
                  </c:pt>
                  <c:pt idx="2933">
                    <c:v>4</c:v>
                  </c:pt>
                  <c:pt idx="2934">
                    <c:v>4</c:v>
                  </c:pt>
                  <c:pt idx="2935">
                    <c:v>2</c:v>
                  </c:pt>
                  <c:pt idx="2936">
                    <c:v>14</c:v>
                  </c:pt>
                  <c:pt idx="2937">
                    <c:v>7</c:v>
                  </c:pt>
                  <c:pt idx="2938">
                    <c:v>11</c:v>
                  </c:pt>
                  <c:pt idx="2939">
                    <c:v>17</c:v>
                  </c:pt>
                  <c:pt idx="2940">
                    <c:v>5</c:v>
                  </c:pt>
                  <c:pt idx="2941">
                    <c:v>4</c:v>
                  </c:pt>
                  <c:pt idx="2942">
                    <c:v>17</c:v>
                  </c:pt>
                  <c:pt idx="2943">
                    <c:v>8</c:v>
                  </c:pt>
                  <c:pt idx="2944">
                    <c:v>7</c:v>
                  </c:pt>
                  <c:pt idx="2945">
                    <c:v>4</c:v>
                  </c:pt>
                  <c:pt idx="2946">
                    <c:v>4</c:v>
                  </c:pt>
                  <c:pt idx="2947">
                    <c:v>5</c:v>
                  </c:pt>
                  <c:pt idx="2948">
                    <c:v>4</c:v>
                  </c:pt>
                  <c:pt idx="2949">
                    <c:v>4</c:v>
                  </c:pt>
                  <c:pt idx="2950">
                    <c:v>4</c:v>
                  </c:pt>
                  <c:pt idx="2951">
                    <c:v>3</c:v>
                  </c:pt>
                  <c:pt idx="2952">
                    <c:v>4</c:v>
                  </c:pt>
                  <c:pt idx="2953">
                    <c:v>2</c:v>
                  </c:pt>
                  <c:pt idx="2954">
                    <c:v>4</c:v>
                  </c:pt>
                  <c:pt idx="2955">
                    <c:v>7</c:v>
                  </c:pt>
                  <c:pt idx="2956">
                    <c:v>13</c:v>
                  </c:pt>
                  <c:pt idx="2957">
                    <c:v>2</c:v>
                  </c:pt>
                  <c:pt idx="2958">
                    <c:v>2</c:v>
                  </c:pt>
                  <c:pt idx="2959">
                    <c:v>5</c:v>
                  </c:pt>
                  <c:pt idx="2960">
                    <c:v>2</c:v>
                  </c:pt>
                  <c:pt idx="2961">
                    <c:v>1</c:v>
                  </c:pt>
                  <c:pt idx="2962">
                    <c:v>1</c:v>
                  </c:pt>
                  <c:pt idx="2963">
                    <c:v>3</c:v>
                  </c:pt>
                  <c:pt idx="2964">
                    <c:v>4</c:v>
                  </c:pt>
                  <c:pt idx="2965">
                    <c:v>2</c:v>
                  </c:pt>
                  <c:pt idx="2966">
                    <c:v>1</c:v>
                  </c:pt>
                  <c:pt idx="2967">
                    <c:v>3</c:v>
                  </c:pt>
                  <c:pt idx="2968">
                    <c:v>13</c:v>
                  </c:pt>
                  <c:pt idx="2969">
                    <c:v>2</c:v>
                  </c:pt>
                  <c:pt idx="2970">
                    <c:v>13</c:v>
                  </c:pt>
                  <c:pt idx="2971">
                    <c:v>7</c:v>
                  </c:pt>
                  <c:pt idx="2972">
                    <c:v>1</c:v>
                  </c:pt>
                  <c:pt idx="2973">
                    <c:v>1</c:v>
                  </c:pt>
                  <c:pt idx="2974">
                    <c:v>15</c:v>
                  </c:pt>
                  <c:pt idx="2975">
                    <c:v>2</c:v>
                  </c:pt>
                  <c:pt idx="2976">
                    <c:v>6</c:v>
                  </c:pt>
                  <c:pt idx="2977">
                    <c:v>3</c:v>
                  </c:pt>
                  <c:pt idx="2978">
                    <c:v>7</c:v>
                  </c:pt>
                  <c:pt idx="2979">
                    <c:v>7</c:v>
                  </c:pt>
                  <c:pt idx="2980">
                    <c:v>2</c:v>
                  </c:pt>
                  <c:pt idx="2981">
                    <c:v>2</c:v>
                  </c:pt>
                  <c:pt idx="2982">
                    <c:v>3</c:v>
                  </c:pt>
                  <c:pt idx="2983">
                    <c:v>2</c:v>
                  </c:pt>
                  <c:pt idx="2984">
                    <c:v>2</c:v>
                  </c:pt>
                  <c:pt idx="2985">
                    <c:v>2</c:v>
                  </c:pt>
                  <c:pt idx="2986">
                    <c:v>3</c:v>
                  </c:pt>
                  <c:pt idx="2987">
                    <c:v>9</c:v>
                  </c:pt>
                  <c:pt idx="2988">
                    <c:v>9</c:v>
                  </c:pt>
                  <c:pt idx="2989">
                    <c:v>3</c:v>
                  </c:pt>
                  <c:pt idx="2990">
                    <c:v>3</c:v>
                  </c:pt>
                  <c:pt idx="2991">
                    <c:v>3</c:v>
                  </c:pt>
                  <c:pt idx="2992">
                    <c:v>5</c:v>
                  </c:pt>
                  <c:pt idx="2993">
                    <c:v>2</c:v>
                  </c:pt>
                  <c:pt idx="2994">
                    <c:v>2</c:v>
                  </c:pt>
                  <c:pt idx="2995">
                    <c:v>4</c:v>
                  </c:pt>
                  <c:pt idx="2996">
                    <c:v>6</c:v>
                  </c:pt>
                  <c:pt idx="2997">
                    <c:v>1</c:v>
                  </c:pt>
                  <c:pt idx="2998">
                    <c:v>8</c:v>
                  </c:pt>
                  <c:pt idx="2999">
                    <c:v>5</c:v>
                  </c:pt>
                  <c:pt idx="3000">
                    <c:v>7</c:v>
                  </c:pt>
                  <c:pt idx="3001">
                    <c:v>1</c:v>
                  </c:pt>
                  <c:pt idx="3002">
                    <c:v>1</c:v>
                  </c:pt>
                  <c:pt idx="3003">
                    <c:v>2</c:v>
                  </c:pt>
                  <c:pt idx="3004">
                    <c:v>6</c:v>
                  </c:pt>
                  <c:pt idx="3005">
                    <c:v>1</c:v>
                  </c:pt>
                  <c:pt idx="3006">
                    <c:v>8</c:v>
                  </c:pt>
                  <c:pt idx="3007">
                    <c:v>3</c:v>
                  </c:pt>
                  <c:pt idx="3008">
                    <c:v>2</c:v>
                  </c:pt>
                  <c:pt idx="3009">
                    <c:v>1</c:v>
                  </c:pt>
                  <c:pt idx="3010">
                    <c:v>8</c:v>
                  </c:pt>
                  <c:pt idx="3011">
                    <c:v>3</c:v>
                  </c:pt>
                  <c:pt idx="3012">
                    <c:v>2</c:v>
                  </c:pt>
                  <c:pt idx="3013">
                    <c:v>4</c:v>
                  </c:pt>
                  <c:pt idx="3014">
                    <c:v>9</c:v>
                  </c:pt>
                  <c:pt idx="3015">
                    <c:v>4</c:v>
                  </c:pt>
                  <c:pt idx="3016">
                    <c:v>2</c:v>
                  </c:pt>
                  <c:pt idx="3017">
                    <c:v>4</c:v>
                  </c:pt>
                  <c:pt idx="3018">
                    <c:v>1</c:v>
                  </c:pt>
                  <c:pt idx="3019">
                    <c:v>8</c:v>
                  </c:pt>
                  <c:pt idx="3020">
                    <c:v>2</c:v>
                  </c:pt>
                  <c:pt idx="3021">
                    <c:v>2</c:v>
                  </c:pt>
                  <c:pt idx="3022">
                    <c:v>1</c:v>
                  </c:pt>
                  <c:pt idx="3023">
                    <c:v>3</c:v>
                  </c:pt>
                  <c:pt idx="3024">
                    <c:v>8</c:v>
                  </c:pt>
                  <c:pt idx="3025">
                    <c:v>3</c:v>
                  </c:pt>
                  <c:pt idx="3026">
                    <c:v>1</c:v>
                  </c:pt>
                  <c:pt idx="3027">
                    <c:v>4</c:v>
                  </c:pt>
                  <c:pt idx="3028">
                    <c:v>3</c:v>
                  </c:pt>
                  <c:pt idx="3029">
                    <c:v>8</c:v>
                  </c:pt>
                  <c:pt idx="3030">
                    <c:v>6</c:v>
                  </c:pt>
                  <c:pt idx="3031">
                    <c:v>5</c:v>
                  </c:pt>
                  <c:pt idx="3032">
                    <c:v>5</c:v>
                  </c:pt>
                  <c:pt idx="3033">
                    <c:v>3</c:v>
                  </c:pt>
                  <c:pt idx="3034">
                    <c:v>2</c:v>
                  </c:pt>
                  <c:pt idx="3035">
                    <c:v>2</c:v>
                  </c:pt>
                  <c:pt idx="3036">
                    <c:v>3</c:v>
                  </c:pt>
                  <c:pt idx="3037">
                    <c:v>6</c:v>
                  </c:pt>
                  <c:pt idx="3038">
                    <c:v>6</c:v>
                  </c:pt>
                  <c:pt idx="3039">
                    <c:v>5</c:v>
                  </c:pt>
                  <c:pt idx="3040">
                    <c:v>4</c:v>
                  </c:pt>
                  <c:pt idx="3041">
                    <c:v>3</c:v>
                  </c:pt>
                  <c:pt idx="3042">
                    <c:v>2</c:v>
                  </c:pt>
                  <c:pt idx="3043">
                    <c:v>4</c:v>
                  </c:pt>
                  <c:pt idx="3044">
                    <c:v>5</c:v>
                  </c:pt>
                  <c:pt idx="3045">
                    <c:v>9</c:v>
                  </c:pt>
                  <c:pt idx="3046">
                    <c:v>4</c:v>
                  </c:pt>
                  <c:pt idx="3047">
                    <c:v>15</c:v>
                  </c:pt>
                  <c:pt idx="3048">
                    <c:v>7</c:v>
                  </c:pt>
                  <c:pt idx="3049">
                    <c:v>3</c:v>
                  </c:pt>
                  <c:pt idx="3050">
                    <c:v>2</c:v>
                  </c:pt>
                  <c:pt idx="3051">
                    <c:v>3</c:v>
                  </c:pt>
                  <c:pt idx="3052">
                    <c:v>2</c:v>
                  </c:pt>
                  <c:pt idx="3053">
                    <c:v>2</c:v>
                  </c:pt>
                  <c:pt idx="3054">
                    <c:v>3</c:v>
                  </c:pt>
                  <c:pt idx="3055">
                    <c:v>2</c:v>
                  </c:pt>
                  <c:pt idx="3056">
                    <c:v>2</c:v>
                  </c:pt>
                  <c:pt idx="3057">
                    <c:v>5</c:v>
                  </c:pt>
                  <c:pt idx="3058">
                    <c:v>1</c:v>
                  </c:pt>
                  <c:pt idx="3059">
                    <c:v>10</c:v>
                  </c:pt>
                  <c:pt idx="3060">
                    <c:v>19</c:v>
                  </c:pt>
                  <c:pt idx="3061">
                    <c:v>3</c:v>
                  </c:pt>
                  <c:pt idx="3062">
                    <c:v>4</c:v>
                  </c:pt>
                  <c:pt idx="3063">
                    <c:v>6</c:v>
                  </c:pt>
                  <c:pt idx="3064">
                    <c:v>5</c:v>
                  </c:pt>
                  <c:pt idx="3065">
                    <c:v>2</c:v>
                  </c:pt>
                  <c:pt idx="3066">
                    <c:v>10</c:v>
                  </c:pt>
                  <c:pt idx="3067">
                    <c:v>3</c:v>
                  </c:pt>
                  <c:pt idx="3068">
                    <c:v>5</c:v>
                  </c:pt>
                  <c:pt idx="3069">
                    <c:v>5</c:v>
                  </c:pt>
                  <c:pt idx="3070">
                    <c:v>10</c:v>
                  </c:pt>
                  <c:pt idx="3071">
                    <c:v>5</c:v>
                  </c:pt>
                  <c:pt idx="3072">
                    <c:v>16</c:v>
                  </c:pt>
                  <c:pt idx="3073">
                    <c:v>6</c:v>
                  </c:pt>
                  <c:pt idx="3074">
                    <c:v>3</c:v>
                  </c:pt>
                  <c:pt idx="3075">
                    <c:v>12</c:v>
                  </c:pt>
                  <c:pt idx="3076">
                    <c:v>11</c:v>
                  </c:pt>
                  <c:pt idx="3077">
                    <c:v>1</c:v>
                  </c:pt>
                  <c:pt idx="3078">
                    <c:v>6</c:v>
                  </c:pt>
                  <c:pt idx="3079">
                    <c:v>5</c:v>
                  </c:pt>
                  <c:pt idx="3080">
                    <c:v>1</c:v>
                  </c:pt>
                  <c:pt idx="3081">
                    <c:v>4</c:v>
                  </c:pt>
                  <c:pt idx="3082">
                    <c:v>7</c:v>
                  </c:pt>
                  <c:pt idx="3083">
                    <c:v>5</c:v>
                  </c:pt>
                  <c:pt idx="3084">
                    <c:v>3</c:v>
                  </c:pt>
                  <c:pt idx="3085">
                    <c:v>3</c:v>
                  </c:pt>
                  <c:pt idx="3086">
                    <c:v>3</c:v>
                  </c:pt>
                  <c:pt idx="3087">
                    <c:v>2</c:v>
                  </c:pt>
                  <c:pt idx="3088">
                    <c:v>11</c:v>
                  </c:pt>
                  <c:pt idx="3089">
                    <c:v>3</c:v>
                  </c:pt>
                  <c:pt idx="3090">
                    <c:v>15</c:v>
                  </c:pt>
                  <c:pt idx="3091">
                    <c:v>2</c:v>
                  </c:pt>
                  <c:pt idx="3092">
                    <c:v>8</c:v>
                  </c:pt>
                  <c:pt idx="3093">
                    <c:v>3</c:v>
                  </c:pt>
                  <c:pt idx="3094">
                    <c:v>1</c:v>
                  </c:pt>
                  <c:pt idx="3095">
                    <c:v>3</c:v>
                  </c:pt>
                  <c:pt idx="3096">
                    <c:v>6</c:v>
                  </c:pt>
                  <c:pt idx="3097">
                    <c:v>6</c:v>
                  </c:pt>
                  <c:pt idx="3098">
                    <c:v>2</c:v>
                  </c:pt>
                  <c:pt idx="3099">
                    <c:v>3</c:v>
                  </c:pt>
                  <c:pt idx="3100">
                    <c:v>3</c:v>
                  </c:pt>
                  <c:pt idx="3101">
                    <c:v>11</c:v>
                  </c:pt>
                  <c:pt idx="3102">
                    <c:v>3</c:v>
                  </c:pt>
                  <c:pt idx="3103">
                    <c:v>17</c:v>
                  </c:pt>
                  <c:pt idx="3104">
                    <c:v>16</c:v>
                  </c:pt>
                  <c:pt idx="3105">
                    <c:v>5</c:v>
                  </c:pt>
                  <c:pt idx="3106">
                    <c:v>7</c:v>
                  </c:pt>
                  <c:pt idx="3107">
                    <c:v>9</c:v>
                  </c:pt>
                  <c:pt idx="3108">
                    <c:v>4</c:v>
                  </c:pt>
                  <c:pt idx="3109">
                    <c:v>7</c:v>
                  </c:pt>
                  <c:pt idx="3110">
                    <c:v>2</c:v>
                  </c:pt>
                  <c:pt idx="3111">
                    <c:v>4</c:v>
                  </c:pt>
                  <c:pt idx="3112">
                    <c:v>6</c:v>
                  </c:pt>
                  <c:pt idx="3113">
                    <c:v>3</c:v>
                  </c:pt>
                  <c:pt idx="3114">
                    <c:v>7</c:v>
                  </c:pt>
                  <c:pt idx="3115">
                    <c:v>1</c:v>
                  </c:pt>
                  <c:pt idx="3116">
                    <c:v>7</c:v>
                  </c:pt>
                  <c:pt idx="3117">
                    <c:v>1</c:v>
                  </c:pt>
                  <c:pt idx="3118">
                    <c:v>4</c:v>
                  </c:pt>
                  <c:pt idx="3119">
                    <c:v>1</c:v>
                  </c:pt>
                  <c:pt idx="3120">
                    <c:v>4</c:v>
                  </c:pt>
                  <c:pt idx="3121">
                    <c:v>2</c:v>
                  </c:pt>
                  <c:pt idx="3122">
                    <c:v>3</c:v>
                  </c:pt>
                  <c:pt idx="3123">
                    <c:v>5</c:v>
                  </c:pt>
                  <c:pt idx="3124">
                    <c:v>2</c:v>
                  </c:pt>
                  <c:pt idx="3125">
                    <c:v>2</c:v>
                  </c:pt>
                  <c:pt idx="3126">
                    <c:v>3</c:v>
                  </c:pt>
                  <c:pt idx="3127">
                    <c:v>6</c:v>
                  </c:pt>
                  <c:pt idx="3128">
                    <c:v>8</c:v>
                  </c:pt>
                  <c:pt idx="3129">
                    <c:v>5</c:v>
                  </c:pt>
                  <c:pt idx="3130">
                    <c:v>2</c:v>
                  </c:pt>
                  <c:pt idx="3131">
                    <c:v>3</c:v>
                  </c:pt>
                  <c:pt idx="3132">
                    <c:v>6</c:v>
                  </c:pt>
                  <c:pt idx="3133">
                    <c:v>2</c:v>
                  </c:pt>
                  <c:pt idx="3134">
                    <c:v>2</c:v>
                  </c:pt>
                  <c:pt idx="3135">
                    <c:v>5</c:v>
                  </c:pt>
                  <c:pt idx="3136">
                    <c:v>5</c:v>
                  </c:pt>
                  <c:pt idx="3137">
                    <c:v>2</c:v>
                  </c:pt>
                  <c:pt idx="3138">
                    <c:v>1</c:v>
                  </c:pt>
                  <c:pt idx="3139">
                    <c:v>4</c:v>
                  </c:pt>
                  <c:pt idx="3140">
                    <c:v>7</c:v>
                  </c:pt>
                  <c:pt idx="3141">
                    <c:v>5</c:v>
                  </c:pt>
                  <c:pt idx="3142">
                    <c:v>1</c:v>
                  </c:pt>
                  <c:pt idx="3143">
                    <c:v>5</c:v>
                  </c:pt>
                  <c:pt idx="3144">
                    <c:v>8</c:v>
                  </c:pt>
                  <c:pt idx="3145">
                    <c:v>6</c:v>
                  </c:pt>
                  <c:pt idx="3146">
                    <c:v>2</c:v>
                  </c:pt>
                  <c:pt idx="3147">
                    <c:v>1</c:v>
                  </c:pt>
                  <c:pt idx="3148">
                    <c:v>9</c:v>
                  </c:pt>
                  <c:pt idx="3149">
                    <c:v>4</c:v>
                  </c:pt>
                  <c:pt idx="3150">
                    <c:v>3</c:v>
                  </c:pt>
                  <c:pt idx="3151">
                    <c:v>6</c:v>
                  </c:pt>
                  <c:pt idx="3152">
                    <c:v>11</c:v>
                  </c:pt>
                  <c:pt idx="3153">
                    <c:v>5</c:v>
                  </c:pt>
                  <c:pt idx="3154">
                    <c:v>9</c:v>
                  </c:pt>
                  <c:pt idx="3155">
                    <c:v>1</c:v>
                  </c:pt>
                  <c:pt idx="3156">
                    <c:v>19</c:v>
                  </c:pt>
                  <c:pt idx="3157">
                    <c:v>3</c:v>
                  </c:pt>
                  <c:pt idx="3158">
                    <c:v>9</c:v>
                  </c:pt>
                  <c:pt idx="3159">
                    <c:v>6</c:v>
                  </c:pt>
                  <c:pt idx="3160">
                    <c:v>2</c:v>
                  </c:pt>
                  <c:pt idx="3161">
                    <c:v>2</c:v>
                  </c:pt>
                  <c:pt idx="3162">
                    <c:v>13</c:v>
                  </c:pt>
                  <c:pt idx="3163">
                    <c:v>4</c:v>
                  </c:pt>
                  <c:pt idx="3164">
                    <c:v>1</c:v>
                  </c:pt>
                  <c:pt idx="3165">
                    <c:v>2</c:v>
                  </c:pt>
                  <c:pt idx="3166">
                    <c:v>4</c:v>
                  </c:pt>
                  <c:pt idx="3167">
                    <c:v>3</c:v>
                  </c:pt>
                  <c:pt idx="3168">
                    <c:v>7</c:v>
                  </c:pt>
                  <c:pt idx="3169">
                    <c:v>2</c:v>
                  </c:pt>
                  <c:pt idx="3170">
                    <c:v>5</c:v>
                  </c:pt>
                  <c:pt idx="3171">
                    <c:v>4</c:v>
                  </c:pt>
                  <c:pt idx="3172">
                    <c:v>5</c:v>
                  </c:pt>
                  <c:pt idx="3173">
                    <c:v>7</c:v>
                  </c:pt>
                  <c:pt idx="3174">
                    <c:v>4</c:v>
                  </c:pt>
                  <c:pt idx="3175">
                    <c:v>6</c:v>
                  </c:pt>
                  <c:pt idx="3176">
                    <c:v>4</c:v>
                  </c:pt>
                  <c:pt idx="3177">
                    <c:v>1</c:v>
                  </c:pt>
                  <c:pt idx="3178">
                    <c:v>12</c:v>
                  </c:pt>
                  <c:pt idx="3179">
                    <c:v>6</c:v>
                  </c:pt>
                  <c:pt idx="3180">
                    <c:v>6</c:v>
                  </c:pt>
                  <c:pt idx="3181">
                    <c:v>1</c:v>
                  </c:pt>
                  <c:pt idx="3182">
                    <c:v>3</c:v>
                  </c:pt>
                  <c:pt idx="3183">
                    <c:v>11</c:v>
                  </c:pt>
                  <c:pt idx="3184">
                    <c:v>11</c:v>
                  </c:pt>
                  <c:pt idx="3185">
                    <c:v>1</c:v>
                  </c:pt>
                  <c:pt idx="3186">
                    <c:v>7</c:v>
                  </c:pt>
                  <c:pt idx="3187">
                    <c:v>12</c:v>
                  </c:pt>
                  <c:pt idx="3188">
                    <c:v>2</c:v>
                  </c:pt>
                  <c:pt idx="3189">
                    <c:v>3</c:v>
                  </c:pt>
                  <c:pt idx="3190">
                    <c:v>2</c:v>
                  </c:pt>
                  <c:pt idx="3191">
                    <c:v>2</c:v>
                  </c:pt>
                  <c:pt idx="3192">
                    <c:v>5</c:v>
                  </c:pt>
                  <c:pt idx="3193">
                    <c:v>2</c:v>
                  </c:pt>
                  <c:pt idx="3194">
                    <c:v>2</c:v>
                  </c:pt>
                  <c:pt idx="3195">
                    <c:v>2</c:v>
                  </c:pt>
                  <c:pt idx="3196">
                    <c:v>6</c:v>
                  </c:pt>
                  <c:pt idx="3197">
                    <c:v>2</c:v>
                  </c:pt>
                  <c:pt idx="3198">
                    <c:v>3</c:v>
                  </c:pt>
                  <c:pt idx="3199">
                    <c:v>2</c:v>
                  </c:pt>
                  <c:pt idx="3200">
                    <c:v>9</c:v>
                  </c:pt>
                  <c:pt idx="3201">
                    <c:v>2</c:v>
                  </c:pt>
                  <c:pt idx="3202">
                    <c:v>2</c:v>
                  </c:pt>
                  <c:pt idx="3203">
                    <c:v>2</c:v>
                  </c:pt>
                  <c:pt idx="3204">
                    <c:v>5</c:v>
                  </c:pt>
                  <c:pt idx="3205">
                    <c:v>1</c:v>
                  </c:pt>
                  <c:pt idx="3206">
                    <c:v>3</c:v>
                  </c:pt>
                  <c:pt idx="3207">
                    <c:v>3</c:v>
                  </c:pt>
                  <c:pt idx="3208">
                    <c:v>3</c:v>
                  </c:pt>
                  <c:pt idx="3209">
                    <c:v>4</c:v>
                  </c:pt>
                  <c:pt idx="3210">
                    <c:v>9</c:v>
                  </c:pt>
                  <c:pt idx="3211">
                    <c:v>5</c:v>
                  </c:pt>
                  <c:pt idx="3212">
                    <c:v>6</c:v>
                  </c:pt>
                  <c:pt idx="3213">
                    <c:v>10</c:v>
                  </c:pt>
                  <c:pt idx="3214">
                    <c:v>3</c:v>
                  </c:pt>
                  <c:pt idx="3215">
                    <c:v>8</c:v>
                  </c:pt>
                  <c:pt idx="3216">
                    <c:v>4</c:v>
                  </c:pt>
                  <c:pt idx="3217">
                    <c:v>9</c:v>
                  </c:pt>
                  <c:pt idx="3218">
                    <c:v>5</c:v>
                  </c:pt>
                  <c:pt idx="3219">
                    <c:v>7</c:v>
                  </c:pt>
                  <c:pt idx="3220">
                    <c:v>11</c:v>
                  </c:pt>
                  <c:pt idx="3221">
                    <c:v>3</c:v>
                  </c:pt>
                  <c:pt idx="3222">
                    <c:v>1</c:v>
                  </c:pt>
                  <c:pt idx="3223">
                    <c:v>9</c:v>
                  </c:pt>
                  <c:pt idx="3224">
                    <c:v>6</c:v>
                  </c:pt>
                  <c:pt idx="3225">
                    <c:v>4</c:v>
                  </c:pt>
                  <c:pt idx="3226">
                    <c:v>1</c:v>
                  </c:pt>
                  <c:pt idx="3227">
                    <c:v>5</c:v>
                  </c:pt>
                  <c:pt idx="3228">
                    <c:v>4</c:v>
                  </c:pt>
                  <c:pt idx="3229">
                    <c:v>11</c:v>
                  </c:pt>
                  <c:pt idx="3230">
                    <c:v>5</c:v>
                  </c:pt>
                  <c:pt idx="3231">
                    <c:v>3</c:v>
                  </c:pt>
                  <c:pt idx="3232">
                    <c:v>2</c:v>
                  </c:pt>
                  <c:pt idx="3233">
                    <c:v>2</c:v>
                  </c:pt>
                  <c:pt idx="3234">
                    <c:v>1</c:v>
                  </c:pt>
                  <c:pt idx="3235">
                    <c:v>2</c:v>
                  </c:pt>
                  <c:pt idx="3236">
                    <c:v>2</c:v>
                  </c:pt>
                  <c:pt idx="3237">
                    <c:v>11</c:v>
                  </c:pt>
                  <c:pt idx="3238">
                    <c:v>5</c:v>
                  </c:pt>
                  <c:pt idx="3239">
                    <c:v>9</c:v>
                  </c:pt>
                  <c:pt idx="3240">
                    <c:v>3</c:v>
                  </c:pt>
                  <c:pt idx="3241">
                    <c:v>3</c:v>
                  </c:pt>
                  <c:pt idx="3242">
                    <c:v>4</c:v>
                  </c:pt>
                  <c:pt idx="3243">
                    <c:v>2</c:v>
                  </c:pt>
                  <c:pt idx="3244">
                    <c:v>5</c:v>
                  </c:pt>
                  <c:pt idx="3245">
                    <c:v>1</c:v>
                  </c:pt>
                  <c:pt idx="3246">
                    <c:v>2</c:v>
                  </c:pt>
                  <c:pt idx="3247">
                    <c:v>4</c:v>
                  </c:pt>
                  <c:pt idx="3248">
                    <c:v>4</c:v>
                  </c:pt>
                  <c:pt idx="3249">
                    <c:v>2</c:v>
                  </c:pt>
                  <c:pt idx="3250">
                    <c:v>9</c:v>
                  </c:pt>
                  <c:pt idx="3251">
                    <c:v>1</c:v>
                  </c:pt>
                  <c:pt idx="3252">
                    <c:v>1</c:v>
                  </c:pt>
                  <c:pt idx="3253">
                    <c:v>6</c:v>
                  </c:pt>
                  <c:pt idx="3254">
                    <c:v>5</c:v>
                  </c:pt>
                  <c:pt idx="3255">
                    <c:v>2</c:v>
                  </c:pt>
                  <c:pt idx="3256">
                    <c:v>1</c:v>
                  </c:pt>
                  <c:pt idx="3257">
                    <c:v>6</c:v>
                  </c:pt>
                  <c:pt idx="3258">
                    <c:v>16</c:v>
                  </c:pt>
                  <c:pt idx="3259">
                    <c:v>2</c:v>
                  </c:pt>
                  <c:pt idx="3260">
                    <c:v>6</c:v>
                  </c:pt>
                  <c:pt idx="3261">
                    <c:v>8</c:v>
                  </c:pt>
                  <c:pt idx="3262">
                    <c:v>3</c:v>
                  </c:pt>
                  <c:pt idx="3263">
                    <c:v>13</c:v>
                  </c:pt>
                  <c:pt idx="3264">
                    <c:v>4</c:v>
                  </c:pt>
                  <c:pt idx="3265">
                    <c:v>7</c:v>
                  </c:pt>
                  <c:pt idx="3266">
                    <c:v>8</c:v>
                  </c:pt>
                  <c:pt idx="3267">
                    <c:v>7</c:v>
                  </c:pt>
                  <c:pt idx="3268">
                    <c:v>3</c:v>
                  </c:pt>
                  <c:pt idx="3269">
                    <c:v>1</c:v>
                  </c:pt>
                  <c:pt idx="3270">
                    <c:v>5</c:v>
                  </c:pt>
                  <c:pt idx="3271">
                    <c:v>6</c:v>
                  </c:pt>
                  <c:pt idx="3272">
                    <c:v>1</c:v>
                  </c:pt>
                  <c:pt idx="3273">
                    <c:v>3</c:v>
                  </c:pt>
                  <c:pt idx="3274">
                    <c:v>18</c:v>
                  </c:pt>
                  <c:pt idx="3275">
                    <c:v>6</c:v>
                  </c:pt>
                  <c:pt idx="3276">
                    <c:v>1</c:v>
                  </c:pt>
                  <c:pt idx="3277">
                    <c:v>7</c:v>
                  </c:pt>
                  <c:pt idx="3278">
                    <c:v>2</c:v>
                  </c:pt>
                  <c:pt idx="3279">
                    <c:v>3</c:v>
                  </c:pt>
                  <c:pt idx="3280">
                    <c:v>4</c:v>
                  </c:pt>
                  <c:pt idx="3281">
                    <c:v>9</c:v>
                  </c:pt>
                  <c:pt idx="3282">
                    <c:v>2</c:v>
                  </c:pt>
                  <c:pt idx="3283">
                    <c:v>3</c:v>
                  </c:pt>
                  <c:pt idx="3284">
                    <c:v>2</c:v>
                  </c:pt>
                  <c:pt idx="3285">
                    <c:v>2</c:v>
                  </c:pt>
                  <c:pt idx="3286">
                    <c:v>6</c:v>
                  </c:pt>
                  <c:pt idx="3287">
                    <c:v>6</c:v>
                  </c:pt>
                  <c:pt idx="3288">
                    <c:v>2</c:v>
                  </c:pt>
                  <c:pt idx="3289">
                    <c:v>4</c:v>
                  </c:pt>
                  <c:pt idx="3290">
                    <c:v>10</c:v>
                  </c:pt>
                  <c:pt idx="3291">
                    <c:v>3</c:v>
                  </c:pt>
                  <c:pt idx="3292">
                    <c:v>8</c:v>
                  </c:pt>
                  <c:pt idx="3293">
                    <c:v>9</c:v>
                  </c:pt>
                  <c:pt idx="3294">
                    <c:v>14</c:v>
                  </c:pt>
                  <c:pt idx="3295">
                    <c:v>4</c:v>
                  </c:pt>
                  <c:pt idx="3296">
                    <c:v>4</c:v>
                  </c:pt>
                  <c:pt idx="3297">
                    <c:v>4</c:v>
                  </c:pt>
                  <c:pt idx="3298">
                    <c:v>2</c:v>
                  </c:pt>
                  <c:pt idx="3299">
                    <c:v>1</c:v>
                  </c:pt>
                  <c:pt idx="3300">
                    <c:v>9</c:v>
                  </c:pt>
                  <c:pt idx="3301">
                    <c:v>3</c:v>
                  </c:pt>
                  <c:pt idx="3302">
                    <c:v>4</c:v>
                  </c:pt>
                  <c:pt idx="3303">
                    <c:v>9</c:v>
                  </c:pt>
                  <c:pt idx="3304">
                    <c:v>2</c:v>
                  </c:pt>
                  <c:pt idx="3305">
                    <c:v>4</c:v>
                  </c:pt>
                  <c:pt idx="3306">
                    <c:v>18</c:v>
                  </c:pt>
                  <c:pt idx="3307">
                    <c:v>21</c:v>
                  </c:pt>
                  <c:pt idx="3308">
                    <c:v>12</c:v>
                  </c:pt>
                  <c:pt idx="3309">
                    <c:v>2</c:v>
                  </c:pt>
                  <c:pt idx="3310">
                    <c:v>5</c:v>
                  </c:pt>
                  <c:pt idx="3311">
                    <c:v>8</c:v>
                  </c:pt>
                  <c:pt idx="3312">
                    <c:v>2</c:v>
                  </c:pt>
                  <c:pt idx="3313">
                    <c:v>2</c:v>
                  </c:pt>
                  <c:pt idx="3314">
                    <c:v>1</c:v>
                  </c:pt>
                  <c:pt idx="3315">
                    <c:v>6</c:v>
                  </c:pt>
                  <c:pt idx="3316">
                    <c:v>2</c:v>
                  </c:pt>
                  <c:pt idx="3317">
                    <c:v>2</c:v>
                  </c:pt>
                  <c:pt idx="3318">
                    <c:v>1</c:v>
                  </c:pt>
                  <c:pt idx="3319">
                    <c:v>2</c:v>
                  </c:pt>
                  <c:pt idx="3320">
                    <c:v>7</c:v>
                  </c:pt>
                  <c:pt idx="3321">
                    <c:v>6</c:v>
                  </c:pt>
                  <c:pt idx="3322">
                    <c:v>2</c:v>
                  </c:pt>
                  <c:pt idx="3323">
                    <c:v>9</c:v>
                  </c:pt>
                  <c:pt idx="3324">
                    <c:v>8</c:v>
                  </c:pt>
                  <c:pt idx="3325">
                    <c:v>1</c:v>
                  </c:pt>
                  <c:pt idx="3326">
                    <c:v>6</c:v>
                  </c:pt>
                  <c:pt idx="3327">
                    <c:v>7</c:v>
                  </c:pt>
                  <c:pt idx="3328">
                    <c:v>2</c:v>
                  </c:pt>
                  <c:pt idx="3329">
                    <c:v>1</c:v>
                  </c:pt>
                  <c:pt idx="3330">
                    <c:v>1</c:v>
                  </c:pt>
                  <c:pt idx="3331">
                    <c:v>4</c:v>
                  </c:pt>
                  <c:pt idx="3332">
                    <c:v>1</c:v>
                  </c:pt>
                  <c:pt idx="3333">
                    <c:v>5</c:v>
                  </c:pt>
                  <c:pt idx="3334">
                    <c:v>2</c:v>
                  </c:pt>
                  <c:pt idx="3335">
                    <c:v>2</c:v>
                  </c:pt>
                  <c:pt idx="3336">
                    <c:v>9</c:v>
                  </c:pt>
                  <c:pt idx="3337">
                    <c:v>12</c:v>
                  </c:pt>
                  <c:pt idx="3338">
                    <c:v>13</c:v>
                  </c:pt>
                  <c:pt idx="3339">
                    <c:v>14</c:v>
                  </c:pt>
                  <c:pt idx="3340">
                    <c:v>1</c:v>
                  </c:pt>
                  <c:pt idx="3341">
                    <c:v>6</c:v>
                  </c:pt>
                  <c:pt idx="3342">
                    <c:v>2</c:v>
                  </c:pt>
                  <c:pt idx="3343">
                    <c:v>4</c:v>
                  </c:pt>
                  <c:pt idx="3344">
                    <c:v>2</c:v>
                  </c:pt>
                  <c:pt idx="3345">
                    <c:v>3</c:v>
                  </c:pt>
                  <c:pt idx="3346">
                    <c:v>3</c:v>
                  </c:pt>
                  <c:pt idx="3347">
                    <c:v>2</c:v>
                  </c:pt>
                  <c:pt idx="3348">
                    <c:v>8</c:v>
                  </c:pt>
                  <c:pt idx="3349">
                    <c:v>6</c:v>
                  </c:pt>
                  <c:pt idx="3350">
                    <c:v>4</c:v>
                  </c:pt>
                  <c:pt idx="3351">
                    <c:v>1</c:v>
                  </c:pt>
                  <c:pt idx="3352">
                    <c:v>1</c:v>
                  </c:pt>
                  <c:pt idx="3353">
                    <c:v>1</c:v>
                  </c:pt>
                  <c:pt idx="3354">
                    <c:v>4</c:v>
                  </c:pt>
                  <c:pt idx="3355">
                    <c:v>5</c:v>
                  </c:pt>
                  <c:pt idx="3356">
                    <c:v>3</c:v>
                  </c:pt>
                  <c:pt idx="3357">
                    <c:v>6</c:v>
                  </c:pt>
                  <c:pt idx="3358">
                    <c:v>5</c:v>
                  </c:pt>
                  <c:pt idx="3359">
                    <c:v>3</c:v>
                  </c:pt>
                  <c:pt idx="3360">
                    <c:v>3</c:v>
                  </c:pt>
                  <c:pt idx="3361">
                    <c:v>8</c:v>
                  </c:pt>
                  <c:pt idx="3362">
                    <c:v>6</c:v>
                  </c:pt>
                  <c:pt idx="3363">
                    <c:v>2</c:v>
                  </c:pt>
                  <c:pt idx="3364">
                    <c:v>1</c:v>
                  </c:pt>
                  <c:pt idx="3365">
                    <c:v>2</c:v>
                  </c:pt>
                  <c:pt idx="3366">
                    <c:v>9</c:v>
                  </c:pt>
                  <c:pt idx="3367">
                    <c:v>4</c:v>
                  </c:pt>
                  <c:pt idx="3368">
                    <c:v>5</c:v>
                  </c:pt>
                  <c:pt idx="3369">
                    <c:v>4</c:v>
                  </c:pt>
                  <c:pt idx="3370">
                    <c:v>3</c:v>
                  </c:pt>
                  <c:pt idx="3371">
                    <c:v>7</c:v>
                  </c:pt>
                  <c:pt idx="3372">
                    <c:v>2</c:v>
                  </c:pt>
                  <c:pt idx="3373">
                    <c:v>2</c:v>
                  </c:pt>
                  <c:pt idx="3374">
                    <c:v>1</c:v>
                  </c:pt>
                  <c:pt idx="3375">
                    <c:v>1</c:v>
                  </c:pt>
                  <c:pt idx="3376">
                    <c:v>5</c:v>
                  </c:pt>
                  <c:pt idx="3377">
                    <c:v>1</c:v>
                  </c:pt>
                  <c:pt idx="3378">
                    <c:v>6</c:v>
                  </c:pt>
                  <c:pt idx="3379">
                    <c:v>6</c:v>
                  </c:pt>
                  <c:pt idx="3380">
                    <c:v>11</c:v>
                  </c:pt>
                  <c:pt idx="3381">
                    <c:v>2</c:v>
                  </c:pt>
                  <c:pt idx="3382">
                    <c:v>7</c:v>
                  </c:pt>
                  <c:pt idx="3383">
                    <c:v>2</c:v>
                  </c:pt>
                  <c:pt idx="3384">
                    <c:v>2</c:v>
                  </c:pt>
                  <c:pt idx="3385">
                    <c:v>9</c:v>
                  </c:pt>
                  <c:pt idx="3386">
                    <c:v>4</c:v>
                  </c:pt>
                  <c:pt idx="3387">
                    <c:v>7</c:v>
                  </c:pt>
                  <c:pt idx="3388">
                    <c:v>2</c:v>
                  </c:pt>
                  <c:pt idx="3389">
                    <c:v>5</c:v>
                  </c:pt>
                  <c:pt idx="3390">
                    <c:v>2</c:v>
                  </c:pt>
                  <c:pt idx="3391">
                    <c:v>1</c:v>
                  </c:pt>
                  <c:pt idx="3392">
                    <c:v>5</c:v>
                  </c:pt>
                  <c:pt idx="3393">
                    <c:v>3</c:v>
                  </c:pt>
                  <c:pt idx="3394">
                    <c:v>9</c:v>
                  </c:pt>
                  <c:pt idx="3395">
                    <c:v>2</c:v>
                  </c:pt>
                  <c:pt idx="3396">
                    <c:v>2</c:v>
                  </c:pt>
                  <c:pt idx="3397">
                    <c:v>3</c:v>
                  </c:pt>
                  <c:pt idx="3398">
                    <c:v>4</c:v>
                  </c:pt>
                  <c:pt idx="3399">
                    <c:v>1</c:v>
                  </c:pt>
                  <c:pt idx="3400">
                    <c:v>11</c:v>
                  </c:pt>
                  <c:pt idx="3401">
                    <c:v>9</c:v>
                  </c:pt>
                  <c:pt idx="3402">
                    <c:v>7</c:v>
                  </c:pt>
                  <c:pt idx="3403">
                    <c:v>5</c:v>
                  </c:pt>
                  <c:pt idx="3404">
                    <c:v>2</c:v>
                  </c:pt>
                  <c:pt idx="3405">
                    <c:v>4</c:v>
                  </c:pt>
                  <c:pt idx="3406">
                    <c:v>5</c:v>
                  </c:pt>
                  <c:pt idx="3407">
                    <c:v>2</c:v>
                  </c:pt>
                  <c:pt idx="3408">
                    <c:v>2</c:v>
                  </c:pt>
                  <c:pt idx="3409">
                    <c:v>4</c:v>
                  </c:pt>
                  <c:pt idx="3410">
                    <c:v>5</c:v>
                  </c:pt>
                  <c:pt idx="3411">
                    <c:v>4</c:v>
                  </c:pt>
                  <c:pt idx="3412">
                    <c:v>1</c:v>
                  </c:pt>
                  <c:pt idx="3413">
                    <c:v>2</c:v>
                  </c:pt>
                  <c:pt idx="3414">
                    <c:v>6</c:v>
                  </c:pt>
                  <c:pt idx="3415">
                    <c:v>3</c:v>
                  </c:pt>
                  <c:pt idx="3416">
                    <c:v>4</c:v>
                  </c:pt>
                  <c:pt idx="3417">
                    <c:v>2</c:v>
                  </c:pt>
                  <c:pt idx="3418">
                    <c:v>2</c:v>
                  </c:pt>
                  <c:pt idx="3419">
                    <c:v>3</c:v>
                  </c:pt>
                  <c:pt idx="3420">
                    <c:v>1</c:v>
                  </c:pt>
                  <c:pt idx="3421">
                    <c:v>3</c:v>
                  </c:pt>
                  <c:pt idx="3422">
                    <c:v>4</c:v>
                  </c:pt>
                  <c:pt idx="3423">
                    <c:v>1</c:v>
                  </c:pt>
                  <c:pt idx="3424">
                    <c:v>1</c:v>
                  </c:pt>
                  <c:pt idx="3425">
                    <c:v>1</c:v>
                  </c:pt>
                  <c:pt idx="3426">
                    <c:v>9</c:v>
                  </c:pt>
                  <c:pt idx="3427">
                    <c:v>4</c:v>
                  </c:pt>
                  <c:pt idx="3428">
                    <c:v>3</c:v>
                  </c:pt>
                  <c:pt idx="3429">
                    <c:v>8</c:v>
                  </c:pt>
                  <c:pt idx="3430">
                    <c:v>4</c:v>
                  </c:pt>
                  <c:pt idx="3431">
                    <c:v>3</c:v>
                  </c:pt>
                  <c:pt idx="3432">
                    <c:v>3</c:v>
                  </c:pt>
                  <c:pt idx="3433">
                    <c:v>2</c:v>
                  </c:pt>
                  <c:pt idx="3434">
                    <c:v>4</c:v>
                  </c:pt>
                  <c:pt idx="3435">
                    <c:v>4</c:v>
                  </c:pt>
                  <c:pt idx="3436">
                    <c:v>2</c:v>
                  </c:pt>
                  <c:pt idx="3437">
                    <c:v>15</c:v>
                  </c:pt>
                  <c:pt idx="3438">
                    <c:v>5</c:v>
                  </c:pt>
                  <c:pt idx="3439">
                    <c:v>8</c:v>
                  </c:pt>
                  <c:pt idx="3440">
                    <c:v>2</c:v>
                  </c:pt>
                  <c:pt idx="3441">
                    <c:v>1</c:v>
                  </c:pt>
                  <c:pt idx="3442">
                    <c:v>15</c:v>
                  </c:pt>
                  <c:pt idx="3443">
                    <c:v>2</c:v>
                  </c:pt>
                  <c:pt idx="3444">
                    <c:v>2</c:v>
                  </c:pt>
                  <c:pt idx="3445">
                    <c:v>5</c:v>
                  </c:pt>
                  <c:pt idx="3446">
                    <c:v>3</c:v>
                  </c:pt>
                  <c:pt idx="3447">
                    <c:v>7</c:v>
                  </c:pt>
                  <c:pt idx="3448">
                    <c:v>5</c:v>
                  </c:pt>
                  <c:pt idx="3449">
                    <c:v>2</c:v>
                  </c:pt>
                  <c:pt idx="3450">
                    <c:v>2</c:v>
                  </c:pt>
                  <c:pt idx="3451">
                    <c:v>14</c:v>
                  </c:pt>
                  <c:pt idx="3452">
                    <c:v>11</c:v>
                  </c:pt>
                  <c:pt idx="3453">
                    <c:v>3</c:v>
                  </c:pt>
                  <c:pt idx="3454">
                    <c:v>6</c:v>
                  </c:pt>
                  <c:pt idx="3455">
                    <c:v>3</c:v>
                  </c:pt>
                  <c:pt idx="3456">
                    <c:v>2</c:v>
                  </c:pt>
                  <c:pt idx="3457">
                    <c:v>1</c:v>
                  </c:pt>
                  <c:pt idx="3458">
                    <c:v>4</c:v>
                  </c:pt>
                  <c:pt idx="3459">
                    <c:v>1</c:v>
                  </c:pt>
                  <c:pt idx="3460">
                    <c:v>7</c:v>
                  </c:pt>
                  <c:pt idx="3461">
                    <c:v>5</c:v>
                  </c:pt>
                  <c:pt idx="3462">
                    <c:v>3</c:v>
                  </c:pt>
                  <c:pt idx="3463">
                    <c:v>2</c:v>
                  </c:pt>
                  <c:pt idx="3464">
                    <c:v>21</c:v>
                  </c:pt>
                  <c:pt idx="3465">
                    <c:v>10</c:v>
                  </c:pt>
                  <c:pt idx="3466">
                    <c:v>2</c:v>
                  </c:pt>
                  <c:pt idx="3467">
                    <c:v>4</c:v>
                  </c:pt>
                  <c:pt idx="3468">
                    <c:v>2</c:v>
                  </c:pt>
                  <c:pt idx="3469">
                    <c:v>2</c:v>
                  </c:pt>
                  <c:pt idx="3470">
                    <c:v>2</c:v>
                  </c:pt>
                  <c:pt idx="3471">
                    <c:v>2</c:v>
                  </c:pt>
                  <c:pt idx="3472">
                    <c:v>5</c:v>
                  </c:pt>
                  <c:pt idx="3473">
                    <c:v>4</c:v>
                  </c:pt>
                  <c:pt idx="3474">
                    <c:v>12</c:v>
                  </c:pt>
                  <c:pt idx="3475">
                    <c:v>11</c:v>
                  </c:pt>
                  <c:pt idx="3476">
                    <c:v>10</c:v>
                  </c:pt>
                  <c:pt idx="3477">
                    <c:v>4</c:v>
                  </c:pt>
                  <c:pt idx="3478">
                    <c:v>2</c:v>
                  </c:pt>
                  <c:pt idx="3479">
                    <c:v>3</c:v>
                  </c:pt>
                  <c:pt idx="3480">
                    <c:v>2</c:v>
                  </c:pt>
                  <c:pt idx="3481">
                    <c:v>5</c:v>
                  </c:pt>
                  <c:pt idx="3482">
                    <c:v>5</c:v>
                  </c:pt>
                  <c:pt idx="3483">
                    <c:v>6</c:v>
                  </c:pt>
                  <c:pt idx="3484">
                    <c:v>5</c:v>
                  </c:pt>
                  <c:pt idx="3485">
                    <c:v>3</c:v>
                  </c:pt>
                  <c:pt idx="3486">
                    <c:v>1</c:v>
                  </c:pt>
                  <c:pt idx="3487">
                    <c:v>8</c:v>
                  </c:pt>
                  <c:pt idx="3488">
                    <c:v>5</c:v>
                  </c:pt>
                  <c:pt idx="3489">
                    <c:v>3</c:v>
                  </c:pt>
                  <c:pt idx="3490">
                    <c:v>1</c:v>
                  </c:pt>
                  <c:pt idx="3491">
                    <c:v>2</c:v>
                  </c:pt>
                  <c:pt idx="3492">
                    <c:v>4</c:v>
                  </c:pt>
                  <c:pt idx="3493">
                    <c:v>1</c:v>
                  </c:pt>
                  <c:pt idx="3494">
                    <c:v>1</c:v>
                  </c:pt>
                  <c:pt idx="3495">
                    <c:v>2</c:v>
                  </c:pt>
                  <c:pt idx="3496">
                    <c:v>5</c:v>
                  </c:pt>
                  <c:pt idx="3497">
                    <c:v>3</c:v>
                  </c:pt>
                  <c:pt idx="3498">
                    <c:v>8</c:v>
                  </c:pt>
                  <c:pt idx="3499">
                    <c:v>3</c:v>
                  </c:pt>
                  <c:pt idx="3500">
                    <c:v>2</c:v>
                  </c:pt>
                  <c:pt idx="3501">
                    <c:v>5</c:v>
                  </c:pt>
                  <c:pt idx="3502">
                    <c:v>3</c:v>
                  </c:pt>
                  <c:pt idx="3503">
                    <c:v>7</c:v>
                  </c:pt>
                  <c:pt idx="3504">
                    <c:v>2</c:v>
                  </c:pt>
                  <c:pt idx="3505">
                    <c:v>4</c:v>
                  </c:pt>
                  <c:pt idx="3506">
                    <c:v>2</c:v>
                  </c:pt>
                  <c:pt idx="3507">
                    <c:v>11</c:v>
                  </c:pt>
                  <c:pt idx="3508">
                    <c:v>1</c:v>
                  </c:pt>
                  <c:pt idx="3509">
                    <c:v>8</c:v>
                  </c:pt>
                  <c:pt idx="3510">
                    <c:v>3</c:v>
                  </c:pt>
                  <c:pt idx="3511">
                    <c:v>3</c:v>
                  </c:pt>
                  <c:pt idx="3512">
                    <c:v>3</c:v>
                  </c:pt>
                  <c:pt idx="3513">
                    <c:v>9</c:v>
                  </c:pt>
                  <c:pt idx="3514">
                    <c:v>8</c:v>
                  </c:pt>
                  <c:pt idx="3515">
                    <c:v>2</c:v>
                  </c:pt>
                  <c:pt idx="3516">
                    <c:v>4</c:v>
                  </c:pt>
                  <c:pt idx="3517">
                    <c:v>7</c:v>
                  </c:pt>
                  <c:pt idx="3518">
                    <c:v>2</c:v>
                  </c:pt>
                  <c:pt idx="3519">
                    <c:v>3</c:v>
                  </c:pt>
                  <c:pt idx="3520">
                    <c:v>12</c:v>
                  </c:pt>
                  <c:pt idx="3521">
                    <c:v>5</c:v>
                  </c:pt>
                  <c:pt idx="3522">
                    <c:v>5</c:v>
                  </c:pt>
                  <c:pt idx="3523">
                    <c:v>10</c:v>
                  </c:pt>
                  <c:pt idx="3524">
                    <c:v>1</c:v>
                  </c:pt>
                  <c:pt idx="3525">
                    <c:v>1</c:v>
                  </c:pt>
                  <c:pt idx="3526">
                    <c:v>6</c:v>
                  </c:pt>
                  <c:pt idx="3527">
                    <c:v>4</c:v>
                  </c:pt>
                  <c:pt idx="3528">
                    <c:v>7</c:v>
                  </c:pt>
                  <c:pt idx="3529">
                    <c:v>2</c:v>
                  </c:pt>
                  <c:pt idx="3530">
                    <c:v>4</c:v>
                  </c:pt>
                  <c:pt idx="3531">
                    <c:v>2</c:v>
                  </c:pt>
                  <c:pt idx="3532">
                    <c:v>3</c:v>
                  </c:pt>
                  <c:pt idx="3533">
                    <c:v>3</c:v>
                  </c:pt>
                  <c:pt idx="3534">
                    <c:v>6</c:v>
                  </c:pt>
                  <c:pt idx="3535">
                    <c:v>2</c:v>
                  </c:pt>
                  <c:pt idx="3536">
                    <c:v>3</c:v>
                  </c:pt>
                  <c:pt idx="3537">
                    <c:v>2</c:v>
                  </c:pt>
                  <c:pt idx="3538">
                    <c:v>3</c:v>
                  </c:pt>
                  <c:pt idx="3539">
                    <c:v>2</c:v>
                  </c:pt>
                  <c:pt idx="3540">
                    <c:v>6</c:v>
                  </c:pt>
                  <c:pt idx="3541">
                    <c:v>10</c:v>
                  </c:pt>
                  <c:pt idx="3542">
                    <c:v>8</c:v>
                  </c:pt>
                  <c:pt idx="3543">
                    <c:v>2</c:v>
                  </c:pt>
                  <c:pt idx="3544">
                    <c:v>4</c:v>
                  </c:pt>
                  <c:pt idx="3545">
                    <c:v>2</c:v>
                  </c:pt>
                  <c:pt idx="3546">
                    <c:v>2</c:v>
                  </c:pt>
                  <c:pt idx="3547">
                    <c:v>2</c:v>
                  </c:pt>
                  <c:pt idx="3548">
                    <c:v>4</c:v>
                  </c:pt>
                  <c:pt idx="3549">
                    <c:v>1</c:v>
                  </c:pt>
                  <c:pt idx="3550">
                    <c:v>3</c:v>
                  </c:pt>
                  <c:pt idx="3551">
                    <c:v>16</c:v>
                  </c:pt>
                  <c:pt idx="3552">
                    <c:v>17</c:v>
                  </c:pt>
                  <c:pt idx="3553">
                    <c:v>8</c:v>
                  </c:pt>
                  <c:pt idx="3554">
                    <c:v>4</c:v>
                  </c:pt>
                  <c:pt idx="3555">
                    <c:v>4</c:v>
                  </c:pt>
                  <c:pt idx="3556">
                    <c:v>7</c:v>
                  </c:pt>
                  <c:pt idx="3557">
                    <c:v>5</c:v>
                  </c:pt>
                  <c:pt idx="3558">
                    <c:v>1</c:v>
                  </c:pt>
                  <c:pt idx="3559">
                    <c:v>5</c:v>
                  </c:pt>
                  <c:pt idx="3560">
                    <c:v>9</c:v>
                  </c:pt>
                  <c:pt idx="3561">
                    <c:v>3</c:v>
                  </c:pt>
                  <c:pt idx="3562">
                    <c:v>4</c:v>
                  </c:pt>
                  <c:pt idx="3563">
                    <c:v>2</c:v>
                  </c:pt>
                  <c:pt idx="3564">
                    <c:v>2</c:v>
                  </c:pt>
                  <c:pt idx="3565">
                    <c:v>5</c:v>
                  </c:pt>
                  <c:pt idx="3566">
                    <c:v>3</c:v>
                  </c:pt>
                  <c:pt idx="3567">
                    <c:v>5</c:v>
                  </c:pt>
                  <c:pt idx="3568">
                    <c:v>3</c:v>
                  </c:pt>
                  <c:pt idx="3569">
                    <c:v>2</c:v>
                  </c:pt>
                  <c:pt idx="3570">
                    <c:v>8</c:v>
                  </c:pt>
                  <c:pt idx="3571">
                    <c:v>2</c:v>
                  </c:pt>
                  <c:pt idx="3572">
                    <c:v>10</c:v>
                  </c:pt>
                  <c:pt idx="3573">
                    <c:v>2</c:v>
                  </c:pt>
                  <c:pt idx="3574">
                    <c:v>11</c:v>
                  </c:pt>
                  <c:pt idx="3575">
                    <c:v>8</c:v>
                  </c:pt>
                  <c:pt idx="3576">
                    <c:v>7</c:v>
                  </c:pt>
                  <c:pt idx="3577">
                    <c:v>4</c:v>
                  </c:pt>
                  <c:pt idx="3578">
                    <c:v>7</c:v>
                  </c:pt>
                  <c:pt idx="3579">
                    <c:v>2</c:v>
                  </c:pt>
                  <c:pt idx="3580">
                    <c:v>7</c:v>
                  </c:pt>
                  <c:pt idx="3581">
                    <c:v>1</c:v>
                  </c:pt>
                  <c:pt idx="3582">
                    <c:v>3</c:v>
                  </c:pt>
                  <c:pt idx="3583">
                    <c:v>7</c:v>
                  </c:pt>
                  <c:pt idx="3584">
                    <c:v>5</c:v>
                  </c:pt>
                  <c:pt idx="3585">
                    <c:v>9</c:v>
                  </c:pt>
                  <c:pt idx="3586">
                    <c:v>2</c:v>
                  </c:pt>
                  <c:pt idx="3587">
                    <c:v>4</c:v>
                  </c:pt>
                  <c:pt idx="3588">
                    <c:v>3</c:v>
                  </c:pt>
                  <c:pt idx="3589">
                    <c:v>2</c:v>
                  </c:pt>
                  <c:pt idx="3590">
                    <c:v>4</c:v>
                  </c:pt>
                  <c:pt idx="3591">
                    <c:v>5</c:v>
                  </c:pt>
                  <c:pt idx="3592">
                    <c:v>4</c:v>
                  </c:pt>
                  <c:pt idx="3593">
                    <c:v>7</c:v>
                  </c:pt>
                  <c:pt idx="3594">
                    <c:v>6</c:v>
                  </c:pt>
                  <c:pt idx="3595">
                    <c:v>3</c:v>
                  </c:pt>
                  <c:pt idx="3596">
                    <c:v>3</c:v>
                  </c:pt>
                  <c:pt idx="3597">
                    <c:v>2</c:v>
                  </c:pt>
                  <c:pt idx="3598">
                    <c:v>2</c:v>
                  </c:pt>
                  <c:pt idx="3599">
                    <c:v>2</c:v>
                  </c:pt>
                  <c:pt idx="3600">
                    <c:v>2</c:v>
                  </c:pt>
                  <c:pt idx="3601">
                    <c:v>2</c:v>
                  </c:pt>
                  <c:pt idx="3602">
                    <c:v>5</c:v>
                  </c:pt>
                  <c:pt idx="3603">
                    <c:v>3</c:v>
                  </c:pt>
                  <c:pt idx="3604">
                    <c:v>1</c:v>
                  </c:pt>
                  <c:pt idx="3605">
                    <c:v>14</c:v>
                  </c:pt>
                  <c:pt idx="3606">
                    <c:v>10</c:v>
                  </c:pt>
                  <c:pt idx="3607">
                    <c:v>12</c:v>
                  </c:pt>
                  <c:pt idx="3608">
                    <c:v>4</c:v>
                  </c:pt>
                  <c:pt idx="3609">
                    <c:v>7</c:v>
                  </c:pt>
                  <c:pt idx="3610">
                    <c:v>12</c:v>
                  </c:pt>
                  <c:pt idx="3611">
                    <c:v>13</c:v>
                  </c:pt>
                  <c:pt idx="3612">
                    <c:v>5</c:v>
                  </c:pt>
                  <c:pt idx="3613">
                    <c:v>3</c:v>
                  </c:pt>
                  <c:pt idx="3614">
                    <c:v>2</c:v>
                  </c:pt>
                  <c:pt idx="3615">
                    <c:v>1</c:v>
                  </c:pt>
                  <c:pt idx="3616">
                    <c:v>7</c:v>
                  </c:pt>
                  <c:pt idx="3617">
                    <c:v>3</c:v>
                  </c:pt>
                  <c:pt idx="3618">
                    <c:v>3</c:v>
                  </c:pt>
                  <c:pt idx="3619">
                    <c:v>5</c:v>
                  </c:pt>
                  <c:pt idx="3620">
                    <c:v>9</c:v>
                  </c:pt>
                  <c:pt idx="3621">
                    <c:v>1</c:v>
                  </c:pt>
                  <c:pt idx="3622">
                    <c:v>2</c:v>
                  </c:pt>
                  <c:pt idx="3623">
                    <c:v>5</c:v>
                  </c:pt>
                  <c:pt idx="3624">
                    <c:v>4</c:v>
                  </c:pt>
                  <c:pt idx="3625">
                    <c:v>3</c:v>
                  </c:pt>
                  <c:pt idx="3626">
                    <c:v>18</c:v>
                  </c:pt>
                  <c:pt idx="3627">
                    <c:v>10</c:v>
                  </c:pt>
                  <c:pt idx="3628">
                    <c:v>3</c:v>
                  </c:pt>
                  <c:pt idx="3629">
                    <c:v>5</c:v>
                  </c:pt>
                  <c:pt idx="3630">
                    <c:v>4</c:v>
                  </c:pt>
                  <c:pt idx="3631">
                    <c:v>8</c:v>
                  </c:pt>
                  <c:pt idx="3632">
                    <c:v>7</c:v>
                  </c:pt>
                  <c:pt idx="3633">
                    <c:v>1</c:v>
                  </c:pt>
                  <c:pt idx="3634">
                    <c:v>8</c:v>
                  </c:pt>
                  <c:pt idx="3635">
                    <c:v>2</c:v>
                  </c:pt>
                  <c:pt idx="3636">
                    <c:v>11</c:v>
                  </c:pt>
                  <c:pt idx="3637">
                    <c:v>4</c:v>
                  </c:pt>
                  <c:pt idx="3638">
                    <c:v>4</c:v>
                  </c:pt>
                  <c:pt idx="3639">
                    <c:v>2</c:v>
                  </c:pt>
                  <c:pt idx="3640">
                    <c:v>10</c:v>
                  </c:pt>
                  <c:pt idx="3641">
                    <c:v>4</c:v>
                  </c:pt>
                  <c:pt idx="3642">
                    <c:v>2</c:v>
                  </c:pt>
                  <c:pt idx="3643">
                    <c:v>2</c:v>
                  </c:pt>
                  <c:pt idx="3644">
                    <c:v>5</c:v>
                  </c:pt>
                  <c:pt idx="3645">
                    <c:v>6</c:v>
                  </c:pt>
                  <c:pt idx="3646">
                    <c:v>6</c:v>
                  </c:pt>
                  <c:pt idx="3647">
                    <c:v>8</c:v>
                  </c:pt>
                  <c:pt idx="3648">
                    <c:v>6</c:v>
                  </c:pt>
                  <c:pt idx="3649">
                    <c:v>10</c:v>
                  </c:pt>
                  <c:pt idx="3650">
                    <c:v>1</c:v>
                  </c:pt>
                  <c:pt idx="3651">
                    <c:v>3</c:v>
                  </c:pt>
                  <c:pt idx="3652">
                    <c:v>2</c:v>
                  </c:pt>
                  <c:pt idx="3653">
                    <c:v>3</c:v>
                  </c:pt>
                  <c:pt idx="3654">
                    <c:v>3</c:v>
                  </c:pt>
                  <c:pt idx="3655">
                    <c:v>8</c:v>
                  </c:pt>
                  <c:pt idx="3656">
                    <c:v>2</c:v>
                  </c:pt>
                  <c:pt idx="3657">
                    <c:v>2</c:v>
                  </c:pt>
                  <c:pt idx="3658">
                    <c:v>6</c:v>
                  </c:pt>
                  <c:pt idx="3659">
                    <c:v>2</c:v>
                  </c:pt>
                  <c:pt idx="3660">
                    <c:v>2</c:v>
                  </c:pt>
                  <c:pt idx="3661">
                    <c:v>1</c:v>
                  </c:pt>
                  <c:pt idx="3662">
                    <c:v>14</c:v>
                  </c:pt>
                  <c:pt idx="3663">
                    <c:v>3</c:v>
                  </c:pt>
                  <c:pt idx="3664">
                    <c:v>7</c:v>
                  </c:pt>
                  <c:pt idx="3665">
                    <c:v>14</c:v>
                  </c:pt>
                  <c:pt idx="3666">
                    <c:v>5</c:v>
                  </c:pt>
                  <c:pt idx="3667">
                    <c:v>12</c:v>
                  </c:pt>
                  <c:pt idx="3668">
                    <c:v>1</c:v>
                  </c:pt>
                  <c:pt idx="3669">
                    <c:v>2</c:v>
                  </c:pt>
                  <c:pt idx="3670">
                    <c:v>4</c:v>
                  </c:pt>
                  <c:pt idx="3671">
                    <c:v>5</c:v>
                  </c:pt>
                  <c:pt idx="3672">
                    <c:v>2</c:v>
                  </c:pt>
                  <c:pt idx="3673">
                    <c:v>6</c:v>
                  </c:pt>
                  <c:pt idx="3674">
                    <c:v>2</c:v>
                  </c:pt>
                  <c:pt idx="3675">
                    <c:v>1</c:v>
                  </c:pt>
                  <c:pt idx="3676">
                    <c:v>1</c:v>
                  </c:pt>
                  <c:pt idx="3677">
                    <c:v>1</c:v>
                  </c:pt>
                  <c:pt idx="3678">
                    <c:v>2</c:v>
                  </c:pt>
                  <c:pt idx="3679">
                    <c:v>9</c:v>
                  </c:pt>
                  <c:pt idx="3680">
                    <c:v>3</c:v>
                  </c:pt>
                  <c:pt idx="3681">
                    <c:v>2</c:v>
                  </c:pt>
                  <c:pt idx="3682">
                    <c:v>7</c:v>
                  </c:pt>
                  <c:pt idx="3683">
                    <c:v>3</c:v>
                  </c:pt>
                  <c:pt idx="3684">
                    <c:v>5</c:v>
                  </c:pt>
                  <c:pt idx="3685">
                    <c:v>2</c:v>
                  </c:pt>
                  <c:pt idx="3686">
                    <c:v>3</c:v>
                  </c:pt>
                  <c:pt idx="3687">
                    <c:v>1</c:v>
                  </c:pt>
                  <c:pt idx="3688">
                    <c:v>13</c:v>
                  </c:pt>
                  <c:pt idx="3689">
                    <c:v>8</c:v>
                  </c:pt>
                  <c:pt idx="3690">
                    <c:v>4</c:v>
                  </c:pt>
                  <c:pt idx="3691">
                    <c:v>1</c:v>
                  </c:pt>
                  <c:pt idx="3692">
                    <c:v>3</c:v>
                  </c:pt>
                  <c:pt idx="3693">
                    <c:v>1</c:v>
                  </c:pt>
                  <c:pt idx="3694">
                    <c:v>2</c:v>
                  </c:pt>
                  <c:pt idx="3695">
                    <c:v>3</c:v>
                  </c:pt>
                  <c:pt idx="3696">
                    <c:v>10</c:v>
                  </c:pt>
                  <c:pt idx="3697">
                    <c:v>2</c:v>
                  </c:pt>
                  <c:pt idx="3698">
                    <c:v>6</c:v>
                  </c:pt>
                  <c:pt idx="3699">
                    <c:v>2</c:v>
                  </c:pt>
                  <c:pt idx="3700">
                    <c:v>2</c:v>
                  </c:pt>
                  <c:pt idx="3701">
                    <c:v>2</c:v>
                  </c:pt>
                  <c:pt idx="3702">
                    <c:v>10</c:v>
                  </c:pt>
                  <c:pt idx="3703">
                    <c:v>4</c:v>
                  </c:pt>
                  <c:pt idx="3704">
                    <c:v>2</c:v>
                  </c:pt>
                  <c:pt idx="3705">
                    <c:v>3</c:v>
                  </c:pt>
                  <c:pt idx="3706">
                    <c:v>5</c:v>
                  </c:pt>
                  <c:pt idx="3707">
                    <c:v>14</c:v>
                  </c:pt>
                  <c:pt idx="3708">
                    <c:v>5</c:v>
                  </c:pt>
                  <c:pt idx="3709">
                    <c:v>2</c:v>
                  </c:pt>
                  <c:pt idx="3710">
                    <c:v>4</c:v>
                  </c:pt>
                  <c:pt idx="3711">
                    <c:v>9</c:v>
                  </c:pt>
                  <c:pt idx="3712">
                    <c:v>6</c:v>
                  </c:pt>
                  <c:pt idx="3713">
                    <c:v>7</c:v>
                  </c:pt>
                  <c:pt idx="3714">
                    <c:v>4</c:v>
                  </c:pt>
                  <c:pt idx="3715">
                    <c:v>3</c:v>
                  </c:pt>
                  <c:pt idx="3716">
                    <c:v>2</c:v>
                  </c:pt>
                  <c:pt idx="3717">
                    <c:v>1</c:v>
                  </c:pt>
                  <c:pt idx="3718">
                    <c:v>8</c:v>
                  </c:pt>
                  <c:pt idx="3719">
                    <c:v>1</c:v>
                  </c:pt>
                  <c:pt idx="3720">
                    <c:v>2</c:v>
                  </c:pt>
                  <c:pt idx="3721">
                    <c:v>4</c:v>
                  </c:pt>
                  <c:pt idx="3722">
                    <c:v>2</c:v>
                  </c:pt>
                  <c:pt idx="3723">
                    <c:v>1</c:v>
                  </c:pt>
                  <c:pt idx="3724">
                    <c:v>4</c:v>
                  </c:pt>
                  <c:pt idx="3725">
                    <c:v>9</c:v>
                  </c:pt>
                  <c:pt idx="3726">
                    <c:v>2</c:v>
                  </c:pt>
                  <c:pt idx="3727">
                    <c:v>2</c:v>
                  </c:pt>
                  <c:pt idx="3728">
                    <c:v>6</c:v>
                  </c:pt>
                  <c:pt idx="3729">
                    <c:v>7</c:v>
                  </c:pt>
                  <c:pt idx="3730">
                    <c:v>2</c:v>
                  </c:pt>
                  <c:pt idx="3731">
                    <c:v>1</c:v>
                  </c:pt>
                  <c:pt idx="3732">
                    <c:v>3</c:v>
                  </c:pt>
                  <c:pt idx="3733">
                    <c:v>6</c:v>
                  </c:pt>
                  <c:pt idx="3734">
                    <c:v>3</c:v>
                  </c:pt>
                  <c:pt idx="3735">
                    <c:v>7</c:v>
                  </c:pt>
                  <c:pt idx="3736">
                    <c:v>10</c:v>
                  </c:pt>
                  <c:pt idx="3737">
                    <c:v>8</c:v>
                  </c:pt>
                  <c:pt idx="3738">
                    <c:v>1</c:v>
                  </c:pt>
                  <c:pt idx="3739">
                    <c:v>2</c:v>
                  </c:pt>
                  <c:pt idx="3740">
                    <c:v>2</c:v>
                  </c:pt>
                  <c:pt idx="3741">
                    <c:v>3</c:v>
                  </c:pt>
                  <c:pt idx="3742">
                    <c:v>2</c:v>
                  </c:pt>
                  <c:pt idx="3743">
                    <c:v>3</c:v>
                  </c:pt>
                  <c:pt idx="3744">
                    <c:v>2</c:v>
                  </c:pt>
                  <c:pt idx="3745">
                    <c:v>2</c:v>
                  </c:pt>
                  <c:pt idx="3746">
                    <c:v>3</c:v>
                  </c:pt>
                  <c:pt idx="3747">
                    <c:v>7</c:v>
                  </c:pt>
                  <c:pt idx="3748">
                    <c:v>1</c:v>
                  </c:pt>
                  <c:pt idx="3749">
                    <c:v>4</c:v>
                  </c:pt>
                  <c:pt idx="3750">
                    <c:v>5</c:v>
                  </c:pt>
                  <c:pt idx="3751">
                    <c:v>8</c:v>
                  </c:pt>
                  <c:pt idx="3752">
                    <c:v>8</c:v>
                  </c:pt>
                  <c:pt idx="3753">
                    <c:v>1</c:v>
                  </c:pt>
                  <c:pt idx="3754">
                    <c:v>2</c:v>
                  </c:pt>
                  <c:pt idx="3755">
                    <c:v>4</c:v>
                  </c:pt>
                  <c:pt idx="3756">
                    <c:v>11</c:v>
                  </c:pt>
                  <c:pt idx="3757">
                    <c:v>1</c:v>
                  </c:pt>
                  <c:pt idx="3758">
                    <c:v>3</c:v>
                  </c:pt>
                  <c:pt idx="3759">
                    <c:v>2</c:v>
                  </c:pt>
                  <c:pt idx="3760">
                    <c:v>2</c:v>
                  </c:pt>
                  <c:pt idx="3761">
                    <c:v>2</c:v>
                  </c:pt>
                  <c:pt idx="3762">
                    <c:v>3</c:v>
                  </c:pt>
                  <c:pt idx="3763">
                    <c:v>6</c:v>
                  </c:pt>
                  <c:pt idx="3764">
                    <c:v>11</c:v>
                  </c:pt>
                  <c:pt idx="3765">
                    <c:v>5</c:v>
                  </c:pt>
                  <c:pt idx="3766">
                    <c:v>7</c:v>
                  </c:pt>
                  <c:pt idx="3767">
                    <c:v>12</c:v>
                  </c:pt>
                  <c:pt idx="3768">
                    <c:v>4</c:v>
                  </c:pt>
                  <c:pt idx="3769">
                    <c:v>4</c:v>
                  </c:pt>
                  <c:pt idx="3770">
                    <c:v>8</c:v>
                  </c:pt>
                  <c:pt idx="3771">
                    <c:v>9</c:v>
                  </c:pt>
                  <c:pt idx="3772">
                    <c:v>2</c:v>
                  </c:pt>
                  <c:pt idx="3773">
                    <c:v>2</c:v>
                  </c:pt>
                  <c:pt idx="3774">
                    <c:v>4</c:v>
                  </c:pt>
                  <c:pt idx="3775">
                    <c:v>4</c:v>
                  </c:pt>
                  <c:pt idx="3776">
                    <c:v>5</c:v>
                  </c:pt>
                  <c:pt idx="3777">
                    <c:v>8</c:v>
                  </c:pt>
                  <c:pt idx="3778">
                    <c:v>2</c:v>
                  </c:pt>
                  <c:pt idx="3779">
                    <c:v>5</c:v>
                  </c:pt>
                  <c:pt idx="3780">
                    <c:v>3</c:v>
                  </c:pt>
                  <c:pt idx="3781">
                    <c:v>2</c:v>
                  </c:pt>
                  <c:pt idx="3782">
                    <c:v>8</c:v>
                  </c:pt>
                  <c:pt idx="3783">
                    <c:v>1</c:v>
                  </c:pt>
                  <c:pt idx="3784">
                    <c:v>5</c:v>
                  </c:pt>
                  <c:pt idx="3785">
                    <c:v>2</c:v>
                  </c:pt>
                  <c:pt idx="3786">
                    <c:v>5</c:v>
                  </c:pt>
                  <c:pt idx="3787">
                    <c:v>2</c:v>
                  </c:pt>
                  <c:pt idx="3788">
                    <c:v>5</c:v>
                  </c:pt>
                  <c:pt idx="3789">
                    <c:v>1</c:v>
                  </c:pt>
                  <c:pt idx="3790">
                    <c:v>3</c:v>
                  </c:pt>
                  <c:pt idx="3791">
                    <c:v>1</c:v>
                  </c:pt>
                  <c:pt idx="3792">
                    <c:v>1</c:v>
                  </c:pt>
                  <c:pt idx="3793">
                    <c:v>3</c:v>
                  </c:pt>
                  <c:pt idx="3794">
                    <c:v>6</c:v>
                  </c:pt>
                  <c:pt idx="3795">
                    <c:v>4</c:v>
                  </c:pt>
                  <c:pt idx="3796">
                    <c:v>2</c:v>
                  </c:pt>
                  <c:pt idx="3797">
                    <c:v>2</c:v>
                  </c:pt>
                  <c:pt idx="3798">
                    <c:v>2</c:v>
                  </c:pt>
                  <c:pt idx="3799">
                    <c:v>4</c:v>
                  </c:pt>
                  <c:pt idx="3800">
                    <c:v>4</c:v>
                  </c:pt>
                  <c:pt idx="3801">
                    <c:v>9</c:v>
                  </c:pt>
                  <c:pt idx="3802">
                    <c:v>1</c:v>
                  </c:pt>
                  <c:pt idx="3803">
                    <c:v>7</c:v>
                  </c:pt>
                  <c:pt idx="3804">
                    <c:v>5</c:v>
                  </c:pt>
                  <c:pt idx="3805">
                    <c:v>4</c:v>
                  </c:pt>
                  <c:pt idx="3806">
                    <c:v>5</c:v>
                  </c:pt>
                  <c:pt idx="3807">
                    <c:v>1</c:v>
                  </c:pt>
                  <c:pt idx="3808">
                    <c:v>10</c:v>
                  </c:pt>
                  <c:pt idx="3809">
                    <c:v>15</c:v>
                  </c:pt>
                  <c:pt idx="3810">
                    <c:v>7</c:v>
                  </c:pt>
                  <c:pt idx="3811">
                    <c:v>2</c:v>
                  </c:pt>
                  <c:pt idx="3812">
                    <c:v>1</c:v>
                  </c:pt>
                  <c:pt idx="3813">
                    <c:v>7</c:v>
                  </c:pt>
                  <c:pt idx="3814">
                    <c:v>6</c:v>
                  </c:pt>
                  <c:pt idx="3815">
                    <c:v>1</c:v>
                  </c:pt>
                  <c:pt idx="3816">
                    <c:v>1</c:v>
                  </c:pt>
                  <c:pt idx="3817">
                    <c:v>4</c:v>
                  </c:pt>
                  <c:pt idx="3818">
                    <c:v>5</c:v>
                  </c:pt>
                  <c:pt idx="3819">
                    <c:v>3</c:v>
                  </c:pt>
                  <c:pt idx="3820">
                    <c:v>10</c:v>
                  </c:pt>
                  <c:pt idx="3821">
                    <c:v>3</c:v>
                  </c:pt>
                  <c:pt idx="3822">
                    <c:v>6</c:v>
                  </c:pt>
                  <c:pt idx="3823">
                    <c:v>8</c:v>
                  </c:pt>
                  <c:pt idx="3824">
                    <c:v>6</c:v>
                  </c:pt>
                  <c:pt idx="3825">
                    <c:v>2</c:v>
                  </c:pt>
                  <c:pt idx="3826">
                    <c:v>1</c:v>
                  </c:pt>
                  <c:pt idx="3827">
                    <c:v>2</c:v>
                  </c:pt>
                  <c:pt idx="3828">
                    <c:v>2</c:v>
                  </c:pt>
                  <c:pt idx="3829">
                    <c:v>7</c:v>
                  </c:pt>
                  <c:pt idx="3830">
                    <c:v>6</c:v>
                  </c:pt>
                  <c:pt idx="3831">
                    <c:v>1</c:v>
                  </c:pt>
                  <c:pt idx="3832">
                    <c:v>3</c:v>
                  </c:pt>
                  <c:pt idx="3833">
                    <c:v>2</c:v>
                  </c:pt>
                  <c:pt idx="3834">
                    <c:v>5</c:v>
                  </c:pt>
                  <c:pt idx="3835">
                    <c:v>2</c:v>
                  </c:pt>
                  <c:pt idx="3836">
                    <c:v>11</c:v>
                  </c:pt>
                  <c:pt idx="3837">
                    <c:v>16</c:v>
                  </c:pt>
                  <c:pt idx="3838">
                    <c:v>6</c:v>
                  </c:pt>
                  <c:pt idx="3839">
                    <c:v>7</c:v>
                  </c:pt>
                  <c:pt idx="3840">
                    <c:v>1</c:v>
                  </c:pt>
                  <c:pt idx="3841">
                    <c:v>1</c:v>
                  </c:pt>
                  <c:pt idx="3842">
                    <c:v>8</c:v>
                  </c:pt>
                  <c:pt idx="3843">
                    <c:v>6</c:v>
                  </c:pt>
                  <c:pt idx="3844">
                    <c:v>6</c:v>
                  </c:pt>
                  <c:pt idx="3845">
                    <c:v>1</c:v>
                  </c:pt>
                  <c:pt idx="3846">
                    <c:v>3</c:v>
                  </c:pt>
                  <c:pt idx="3847">
                    <c:v>4</c:v>
                  </c:pt>
                  <c:pt idx="3848">
                    <c:v>4</c:v>
                  </c:pt>
                  <c:pt idx="3849">
                    <c:v>1</c:v>
                  </c:pt>
                  <c:pt idx="3850">
                    <c:v>3</c:v>
                  </c:pt>
                  <c:pt idx="3851">
                    <c:v>2</c:v>
                  </c:pt>
                  <c:pt idx="3852">
                    <c:v>6</c:v>
                  </c:pt>
                  <c:pt idx="3853">
                    <c:v>1</c:v>
                  </c:pt>
                  <c:pt idx="3854">
                    <c:v>2</c:v>
                  </c:pt>
                  <c:pt idx="3855">
                    <c:v>7</c:v>
                  </c:pt>
                  <c:pt idx="3856">
                    <c:v>12</c:v>
                  </c:pt>
                  <c:pt idx="3857">
                    <c:v>3</c:v>
                  </c:pt>
                  <c:pt idx="3858">
                    <c:v>11</c:v>
                  </c:pt>
                  <c:pt idx="3859">
                    <c:v>5</c:v>
                  </c:pt>
                  <c:pt idx="3860">
                    <c:v>2</c:v>
                  </c:pt>
                  <c:pt idx="3861">
                    <c:v>1</c:v>
                  </c:pt>
                  <c:pt idx="3862">
                    <c:v>1</c:v>
                  </c:pt>
                  <c:pt idx="3863">
                    <c:v>5</c:v>
                  </c:pt>
                  <c:pt idx="3864">
                    <c:v>3</c:v>
                  </c:pt>
                  <c:pt idx="3865">
                    <c:v>2</c:v>
                  </c:pt>
                  <c:pt idx="3866">
                    <c:v>1</c:v>
                  </c:pt>
                  <c:pt idx="3867">
                    <c:v>2</c:v>
                  </c:pt>
                  <c:pt idx="3868">
                    <c:v>3</c:v>
                  </c:pt>
                  <c:pt idx="3869">
                    <c:v>6</c:v>
                  </c:pt>
                  <c:pt idx="3870">
                    <c:v>6</c:v>
                  </c:pt>
                  <c:pt idx="3871">
                    <c:v>1</c:v>
                  </c:pt>
                  <c:pt idx="3872">
                    <c:v>1</c:v>
                  </c:pt>
                  <c:pt idx="3873">
                    <c:v>5</c:v>
                  </c:pt>
                  <c:pt idx="3874">
                    <c:v>1</c:v>
                  </c:pt>
                  <c:pt idx="3875">
                    <c:v>1</c:v>
                  </c:pt>
                  <c:pt idx="3876">
                    <c:v>1</c:v>
                  </c:pt>
                  <c:pt idx="3877">
                    <c:v>3</c:v>
                  </c:pt>
                  <c:pt idx="3878">
                    <c:v>4</c:v>
                  </c:pt>
                  <c:pt idx="3879">
                    <c:v>2</c:v>
                  </c:pt>
                  <c:pt idx="3880">
                    <c:v>9</c:v>
                  </c:pt>
                  <c:pt idx="3881">
                    <c:v>14</c:v>
                  </c:pt>
                  <c:pt idx="3882">
                    <c:v>2</c:v>
                  </c:pt>
                  <c:pt idx="3883">
                    <c:v>16</c:v>
                  </c:pt>
                  <c:pt idx="3884">
                    <c:v>5</c:v>
                  </c:pt>
                  <c:pt idx="3885">
                    <c:v>3</c:v>
                  </c:pt>
                  <c:pt idx="3886">
                    <c:v>3</c:v>
                  </c:pt>
                  <c:pt idx="3887">
                    <c:v>8</c:v>
                  </c:pt>
                  <c:pt idx="3888">
                    <c:v>6</c:v>
                  </c:pt>
                  <c:pt idx="3889">
                    <c:v>1</c:v>
                  </c:pt>
                  <c:pt idx="3890">
                    <c:v>2</c:v>
                  </c:pt>
                  <c:pt idx="3891">
                    <c:v>3</c:v>
                  </c:pt>
                  <c:pt idx="3892">
                    <c:v>5</c:v>
                  </c:pt>
                  <c:pt idx="3893">
                    <c:v>4</c:v>
                  </c:pt>
                  <c:pt idx="3894">
                    <c:v>7</c:v>
                  </c:pt>
                  <c:pt idx="3895">
                    <c:v>3</c:v>
                  </c:pt>
                  <c:pt idx="3896">
                    <c:v>4</c:v>
                  </c:pt>
                  <c:pt idx="3897">
                    <c:v>6</c:v>
                  </c:pt>
                  <c:pt idx="3898">
                    <c:v>7</c:v>
                  </c:pt>
                  <c:pt idx="3899">
                    <c:v>2</c:v>
                  </c:pt>
                  <c:pt idx="3900">
                    <c:v>1</c:v>
                  </c:pt>
                  <c:pt idx="3901">
                    <c:v>1</c:v>
                  </c:pt>
                  <c:pt idx="3902">
                    <c:v>2</c:v>
                  </c:pt>
                  <c:pt idx="3903">
                    <c:v>4</c:v>
                  </c:pt>
                  <c:pt idx="3904">
                    <c:v>4</c:v>
                  </c:pt>
                  <c:pt idx="3905">
                    <c:v>5</c:v>
                  </c:pt>
                  <c:pt idx="3906">
                    <c:v>3</c:v>
                  </c:pt>
                  <c:pt idx="3907">
                    <c:v>5</c:v>
                  </c:pt>
                  <c:pt idx="3908">
                    <c:v>18</c:v>
                  </c:pt>
                  <c:pt idx="3909">
                    <c:v>3</c:v>
                  </c:pt>
                  <c:pt idx="3910">
                    <c:v>2</c:v>
                  </c:pt>
                  <c:pt idx="3911">
                    <c:v>2</c:v>
                  </c:pt>
                  <c:pt idx="3912">
                    <c:v>3</c:v>
                  </c:pt>
                  <c:pt idx="3913">
                    <c:v>3</c:v>
                  </c:pt>
                  <c:pt idx="3914">
                    <c:v>1</c:v>
                  </c:pt>
                  <c:pt idx="3915">
                    <c:v>4</c:v>
                  </c:pt>
                  <c:pt idx="3916">
                    <c:v>6</c:v>
                  </c:pt>
                  <c:pt idx="3917">
                    <c:v>1</c:v>
                  </c:pt>
                  <c:pt idx="3918">
                    <c:v>2</c:v>
                  </c:pt>
                  <c:pt idx="3919">
                    <c:v>1</c:v>
                  </c:pt>
                  <c:pt idx="3920">
                    <c:v>3</c:v>
                  </c:pt>
                  <c:pt idx="3921">
                    <c:v>1</c:v>
                  </c:pt>
                  <c:pt idx="3922">
                    <c:v>6</c:v>
                  </c:pt>
                  <c:pt idx="3923">
                    <c:v>3</c:v>
                  </c:pt>
                  <c:pt idx="3924">
                    <c:v>4</c:v>
                  </c:pt>
                  <c:pt idx="3925">
                    <c:v>5</c:v>
                  </c:pt>
                  <c:pt idx="3926">
                    <c:v>3</c:v>
                  </c:pt>
                  <c:pt idx="3927">
                    <c:v>5</c:v>
                  </c:pt>
                  <c:pt idx="3928">
                    <c:v>5</c:v>
                  </c:pt>
                  <c:pt idx="3929">
                    <c:v>7</c:v>
                  </c:pt>
                  <c:pt idx="3930">
                    <c:v>2</c:v>
                  </c:pt>
                  <c:pt idx="3931">
                    <c:v>3</c:v>
                  </c:pt>
                  <c:pt idx="3932">
                    <c:v>3</c:v>
                  </c:pt>
                  <c:pt idx="3933">
                    <c:v>6</c:v>
                  </c:pt>
                  <c:pt idx="3934">
                    <c:v>1</c:v>
                  </c:pt>
                  <c:pt idx="3935">
                    <c:v>1</c:v>
                  </c:pt>
                  <c:pt idx="3936">
                    <c:v>2</c:v>
                  </c:pt>
                  <c:pt idx="3937">
                    <c:v>4</c:v>
                  </c:pt>
                  <c:pt idx="3938">
                    <c:v>3</c:v>
                  </c:pt>
                  <c:pt idx="3939">
                    <c:v>1</c:v>
                  </c:pt>
                  <c:pt idx="3940">
                    <c:v>2</c:v>
                  </c:pt>
                  <c:pt idx="3941">
                    <c:v>6</c:v>
                  </c:pt>
                  <c:pt idx="3942">
                    <c:v>6</c:v>
                  </c:pt>
                  <c:pt idx="3943">
                    <c:v>3</c:v>
                  </c:pt>
                  <c:pt idx="3944">
                    <c:v>5</c:v>
                  </c:pt>
                  <c:pt idx="3945">
                    <c:v>4</c:v>
                  </c:pt>
                  <c:pt idx="3946">
                    <c:v>10</c:v>
                  </c:pt>
                  <c:pt idx="3947">
                    <c:v>2</c:v>
                  </c:pt>
                  <c:pt idx="3948">
                    <c:v>2</c:v>
                  </c:pt>
                  <c:pt idx="3949">
                    <c:v>3</c:v>
                  </c:pt>
                  <c:pt idx="3950">
                    <c:v>6</c:v>
                  </c:pt>
                  <c:pt idx="3951">
                    <c:v>2</c:v>
                  </c:pt>
                  <c:pt idx="3952">
                    <c:v>6</c:v>
                  </c:pt>
                  <c:pt idx="3953">
                    <c:v>1</c:v>
                  </c:pt>
                  <c:pt idx="3954">
                    <c:v>6</c:v>
                  </c:pt>
                  <c:pt idx="3955">
                    <c:v>2</c:v>
                  </c:pt>
                  <c:pt idx="3956">
                    <c:v>4</c:v>
                  </c:pt>
                  <c:pt idx="3957">
                    <c:v>4</c:v>
                  </c:pt>
                  <c:pt idx="3958">
                    <c:v>4</c:v>
                  </c:pt>
                  <c:pt idx="3959">
                    <c:v>2</c:v>
                  </c:pt>
                  <c:pt idx="3960">
                    <c:v>1</c:v>
                  </c:pt>
                  <c:pt idx="3961">
                    <c:v>1</c:v>
                  </c:pt>
                  <c:pt idx="3962">
                    <c:v>9</c:v>
                  </c:pt>
                  <c:pt idx="3963">
                    <c:v>5</c:v>
                  </c:pt>
                  <c:pt idx="3964">
                    <c:v>4</c:v>
                  </c:pt>
                  <c:pt idx="3965">
                    <c:v>2</c:v>
                  </c:pt>
                  <c:pt idx="3966">
                    <c:v>2</c:v>
                  </c:pt>
                  <c:pt idx="3967">
                    <c:v>1</c:v>
                  </c:pt>
                  <c:pt idx="3968">
                    <c:v>8</c:v>
                  </c:pt>
                  <c:pt idx="3969">
                    <c:v>2</c:v>
                  </c:pt>
                  <c:pt idx="3970">
                    <c:v>3</c:v>
                  </c:pt>
                  <c:pt idx="3971">
                    <c:v>3</c:v>
                  </c:pt>
                  <c:pt idx="3972">
                    <c:v>3</c:v>
                  </c:pt>
                  <c:pt idx="3973">
                    <c:v>3</c:v>
                  </c:pt>
                  <c:pt idx="3974">
                    <c:v>2</c:v>
                  </c:pt>
                  <c:pt idx="3975">
                    <c:v>2</c:v>
                  </c:pt>
                  <c:pt idx="3976">
                    <c:v>1</c:v>
                  </c:pt>
                  <c:pt idx="3977">
                    <c:v>4</c:v>
                  </c:pt>
                  <c:pt idx="3978">
                    <c:v>2</c:v>
                  </c:pt>
                  <c:pt idx="3979">
                    <c:v>13</c:v>
                  </c:pt>
                  <c:pt idx="3980">
                    <c:v>1</c:v>
                  </c:pt>
                  <c:pt idx="3981">
                    <c:v>6</c:v>
                  </c:pt>
                  <c:pt idx="3982">
                    <c:v>3</c:v>
                  </c:pt>
                  <c:pt idx="3983">
                    <c:v>6</c:v>
                  </c:pt>
                  <c:pt idx="3984">
                    <c:v>7</c:v>
                  </c:pt>
                  <c:pt idx="3985">
                    <c:v>1</c:v>
                  </c:pt>
                  <c:pt idx="3986">
                    <c:v>2</c:v>
                  </c:pt>
                  <c:pt idx="3987">
                    <c:v>1</c:v>
                  </c:pt>
                  <c:pt idx="3988">
                    <c:v>2</c:v>
                  </c:pt>
                  <c:pt idx="3989">
                    <c:v>3</c:v>
                  </c:pt>
                  <c:pt idx="3990">
                    <c:v>4</c:v>
                  </c:pt>
                  <c:pt idx="3991">
                    <c:v>5</c:v>
                  </c:pt>
                  <c:pt idx="3992">
                    <c:v>3</c:v>
                  </c:pt>
                  <c:pt idx="3993">
                    <c:v>2</c:v>
                  </c:pt>
                  <c:pt idx="3994">
                    <c:v>7</c:v>
                  </c:pt>
                  <c:pt idx="3995">
                    <c:v>5</c:v>
                  </c:pt>
                  <c:pt idx="3996">
                    <c:v>5</c:v>
                  </c:pt>
                  <c:pt idx="3997">
                    <c:v>8</c:v>
                  </c:pt>
                  <c:pt idx="3998">
                    <c:v>1</c:v>
                  </c:pt>
                  <c:pt idx="3999">
                    <c:v>2</c:v>
                  </c:pt>
                  <c:pt idx="4000">
                    <c:v>3</c:v>
                  </c:pt>
                  <c:pt idx="4001">
                    <c:v>2</c:v>
                  </c:pt>
                  <c:pt idx="4002">
                    <c:v>3</c:v>
                  </c:pt>
                  <c:pt idx="4003">
                    <c:v>7</c:v>
                  </c:pt>
                  <c:pt idx="4004">
                    <c:v>5</c:v>
                  </c:pt>
                  <c:pt idx="4005">
                    <c:v>2</c:v>
                  </c:pt>
                  <c:pt idx="4006">
                    <c:v>2</c:v>
                  </c:pt>
                  <c:pt idx="4007">
                    <c:v>5</c:v>
                  </c:pt>
                  <c:pt idx="4008">
                    <c:v>1</c:v>
                  </c:pt>
                  <c:pt idx="4009">
                    <c:v>1</c:v>
                  </c:pt>
                  <c:pt idx="4010">
                    <c:v>2</c:v>
                  </c:pt>
                  <c:pt idx="4011">
                    <c:v>2</c:v>
                  </c:pt>
                  <c:pt idx="4012">
                    <c:v>3</c:v>
                  </c:pt>
                  <c:pt idx="4013">
                    <c:v>5</c:v>
                  </c:pt>
                  <c:pt idx="4014">
                    <c:v>2</c:v>
                  </c:pt>
                  <c:pt idx="4015">
                    <c:v>1</c:v>
                  </c:pt>
                  <c:pt idx="4016">
                    <c:v>2</c:v>
                  </c:pt>
                  <c:pt idx="4017">
                    <c:v>3</c:v>
                  </c:pt>
                  <c:pt idx="4018">
                    <c:v>3</c:v>
                  </c:pt>
                  <c:pt idx="4019">
                    <c:v>15</c:v>
                  </c:pt>
                  <c:pt idx="4020">
                    <c:v>2</c:v>
                  </c:pt>
                  <c:pt idx="4021">
                    <c:v>3</c:v>
                  </c:pt>
                  <c:pt idx="4022">
                    <c:v>1</c:v>
                  </c:pt>
                  <c:pt idx="4023">
                    <c:v>4</c:v>
                  </c:pt>
                  <c:pt idx="4024">
                    <c:v>3</c:v>
                  </c:pt>
                  <c:pt idx="4025">
                    <c:v>11</c:v>
                  </c:pt>
                  <c:pt idx="4026">
                    <c:v>3</c:v>
                  </c:pt>
                  <c:pt idx="4027">
                    <c:v>2</c:v>
                  </c:pt>
                  <c:pt idx="4028">
                    <c:v>7</c:v>
                  </c:pt>
                  <c:pt idx="4029">
                    <c:v>1</c:v>
                  </c:pt>
                  <c:pt idx="4030">
                    <c:v>3</c:v>
                  </c:pt>
                  <c:pt idx="4031">
                    <c:v>2</c:v>
                  </c:pt>
                  <c:pt idx="4032">
                    <c:v>8</c:v>
                  </c:pt>
                  <c:pt idx="4033">
                    <c:v>13</c:v>
                  </c:pt>
                  <c:pt idx="4034">
                    <c:v>4</c:v>
                  </c:pt>
                  <c:pt idx="4035">
                    <c:v>1</c:v>
                  </c:pt>
                  <c:pt idx="4036">
                    <c:v>6</c:v>
                  </c:pt>
                  <c:pt idx="4037">
                    <c:v>4</c:v>
                  </c:pt>
                  <c:pt idx="4038">
                    <c:v>5</c:v>
                  </c:pt>
                  <c:pt idx="4039">
                    <c:v>1</c:v>
                  </c:pt>
                  <c:pt idx="4040">
                    <c:v>3</c:v>
                  </c:pt>
                  <c:pt idx="4041">
                    <c:v>1</c:v>
                  </c:pt>
                  <c:pt idx="4042">
                    <c:v>7</c:v>
                  </c:pt>
                  <c:pt idx="4043">
                    <c:v>2</c:v>
                  </c:pt>
                  <c:pt idx="4044">
                    <c:v>4</c:v>
                  </c:pt>
                  <c:pt idx="4045">
                    <c:v>10</c:v>
                  </c:pt>
                  <c:pt idx="4046">
                    <c:v>4</c:v>
                  </c:pt>
                  <c:pt idx="4047">
                    <c:v>3</c:v>
                  </c:pt>
                  <c:pt idx="4048">
                    <c:v>1</c:v>
                  </c:pt>
                  <c:pt idx="4049">
                    <c:v>2</c:v>
                  </c:pt>
                  <c:pt idx="4050">
                    <c:v>9</c:v>
                  </c:pt>
                  <c:pt idx="4051">
                    <c:v>13</c:v>
                  </c:pt>
                  <c:pt idx="4052">
                    <c:v>8</c:v>
                  </c:pt>
                  <c:pt idx="4053">
                    <c:v>1</c:v>
                  </c:pt>
                  <c:pt idx="4054">
                    <c:v>6</c:v>
                  </c:pt>
                  <c:pt idx="4055">
                    <c:v>8</c:v>
                  </c:pt>
                  <c:pt idx="4056">
                    <c:v>3</c:v>
                  </c:pt>
                  <c:pt idx="4057">
                    <c:v>1</c:v>
                  </c:pt>
                  <c:pt idx="4058">
                    <c:v>7</c:v>
                  </c:pt>
                  <c:pt idx="4059">
                    <c:v>3</c:v>
                  </c:pt>
                  <c:pt idx="4060">
                    <c:v>4</c:v>
                  </c:pt>
                  <c:pt idx="4061">
                    <c:v>2</c:v>
                  </c:pt>
                  <c:pt idx="4062">
                    <c:v>11</c:v>
                  </c:pt>
                  <c:pt idx="4063">
                    <c:v>2</c:v>
                  </c:pt>
                  <c:pt idx="4064">
                    <c:v>5</c:v>
                  </c:pt>
                  <c:pt idx="4065">
                    <c:v>1</c:v>
                  </c:pt>
                  <c:pt idx="4066">
                    <c:v>2</c:v>
                  </c:pt>
                  <c:pt idx="4067">
                    <c:v>2</c:v>
                  </c:pt>
                  <c:pt idx="4068">
                    <c:v>7</c:v>
                  </c:pt>
                  <c:pt idx="4069">
                    <c:v>2</c:v>
                  </c:pt>
                  <c:pt idx="4070">
                    <c:v>9</c:v>
                  </c:pt>
                  <c:pt idx="4071">
                    <c:v>1</c:v>
                  </c:pt>
                  <c:pt idx="4072">
                    <c:v>4</c:v>
                  </c:pt>
                  <c:pt idx="4073">
                    <c:v>2</c:v>
                  </c:pt>
                  <c:pt idx="4074">
                    <c:v>5</c:v>
                  </c:pt>
                  <c:pt idx="4075">
                    <c:v>1</c:v>
                  </c:pt>
                  <c:pt idx="4076">
                    <c:v>1</c:v>
                  </c:pt>
                  <c:pt idx="4077">
                    <c:v>2</c:v>
                  </c:pt>
                  <c:pt idx="4078">
                    <c:v>5</c:v>
                  </c:pt>
                  <c:pt idx="4079">
                    <c:v>2</c:v>
                  </c:pt>
                  <c:pt idx="4080">
                    <c:v>4</c:v>
                  </c:pt>
                  <c:pt idx="4081">
                    <c:v>1</c:v>
                  </c:pt>
                  <c:pt idx="4082">
                    <c:v>2</c:v>
                  </c:pt>
                  <c:pt idx="4083">
                    <c:v>3</c:v>
                  </c:pt>
                  <c:pt idx="4084">
                    <c:v>9</c:v>
                  </c:pt>
                  <c:pt idx="4085">
                    <c:v>2</c:v>
                  </c:pt>
                  <c:pt idx="4086">
                    <c:v>4</c:v>
                  </c:pt>
                  <c:pt idx="4087">
                    <c:v>5</c:v>
                  </c:pt>
                  <c:pt idx="4088">
                    <c:v>3</c:v>
                  </c:pt>
                  <c:pt idx="4089">
                    <c:v>2</c:v>
                  </c:pt>
                  <c:pt idx="4090">
                    <c:v>1</c:v>
                  </c:pt>
                  <c:pt idx="4091">
                    <c:v>1</c:v>
                  </c:pt>
                  <c:pt idx="4092">
                    <c:v>5</c:v>
                  </c:pt>
                  <c:pt idx="4093">
                    <c:v>3</c:v>
                  </c:pt>
                  <c:pt idx="4094">
                    <c:v>3</c:v>
                  </c:pt>
                  <c:pt idx="4095">
                    <c:v>1</c:v>
                  </c:pt>
                  <c:pt idx="4096">
                    <c:v>1</c:v>
                  </c:pt>
                  <c:pt idx="4097">
                    <c:v>6</c:v>
                  </c:pt>
                  <c:pt idx="4098">
                    <c:v>6</c:v>
                  </c:pt>
                  <c:pt idx="4099">
                    <c:v>1</c:v>
                  </c:pt>
                  <c:pt idx="4100">
                    <c:v>2</c:v>
                  </c:pt>
                  <c:pt idx="4101">
                    <c:v>7</c:v>
                  </c:pt>
                  <c:pt idx="4102">
                    <c:v>1</c:v>
                  </c:pt>
                  <c:pt idx="4103">
                    <c:v>2</c:v>
                  </c:pt>
                  <c:pt idx="4104">
                    <c:v>4</c:v>
                  </c:pt>
                  <c:pt idx="4105">
                    <c:v>6</c:v>
                  </c:pt>
                  <c:pt idx="4106">
                    <c:v>8</c:v>
                  </c:pt>
                  <c:pt idx="4107">
                    <c:v>4</c:v>
                  </c:pt>
                  <c:pt idx="4108">
                    <c:v>5</c:v>
                  </c:pt>
                  <c:pt idx="4109">
                    <c:v>3</c:v>
                  </c:pt>
                  <c:pt idx="4110">
                    <c:v>7</c:v>
                  </c:pt>
                  <c:pt idx="4111">
                    <c:v>2</c:v>
                  </c:pt>
                  <c:pt idx="4112">
                    <c:v>4</c:v>
                  </c:pt>
                  <c:pt idx="4113">
                    <c:v>8</c:v>
                  </c:pt>
                  <c:pt idx="4114">
                    <c:v>15</c:v>
                  </c:pt>
                  <c:pt idx="4115">
                    <c:v>3</c:v>
                  </c:pt>
                  <c:pt idx="4116">
                    <c:v>2</c:v>
                  </c:pt>
                  <c:pt idx="4117">
                    <c:v>4</c:v>
                  </c:pt>
                  <c:pt idx="4118">
                    <c:v>4</c:v>
                  </c:pt>
                  <c:pt idx="4119">
                    <c:v>3</c:v>
                  </c:pt>
                  <c:pt idx="4120">
                    <c:v>3</c:v>
                  </c:pt>
                  <c:pt idx="4121">
                    <c:v>3</c:v>
                  </c:pt>
                  <c:pt idx="4122">
                    <c:v>5</c:v>
                  </c:pt>
                  <c:pt idx="4123">
                    <c:v>3</c:v>
                  </c:pt>
                  <c:pt idx="4124">
                    <c:v>6</c:v>
                  </c:pt>
                  <c:pt idx="4125">
                    <c:v>5</c:v>
                  </c:pt>
                  <c:pt idx="4126">
                    <c:v>3</c:v>
                  </c:pt>
                  <c:pt idx="4127">
                    <c:v>1</c:v>
                  </c:pt>
                  <c:pt idx="4128">
                    <c:v>3</c:v>
                  </c:pt>
                  <c:pt idx="4129">
                    <c:v>2</c:v>
                  </c:pt>
                  <c:pt idx="4130">
                    <c:v>2</c:v>
                  </c:pt>
                  <c:pt idx="4131">
                    <c:v>5</c:v>
                  </c:pt>
                  <c:pt idx="4132">
                    <c:v>1</c:v>
                  </c:pt>
                  <c:pt idx="4133">
                    <c:v>3</c:v>
                  </c:pt>
                  <c:pt idx="4134">
                    <c:v>3</c:v>
                  </c:pt>
                  <c:pt idx="4135">
                    <c:v>6</c:v>
                  </c:pt>
                  <c:pt idx="4136">
                    <c:v>1</c:v>
                  </c:pt>
                  <c:pt idx="4137">
                    <c:v>1</c:v>
                  </c:pt>
                  <c:pt idx="4138">
                    <c:v>4</c:v>
                  </c:pt>
                  <c:pt idx="4139">
                    <c:v>3</c:v>
                  </c:pt>
                  <c:pt idx="4140">
                    <c:v>3</c:v>
                  </c:pt>
                  <c:pt idx="4141">
                    <c:v>1</c:v>
                  </c:pt>
                  <c:pt idx="4142">
                    <c:v>1</c:v>
                  </c:pt>
                  <c:pt idx="4143">
                    <c:v>2</c:v>
                  </c:pt>
                  <c:pt idx="4144">
                    <c:v>3</c:v>
                  </c:pt>
                  <c:pt idx="4145">
                    <c:v>5</c:v>
                  </c:pt>
                  <c:pt idx="4146">
                    <c:v>1</c:v>
                  </c:pt>
                  <c:pt idx="4147">
                    <c:v>2</c:v>
                  </c:pt>
                  <c:pt idx="4148">
                    <c:v>6</c:v>
                  </c:pt>
                  <c:pt idx="4149">
                    <c:v>6</c:v>
                  </c:pt>
                  <c:pt idx="4150">
                    <c:v>12</c:v>
                  </c:pt>
                  <c:pt idx="4151">
                    <c:v>4</c:v>
                  </c:pt>
                  <c:pt idx="4152">
                    <c:v>11</c:v>
                  </c:pt>
                  <c:pt idx="4153">
                    <c:v>3</c:v>
                  </c:pt>
                  <c:pt idx="4154">
                    <c:v>3</c:v>
                  </c:pt>
                  <c:pt idx="4155">
                    <c:v>1</c:v>
                  </c:pt>
                  <c:pt idx="4156">
                    <c:v>10</c:v>
                  </c:pt>
                  <c:pt idx="4157">
                    <c:v>3</c:v>
                  </c:pt>
                  <c:pt idx="4158">
                    <c:v>2</c:v>
                  </c:pt>
                  <c:pt idx="4159">
                    <c:v>8</c:v>
                  </c:pt>
                  <c:pt idx="4160">
                    <c:v>4</c:v>
                  </c:pt>
                  <c:pt idx="4161">
                    <c:v>3</c:v>
                  </c:pt>
                  <c:pt idx="4162">
                    <c:v>7</c:v>
                  </c:pt>
                  <c:pt idx="4163">
                    <c:v>5</c:v>
                  </c:pt>
                  <c:pt idx="4164">
                    <c:v>3</c:v>
                  </c:pt>
                  <c:pt idx="4165">
                    <c:v>2</c:v>
                  </c:pt>
                  <c:pt idx="4166">
                    <c:v>3</c:v>
                  </c:pt>
                  <c:pt idx="4167">
                    <c:v>2</c:v>
                  </c:pt>
                  <c:pt idx="4168">
                    <c:v>18</c:v>
                  </c:pt>
                  <c:pt idx="4169">
                    <c:v>4</c:v>
                  </c:pt>
                  <c:pt idx="4170">
                    <c:v>4</c:v>
                  </c:pt>
                  <c:pt idx="4171">
                    <c:v>5</c:v>
                  </c:pt>
                  <c:pt idx="4172">
                    <c:v>8</c:v>
                  </c:pt>
                  <c:pt idx="4173">
                    <c:v>2</c:v>
                  </c:pt>
                  <c:pt idx="4174">
                    <c:v>3</c:v>
                  </c:pt>
                  <c:pt idx="4175">
                    <c:v>5</c:v>
                  </c:pt>
                  <c:pt idx="4176">
                    <c:v>3</c:v>
                  </c:pt>
                  <c:pt idx="4177">
                    <c:v>3</c:v>
                  </c:pt>
                  <c:pt idx="4178">
                    <c:v>2</c:v>
                  </c:pt>
                  <c:pt idx="4179">
                    <c:v>5</c:v>
                  </c:pt>
                  <c:pt idx="4180">
                    <c:v>1</c:v>
                  </c:pt>
                  <c:pt idx="4181">
                    <c:v>4</c:v>
                  </c:pt>
                  <c:pt idx="4182">
                    <c:v>3</c:v>
                  </c:pt>
                  <c:pt idx="4183">
                    <c:v>15</c:v>
                  </c:pt>
                  <c:pt idx="4184">
                    <c:v>6</c:v>
                  </c:pt>
                  <c:pt idx="4185">
                    <c:v>3</c:v>
                  </c:pt>
                  <c:pt idx="4186">
                    <c:v>2</c:v>
                  </c:pt>
                  <c:pt idx="4187">
                    <c:v>2</c:v>
                  </c:pt>
                  <c:pt idx="4188">
                    <c:v>5</c:v>
                  </c:pt>
                  <c:pt idx="4189">
                    <c:v>4</c:v>
                  </c:pt>
                  <c:pt idx="4190">
                    <c:v>2</c:v>
                  </c:pt>
                  <c:pt idx="4191">
                    <c:v>1</c:v>
                  </c:pt>
                  <c:pt idx="4192">
                    <c:v>5</c:v>
                  </c:pt>
                  <c:pt idx="4193">
                    <c:v>4</c:v>
                  </c:pt>
                  <c:pt idx="4194">
                    <c:v>1</c:v>
                  </c:pt>
                  <c:pt idx="4195">
                    <c:v>8</c:v>
                  </c:pt>
                  <c:pt idx="4196">
                    <c:v>2</c:v>
                  </c:pt>
                  <c:pt idx="4197">
                    <c:v>6</c:v>
                  </c:pt>
                  <c:pt idx="4198">
                    <c:v>1</c:v>
                  </c:pt>
                  <c:pt idx="4199">
                    <c:v>4</c:v>
                  </c:pt>
                  <c:pt idx="4200">
                    <c:v>1</c:v>
                  </c:pt>
                  <c:pt idx="4201">
                    <c:v>7</c:v>
                  </c:pt>
                  <c:pt idx="4202">
                    <c:v>7</c:v>
                  </c:pt>
                  <c:pt idx="4203">
                    <c:v>12</c:v>
                  </c:pt>
                  <c:pt idx="4204">
                    <c:v>1</c:v>
                  </c:pt>
                  <c:pt idx="4205">
                    <c:v>5</c:v>
                  </c:pt>
                  <c:pt idx="4206">
                    <c:v>12</c:v>
                  </c:pt>
                  <c:pt idx="4207">
                    <c:v>5</c:v>
                  </c:pt>
                  <c:pt idx="4208">
                    <c:v>7</c:v>
                  </c:pt>
                  <c:pt idx="4209">
                    <c:v>1</c:v>
                  </c:pt>
                  <c:pt idx="4210">
                    <c:v>8</c:v>
                  </c:pt>
                  <c:pt idx="4211">
                    <c:v>1</c:v>
                  </c:pt>
                  <c:pt idx="4212">
                    <c:v>1</c:v>
                  </c:pt>
                  <c:pt idx="4213">
                    <c:v>6</c:v>
                  </c:pt>
                  <c:pt idx="4214">
                    <c:v>1</c:v>
                  </c:pt>
                  <c:pt idx="4215">
                    <c:v>1</c:v>
                  </c:pt>
                  <c:pt idx="4216">
                    <c:v>2</c:v>
                  </c:pt>
                  <c:pt idx="4217">
                    <c:v>2</c:v>
                  </c:pt>
                  <c:pt idx="4218">
                    <c:v>3</c:v>
                  </c:pt>
                  <c:pt idx="4219">
                    <c:v>7</c:v>
                  </c:pt>
                  <c:pt idx="4220">
                    <c:v>1</c:v>
                  </c:pt>
                  <c:pt idx="4221">
                    <c:v>3</c:v>
                  </c:pt>
                  <c:pt idx="4222">
                    <c:v>4</c:v>
                  </c:pt>
                  <c:pt idx="4223">
                    <c:v>10</c:v>
                  </c:pt>
                  <c:pt idx="4224">
                    <c:v>5</c:v>
                  </c:pt>
                  <c:pt idx="4225">
                    <c:v>5</c:v>
                  </c:pt>
                  <c:pt idx="4226">
                    <c:v>4</c:v>
                  </c:pt>
                  <c:pt idx="4227">
                    <c:v>2</c:v>
                  </c:pt>
                  <c:pt idx="4228">
                    <c:v>6</c:v>
                  </c:pt>
                  <c:pt idx="4229">
                    <c:v>1</c:v>
                  </c:pt>
                  <c:pt idx="4230">
                    <c:v>4</c:v>
                  </c:pt>
                  <c:pt idx="4231">
                    <c:v>2</c:v>
                  </c:pt>
                  <c:pt idx="4232">
                    <c:v>2</c:v>
                  </c:pt>
                  <c:pt idx="4233">
                    <c:v>5</c:v>
                  </c:pt>
                  <c:pt idx="4234">
                    <c:v>1</c:v>
                  </c:pt>
                  <c:pt idx="4235">
                    <c:v>5</c:v>
                  </c:pt>
                  <c:pt idx="4236">
                    <c:v>2</c:v>
                  </c:pt>
                  <c:pt idx="4237">
                    <c:v>5</c:v>
                  </c:pt>
                  <c:pt idx="4238">
                    <c:v>1</c:v>
                  </c:pt>
                  <c:pt idx="4239">
                    <c:v>5</c:v>
                  </c:pt>
                  <c:pt idx="4240">
                    <c:v>8</c:v>
                  </c:pt>
                  <c:pt idx="4241">
                    <c:v>3</c:v>
                  </c:pt>
                  <c:pt idx="4242">
                    <c:v>5</c:v>
                  </c:pt>
                  <c:pt idx="4243">
                    <c:v>3</c:v>
                  </c:pt>
                  <c:pt idx="4244">
                    <c:v>2</c:v>
                  </c:pt>
                  <c:pt idx="4245">
                    <c:v>1</c:v>
                  </c:pt>
                  <c:pt idx="4246">
                    <c:v>3</c:v>
                  </c:pt>
                  <c:pt idx="4247">
                    <c:v>6</c:v>
                  </c:pt>
                  <c:pt idx="4248">
                    <c:v>3</c:v>
                  </c:pt>
                  <c:pt idx="4249">
                    <c:v>2</c:v>
                  </c:pt>
                  <c:pt idx="4250">
                    <c:v>2</c:v>
                  </c:pt>
                  <c:pt idx="4251">
                    <c:v>1</c:v>
                  </c:pt>
                  <c:pt idx="4252">
                    <c:v>4</c:v>
                  </c:pt>
                  <c:pt idx="4253">
                    <c:v>5</c:v>
                  </c:pt>
                  <c:pt idx="4254">
                    <c:v>11</c:v>
                  </c:pt>
                  <c:pt idx="4255">
                    <c:v>2</c:v>
                  </c:pt>
                  <c:pt idx="4256">
                    <c:v>7</c:v>
                  </c:pt>
                  <c:pt idx="4257">
                    <c:v>9</c:v>
                  </c:pt>
                  <c:pt idx="4258">
                    <c:v>1</c:v>
                  </c:pt>
                  <c:pt idx="4259">
                    <c:v>7</c:v>
                  </c:pt>
                  <c:pt idx="4260">
                    <c:v>1</c:v>
                  </c:pt>
                  <c:pt idx="4261">
                    <c:v>3</c:v>
                  </c:pt>
                  <c:pt idx="4262">
                    <c:v>2</c:v>
                  </c:pt>
                  <c:pt idx="4263">
                    <c:v>8</c:v>
                  </c:pt>
                  <c:pt idx="4264">
                    <c:v>1</c:v>
                  </c:pt>
                  <c:pt idx="4265">
                    <c:v>2</c:v>
                  </c:pt>
                  <c:pt idx="4266">
                    <c:v>12</c:v>
                  </c:pt>
                  <c:pt idx="4267">
                    <c:v>1</c:v>
                  </c:pt>
                  <c:pt idx="4268">
                    <c:v>2</c:v>
                  </c:pt>
                  <c:pt idx="4269">
                    <c:v>16</c:v>
                  </c:pt>
                  <c:pt idx="4270">
                    <c:v>1</c:v>
                  </c:pt>
                  <c:pt idx="4271">
                    <c:v>4</c:v>
                  </c:pt>
                  <c:pt idx="4272">
                    <c:v>8</c:v>
                  </c:pt>
                  <c:pt idx="4273">
                    <c:v>9</c:v>
                  </c:pt>
                  <c:pt idx="4274">
                    <c:v>6</c:v>
                  </c:pt>
                  <c:pt idx="4275">
                    <c:v>4</c:v>
                  </c:pt>
                  <c:pt idx="4276">
                    <c:v>5</c:v>
                  </c:pt>
                  <c:pt idx="4277">
                    <c:v>1</c:v>
                  </c:pt>
                  <c:pt idx="4278">
                    <c:v>3</c:v>
                  </c:pt>
                  <c:pt idx="4279">
                    <c:v>1</c:v>
                  </c:pt>
                  <c:pt idx="4280">
                    <c:v>6</c:v>
                  </c:pt>
                  <c:pt idx="4281">
                    <c:v>4</c:v>
                  </c:pt>
                  <c:pt idx="4282">
                    <c:v>6</c:v>
                  </c:pt>
                  <c:pt idx="4283">
                    <c:v>6</c:v>
                  </c:pt>
                  <c:pt idx="4284">
                    <c:v>3</c:v>
                  </c:pt>
                  <c:pt idx="4285">
                    <c:v>9</c:v>
                  </c:pt>
                  <c:pt idx="4286">
                    <c:v>5</c:v>
                  </c:pt>
                  <c:pt idx="4287">
                    <c:v>5</c:v>
                  </c:pt>
                  <c:pt idx="4288">
                    <c:v>2</c:v>
                  </c:pt>
                  <c:pt idx="4289">
                    <c:v>4</c:v>
                  </c:pt>
                  <c:pt idx="4290">
                    <c:v>5</c:v>
                  </c:pt>
                  <c:pt idx="4291">
                    <c:v>5</c:v>
                  </c:pt>
                  <c:pt idx="4292">
                    <c:v>7</c:v>
                  </c:pt>
                  <c:pt idx="4293">
                    <c:v>13</c:v>
                  </c:pt>
                  <c:pt idx="4294">
                    <c:v>2</c:v>
                  </c:pt>
                  <c:pt idx="4295">
                    <c:v>2</c:v>
                  </c:pt>
                  <c:pt idx="4296">
                    <c:v>2</c:v>
                  </c:pt>
                  <c:pt idx="4297">
                    <c:v>4</c:v>
                  </c:pt>
                  <c:pt idx="4298">
                    <c:v>5</c:v>
                  </c:pt>
                  <c:pt idx="4299">
                    <c:v>2</c:v>
                  </c:pt>
                  <c:pt idx="4300">
                    <c:v>17</c:v>
                  </c:pt>
                  <c:pt idx="4301">
                    <c:v>3</c:v>
                  </c:pt>
                  <c:pt idx="4302">
                    <c:v>11</c:v>
                  </c:pt>
                  <c:pt idx="4303">
                    <c:v>17</c:v>
                  </c:pt>
                  <c:pt idx="4304">
                    <c:v>9</c:v>
                  </c:pt>
                  <c:pt idx="4305">
                    <c:v>7</c:v>
                  </c:pt>
                  <c:pt idx="4306">
                    <c:v>7</c:v>
                  </c:pt>
                  <c:pt idx="4307">
                    <c:v>1</c:v>
                  </c:pt>
                  <c:pt idx="4308">
                    <c:v>5</c:v>
                  </c:pt>
                  <c:pt idx="4309">
                    <c:v>5</c:v>
                  </c:pt>
                  <c:pt idx="4310">
                    <c:v>1</c:v>
                  </c:pt>
                  <c:pt idx="4311">
                    <c:v>1</c:v>
                  </c:pt>
                  <c:pt idx="4312">
                    <c:v>7</c:v>
                  </c:pt>
                  <c:pt idx="4313">
                    <c:v>8</c:v>
                  </c:pt>
                  <c:pt idx="4314">
                    <c:v>6</c:v>
                  </c:pt>
                  <c:pt idx="4315">
                    <c:v>1</c:v>
                  </c:pt>
                  <c:pt idx="4316">
                    <c:v>1</c:v>
                  </c:pt>
                  <c:pt idx="4317">
                    <c:v>7</c:v>
                  </c:pt>
                  <c:pt idx="4318">
                    <c:v>1</c:v>
                  </c:pt>
                  <c:pt idx="4319">
                    <c:v>2</c:v>
                  </c:pt>
                  <c:pt idx="4320">
                    <c:v>4</c:v>
                  </c:pt>
                  <c:pt idx="4321">
                    <c:v>2</c:v>
                  </c:pt>
                  <c:pt idx="4322">
                    <c:v>5</c:v>
                  </c:pt>
                  <c:pt idx="4323">
                    <c:v>2</c:v>
                  </c:pt>
                  <c:pt idx="4324">
                    <c:v>3</c:v>
                  </c:pt>
                  <c:pt idx="4325">
                    <c:v>2</c:v>
                  </c:pt>
                  <c:pt idx="4326">
                    <c:v>6</c:v>
                  </c:pt>
                  <c:pt idx="4327">
                    <c:v>1</c:v>
                  </c:pt>
                  <c:pt idx="4328">
                    <c:v>1</c:v>
                  </c:pt>
                  <c:pt idx="4329">
                    <c:v>1</c:v>
                  </c:pt>
                  <c:pt idx="4330">
                    <c:v>2</c:v>
                  </c:pt>
                  <c:pt idx="4331">
                    <c:v>6</c:v>
                  </c:pt>
                  <c:pt idx="4332">
                    <c:v>3</c:v>
                  </c:pt>
                  <c:pt idx="4333">
                    <c:v>3</c:v>
                  </c:pt>
                  <c:pt idx="4334">
                    <c:v>2</c:v>
                  </c:pt>
                  <c:pt idx="4335">
                    <c:v>4</c:v>
                  </c:pt>
                  <c:pt idx="4336">
                    <c:v>19</c:v>
                  </c:pt>
                  <c:pt idx="4337">
                    <c:v>6</c:v>
                  </c:pt>
                  <c:pt idx="4338">
                    <c:v>2</c:v>
                  </c:pt>
                  <c:pt idx="4339">
                    <c:v>2</c:v>
                  </c:pt>
                  <c:pt idx="4340">
                    <c:v>1</c:v>
                  </c:pt>
                  <c:pt idx="4341">
                    <c:v>1</c:v>
                  </c:pt>
                  <c:pt idx="4342">
                    <c:v>11</c:v>
                  </c:pt>
                  <c:pt idx="4343">
                    <c:v>17</c:v>
                  </c:pt>
                  <c:pt idx="4344">
                    <c:v>1</c:v>
                  </c:pt>
                  <c:pt idx="4345">
                    <c:v>17</c:v>
                  </c:pt>
                  <c:pt idx="4346">
                    <c:v>6</c:v>
                  </c:pt>
                  <c:pt idx="4347">
                    <c:v>1</c:v>
                  </c:pt>
                  <c:pt idx="4348">
                    <c:v>8</c:v>
                  </c:pt>
                  <c:pt idx="4349">
                    <c:v>17</c:v>
                  </c:pt>
                  <c:pt idx="4350">
                    <c:v>2</c:v>
                  </c:pt>
                  <c:pt idx="4351">
                    <c:v>11</c:v>
                  </c:pt>
                  <c:pt idx="4352">
                    <c:v>5</c:v>
                  </c:pt>
                  <c:pt idx="4353">
                    <c:v>10</c:v>
                  </c:pt>
                  <c:pt idx="4354">
                    <c:v>5</c:v>
                  </c:pt>
                  <c:pt idx="4355">
                    <c:v>13</c:v>
                  </c:pt>
                  <c:pt idx="4356">
                    <c:v>8</c:v>
                  </c:pt>
                  <c:pt idx="4357">
                    <c:v>4</c:v>
                  </c:pt>
                  <c:pt idx="4358">
                    <c:v>1</c:v>
                  </c:pt>
                  <c:pt idx="4359">
                    <c:v>3</c:v>
                  </c:pt>
                  <c:pt idx="4360">
                    <c:v>5</c:v>
                  </c:pt>
                  <c:pt idx="4361">
                    <c:v>2</c:v>
                  </c:pt>
                  <c:pt idx="4362">
                    <c:v>2</c:v>
                  </c:pt>
                  <c:pt idx="4363">
                    <c:v>1</c:v>
                  </c:pt>
                  <c:pt idx="4364">
                    <c:v>2</c:v>
                  </c:pt>
                  <c:pt idx="4365">
                    <c:v>2</c:v>
                  </c:pt>
                  <c:pt idx="4366">
                    <c:v>2</c:v>
                  </c:pt>
                  <c:pt idx="4367">
                    <c:v>5</c:v>
                  </c:pt>
                  <c:pt idx="4368">
                    <c:v>6</c:v>
                  </c:pt>
                  <c:pt idx="4369">
                    <c:v>8</c:v>
                  </c:pt>
                  <c:pt idx="4370">
                    <c:v>8</c:v>
                  </c:pt>
                  <c:pt idx="4371">
                    <c:v>4</c:v>
                  </c:pt>
                  <c:pt idx="4372">
                    <c:v>5</c:v>
                  </c:pt>
                  <c:pt idx="4373">
                    <c:v>2</c:v>
                  </c:pt>
                  <c:pt idx="4374">
                    <c:v>1</c:v>
                  </c:pt>
                  <c:pt idx="4375">
                    <c:v>2</c:v>
                  </c:pt>
                  <c:pt idx="4376">
                    <c:v>15</c:v>
                  </c:pt>
                  <c:pt idx="4377">
                    <c:v>3</c:v>
                  </c:pt>
                  <c:pt idx="4378">
                    <c:v>4</c:v>
                  </c:pt>
                  <c:pt idx="4379">
                    <c:v>6</c:v>
                  </c:pt>
                  <c:pt idx="4380">
                    <c:v>1</c:v>
                  </c:pt>
                  <c:pt idx="4381">
                    <c:v>2</c:v>
                  </c:pt>
                  <c:pt idx="4382">
                    <c:v>4</c:v>
                  </c:pt>
                  <c:pt idx="4383">
                    <c:v>2</c:v>
                  </c:pt>
                  <c:pt idx="4384">
                    <c:v>4</c:v>
                  </c:pt>
                  <c:pt idx="4385">
                    <c:v>1</c:v>
                  </c:pt>
                  <c:pt idx="4386">
                    <c:v>2</c:v>
                  </c:pt>
                  <c:pt idx="4387">
                    <c:v>3</c:v>
                  </c:pt>
                  <c:pt idx="4388">
                    <c:v>2</c:v>
                  </c:pt>
                  <c:pt idx="4389">
                    <c:v>1</c:v>
                  </c:pt>
                  <c:pt idx="4390">
                    <c:v>2</c:v>
                  </c:pt>
                  <c:pt idx="4391">
                    <c:v>12</c:v>
                  </c:pt>
                  <c:pt idx="4392">
                    <c:v>1</c:v>
                  </c:pt>
                  <c:pt idx="4393">
                    <c:v>1</c:v>
                  </c:pt>
                  <c:pt idx="4394">
                    <c:v>2</c:v>
                  </c:pt>
                  <c:pt idx="4395">
                    <c:v>2</c:v>
                  </c:pt>
                  <c:pt idx="4396">
                    <c:v>2</c:v>
                  </c:pt>
                  <c:pt idx="4397">
                    <c:v>2</c:v>
                  </c:pt>
                  <c:pt idx="4398">
                    <c:v>2</c:v>
                  </c:pt>
                  <c:pt idx="4399">
                    <c:v>1</c:v>
                  </c:pt>
                  <c:pt idx="4400">
                    <c:v>2</c:v>
                  </c:pt>
                  <c:pt idx="4401">
                    <c:v>1</c:v>
                  </c:pt>
                  <c:pt idx="4402">
                    <c:v>3</c:v>
                  </c:pt>
                  <c:pt idx="4403">
                    <c:v>3</c:v>
                  </c:pt>
                  <c:pt idx="4404">
                    <c:v>3</c:v>
                  </c:pt>
                  <c:pt idx="4405">
                    <c:v>2</c:v>
                  </c:pt>
                  <c:pt idx="4406">
                    <c:v>4</c:v>
                  </c:pt>
                  <c:pt idx="4407">
                    <c:v>4</c:v>
                  </c:pt>
                  <c:pt idx="4408">
                    <c:v>1</c:v>
                  </c:pt>
                  <c:pt idx="4409">
                    <c:v>1</c:v>
                  </c:pt>
                  <c:pt idx="4410">
                    <c:v>3</c:v>
                  </c:pt>
                  <c:pt idx="4411">
                    <c:v>14</c:v>
                  </c:pt>
                  <c:pt idx="4412">
                    <c:v>2</c:v>
                  </c:pt>
                  <c:pt idx="4413">
                    <c:v>1</c:v>
                  </c:pt>
                  <c:pt idx="4414">
                    <c:v>1</c:v>
                  </c:pt>
                  <c:pt idx="4415">
                    <c:v>6</c:v>
                  </c:pt>
                  <c:pt idx="4416">
                    <c:v>1</c:v>
                  </c:pt>
                  <c:pt idx="4417">
                    <c:v>4</c:v>
                  </c:pt>
                  <c:pt idx="4418">
                    <c:v>3</c:v>
                  </c:pt>
                  <c:pt idx="4419">
                    <c:v>2</c:v>
                  </c:pt>
                  <c:pt idx="4420">
                    <c:v>2</c:v>
                  </c:pt>
                  <c:pt idx="4421">
                    <c:v>6</c:v>
                  </c:pt>
                  <c:pt idx="4422">
                    <c:v>2</c:v>
                  </c:pt>
                  <c:pt idx="4423">
                    <c:v>3</c:v>
                  </c:pt>
                  <c:pt idx="4424">
                    <c:v>5</c:v>
                  </c:pt>
                  <c:pt idx="4425">
                    <c:v>2</c:v>
                  </c:pt>
                  <c:pt idx="4426">
                    <c:v>2</c:v>
                  </c:pt>
                  <c:pt idx="4427">
                    <c:v>5</c:v>
                  </c:pt>
                  <c:pt idx="4428">
                    <c:v>2</c:v>
                  </c:pt>
                  <c:pt idx="4429">
                    <c:v>3</c:v>
                  </c:pt>
                  <c:pt idx="4430">
                    <c:v>1</c:v>
                  </c:pt>
                  <c:pt idx="4431">
                    <c:v>1</c:v>
                  </c:pt>
                  <c:pt idx="4432">
                    <c:v>1</c:v>
                  </c:pt>
                  <c:pt idx="4433">
                    <c:v>3</c:v>
                  </c:pt>
                  <c:pt idx="4434">
                    <c:v>1</c:v>
                  </c:pt>
                  <c:pt idx="4435">
                    <c:v>4</c:v>
                  </c:pt>
                  <c:pt idx="4436">
                    <c:v>7</c:v>
                  </c:pt>
                  <c:pt idx="4437">
                    <c:v>2</c:v>
                  </c:pt>
                  <c:pt idx="4438">
                    <c:v>13</c:v>
                  </c:pt>
                  <c:pt idx="4439">
                    <c:v>3</c:v>
                  </c:pt>
                  <c:pt idx="4440">
                    <c:v>3</c:v>
                  </c:pt>
                  <c:pt idx="4441">
                    <c:v>1</c:v>
                  </c:pt>
                  <c:pt idx="4442">
                    <c:v>1</c:v>
                  </c:pt>
                  <c:pt idx="4443">
                    <c:v>1</c:v>
                  </c:pt>
                  <c:pt idx="4444">
                    <c:v>3</c:v>
                  </c:pt>
                  <c:pt idx="4445">
                    <c:v>1</c:v>
                  </c:pt>
                  <c:pt idx="4446">
                    <c:v>13</c:v>
                  </c:pt>
                  <c:pt idx="4447">
                    <c:v>1</c:v>
                  </c:pt>
                  <c:pt idx="4448">
                    <c:v>6</c:v>
                  </c:pt>
                  <c:pt idx="4449">
                    <c:v>3</c:v>
                  </c:pt>
                  <c:pt idx="4450">
                    <c:v>1</c:v>
                  </c:pt>
                  <c:pt idx="4451">
                    <c:v>1</c:v>
                  </c:pt>
                  <c:pt idx="4452">
                    <c:v>5</c:v>
                  </c:pt>
                  <c:pt idx="4453">
                    <c:v>1</c:v>
                  </c:pt>
                  <c:pt idx="4454">
                    <c:v>1</c:v>
                  </c:pt>
                  <c:pt idx="4455">
                    <c:v>1</c:v>
                  </c:pt>
                  <c:pt idx="4456">
                    <c:v>1</c:v>
                  </c:pt>
                  <c:pt idx="4457">
                    <c:v>1</c:v>
                  </c:pt>
                  <c:pt idx="4458">
                    <c:v>2</c:v>
                  </c:pt>
                  <c:pt idx="4459">
                    <c:v>3</c:v>
                  </c:pt>
                  <c:pt idx="4460">
                    <c:v>1</c:v>
                  </c:pt>
                  <c:pt idx="4461">
                    <c:v>2</c:v>
                  </c:pt>
                  <c:pt idx="4462">
                    <c:v>1</c:v>
                  </c:pt>
                  <c:pt idx="4463">
                    <c:v>2</c:v>
                  </c:pt>
                  <c:pt idx="4464">
                    <c:v>9</c:v>
                  </c:pt>
                  <c:pt idx="4465">
                    <c:v>2</c:v>
                  </c:pt>
                  <c:pt idx="4466">
                    <c:v>4</c:v>
                  </c:pt>
                  <c:pt idx="4467">
                    <c:v>2</c:v>
                  </c:pt>
                  <c:pt idx="4468">
                    <c:v>1</c:v>
                  </c:pt>
                  <c:pt idx="4469">
                    <c:v>1</c:v>
                  </c:pt>
                  <c:pt idx="4470">
                    <c:v>1</c:v>
                  </c:pt>
                  <c:pt idx="4471">
                    <c:v>2</c:v>
                  </c:pt>
                  <c:pt idx="4472">
                    <c:v>1</c:v>
                  </c:pt>
                  <c:pt idx="4473">
                    <c:v>10</c:v>
                  </c:pt>
                  <c:pt idx="4474">
                    <c:v>1</c:v>
                  </c:pt>
                  <c:pt idx="4475">
                    <c:v>3</c:v>
                  </c:pt>
                  <c:pt idx="4476">
                    <c:v>1</c:v>
                  </c:pt>
                  <c:pt idx="4477">
                    <c:v>1</c:v>
                  </c:pt>
                  <c:pt idx="4478">
                    <c:v>8</c:v>
                  </c:pt>
                  <c:pt idx="4479">
                    <c:v>4</c:v>
                  </c:pt>
                  <c:pt idx="4480">
                    <c:v>3</c:v>
                  </c:pt>
                  <c:pt idx="4481">
                    <c:v>1</c:v>
                  </c:pt>
                  <c:pt idx="4482">
                    <c:v>3</c:v>
                  </c:pt>
                  <c:pt idx="4483">
                    <c:v>4</c:v>
                  </c:pt>
                  <c:pt idx="4484">
                    <c:v>19</c:v>
                  </c:pt>
                  <c:pt idx="4485">
                    <c:v>2</c:v>
                  </c:pt>
                  <c:pt idx="4486">
                    <c:v>3</c:v>
                  </c:pt>
                  <c:pt idx="4487">
                    <c:v>7</c:v>
                  </c:pt>
                  <c:pt idx="4488">
                    <c:v>4</c:v>
                  </c:pt>
                  <c:pt idx="4489">
                    <c:v>1</c:v>
                  </c:pt>
                  <c:pt idx="4490">
                    <c:v>3</c:v>
                  </c:pt>
                  <c:pt idx="4491">
                    <c:v>18</c:v>
                  </c:pt>
                  <c:pt idx="4492">
                    <c:v>2</c:v>
                  </c:pt>
                  <c:pt idx="4493">
                    <c:v>1</c:v>
                  </c:pt>
                  <c:pt idx="4494">
                    <c:v>3</c:v>
                  </c:pt>
                  <c:pt idx="4495">
                    <c:v>2</c:v>
                  </c:pt>
                  <c:pt idx="4496">
                    <c:v>4</c:v>
                  </c:pt>
                  <c:pt idx="4497">
                    <c:v>2</c:v>
                  </c:pt>
                  <c:pt idx="4498">
                    <c:v>3</c:v>
                  </c:pt>
                  <c:pt idx="4499">
                    <c:v>11</c:v>
                  </c:pt>
                  <c:pt idx="4500">
                    <c:v>12</c:v>
                  </c:pt>
                  <c:pt idx="4501">
                    <c:v>5</c:v>
                  </c:pt>
                  <c:pt idx="4502">
                    <c:v>1</c:v>
                  </c:pt>
                  <c:pt idx="4503">
                    <c:v>3</c:v>
                  </c:pt>
                  <c:pt idx="4504">
                    <c:v>1</c:v>
                  </c:pt>
                  <c:pt idx="4505">
                    <c:v>2</c:v>
                  </c:pt>
                  <c:pt idx="4506">
                    <c:v>2</c:v>
                  </c:pt>
                  <c:pt idx="4507">
                    <c:v>7</c:v>
                  </c:pt>
                  <c:pt idx="4508">
                    <c:v>4</c:v>
                  </c:pt>
                  <c:pt idx="4509">
                    <c:v>3</c:v>
                  </c:pt>
                  <c:pt idx="4510">
                    <c:v>2</c:v>
                  </c:pt>
                  <c:pt idx="4511">
                    <c:v>7</c:v>
                  </c:pt>
                  <c:pt idx="4512">
                    <c:v>4</c:v>
                  </c:pt>
                  <c:pt idx="4513">
                    <c:v>6</c:v>
                  </c:pt>
                  <c:pt idx="4514">
                    <c:v>2</c:v>
                  </c:pt>
                  <c:pt idx="4515">
                    <c:v>9</c:v>
                  </c:pt>
                  <c:pt idx="4516">
                    <c:v>1</c:v>
                  </c:pt>
                  <c:pt idx="4517">
                    <c:v>1</c:v>
                  </c:pt>
                  <c:pt idx="4518">
                    <c:v>2</c:v>
                  </c:pt>
                  <c:pt idx="4519">
                    <c:v>1</c:v>
                  </c:pt>
                  <c:pt idx="4520">
                    <c:v>2</c:v>
                  </c:pt>
                  <c:pt idx="4521">
                    <c:v>3</c:v>
                  </c:pt>
                  <c:pt idx="4522">
                    <c:v>6</c:v>
                  </c:pt>
                  <c:pt idx="4523">
                    <c:v>4</c:v>
                  </c:pt>
                  <c:pt idx="4524">
                    <c:v>2</c:v>
                  </c:pt>
                  <c:pt idx="4525">
                    <c:v>1</c:v>
                  </c:pt>
                  <c:pt idx="4526">
                    <c:v>3</c:v>
                  </c:pt>
                  <c:pt idx="4527">
                    <c:v>6</c:v>
                  </c:pt>
                  <c:pt idx="4528">
                    <c:v>9</c:v>
                  </c:pt>
                  <c:pt idx="4529">
                    <c:v>2</c:v>
                  </c:pt>
                  <c:pt idx="4530">
                    <c:v>2</c:v>
                  </c:pt>
                  <c:pt idx="4531">
                    <c:v>4</c:v>
                  </c:pt>
                  <c:pt idx="4532">
                    <c:v>2</c:v>
                  </c:pt>
                  <c:pt idx="4533">
                    <c:v>3</c:v>
                  </c:pt>
                  <c:pt idx="4534">
                    <c:v>2</c:v>
                  </c:pt>
                  <c:pt idx="4535">
                    <c:v>2</c:v>
                  </c:pt>
                  <c:pt idx="4536">
                    <c:v>3</c:v>
                  </c:pt>
                  <c:pt idx="4537">
                    <c:v>1</c:v>
                  </c:pt>
                  <c:pt idx="4538">
                    <c:v>1</c:v>
                  </c:pt>
                  <c:pt idx="4539">
                    <c:v>2</c:v>
                  </c:pt>
                  <c:pt idx="4540">
                    <c:v>2</c:v>
                  </c:pt>
                  <c:pt idx="4541">
                    <c:v>2</c:v>
                  </c:pt>
                  <c:pt idx="4542">
                    <c:v>1</c:v>
                  </c:pt>
                  <c:pt idx="4543">
                    <c:v>3</c:v>
                  </c:pt>
                  <c:pt idx="4544">
                    <c:v>1</c:v>
                  </c:pt>
                  <c:pt idx="4545">
                    <c:v>5</c:v>
                  </c:pt>
                  <c:pt idx="4546">
                    <c:v>2</c:v>
                  </c:pt>
                  <c:pt idx="4547">
                    <c:v>2</c:v>
                  </c:pt>
                  <c:pt idx="4548">
                    <c:v>2</c:v>
                  </c:pt>
                  <c:pt idx="4549">
                    <c:v>13</c:v>
                  </c:pt>
                  <c:pt idx="4550">
                    <c:v>8</c:v>
                  </c:pt>
                  <c:pt idx="4551">
                    <c:v>3</c:v>
                  </c:pt>
                  <c:pt idx="4552">
                    <c:v>2</c:v>
                  </c:pt>
                  <c:pt idx="4553">
                    <c:v>3</c:v>
                  </c:pt>
                  <c:pt idx="4554">
                    <c:v>4</c:v>
                  </c:pt>
                  <c:pt idx="4555">
                    <c:v>2</c:v>
                  </c:pt>
                  <c:pt idx="4556">
                    <c:v>3</c:v>
                  </c:pt>
                  <c:pt idx="4557">
                    <c:v>8</c:v>
                  </c:pt>
                  <c:pt idx="4558">
                    <c:v>1</c:v>
                  </c:pt>
                  <c:pt idx="4559">
                    <c:v>4</c:v>
                  </c:pt>
                  <c:pt idx="4560">
                    <c:v>3</c:v>
                  </c:pt>
                  <c:pt idx="4561">
                    <c:v>5</c:v>
                  </c:pt>
                  <c:pt idx="4562">
                    <c:v>5</c:v>
                  </c:pt>
                  <c:pt idx="4563">
                    <c:v>9</c:v>
                  </c:pt>
                  <c:pt idx="4564">
                    <c:v>3</c:v>
                  </c:pt>
                  <c:pt idx="4565">
                    <c:v>1</c:v>
                  </c:pt>
                  <c:pt idx="4566">
                    <c:v>6</c:v>
                  </c:pt>
                  <c:pt idx="4567">
                    <c:v>4</c:v>
                  </c:pt>
                  <c:pt idx="4568">
                    <c:v>1</c:v>
                  </c:pt>
                  <c:pt idx="4569">
                    <c:v>5</c:v>
                  </c:pt>
                  <c:pt idx="4570">
                    <c:v>8</c:v>
                  </c:pt>
                  <c:pt idx="4571">
                    <c:v>3</c:v>
                  </c:pt>
                  <c:pt idx="4572">
                    <c:v>1</c:v>
                  </c:pt>
                  <c:pt idx="4573">
                    <c:v>4</c:v>
                  </c:pt>
                  <c:pt idx="4574">
                    <c:v>16</c:v>
                  </c:pt>
                  <c:pt idx="4575">
                    <c:v>1</c:v>
                  </c:pt>
                  <c:pt idx="4576">
                    <c:v>1</c:v>
                  </c:pt>
                  <c:pt idx="4577">
                    <c:v>3</c:v>
                  </c:pt>
                  <c:pt idx="4578">
                    <c:v>12</c:v>
                  </c:pt>
                  <c:pt idx="4579">
                    <c:v>1</c:v>
                  </c:pt>
                  <c:pt idx="4580">
                    <c:v>1</c:v>
                  </c:pt>
                  <c:pt idx="4581">
                    <c:v>2</c:v>
                  </c:pt>
                  <c:pt idx="4582">
                    <c:v>1</c:v>
                  </c:pt>
                  <c:pt idx="4583">
                    <c:v>1</c:v>
                  </c:pt>
                  <c:pt idx="4584">
                    <c:v>1</c:v>
                  </c:pt>
                  <c:pt idx="4585">
                    <c:v>7</c:v>
                  </c:pt>
                  <c:pt idx="4586">
                    <c:v>3</c:v>
                  </c:pt>
                  <c:pt idx="4587">
                    <c:v>3</c:v>
                  </c:pt>
                  <c:pt idx="4588">
                    <c:v>4</c:v>
                  </c:pt>
                  <c:pt idx="4589">
                    <c:v>1</c:v>
                  </c:pt>
                  <c:pt idx="4590">
                    <c:v>2</c:v>
                  </c:pt>
                  <c:pt idx="4591">
                    <c:v>8</c:v>
                  </c:pt>
                  <c:pt idx="4592">
                    <c:v>2</c:v>
                  </c:pt>
                  <c:pt idx="4593">
                    <c:v>1</c:v>
                  </c:pt>
                  <c:pt idx="4594">
                    <c:v>1</c:v>
                  </c:pt>
                  <c:pt idx="4595">
                    <c:v>6</c:v>
                  </c:pt>
                  <c:pt idx="4596">
                    <c:v>2</c:v>
                  </c:pt>
                  <c:pt idx="4597">
                    <c:v>3</c:v>
                  </c:pt>
                  <c:pt idx="4598">
                    <c:v>1</c:v>
                  </c:pt>
                  <c:pt idx="4599">
                    <c:v>2</c:v>
                  </c:pt>
                  <c:pt idx="4600">
                    <c:v>1</c:v>
                  </c:pt>
                  <c:pt idx="4601">
                    <c:v>6</c:v>
                  </c:pt>
                  <c:pt idx="4602">
                    <c:v>5</c:v>
                  </c:pt>
                  <c:pt idx="4603">
                    <c:v>1</c:v>
                  </c:pt>
                  <c:pt idx="4604">
                    <c:v>2</c:v>
                  </c:pt>
                  <c:pt idx="4605">
                    <c:v>2</c:v>
                  </c:pt>
                  <c:pt idx="4606">
                    <c:v>2</c:v>
                  </c:pt>
                  <c:pt idx="4607">
                    <c:v>5</c:v>
                  </c:pt>
                  <c:pt idx="4608">
                    <c:v>4</c:v>
                  </c:pt>
                  <c:pt idx="4609">
                    <c:v>3</c:v>
                  </c:pt>
                  <c:pt idx="4610">
                    <c:v>4</c:v>
                  </c:pt>
                  <c:pt idx="4611">
                    <c:v>2</c:v>
                  </c:pt>
                  <c:pt idx="4612">
                    <c:v>2</c:v>
                  </c:pt>
                  <c:pt idx="4613">
                    <c:v>7</c:v>
                  </c:pt>
                  <c:pt idx="4614">
                    <c:v>1</c:v>
                  </c:pt>
                  <c:pt idx="4615">
                    <c:v>2</c:v>
                  </c:pt>
                  <c:pt idx="4616">
                    <c:v>3</c:v>
                  </c:pt>
                  <c:pt idx="4617">
                    <c:v>2</c:v>
                  </c:pt>
                  <c:pt idx="4618">
                    <c:v>4</c:v>
                  </c:pt>
                  <c:pt idx="4619">
                    <c:v>2</c:v>
                  </c:pt>
                  <c:pt idx="4620">
                    <c:v>4</c:v>
                  </c:pt>
                  <c:pt idx="4621">
                    <c:v>10</c:v>
                  </c:pt>
                  <c:pt idx="4622">
                    <c:v>3</c:v>
                  </c:pt>
                  <c:pt idx="4623">
                    <c:v>7</c:v>
                  </c:pt>
                  <c:pt idx="4624">
                    <c:v>2</c:v>
                  </c:pt>
                  <c:pt idx="4625">
                    <c:v>1</c:v>
                  </c:pt>
                  <c:pt idx="4626">
                    <c:v>2</c:v>
                  </c:pt>
                  <c:pt idx="4627">
                    <c:v>1</c:v>
                  </c:pt>
                  <c:pt idx="4628">
                    <c:v>6</c:v>
                  </c:pt>
                  <c:pt idx="4629">
                    <c:v>3</c:v>
                  </c:pt>
                  <c:pt idx="4630">
                    <c:v>9</c:v>
                  </c:pt>
                  <c:pt idx="4631">
                    <c:v>12</c:v>
                  </c:pt>
                  <c:pt idx="4632">
                    <c:v>3</c:v>
                  </c:pt>
                  <c:pt idx="4633">
                    <c:v>3</c:v>
                  </c:pt>
                  <c:pt idx="4634">
                    <c:v>3</c:v>
                  </c:pt>
                  <c:pt idx="4635">
                    <c:v>1</c:v>
                  </c:pt>
                  <c:pt idx="4636">
                    <c:v>12</c:v>
                  </c:pt>
                  <c:pt idx="4637">
                    <c:v>2</c:v>
                  </c:pt>
                  <c:pt idx="4638">
                    <c:v>1</c:v>
                  </c:pt>
                  <c:pt idx="4639">
                    <c:v>1</c:v>
                  </c:pt>
                  <c:pt idx="4640">
                    <c:v>5</c:v>
                  </c:pt>
                  <c:pt idx="4641">
                    <c:v>7</c:v>
                  </c:pt>
                  <c:pt idx="4642">
                    <c:v>4</c:v>
                  </c:pt>
                  <c:pt idx="4643">
                    <c:v>1</c:v>
                  </c:pt>
                  <c:pt idx="4644">
                    <c:v>2</c:v>
                  </c:pt>
                  <c:pt idx="4645">
                    <c:v>15</c:v>
                  </c:pt>
                  <c:pt idx="4646">
                    <c:v>1</c:v>
                  </c:pt>
                  <c:pt idx="4647">
                    <c:v>8</c:v>
                  </c:pt>
                  <c:pt idx="4648">
                    <c:v>1</c:v>
                  </c:pt>
                  <c:pt idx="4649">
                    <c:v>8</c:v>
                  </c:pt>
                  <c:pt idx="4650">
                    <c:v>4</c:v>
                  </c:pt>
                  <c:pt idx="4651">
                    <c:v>2</c:v>
                  </c:pt>
                  <c:pt idx="4652">
                    <c:v>5</c:v>
                  </c:pt>
                  <c:pt idx="4653">
                    <c:v>7</c:v>
                  </c:pt>
                  <c:pt idx="4654">
                    <c:v>1</c:v>
                  </c:pt>
                  <c:pt idx="4655">
                    <c:v>14</c:v>
                  </c:pt>
                  <c:pt idx="4656">
                    <c:v>7</c:v>
                  </c:pt>
                  <c:pt idx="4657">
                    <c:v>8</c:v>
                  </c:pt>
                  <c:pt idx="4658">
                    <c:v>2</c:v>
                  </c:pt>
                  <c:pt idx="4659">
                    <c:v>2</c:v>
                  </c:pt>
                  <c:pt idx="4660">
                    <c:v>1</c:v>
                  </c:pt>
                  <c:pt idx="4661">
                    <c:v>1</c:v>
                  </c:pt>
                  <c:pt idx="4662">
                    <c:v>5</c:v>
                  </c:pt>
                  <c:pt idx="4663">
                    <c:v>4</c:v>
                  </c:pt>
                  <c:pt idx="4664">
                    <c:v>15</c:v>
                  </c:pt>
                  <c:pt idx="4665">
                    <c:v>1</c:v>
                  </c:pt>
                  <c:pt idx="4666">
                    <c:v>8</c:v>
                  </c:pt>
                  <c:pt idx="4667">
                    <c:v>1</c:v>
                  </c:pt>
                  <c:pt idx="4668">
                    <c:v>5</c:v>
                  </c:pt>
                  <c:pt idx="4669">
                    <c:v>2</c:v>
                  </c:pt>
                  <c:pt idx="4670">
                    <c:v>3</c:v>
                  </c:pt>
                  <c:pt idx="4671">
                    <c:v>4</c:v>
                  </c:pt>
                  <c:pt idx="4672">
                    <c:v>2</c:v>
                  </c:pt>
                  <c:pt idx="4673">
                    <c:v>16</c:v>
                  </c:pt>
                  <c:pt idx="4674">
                    <c:v>2</c:v>
                  </c:pt>
                  <c:pt idx="4675">
                    <c:v>9</c:v>
                  </c:pt>
                  <c:pt idx="4676">
                    <c:v>11</c:v>
                  </c:pt>
                  <c:pt idx="4677">
                    <c:v>3</c:v>
                  </c:pt>
                  <c:pt idx="4678">
                    <c:v>4</c:v>
                  </c:pt>
                  <c:pt idx="4679">
                    <c:v>2</c:v>
                  </c:pt>
                  <c:pt idx="4680">
                    <c:v>1</c:v>
                  </c:pt>
                  <c:pt idx="4681">
                    <c:v>10</c:v>
                  </c:pt>
                  <c:pt idx="4682">
                    <c:v>2</c:v>
                  </c:pt>
                  <c:pt idx="4683">
                    <c:v>4</c:v>
                  </c:pt>
                  <c:pt idx="4684">
                    <c:v>4</c:v>
                  </c:pt>
                  <c:pt idx="4685">
                    <c:v>2</c:v>
                  </c:pt>
                  <c:pt idx="4686">
                    <c:v>11</c:v>
                  </c:pt>
                  <c:pt idx="4687">
                    <c:v>1</c:v>
                  </c:pt>
                  <c:pt idx="4688">
                    <c:v>12</c:v>
                  </c:pt>
                  <c:pt idx="4689">
                    <c:v>2</c:v>
                  </c:pt>
                  <c:pt idx="4690">
                    <c:v>1</c:v>
                  </c:pt>
                  <c:pt idx="4691">
                    <c:v>3</c:v>
                  </c:pt>
                  <c:pt idx="4692">
                    <c:v>3</c:v>
                  </c:pt>
                  <c:pt idx="4693">
                    <c:v>2</c:v>
                  </c:pt>
                  <c:pt idx="4694">
                    <c:v>4</c:v>
                  </c:pt>
                  <c:pt idx="4695">
                    <c:v>6</c:v>
                  </c:pt>
                  <c:pt idx="4696">
                    <c:v>2</c:v>
                  </c:pt>
                  <c:pt idx="4697">
                    <c:v>3</c:v>
                  </c:pt>
                  <c:pt idx="4698">
                    <c:v>1</c:v>
                  </c:pt>
                  <c:pt idx="4699">
                    <c:v>1</c:v>
                  </c:pt>
                  <c:pt idx="4700">
                    <c:v>2</c:v>
                  </c:pt>
                  <c:pt idx="4701">
                    <c:v>2</c:v>
                  </c:pt>
                  <c:pt idx="4702">
                    <c:v>2</c:v>
                  </c:pt>
                  <c:pt idx="4703">
                    <c:v>1</c:v>
                  </c:pt>
                  <c:pt idx="4704">
                    <c:v>4</c:v>
                  </c:pt>
                  <c:pt idx="4705">
                    <c:v>4</c:v>
                  </c:pt>
                  <c:pt idx="4706">
                    <c:v>5</c:v>
                  </c:pt>
                  <c:pt idx="4707">
                    <c:v>4</c:v>
                  </c:pt>
                  <c:pt idx="4708">
                    <c:v>13</c:v>
                  </c:pt>
                  <c:pt idx="4709">
                    <c:v>2</c:v>
                  </c:pt>
                  <c:pt idx="4710">
                    <c:v>1</c:v>
                  </c:pt>
                  <c:pt idx="4711">
                    <c:v>6</c:v>
                  </c:pt>
                  <c:pt idx="4712">
                    <c:v>1</c:v>
                  </c:pt>
                  <c:pt idx="4713">
                    <c:v>6</c:v>
                  </c:pt>
                  <c:pt idx="4714">
                    <c:v>1</c:v>
                  </c:pt>
                  <c:pt idx="4715">
                    <c:v>1</c:v>
                  </c:pt>
                  <c:pt idx="4716">
                    <c:v>1</c:v>
                  </c:pt>
                  <c:pt idx="4717">
                    <c:v>2</c:v>
                  </c:pt>
                  <c:pt idx="4718">
                    <c:v>1</c:v>
                  </c:pt>
                  <c:pt idx="4719">
                    <c:v>1</c:v>
                  </c:pt>
                  <c:pt idx="4720">
                    <c:v>3</c:v>
                  </c:pt>
                  <c:pt idx="4721">
                    <c:v>2</c:v>
                  </c:pt>
                  <c:pt idx="4722">
                    <c:v>1</c:v>
                  </c:pt>
                  <c:pt idx="4723">
                    <c:v>2</c:v>
                  </c:pt>
                  <c:pt idx="4724">
                    <c:v>11</c:v>
                  </c:pt>
                  <c:pt idx="4725">
                    <c:v>3</c:v>
                  </c:pt>
                  <c:pt idx="4726">
                    <c:v>15</c:v>
                  </c:pt>
                  <c:pt idx="4727">
                    <c:v>2</c:v>
                  </c:pt>
                  <c:pt idx="4728">
                    <c:v>1</c:v>
                  </c:pt>
                  <c:pt idx="4729">
                    <c:v>3</c:v>
                  </c:pt>
                  <c:pt idx="4730">
                    <c:v>1</c:v>
                  </c:pt>
                  <c:pt idx="4731">
                    <c:v>2</c:v>
                  </c:pt>
                  <c:pt idx="4732">
                    <c:v>3</c:v>
                  </c:pt>
                  <c:pt idx="4733">
                    <c:v>2</c:v>
                  </c:pt>
                  <c:pt idx="4734">
                    <c:v>3</c:v>
                  </c:pt>
                  <c:pt idx="4735">
                    <c:v>3</c:v>
                  </c:pt>
                  <c:pt idx="4736">
                    <c:v>1</c:v>
                  </c:pt>
                  <c:pt idx="4737">
                    <c:v>1</c:v>
                  </c:pt>
                  <c:pt idx="4738">
                    <c:v>9</c:v>
                  </c:pt>
                  <c:pt idx="4739">
                    <c:v>5</c:v>
                  </c:pt>
                  <c:pt idx="4740">
                    <c:v>13</c:v>
                  </c:pt>
                  <c:pt idx="4741">
                    <c:v>3</c:v>
                  </c:pt>
                  <c:pt idx="4742">
                    <c:v>2</c:v>
                  </c:pt>
                  <c:pt idx="4743">
                    <c:v>14</c:v>
                  </c:pt>
                  <c:pt idx="4744">
                    <c:v>3</c:v>
                  </c:pt>
                  <c:pt idx="4745">
                    <c:v>2</c:v>
                  </c:pt>
                  <c:pt idx="4746">
                    <c:v>2</c:v>
                  </c:pt>
                  <c:pt idx="4747">
                    <c:v>8</c:v>
                  </c:pt>
                  <c:pt idx="4748">
                    <c:v>2</c:v>
                  </c:pt>
                  <c:pt idx="4749">
                    <c:v>4</c:v>
                  </c:pt>
                  <c:pt idx="4750">
                    <c:v>1</c:v>
                  </c:pt>
                  <c:pt idx="4751">
                    <c:v>5</c:v>
                  </c:pt>
                  <c:pt idx="4752">
                    <c:v>1</c:v>
                  </c:pt>
                  <c:pt idx="4753">
                    <c:v>3</c:v>
                  </c:pt>
                  <c:pt idx="4754">
                    <c:v>3</c:v>
                  </c:pt>
                  <c:pt idx="4755">
                    <c:v>5</c:v>
                  </c:pt>
                  <c:pt idx="4756">
                    <c:v>2</c:v>
                  </c:pt>
                  <c:pt idx="4757">
                    <c:v>3</c:v>
                  </c:pt>
                  <c:pt idx="4758">
                    <c:v>1</c:v>
                  </c:pt>
                  <c:pt idx="4759">
                    <c:v>2</c:v>
                  </c:pt>
                  <c:pt idx="4760">
                    <c:v>2</c:v>
                  </c:pt>
                  <c:pt idx="4761">
                    <c:v>7</c:v>
                  </c:pt>
                  <c:pt idx="4762">
                    <c:v>5</c:v>
                  </c:pt>
                  <c:pt idx="4763">
                    <c:v>1</c:v>
                  </c:pt>
                  <c:pt idx="4764">
                    <c:v>2</c:v>
                  </c:pt>
                  <c:pt idx="4765">
                    <c:v>9</c:v>
                  </c:pt>
                  <c:pt idx="4766">
                    <c:v>4</c:v>
                  </c:pt>
                  <c:pt idx="4767">
                    <c:v>9</c:v>
                  </c:pt>
                  <c:pt idx="4768">
                    <c:v>4</c:v>
                  </c:pt>
                  <c:pt idx="4769">
                    <c:v>5</c:v>
                  </c:pt>
                  <c:pt idx="4770">
                    <c:v>1</c:v>
                  </c:pt>
                  <c:pt idx="4771">
                    <c:v>8</c:v>
                  </c:pt>
                  <c:pt idx="4772">
                    <c:v>5</c:v>
                  </c:pt>
                  <c:pt idx="4773">
                    <c:v>4</c:v>
                  </c:pt>
                  <c:pt idx="4774">
                    <c:v>1</c:v>
                  </c:pt>
                  <c:pt idx="4775">
                    <c:v>8</c:v>
                  </c:pt>
                  <c:pt idx="4776">
                    <c:v>7</c:v>
                  </c:pt>
                  <c:pt idx="4777">
                    <c:v>2</c:v>
                  </c:pt>
                  <c:pt idx="4778">
                    <c:v>2</c:v>
                  </c:pt>
                  <c:pt idx="4779">
                    <c:v>4</c:v>
                  </c:pt>
                  <c:pt idx="4780">
                    <c:v>5</c:v>
                  </c:pt>
                  <c:pt idx="4781">
                    <c:v>2</c:v>
                  </c:pt>
                  <c:pt idx="4782">
                    <c:v>2</c:v>
                  </c:pt>
                  <c:pt idx="4783">
                    <c:v>2</c:v>
                  </c:pt>
                  <c:pt idx="4784">
                    <c:v>5</c:v>
                  </c:pt>
                  <c:pt idx="4785">
                    <c:v>4</c:v>
                  </c:pt>
                  <c:pt idx="4786">
                    <c:v>5</c:v>
                  </c:pt>
                  <c:pt idx="4787">
                    <c:v>4</c:v>
                  </c:pt>
                  <c:pt idx="4788">
                    <c:v>3</c:v>
                  </c:pt>
                  <c:pt idx="4789">
                    <c:v>5</c:v>
                  </c:pt>
                  <c:pt idx="4790">
                    <c:v>7</c:v>
                  </c:pt>
                  <c:pt idx="4791">
                    <c:v>2</c:v>
                  </c:pt>
                  <c:pt idx="4792">
                    <c:v>7</c:v>
                  </c:pt>
                  <c:pt idx="4793">
                    <c:v>1</c:v>
                  </c:pt>
                  <c:pt idx="4794">
                    <c:v>17</c:v>
                  </c:pt>
                  <c:pt idx="4795">
                    <c:v>2</c:v>
                  </c:pt>
                  <c:pt idx="4796">
                    <c:v>2</c:v>
                  </c:pt>
                  <c:pt idx="4797">
                    <c:v>2</c:v>
                  </c:pt>
                  <c:pt idx="4798">
                    <c:v>1</c:v>
                  </c:pt>
                  <c:pt idx="4799">
                    <c:v>7</c:v>
                  </c:pt>
                  <c:pt idx="4800">
                    <c:v>15</c:v>
                  </c:pt>
                  <c:pt idx="4801">
                    <c:v>8</c:v>
                  </c:pt>
                  <c:pt idx="4802">
                    <c:v>5</c:v>
                  </c:pt>
                  <c:pt idx="4803">
                    <c:v>3</c:v>
                  </c:pt>
                  <c:pt idx="4804">
                    <c:v>3</c:v>
                  </c:pt>
                  <c:pt idx="4805">
                    <c:v>2</c:v>
                  </c:pt>
                  <c:pt idx="4806">
                    <c:v>3</c:v>
                  </c:pt>
                  <c:pt idx="4807">
                    <c:v>4</c:v>
                  </c:pt>
                  <c:pt idx="4808">
                    <c:v>2</c:v>
                  </c:pt>
                  <c:pt idx="4809">
                    <c:v>1</c:v>
                  </c:pt>
                  <c:pt idx="4810">
                    <c:v>3</c:v>
                  </c:pt>
                  <c:pt idx="4811">
                    <c:v>10</c:v>
                  </c:pt>
                  <c:pt idx="4812">
                    <c:v>4</c:v>
                  </c:pt>
                  <c:pt idx="4813">
                    <c:v>7</c:v>
                  </c:pt>
                  <c:pt idx="4814">
                    <c:v>2</c:v>
                  </c:pt>
                  <c:pt idx="4815">
                    <c:v>5</c:v>
                  </c:pt>
                  <c:pt idx="4816">
                    <c:v>1</c:v>
                  </c:pt>
                  <c:pt idx="4817">
                    <c:v>4</c:v>
                  </c:pt>
                  <c:pt idx="4818">
                    <c:v>6</c:v>
                  </c:pt>
                  <c:pt idx="4819">
                    <c:v>2</c:v>
                  </c:pt>
                  <c:pt idx="4820">
                    <c:v>5</c:v>
                  </c:pt>
                  <c:pt idx="4821">
                    <c:v>6</c:v>
                  </c:pt>
                  <c:pt idx="4822">
                    <c:v>4</c:v>
                  </c:pt>
                  <c:pt idx="4823">
                    <c:v>5</c:v>
                  </c:pt>
                  <c:pt idx="4824">
                    <c:v>1</c:v>
                  </c:pt>
                  <c:pt idx="4825">
                    <c:v>1</c:v>
                  </c:pt>
                  <c:pt idx="4826">
                    <c:v>2</c:v>
                  </c:pt>
                  <c:pt idx="4827">
                    <c:v>2</c:v>
                  </c:pt>
                  <c:pt idx="4828">
                    <c:v>2</c:v>
                  </c:pt>
                  <c:pt idx="4829">
                    <c:v>15</c:v>
                  </c:pt>
                  <c:pt idx="4830">
                    <c:v>1</c:v>
                  </c:pt>
                  <c:pt idx="4831">
                    <c:v>2</c:v>
                  </c:pt>
                  <c:pt idx="4832">
                    <c:v>3</c:v>
                  </c:pt>
                  <c:pt idx="4833">
                    <c:v>4</c:v>
                  </c:pt>
                  <c:pt idx="4834">
                    <c:v>2</c:v>
                  </c:pt>
                  <c:pt idx="4835">
                    <c:v>1</c:v>
                  </c:pt>
                  <c:pt idx="4836">
                    <c:v>5</c:v>
                  </c:pt>
                  <c:pt idx="4837">
                    <c:v>3</c:v>
                  </c:pt>
                  <c:pt idx="4838">
                    <c:v>2</c:v>
                  </c:pt>
                  <c:pt idx="4839">
                    <c:v>5</c:v>
                  </c:pt>
                  <c:pt idx="4840">
                    <c:v>10</c:v>
                  </c:pt>
                  <c:pt idx="4841">
                    <c:v>2</c:v>
                  </c:pt>
                  <c:pt idx="4842">
                    <c:v>4</c:v>
                  </c:pt>
                  <c:pt idx="4843">
                    <c:v>2</c:v>
                  </c:pt>
                  <c:pt idx="4844">
                    <c:v>2</c:v>
                  </c:pt>
                  <c:pt idx="4845">
                    <c:v>1</c:v>
                  </c:pt>
                  <c:pt idx="4846">
                    <c:v>1</c:v>
                  </c:pt>
                  <c:pt idx="4847">
                    <c:v>1</c:v>
                  </c:pt>
                  <c:pt idx="4848">
                    <c:v>8</c:v>
                  </c:pt>
                  <c:pt idx="4849">
                    <c:v>2</c:v>
                  </c:pt>
                  <c:pt idx="4850">
                    <c:v>3</c:v>
                  </c:pt>
                  <c:pt idx="4851">
                    <c:v>4</c:v>
                  </c:pt>
                  <c:pt idx="4852">
                    <c:v>4</c:v>
                  </c:pt>
                  <c:pt idx="4853">
                    <c:v>4</c:v>
                  </c:pt>
                  <c:pt idx="4854">
                    <c:v>2</c:v>
                  </c:pt>
                  <c:pt idx="4855">
                    <c:v>15</c:v>
                  </c:pt>
                  <c:pt idx="4856">
                    <c:v>4</c:v>
                  </c:pt>
                  <c:pt idx="4857">
                    <c:v>6</c:v>
                  </c:pt>
                  <c:pt idx="4858">
                    <c:v>2</c:v>
                  </c:pt>
                  <c:pt idx="4859">
                    <c:v>9</c:v>
                  </c:pt>
                  <c:pt idx="4860">
                    <c:v>2</c:v>
                  </c:pt>
                  <c:pt idx="4861">
                    <c:v>15</c:v>
                  </c:pt>
                  <c:pt idx="4862">
                    <c:v>9</c:v>
                  </c:pt>
                  <c:pt idx="4863">
                    <c:v>4</c:v>
                  </c:pt>
                  <c:pt idx="4864">
                    <c:v>5</c:v>
                  </c:pt>
                  <c:pt idx="4865">
                    <c:v>1</c:v>
                  </c:pt>
                  <c:pt idx="4866">
                    <c:v>5</c:v>
                  </c:pt>
                  <c:pt idx="4867">
                    <c:v>4</c:v>
                  </c:pt>
                  <c:pt idx="4868">
                    <c:v>3</c:v>
                  </c:pt>
                  <c:pt idx="4869">
                    <c:v>4</c:v>
                  </c:pt>
                  <c:pt idx="4870">
                    <c:v>12</c:v>
                  </c:pt>
                  <c:pt idx="4871">
                    <c:v>5</c:v>
                  </c:pt>
                  <c:pt idx="4872">
                    <c:v>2</c:v>
                  </c:pt>
                  <c:pt idx="4873">
                    <c:v>7</c:v>
                  </c:pt>
                  <c:pt idx="4874">
                    <c:v>2</c:v>
                  </c:pt>
                  <c:pt idx="4875">
                    <c:v>2</c:v>
                  </c:pt>
                  <c:pt idx="4876">
                    <c:v>5</c:v>
                  </c:pt>
                  <c:pt idx="4877">
                    <c:v>2</c:v>
                  </c:pt>
                  <c:pt idx="4878">
                    <c:v>11</c:v>
                  </c:pt>
                  <c:pt idx="4879">
                    <c:v>4</c:v>
                  </c:pt>
                  <c:pt idx="4880">
                    <c:v>5</c:v>
                  </c:pt>
                  <c:pt idx="4881">
                    <c:v>1</c:v>
                  </c:pt>
                  <c:pt idx="4882">
                    <c:v>4</c:v>
                  </c:pt>
                  <c:pt idx="4883">
                    <c:v>5</c:v>
                  </c:pt>
                  <c:pt idx="4884">
                    <c:v>2</c:v>
                  </c:pt>
                  <c:pt idx="4885">
                    <c:v>4</c:v>
                  </c:pt>
                  <c:pt idx="4886">
                    <c:v>3</c:v>
                  </c:pt>
                  <c:pt idx="4887">
                    <c:v>3</c:v>
                  </c:pt>
                  <c:pt idx="4888">
                    <c:v>2</c:v>
                  </c:pt>
                  <c:pt idx="4889">
                    <c:v>2</c:v>
                  </c:pt>
                  <c:pt idx="4890">
                    <c:v>6</c:v>
                  </c:pt>
                  <c:pt idx="4891">
                    <c:v>4</c:v>
                  </c:pt>
                  <c:pt idx="4892">
                    <c:v>3</c:v>
                  </c:pt>
                  <c:pt idx="4893">
                    <c:v>9</c:v>
                  </c:pt>
                  <c:pt idx="4894">
                    <c:v>7</c:v>
                  </c:pt>
                  <c:pt idx="4895">
                    <c:v>2</c:v>
                  </c:pt>
                  <c:pt idx="4896">
                    <c:v>9</c:v>
                  </c:pt>
                  <c:pt idx="4897">
                    <c:v>7</c:v>
                  </c:pt>
                  <c:pt idx="4898">
                    <c:v>9</c:v>
                  </c:pt>
                  <c:pt idx="4899">
                    <c:v>5</c:v>
                  </c:pt>
                  <c:pt idx="4900">
                    <c:v>1</c:v>
                  </c:pt>
                  <c:pt idx="4901">
                    <c:v>5</c:v>
                  </c:pt>
                  <c:pt idx="4902">
                    <c:v>4</c:v>
                  </c:pt>
                  <c:pt idx="4903">
                    <c:v>3</c:v>
                  </c:pt>
                  <c:pt idx="4904">
                    <c:v>1</c:v>
                  </c:pt>
                  <c:pt idx="4905">
                    <c:v>5</c:v>
                  </c:pt>
                  <c:pt idx="4906">
                    <c:v>2</c:v>
                  </c:pt>
                  <c:pt idx="4907">
                    <c:v>3</c:v>
                  </c:pt>
                  <c:pt idx="4908">
                    <c:v>8</c:v>
                  </c:pt>
                  <c:pt idx="4909">
                    <c:v>2</c:v>
                  </c:pt>
                  <c:pt idx="4910">
                    <c:v>2</c:v>
                  </c:pt>
                  <c:pt idx="4911">
                    <c:v>1</c:v>
                  </c:pt>
                  <c:pt idx="4912">
                    <c:v>9</c:v>
                  </c:pt>
                  <c:pt idx="4913">
                    <c:v>5</c:v>
                  </c:pt>
                  <c:pt idx="4914">
                    <c:v>4</c:v>
                  </c:pt>
                  <c:pt idx="4915">
                    <c:v>2</c:v>
                  </c:pt>
                  <c:pt idx="4916">
                    <c:v>2</c:v>
                  </c:pt>
                  <c:pt idx="4917">
                    <c:v>1</c:v>
                  </c:pt>
                  <c:pt idx="4918">
                    <c:v>2</c:v>
                  </c:pt>
                  <c:pt idx="4919">
                    <c:v>2</c:v>
                  </c:pt>
                  <c:pt idx="4920">
                    <c:v>6</c:v>
                  </c:pt>
                  <c:pt idx="4921">
                    <c:v>2</c:v>
                  </c:pt>
                  <c:pt idx="4922">
                    <c:v>3</c:v>
                  </c:pt>
                  <c:pt idx="4923">
                    <c:v>2</c:v>
                  </c:pt>
                  <c:pt idx="4924">
                    <c:v>1</c:v>
                  </c:pt>
                  <c:pt idx="4925">
                    <c:v>1</c:v>
                  </c:pt>
                  <c:pt idx="4926">
                    <c:v>1</c:v>
                  </c:pt>
                  <c:pt idx="4927">
                    <c:v>1</c:v>
                  </c:pt>
                  <c:pt idx="4928">
                    <c:v>1</c:v>
                  </c:pt>
                  <c:pt idx="4929">
                    <c:v>2</c:v>
                  </c:pt>
                  <c:pt idx="4930">
                    <c:v>1</c:v>
                  </c:pt>
                  <c:pt idx="4931">
                    <c:v>1</c:v>
                  </c:pt>
                  <c:pt idx="4932">
                    <c:v>3</c:v>
                  </c:pt>
                  <c:pt idx="4933">
                    <c:v>3</c:v>
                  </c:pt>
                  <c:pt idx="4934">
                    <c:v>4</c:v>
                  </c:pt>
                  <c:pt idx="4935">
                    <c:v>3</c:v>
                  </c:pt>
                  <c:pt idx="4936">
                    <c:v>2</c:v>
                  </c:pt>
                  <c:pt idx="4937">
                    <c:v>2</c:v>
                  </c:pt>
                  <c:pt idx="4938">
                    <c:v>2</c:v>
                  </c:pt>
                  <c:pt idx="4939">
                    <c:v>2</c:v>
                  </c:pt>
                  <c:pt idx="4940">
                    <c:v>3</c:v>
                  </c:pt>
                  <c:pt idx="4941">
                    <c:v>3</c:v>
                  </c:pt>
                  <c:pt idx="4942">
                    <c:v>5</c:v>
                  </c:pt>
                  <c:pt idx="4943">
                    <c:v>1</c:v>
                  </c:pt>
                  <c:pt idx="4944">
                    <c:v>2</c:v>
                  </c:pt>
                  <c:pt idx="4945">
                    <c:v>3</c:v>
                  </c:pt>
                  <c:pt idx="4946">
                    <c:v>2</c:v>
                  </c:pt>
                  <c:pt idx="4947">
                    <c:v>5</c:v>
                  </c:pt>
                  <c:pt idx="4948">
                    <c:v>1</c:v>
                  </c:pt>
                  <c:pt idx="4949">
                    <c:v>4</c:v>
                  </c:pt>
                  <c:pt idx="4950">
                    <c:v>1</c:v>
                  </c:pt>
                  <c:pt idx="4951">
                    <c:v>8</c:v>
                  </c:pt>
                  <c:pt idx="4952">
                    <c:v>2</c:v>
                  </c:pt>
                  <c:pt idx="4953">
                    <c:v>2</c:v>
                  </c:pt>
                  <c:pt idx="4954">
                    <c:v>2</c:v>
                  </c:pt>
                  <c:pt idx="4955">
                    <c:v>6</c:v>
                  </c:pt>
                  <c:pt idx="4956">
                    <c:v>2</c:v>
                  </c:pt>
                  <c:pt idx="4957">
                    <c:v>5</c:v>
                  </c:pt>
                  <c:pt idx="4958">
                    <c:v>9</c:v>
                  </c:pt>
                  <c:pt idx="4959">
                    <c:v>5</c:v>
                  </c:pt>
                  <c:pt idx="4960">
                    <c:v>2</c:v>
                  </c:pt>
                  <c:pt idx="4961">
                    <c:v>2</c:v>
                  </c:pt>
                  <c:pt idx="4962">
                    <c:v>4</c:v>
                  </c:pt>
                  <c:pt idx="4963">
                    <c:v>3</c:v>
                  </c:pt>
                  <c:pt idx="4964">
                    <c:v>12</c:v>
                  </c:pt>
                  <c:pt idx="4965">
                    <c:v>2</c:v>
                  </c:pt>
                  <c:pt idx="4966">
                    <c:v>4</c:v>
                  </c:pt>
                  <c:pt idx="4967">
                    <c:v>2</c:v>
                  </c:pt>
                  <c:pt idx="4968">
                    <c:v>4</c:v>
                  </c:pt>
                  <c:pt idx="4969">
                    <c:v>2</c:v>
                  </c:pt>
                  <c:pt idx="4970">
                    <c:v>4</c:v>
                  </c:pt>
                  <c:pt idx="4971">
                    <c:v>5</c:v>
                  </c:pt>
                  <c:pt idx="4972">
                    <c:v>11</c:v>
                  </c:pt>
                  <c:pt idx="4973">
                    <c:v>8</c:v>
                  </c:pt>
                  <c:pt idx="4974">
                    <c:v>5</c:v>
                  </c:pt>
                  <c:pt idx="4975">
                    <c:v>13</c:v>
                  </c:pt>
                  <c:pt idx="4976">
                    <c:v>2</c:v>
                  </c:pt>
                  <c:pt idx="4977">
                    <c:v>7</c:v>
                  </c:pt>
                  <c:pt idx="4978">
                    <c:v>1</c:v>
                  </c:pt>
                  <c:pt idx="4979">
                    <c:v>3</c:v>
                  </c:pt>
                  <c:pt idx="4980">
                    <c:v>4</c:v>
                  </c:pt>
                  <c:pt idx="4981">
                    <c:v>5</c:v>
                  </c:pt>
                  <c:pt idx="4982">
                    <c:v>2</c:v>
                  </c:pt>
                  <c:pt idx="4983">
                    <c:v>3</c:v>
                  </c:pt>
                  <c:pt idx="4984">
                    <c:v>2</c:v>
                  </c:pt>
                  <c:pt idx="4985">
                    <c:v>2</c:v>
                  </c:pt>
                  <c:pt idx="4986">
                    <c:v>7</c:v>
                  </c:pt>
                  <c:pt idx="4987">
                    <c:v>4</c:v>
                  </c:pt>
                  <c:pt idx="4988">
                    <c:v>8</c:v>
                  </c:pt>
                  <c:pt idx="4989">
                    <c:v>7</c:v>
                  </c:pt>
                  <c:pt idx="4990">
                    <c:v>2</c:v>
                  </c:pt>
                  <c:pt idx="4991">
                    <c:v>4</c:v>
                  </c:pt>
                  <c:pt idx="4992">
                    <c:v>1</c:v>
                  </c:pt>
                  <c:pt idx="4993">
                    <c:v>11</c:v>
                  </c:pt>
                  <c:pt idx="4994">
                    <c:v>1</c:v>
                  </c:pt>
                  <c:pt idx="4995">
                    <c:v>3</c:v>
                  </c:pt>
                  <c:pt idx="4996">
                    <c:v>7</c:v>
                  </c:pt>
                  <c:pt idx="4997">
                    <c:v>7</c:v>
                  </c:pt>
                  <c:pt idx="4998">
                    <c:v>7</c:v>
                  </c:pt>
                  <c:pt idx="4999">
                    <c:v>1</c:v>
                  </c:pt>
                  <c:pt idx="5000">
                    <c:v>4</c:v>
                  </c:pt>
                  <c:pt idx="5001">
                    <c:v>2</c:v>
                  </c:pt>
                  <c:pt idx="5002">
                    <c:v>7</c:v>
                  </c:pt>
                  <c:pt idx="5003">
                    <c:v>2</c:v>
                  </c:pt>
                  <c:pt idx="5004">
                    <c:v>4</c:v>
                  </c:pt>
                  <c:pt idx="5005">
                    <c:v>7</c:v>
                  </c:pt>
                  <c:pt idx="5006">
                    <c:v>2</c:v>
                  </c:pt>
                  <c:pt idx="5007">
                    <c:v>1</c:v>
                  </c:pt>
                  <c:pt idx="5008">
                    <c:v>1</c:v>
                  </c:pt>
                  <c:pt idx="5009">
                    <c:v>2</c:v>
                  </c:pt>
                  <c:pt idx="5010">
                    <c:v>6</c:v>
                  </c:pt>
                  <c:pt idx="5011">
                    <c:v>5</c:v>
                  </c:pt>
                  <c:pt idx="5012">
                    <c:v>1</c:v>
                  </c:pt>
                  <c:pt idx="5013">
                    <c:v>3</c:v>
                  </c:pt>
                  <c:pt idx="5014">
                    <c:v>6</c:v>
                  </c:pt>
                  <c:pt idx="5015">
                    <c:v>6</c:v>
                  </c:pt>
                  <c:pt idx="5016">
                    <c:v>2</c:v>
                  </c:pt>
                  <c:pt idx="5017">
                    <c:v>2</c:v>
                  </c:pt>
                  <c:pt idx="5018">
                    <c:v>3</c:v>
                  </c:pt>
                  <c:pt idx="5019">
                    <c:v>8</c:v>
                  </c:pt>
                  <c:pt idx="5020">
                    <c:v>2</c:v>
                  </c:pt>
                  <c:pt idx="5021">
                    <c:v>5</c:v>
                  </c:pt>
                  <c:pt idx="5022">
                    <c:v>2</c:v>
                  </c:pt>
                  <c:pt idx="5023">
                    <c:v>6</c:v>
                  </c:pt>
                  <c:pt idx="5024">
                    <c:v>2</c:v>
                  </c:pt>
                  <c:pt idx="5025">
                    <c:v>3</c:v>
                  </c:pt>
                  <c:pt idx="5026">
                    <c:v>2</c:v>
                  </c:pt>
                  <c:pt idx="5027">
                    <c:v>1</c:v>
                  </c:pt>
                  <c:pt idx="5028">
                    <c:v>1</c:v>
                  </c:pt>
                  <c:pt idx="5029">
                    <c:v>14</c:v>
                  </c:pt>
                  <c:pt idx="5030">
                    <c:v>4</c:v>
                  </c:pt>
                  <c:pt idx="5031">
                    <c:v>1</c:v>
                  </c:pt>
                  <c:pt idx="5032">
                    <c:v>3</c:v>
                  </c:pt>
                  <c:pt idx="5033">
                    <c:v>12</c:v>
                  </c:pt>
                  <c:pt idx="5034">
                    <c:v>5</c:v>
                  </c:pt>
                  <c:pt idx="5035">
                    <c:v>3</c:v>
                  </c:pt>
                  <c:pt idx="5036">
                    <c:v>5</c:v>
                  </c:pt>
                  <c:pt idx="5037">
                    <c:v>5</c:v>
                  </c:pt>
                  <c:pt idx="5038">
                    <c:v>13</c:v>
                  </c:pt>
                  <c:pt idx="5039">
                    <c:v>4</c:v>
                  </c:pt>
                  <c:pt idx="5040">
                    <c:v>5</c:v>
                  </c:pt>
                  <c:pt idx="5041">
                    <c:v>6</c:v>
                  </c:pt>
                  <c:pt idx="5042">
                    <c:v>15</c:v>
                  </c:pt>
                  <c:pt idx="5043">
                    <c:v>2</c:v>
                  </c:pt>
                  <c:pt idx="5044">
                    <c:v>3</c:v>
                  </c:pt>
                  <c:pt idx="5045">
                    <c:v>1</c:v>
                  </c:pt>
                  <c:pt idx="5046">
                    <c:v>6</c:v>
                  </c:pt>
                  <c:pt idx="5047">
                    <c:v>3</c:v>
                  </c:pt>
                  <c:pt idx="5048">
                    <c:v>5</c:v>
                  </c:pt>
                  <c:pt idx="5049">
                    <c:v>10</c:v>
                  </c:pt>
                  <c:pt idx="5050">
                    <c:v>2</c:v>
                  </c:pt>
                  <c:pt idx="5051">
                    <c:v>4</c:v>
                  </c:pt>
                  <c:pt idx="5052">
                    <c:v>3</c:v>
                  </c:pt>
                  <c:pt idx="5053">
                    <c:v>2</c:v>
                  </c:pt>
                  <c:pt idx="5054">
                    <c:v>11</c:v>
                  </c:pt>
                  <c:pt idx="5055">
                    <c:v>5</c:v>
                  </c:pt>
                  <c:pt idx="5056">
                    <c:v>2</c:v>
                  </c:pt>
                  <c:pt idx="5057">
                    <c:v>13</c:v>
                  </c:pt>
                  <c:pt idx="5058">
                    <c:v>2</c:v>
                  </c:pt>
                  <c:pt idx="5059">
                    <c:v>6</c:v>
                  </c:pt>
                  <c:pt idx="5060">
                    <c:v>9</c:v>
                  </c:pt>
                  <c:pt idx="5061">
                    <c:v>2</c:v>
                  </c:pt>
                  <c:pt idx="5062">
                    <c:v>4</c:v>
                  </c:pt>
                  <c:pt idx="5063">
                    <c:v>6</c:v>
                  </c:pt>
                  <c:pt idx="5064">
                    <c:v>2</c:v>
                  </c:pt>
                  <c:pt idx="5065">
                    <c:v>1</c:v>
                  </c:pt>
                  <c:pt idx="5066">
                    <c:v>6</c:v>
                  </c:pt>
                  <c:pt idx="5067">
                    <c:v>3</c:v>
                  </c:pt>
                  <c:pt idx="5068">
                    <c:v>2</c:v>
                  </c:pt>
                  <c:pt idx="5069">
                    <c:v>8</c:v>
                  </c:pt>
                  <c:pt idx="5070">
                    <c:v>14</c:v>
                  </c:pt>
                  <c:pt idx="5071">
                    <c:v>4</c:v>
                  </c:pt>
                  <c:pt idx="5072">
                    <c:v>3</c:v>
                  </c:pt>
                  <c:pt idx="5073">
                    <c:v>5</c:v>
                  </c:pt>
                  <c:pt idx="5074">
                    <c:v>1</c:v>
                  </c:pt>
                  <c:pt idx="5075">
                    <c:v>4</c:v>
                  </c:pt>
                  <c:pt idx="5076">
                    <c:v>4</c:v>
                  </c:pt>
                  <c:pt idx="5077">
                    <c:v>7</c:v>
                  </c:pt>
                  <c:pt idx="5078">
                    <c:v>11</c:v>
                  </c:pt>
                  <c:pt idx="5079">
                    <c:v>3</c:v>
                  </c:pt>
                  <c:pt idx="5080">
                    <c:v>1</c:v>
                  </c:pt>
                  <c:pt idx="5081">
                    <c:v>4</c:v>
                  </c:pt>
                  <c:pt idx="5082">
                    <c:v>4</c:v>
                  </c:pt>
                  <c:pt idx="5083">
                    <c:v>5</c:v>
                  </c:pt>
                  <c:pt idx="5084">
                    <c:v>3</c:v>
                  </c:pt>
                  <c:pt idx="5085">
                    <c:v>5</c:v>
                  </c:pt>
                  <c:pt idx="5086">
                    <c:v>7</c:v>
                  </c:pt>
                  <c:pt idx="5087">
                    <c:v>4</c:v>
                  </c:pt>
                  <c:pt idx="5088">
                    <c:v>9</c:v>
                  </c:pt>
                  <c:pt idx="5089">
                    <c:v>3</c:v>
                  </c:pt>
                  <c:pt idx="5090">
                    <c:v>2</c:v>
                  </c:pt>
                  <c:pt idx="5091">
                    <c:v>4</c:v>
                  </c:pt>
                  <c:pt idx="5092">
                    <c:v>3</c:v>
                  </c:pt>
                  <c:pt idx="5093">
                    <c:v>6</c:v>
                  </c:pt>
                  <c:pt idx="5094">
                    <c:v>3</c:v>
                  </c:pt>
                  <c:pt idx="5095">
                    <c:v>10</c:v>
                  </c:pt>
                  <c:pt idx="5096">
                    <c:v>3</c:v>
                  </c:pt>
                  <c:pt idx="5097">
                    <c:v>3</c:v>
                  </c:pt>
                  <c:pt idx="5098">
                    <c:v>12</c:v>
                  </c:pt>
                  <c:pt idx="5099">
                    <c:v>3</c:v>
                  </c:pt>
                  <c:pt idx="5100">
                    <c:v>2</c:v>
                  </c:pt>
                  <c:pt idx="5101">
                    <c:v>3</c:v>
                  </c:pt>
                  <c:pt idx="5102">
                    <c:v>3</c:v>
                  </c:pt>
                  <c:pt idx="5103">
                    <c:v>9</c:v>
                  </c:pt>
                  <c:pt idx="5104">
                    <c:v>3</c:v>
                  </c:pt>
                  <c:pt idx="5105">
                    <c:v>1</c:v>
                  </c:pt>
                  <c:pt idx="5106">
                    <c:v>5</c:v>
                  </c:pt>
                  <c:pt idx="5107">
                    <c:v>3</c:v>
                  </c:pt>
                  <c:pt idx="5108">
                    <c:v>1</c:v>
                  </c:pt>
                  <c:pt idx="5109">
                    <c:v>6</c:v>
                  </c:pt>
                  <c:pt idx="5110">
                    <c:v>1</c:v>
                  </c:pt>
                  <c:pt idx="5111">
                    <c:v>1</c:v>
                  </c:pt>
                  <c:pt idx="5112">
                    <c:v>3</c:v>
                  </c:pt>
                  <c:pt idx="5113">
                    <c:v>4</c:v>
                  </c:pt>
                  <c:pt idx="5114">
                    <c:v>3</c:v>
                  </c:pt>
                  <c:pt idx="5115">
                    <c:v>14</c:v>
                  </c:pt>
                  <c:pt idx="5116">
                    <c:v>2</c:v>
                  </c:pt>
                  <c:pt idx="5117">
                    <c:v>7</c:v>
                  </c:pt>
                  <c:pt idx="5118">
                    <c:v>1</c:v>
                  </c:pt>
                  <c:pt idx="5119">
                    <c:v>7</c:v>
                  </c:pt>
                  <c:pt idx="5120">
                    <c:v>7</c:v>
                  </c:pt>
                  <c:pt idx="5121">
                    <c:v>6</c:v>
                  </c:pt>
                  <c:pt idx="5122">
                    <c:v>7</c:v>
                  </c:pt>
                  <c:pt idx="5123">
                    <c:v>6</c:v>
                  </c:pt>
                  <c:pt idx="5124">
                    <c:v>7</c:v>
                  </c:pt>
                  <c:pt idx="5125">
                    <c:v>5</c:v>
                  </c:pt>
                  <c:pt idx="5126">
                    <c:v>12</c:v>
                  </c:pt>
                  <c:pt idx="5127">
                    <c:v>5</c:v>
                  </c:pt>
                  <c:pt idx="5128">
                    <c:v>6</c:v>
                  </c:pt>
                  <c:pt idx="5129">
                    <c:v>4</c:v>
                  </c:pt>
                  <c:pt idx="5130">
                    <c:v>11</c:v>
                  </c:pt>
                  <c:pt idx="5131">
                    <c:v>7</c:v>
                  </c:pt>
                  <c:pt idx="5132">
                    <c:v>9</c:v>
                  </c:pt>
                  <c:pt idx="5133">
                    <c:v>1</c:v>
                  </c:pt>
                  <c:pt idx="5134">
                    <c:v>2</c:v>
                  </c:pt>
                  <c:pt idx="5135">
                    <c:v>3</c:v>
                  </c:pt>
                  <c:pt idx="5136">
                    <c:v>20</c:v>
                  </c:pt>
                  <c:pt idx="5137">
                    <c:v>6</c:v>
                  </c:pt>
                  <c:pt idx="5138">
                    <c:v>3</c:v>
                  </c:pt>
                  <c:pt idx="5139">
                    <c:v>3</c:v>
                  </c:pt>
                  <c:pt idx="5140">
                    <c:v>7</c:v>
                  </c:pt>
                  <c:pt idx="5141">
                    <c:v>6</c:v>
                  </c:pt>
                  <c:pt idx="5142">
                    <c:v>8</c:v>
                  </c:pt>
                  <c:pt idx="5143">
                    <c:v>3</c:v>
                  </c:pt>
                  <c:pt idx="5144">
                    <c:v>4</c:v>
                  </c:pt>
                  <c:pt idx="5145">
                    <c:v>6</c:v>
                  </c:pt>
                  <c:pt idx="5146">
                    <c:v>2</c:v>
                  </c:pt>
                  <c:pt idx="5147">
                    <c:v>4</c:v>
                  </c:pt>
                  <c:pt idx="5148">
                    <c:v>5</c:v>
                  </c:pt>
                  <c:pt idx="5149">
                    <c:v>3</c:v>
                  </c:pt>
                  <c:pt idx="5150">
                    <c:v>3</c:v>
                  </c:pt>
                  <c:pt idx="5151">
                    <c:v>4</c:v>
                  </c:pt>
                  <c:pt idx="5152">
                    <c:v>1</c:v>
                  </c:pt>
                  <c:pt idx="5153">
                    <c:v>2</c:v>
                  </c:pt>
                  <c:pt idx="5154">
                    <c:v>3</c:v>
                  </c:pt>
                  <c:pt idx="5155">
                    <c:v>2</c:v>
                  </c:pt>
                  <c:pt idx="5156">
                    <c:v>5</c:v>
                  </c:pt>
                  <c:pt idx="5157">
                    <c:v>4</c:v>
                  </c:pt>
                  <c:pt idx="5158">
                    <c:v>2</c:v>
                  </c:pt>
                  <c:pt idx="5159">
                    <c:v>2</c:v>
                  </c:pt>
                  <c:pt idx="5160">
                    <c:v>11</c:v>
                  </c:pt>
                  <c:pt idx="5161">
                    <c:v>2</c:v>
                  </c:pt>
                  <c:pt idx="5162">
                    <c:v>2</c:v>
                  </c:pt>
                  <c:pt idx="5163">
                    <c:v>10</c:v>
                  </c:pt>
                  <c:pt idx="5164">
                    <c:v>3</c:v>
                  </c:pt>
                  <c:pt idx="5165">
                    <c:v>4</c:v>
                  </c:pt>
                  <c:pt idx="5166">
                    <c:v>2</c:v>
                  </c:pt>
                  <c:pt idx="5167">
                    <c:v>5</c:v>
                  </c:pt>
                  <c:pt idx="5168">
                    <c:v>3</c:v>
                  </c:pt>
                  <c:pt idx="5169">
                    <c:v>2</c:v>
                  </c:pt>
                  <c:pt idx="5170">
                    <c:v>1</c:v>
                  </c:pt>
                  <c:pt idx="5171">
                    <c:v>3</c:v>
                  </c:pt>
                  <c:pt idx="5172">
                    <c:v>13</c:v>
                  </c:pt>
                  <c:pt idx="5173">
                    <c:v>2</c:v>
                  </c:pt>
                  <c:pt idx="5174">
                    <c:v>1</c:v>
                  </c:pt>
                  <c:pt idx="5175">
                    <c:v>6</c:v>
                  </c:pt>
                  <c:pt idx="5176">
                    <c:v>1</c:v>
                  </c:pt>
                  <c:pt idx="5177">
                    <c:v>3</c:v>
                  </c:pt>
                  <c:pt idx="5178">
                    <c:v>3</c:v>
                  </c:pt>
                  <c:pt idx="5179">
                    <c:v>1</c:v>
                  </c:pt>
                  <c:pt idx="5180">
                    <c:v>1</c:v>
                  </c:pt>
                  <c:pt idx="5181">
                    <c:v>1</c:v>
                  </c:pt>
                  <c:pt idx="5182">
                    <c:v>5</c:v>
                  </c:pt>
                  <c:pt idx="5183">
                    <c:v>1</c:v>
                  </c:pt>
                  <c:pt idx="5184">
                    <c:v>1</c:v>
                  </c:pt>
                  <c:pt idx="5185">
                    <c:v>1</c:v>
                  </c:pt>
                  <c:pt idx="5186">
                    <c:v>1</c:v>
                  </c:pt>
                  <c:pt idx="5187">
                    <c:v>5</c:v>
                  </c:pt>
                  <c:pt idx="5188">
                    <c:v>1</c:v>
                  </c:pt>
                  <c:pt idx="5189">
                    <c:v>2</c:v>
                  </c:pt>
                  <c:pt idx="5190">
                    <c:v>3</c:v>
                  </c:pt>
                  <c:pt idx="5191">
                    <c:v>1</c:v>
                  </c:pt>
                  <c:pt idx="5192">
                    <c:v>3</c:v>
                  </c:pt>
                  <c:pt idx="5193">
                    <c:v>3</c:v>
                  </c:pt>
                  <c:pt idx="5194">
                    <c:v>5</c:v>
                  </c:pt>
                  <c:pt idx="5195">
                    <c:v>1</c:v>
                  </c:pt>
                  <c:pt idx="5196">
                    <c:v>2</c:v>
                  </c:pt>
                  <c:pt idx="5197">
                    <c:v>4</c:v>
                  </c:pt>
                  <c:pt idx="5198">
                    <c:v>4</c:v>
                  </c:pt>
                  <c:pt idx="5199">
                    <c:v>2</c:v>
                  </c:pt>
                  <c:pt idx="5200">
                    <c:v>1</c:v>
                  </c:pt>
                  <c:pt idx="5201">
                    <c:v>1</c:v>
                  </c:pt>
                  <c:pt idx="5202">
                    <c:v>1</c:v>
                  </c:pt>
                  <c:pt idx="5203">
                    <c:v>4</c:v>
                  </c:pt>
                  <c:pt idx="5204">
                    <c:v>2</c:v>
                  </c:pt>
                  <c:pt idx="5205">
                    <c:v>1</c:v>
                  </c:pt>
                  <c:pt idx="5206">
                    <c:v>1</c:v>
                  </c:pt>
                  <c:pt idx="5207">
                    <c:v>2</c:v>
                  </c:pt>
                  <c:pt idx="5208">
                    <c:v>6</c:v>
                  </c:pt>
                  <c:pt idx="5209">
                    <c:v>13</c:v>
                  </c:pt>
                  <c:pt idx="5210">
                    <c:v>2</c:v>
                  </c:pt>
                  <c:pt idx="5211">
                    <c:v>4</c:v>
                  </c:pt>
                  <c:pt idx="5212">
                    <c:v>1</c:v>
                  </c:pt>
                  <c:pt idx="5213">
                    <c:v>4</c:v>
                  </c:pt>
                  <c:pt idx="5214">
                    <c:v>3</c:v>
                  </c:pt>
                  <c:pt idx="5215">
                    <c:v>6</c:v>
                  </c:pt>
                  <c:pt idx="5216">
                    <c:v>2</c:v>
                  </c:pt>
                  <c:pt idx="5217">
                    <c:v>3</c:v>
                  </c:pt>
                  <c:pt idx="5218">
                    <c:v>8</c:v>
                  </c:pt>
                  <c:pt idx="5219">
                    <c:v>4</c:v>
                  </c:pt>
                  <c:pt idx="5220">
                    <c:v>1</c:v>
                  </c:pt>
                  <c:pt idx="5221">
                    <c:v>5</c:v>
                  </c:pt>
                  <c:pt idx="5222">
                    <c:v>5</c:v>
                  </c:pt>
                  <c:pt idx="5223">
                    <c:v>3</c:v>
                  </c:pt>
                  <c:pt idx="5224">
                    <c:v>2</c:v>
                  </c:pt>
                  <c:pt idx="5225">
                    <c:v>5</c:v>
                  </c:pt>
                  <c:pt idx="5226">
                    <c:v>3</c:v>
                  </c:pt>
                  <c:pt idx="5227">
                    <c:v>3</c:v>
                  </c:pt>
                  <c:pt idx="5228">
                    <c:v>2</c:v>
                  </c:pt>
                  <c:pt idx="5229">
                    <c:v>5</c:v>
                  </c:pt>
                  <c:pt idx="5230">
                    <c:v>3</c:v>
                  </c:pt>
                  <c:pt idx="5231">
                    <c:v>3</c:v>
                  </c:pt>
                  <c:pt idx="5232">
                    <c:v>2</c:v>
                  </c:pt>
                  <c:pt idx="5233">
                    <c:v>12</c:v>
                  </c:pt>
                  <c:pt idx="5234">
                    <c:v>2</c:v>
                  </c:pt>
                  <c:pt idx="5235">
                    <c:v>3</c:v>
                  </c:pt>
                  <c:pt idx="5236">
                    <c:v>7</c:v>
                  </c:pt>
                  <c:pt idx="5237">
                    <c:v>6</c:v>
                  </c:pt>
                  <c:pt idx="5238">
                    <c:v>2</c:v>
                  </c:pt>
                  <c:pt idx="5239">
                    <c:v>10</c:v>
                  </c:pt>
                  <c:pt idx="5240">
                    <c:v>11</c:v>
                  </c:pt>
                  <c:pt idx="5241">
                    <c:v>2</c:v>
                  </c:pt>
                  <c:pt idx="5242">
                    <c:v>4</c:v>
                  </c:pt>
                  <c:pt idx="5243">
                    <c:v>8</c:v>
                  </c:pt>
                  <c:pt idx="5244">
                    <c:v>3</c:v>
                  </c:pt>
                  <c:pt idx="5245">
                    <c:v>1</c:v>
                  </c:pt>
                  <c:pt idx="5246">
                    <c:v>1</c:v>
                  </c:pt>
                  <c:pt idx="5247">
                    <c:v>4</c:v>
                  </c:pt>
                  <c:pt idx="5248">
                    <c:v>12</c:v>
                  </c:pt>
                  <c:pt idx="5249">
                    <c:v>3</c:v>
                  </c:pt>
                  <c:pt idx="5250">
                    <c:v>4</c:v>
                  </c:pt>
                  <c:pt idx="5251">
                    <c:v>7</c:v>
                  </c:pt>
                  <c:pt idx="5252">
                    <c:v>7</c:v>
                  </c:pt>
                  <c:pt idx="5253">
                    <c:v>5</c:v>
                  </c:pt>
                  <c:pt idx="5254">
                    <c:v>6</c:v>
                  </c:pt>
                  <c:pt idx="5255">
                    <c:v>2</c:v>
                  </c:pt>
                  <c:pt idx="5256">
                    <c:v>4</c:v>
                  </c:pt>
                  <c:pt idx="5257">
                    <c:v>1</c:v>
                  </c:pt>
                  <c:pt idx="5258">
                    <c:v>3</c:v>
                  </c:pt>
                  <c:pt idx="5259">
                    <c:v>3</c:v>
                  </c:pt>
                  <c:pt idx="5260">
                    <c:v>1</c:v>
                  </c:pt>
                  <c:pt idx="5261">
                    <c:v>15</c:v>
                  </c:pt>
                  <c:pt idx="5262">
                    <c:v>1</c:v>
                  </c:pt>
                  <c:pt idx="5263">
                    <c:v>11</c:v>
                  </c:pt>
                  <c:pt idx="5264">
                    <c:v>1</c:v>
                  </c:pt>
                  <c:pt idx="5265">
                    <c:v>2</c:v>
                  </c:pt>
                  <c:pt idx="5266">
                    <c:v>10</c:v>
                  </c:pt>
                  <c:pt idx="5267">
                    <c:v>4</c:v>
                  </c:pt>
                  <c:pt idx="5268">
                    <c:v>3</c:v>
                  </c:pt>
                  <c:pt idx="5269">
                    <c:v>4</c:v>
                  </c:pt>
                  <c:pt idx="5270">
                    <c:v>1</c:v>
                  </c:pt>
                  <c:pt idx="5271">
                    <c:v>3</c:v>
                  </c:pt>
                  <c:pt idx="5272">
                    <c:v>1</c:v>
                  </c:pt>
                  <c:pt idx="5273">
                    <c:v>1</c:v>
                  </c:pt>
                  <c:pt idx="5274">
                    <c:v>2</c:v>
                  </c:pt>
                  <c:pt idx="5275">
                    <c:v>5</c:v>
                  </c:pt>
                  <c:pt idx="5276">
                    <c:v>7</c:v>
                  </c:pt>
                  <c:pt idx="5277">
                    <c:v>4</c:v>
                  </c:pt>
                  <c:pt idx="5278">
                    <c:v>14</c:v>
                  </c:pt>
                  <c:pt idx="5279">
                    <c:v>2</c:v>
                  </c:pt>
                  <c:pt idx="5280">
                    <c:v>1</c:v>
                  </c:pt>
                  <c:pt idx="5281">
                    <c:v>2</c:v>
                  </c:pt>
                  <c:pt idx="5282">
                    <c:v>9</c:v>
                  </c:pt>
                  <c:pt idx="5283">
                    <c:v>2</c:v>
                  </c:pt>
                  <c:pt idx="5284">
                    <c:v>1</c:v>
                  </c:pt>
                  <c:pt idx="5285">
                    <c:v>2</c:v>
                  </c:pt>
                  <c:pt idx="5286">
                    <c:v>1</c:v>
                  </c:pt>
                  <c:pt idx="5287">
                    <c:v>1</c:v>
                  </c:pt>
                  <c:pt idx="5288">
                    <c:v>1</c:v>
                  </c:pt>
                  <c:pt idx="5289">
                    <c:v>1</c:v>
                  </c:pt>
                  <c:pt idx="5290">
                    <c:v>1</c:v>
                  </c:pt>
                  <c:pt idx="5291">
                    <c:v>2</c:v>
                  </c:pt>
                  <c:pt idx="5292">
                    <c:v>2</c:v>
                  </c:pt>
                  <c:pt idx="5293">
                    <c:v>1</c:v>
                  </c:pt>
                  <c:pt idx="5294">
                    <c:v>3</c:v>
                  </c:pt>
                  <c:pt idx="5295">
                    <c:v>10</c:v>
                  </c:pt>
                  <c:pt idx="5296">
                    <c:v>4</c:v>
                  </c:pt>
                  <c:pt idx="5297">
                    <c:v>6</c:v>
                  </c:pt>
                  <c:pt idx="5298">
                    <c:v>6</c:v>
                  </c:pt>
                  <c:pt idx="5299">
                    <c:v>1</c:v>
                  </c:pt>
                  <c:pt idx="5300">
                    <c:v>2</c:v>
                  </c:pt>
                  <c:pt idx="5301">
                    <c:v>3</c:v>
                  </c:pt>
                  <c:pt idx="5302">
                    <c:v>6</c:v>
                  </c:pt>
                  <c:pt idx="5303">
                    <c:v>2</c:v>
                  </c:pt>
                  <c:pt idx="5304">
                    <c:v>1</c:v>
                  </c:pt>
                  <c:pt idx="5305">
                    <c:v>3</c:v>
                  </c:pt>
                  <c:pt idx="5306">
                    <c:v>2</c:v>
                  </c:pt>
                  <c:pt idx="5307">
                    <c:v>14</c:v>
                  </c:pt>
                  <c:pt idx="5308">
                    <c:v>5</c:v>
                  </c:pt>
                  <c:pt idx="5309">
                    <c:v>16</c:v>
                  </c:pt>
                  <c:pt idx="5310">
                    <c:v>2</c:v>
                  </c:pt>
                  <c:pt idx="5311">
                    <c:v>13</c:v>
                  </c:pt>
                  <c:pt idx="5312">
                    <c:v>3</c:v>
                  </c:pt>
                  <c:pt idx="5313">
                    <c:v>3</c:v>
                  </c:pt>
                  <c:pt idx="5314">
                    <c:v>2</c:v>
                  </c:pt>
                  <c:pt idx="5315">
                    <c:v>2</c:v>
                  </c:pt>
                  <c:pt idx="5316">
                    <c:v>4</c:v>
                  </c:pt>
                  <c:pt idx="5317">
                    <c:v>1</c:v>
                  </c:pt>
                  <c:pt idx="5318">
                    <c:v>1</c:v>
                  </c:pt>
                  <c:pt idx="5319">
                    <c:v>5</c:v>
                  </c:pt>
                  <c:pt idx="5320">
                    <c:v>2</c:v>
                  </c:pt>
                  <c:pt idx="5321">
                    <c:v>2</c:v>
                  </c:pt>
                  <c:pt idx="5322">
                    <c:v>4</c:v>
                  </c:pt>
                  <c:pt idx="5323">
                    <c:v>2</c:v>
                  </c:pt>
                  <c:pt idx="5324">
                    <c:v>11</c:v>
                  </c:pt>
                  <c:pt idx="5325">
                    <c:v>2</c:v>
                  </c:pt>
                  <c:pt idx="5326">
                    <c:v>8</c:v>
                  </c:pt>
                  <c:pt idx="5327">
                    <c:v>1</c:v>
                  </c:pt>
                  <c:pt idx="5328">
                    <c:v>4</c:v>
                  </c:pt>
                  <c:pt idx="5329">
                    <c:v>2</c:v>
                  </c:pt>
                  <c:pt idx="5330">
                    <c:v>3</c:v>
                  </c:pt>
                  <c:pt idx="5331">
                    <c:v>5</c:v>
                  </c:pt>
                  <c:pt idx="5332">
                    <c:v>11</c:v>
                  </c:pt>
                  <c:pt idx="5333">
                    <c:v>1</c:v>
                  </c:pt>
                  <c:pt idx="5334">
                    <c:v>1</c:v>
                  </c:pt>
                  <c:pt idx="5335">
                    <c:v>8</c:v>
                  </c:pt>
                  <c:pt idx="5336">
                    <c:v>3</c:v>
                  </c:pt>
                  <c:pt idx="5337">
                    <c:v>9</c:v>
                  </c:pt>
                  <c:pt idx="5338">
                    <c:v>1</c:v>
                  </c:pt>
                  <c:pt idx="5339">
                    <c:v>10</c:v>
                  </c:pt>
                  <c:pt idx="5340">
                    <c:v>3</c:v>
                  </c:pt>
                  <c:pt idx="5341">
                    <c:v>1</c:v>
                  </c:pt>
                  <c:pt idx="5342">
                    <c:v>13</c:v>
                  </c:pt>
                  <c:pt idx="5343">
                    <c:v>1</c:v>
                  </c:pt>
                  <c:pt idx="5344">
                    <c:v>2</c:v>
                  </c:pt>
                  <c:pt idx="5345">
                    <c:v>4</c:v>
                  </c:pt>
                  <c:pt idx="5346">
                    <c:v>1</c:v>
                  </c:pt>
                  <c:pt idx="5347">
                    <c:v>2</c:v>
                  </c:pt>
                  <c:pt idx="5348">
                    <c:v>16</c:v>
                  </c:pt>
                  <c:pt idx="5349">
                    <c:v>4</c:v>
                  </c:pt>
                  <c:pt idx="5350">
                    <c:v>11</c:v>
                  </c:pt>
                  <c:pt idx="5351">
                    <c:v>1</c:v>
                  </c:pt>
                  <c:pt idx="5352">
                    <c:v>4</c:v>
                  </c:pt>
                  <c:pt idx="5353">
                    <c:v>3</c:v>
                  </c:pt>
                  <c:pt idx="5354">
                    <c:v>11</c:v>
                  </c:pt>
                  <c:pt idx="5355">
                    <c:v>10</c:v>
                  </c:pt>
                  <c:pt idx="5356">
                    <c:v>13</c:v>
                  </c:pt>
                  <c:pt idx="5357">
                    <c:v>1</c:v>
                  </c:pt>
                  <c:pt idx="5358">
                    <c:v>1</c:v>
                  </c:pt>
                  <c:pt idx="5359">
                    <c:v>1</c:v>
                  </c:pt>
                  <c:pt idx="5360">
                    <c:v>3</c:v>
                  </c:pt>
                  <c:pt idx="5361">
                    <c:v>2</c:v>
                  </c:pt>
                  <c:pt idx="5362">
                    <c:v>6</c:v>
                  </c:pt>
                  <c:pt idx="5363">
                    <c:v>2</c:v>
                  </c:pt>
                  <c:pt idx="5364">
                    <c:v>2</c:v>
                  </c:pt>
                  <c:pt idx="5365">
                    <c:v>5</c:v>
                  </c:pt>
                  <c:pt idx="5366">
                    <c:v>5</c:v>
                  </c:pt>
                  <c:pt idx="5367">
                    <c:v>1</c:v>
                  </c:pt>
                  <c:pt idx="5368">
                    <c:v>1</c:v>
                  </c:pt>
                  <c:pt idx="5369">
                    <c:v>1</c:v>
                  </c:pt>
                  <c:pt idx="5370">
                    <c:v>1</c:v>
                  </c:pt>
                  <c:pt idx="5371">
                    <c:v>1</c:v>
                  </c:pt>
                  <c:pt idx="5372">
                    <c:v>1</c:v>
                  </c:pt>
                  <c:pt idx="5373">
                    <c:v>4</c:v>
                  </c:pt>
                  <c:pt idx="5374">
                    <c:v>1</c:v>
                  </c:pt>
                  <c:pt idx="5375">
                    <c:v>4</c:v>
                  </c:pt>
                  <c:pt idx="5376">
                    <c:v>1</c:v>
                  </c:pt>
                  <c:pt idx="5377">
                    <c:v>3</c:v>
                  </c:pt>
                  <c:pt idx="5378">
                    <c:v>4</c:v>
                  </c:pt>
                  <c:pt idx="5379">
                    <c:v>2</c:v>
                  </c:pt>
                  <c:pt idx="5380">
                    <c:v>3</c:v>
                  </c:pt>
                  <c:pt idx="5381">
                    <c:v>1</c:v>
                  </c:pt>
                  <c:pt idx="5382">
                    <c:v>1</c:v>
                  </c:pt>
                  <c:pt idx="5383">
                    <c:v>3</c:v>
                  </c:pt>
                  <c:pt idx="5384">
                    <c:v>18</c:v>
                  </c:pt>
                  <c:pt idx="5385">
                    <c:v>5</c:v>
                  </c:pt>
                  <c:pt idx="5386">
                    <c:v>6</c:v>
                  </c:pt>
                  <c:pt idx="5387">
                    <c:v>2</c:v>
                  </c:pt>
                  <c:pt idx="5388">
                    <c:v>11</c:v>
                  </c:pt>
                  <c:pt idx="5389">
                    <c:v>4</c:v>
                  </c:pt>
                  <c:pt idx="5390">
                    <c:v>1</c:v>
                  </c:pt>
                  <c:pt idx="5391">
                    <c:v>1</c:v>
                  </c:pt>
                  <c:pt idx="5392">
                    <c:v>1</c:v>
                  </c:pt>
                  <c:pt idx="5393">
                    <c:v>1</c:v>
                  </c:pt>
                  <c:pt idx="5394">
                    <c:v>3</c:v>
                  </c:pt>
                  <c:pt idx="5395">
                    <c:v>4</c:v>
                  </c:pt>
                  <c:pt idx="5396">
                    <c:v>1</c:v>
                  </c:pt>
                  <c:pt idx="5397">
                    <c:v>12</c:v>
                  </c:pt>
                  <c:pt idx="5398">
                    <c:v>4</c:v>
                  </c:pt>
                  <c:pt idx="5399">
                    <c:v>4</c:v>
                  </c:pt>
                  <c:pt idx="5400">
                    <c:v>2</c:v>
                  </c:pt>
                  <c:pt idx="5401">
                    <c:v>2</c:v>
                  </c:pt>
                  <c:pt idx="5402">
                    <c:v>1</c:v>
                  </c:pt>
                  <c:pt idx="5403">
                    <c:v>5</c:v>
                  </c:pt>
                  <c:pt idx="5404">
                    <c:v>5</c:v>
                  </c:pt>
                  <c:pt idx="5405">
                    <c:v>4</c:v>
                  </c:pt>
                  <c:pt idx="5406">
                    <c:v>1</c:v>
                  </c:pt>
                  <c:pt idx="5407">
                    <c:v>2</c:v>
                  </c:pt>
                  <c:pt idx="5408">
                    <c:v>7</c:v>
                  </c:pt>
                  <c:pt idx="5409">
                    <c:v>1</c:v>
                  </c:pt>
                  <c:pt idx="5410">
                    <c:v>3</c:v>
                  </c:pt>
                  <c:pt idx="5411">
                    <c:v>1</c:v>
                  </c:pt>
                  <c:pt idx="5412">
                    <c:v>2</c:v>
                  </c:pt>
                  <c:pt idx="5413">
                    <c:v>1</c:v>
                  </c:pt>
                  <c:pt idx="5414">
                    <c:v>1</c:v>
                  </c:pt>
                  <c:pt idx="5415">
                    <c:v>5</c:v>
                  </c:pt>
                  <c:pt idx="5416">
                    <c:v>1</c:v>
                  </c:pt>
                  <c:pt idx="5417">
                    <c:v>3</c:v>
                  </c:pt>
                  <c:pt idx="5418">
                    <c:v>18</c:v>
                  </c:pt>
                  <c:pt idx="5419">
                    <c:v>2</c:v>
                  </c:pt>
                  <c:pt idx="5420">
                    <c:v>1</c:v>
                  </c:pt>
                  <c:pt idx="5421">
                    <c:v>1</c:v>
                  </c:pt>
                  <c:pt idx="5422">
                    <c:v>3</c:v>
                  </c:pt>
                  <c:pt idx="5423">
                    <c:v>3</c:v>
                  </c:pt>
                  <c:pt idx="5424">
                    <c:v>3</c:v>
                  </c:pt>
                  <c:pt idx="5425">
                    <c:v>2</c:v>
                  </c:pt>
                  <c:pt idx="5426">
                    <c:v>4</c:v>
                  </c:pt>
                  <c:pt idx="5427">
                    <c:v>2</c:v>
                  </c:pt>
                  <c:pt idx="5428">
                    <c:v>3</c:v>
                  </c:pt>
                  <c:pt idx="5429">
                    <c:v>4</c:v>
                  </c:pt>
                  <c:pt idx="5430">
                    <c:v>1</c:v>
                  </c:pt>
                  <c:pt idx="5431">
                    <c:v>9</c:v>
                  </c:pt>
                  <c:pt idx="5432">
                    <c:v>2</c:v>
                  </c:pt>
                  <c:pt idx="5433">
                    <c:v>1</c:v>
                  </c:pt>
                  <c:pt idx="5434">
                    <c:v>3</c:v>
                  </c:pt>
                  <c:pt idx="5435">
                    <c:v>14</c:v>
                  </c:pt>
                  <c:pt idx="5436">
                    <c:v>1</c:v>
                  </c:pt>
                  <c:pt idx="5437">
                    <c:v>1</c:v>
                  </c:pt>
                  <c:pt idx="5438">
                    <c:v>1</c:v>
                  </c:pt>
                  <c:pt idx="5439">
                    <c:v>1</c:v>
                  </c:pt>
                  <c:pt idx="5440">
                    <c:v>5</c:v>
                  </c:pt>
                  <c:pt idx="5441">
                    <c:v>1</c:v>
                  </c:pt>
                  <c:pt idx="5442">
                    <c:v>2</c:v>
                  </c:pt>
                  <c:pt idx="5443">
                    <c:v>1</c:v>
                  </c:pt>
                  <c:pt idx="5444">
                    <c:v>8</c:v>
                  </c:pt>
                  <c:pt idx="5445">
                    <c:v>1</c:v>
                  </c:pt>
                  <c:pt idx="5446">
                    <c:v>3</c:v>
                  </c:pt>
                  <c:pt idx="5447">
                    <c:v>3</c:v>
                  </c:pt>
                  <c:pt idx="5448">
                    <c:v>2</c:v>
                  </c:pt>
                  <c:pt idx="5449">
                    <c:v>2</c:v>
                  </c:pt>
                  <c:pt idx="5450">
                    <c:v>2</c:v>
                  </c:pt>
                  <c:pt idx="5451">
                    <c:v>1</c:v>
                  </c:pt>
                  <c:pt idx="5452">
                    <c:v>7</c:v>
                  </c:pt>
                  <c:pt idx="5453">
                    <c:v>6</c:v>
                  </c:pt>
                  <c:pt idx="5454">
                    <c:v>1</c:v>
                  </c:pt>
                  <c:pt idx="5455">
                    <c:v>1</c:v>
                  </c:pt>
                  <c:pt idx="5456">
                    <c:v>1</c:v>
                  </c:pt>
                  <c:pt idx="5457">
                    <c:v>1</c:v>
                  </c:pt>
                  <c:pt idx="5458">
                    <c:v>2</c:v>
                  </c:pt>
                  <c:pt idx="5459">
                    <c:v>12</c:v>
                  </c:pt>
                  <c:pt idx="5460">
                    <c:v>1</c:v>
                  </c:pt>
                  <c:pt idx="5461">
                    <c:v>3</c:v>
                  </c:pt>
                  <c:pt idx="5462">
                    <c:v>8</c:v>
                  </c:pt>
                  <c:pt idx="5463">
                    <c:v>4</c:v>
                  </c:pt>
                  <c:pt idx="5464">
                    <c:v>1</c:v>
                  </c:pt>
                  <c:pt idx="5465">
                    <c:v>5</c:v>
                  </c:pt>
                  <c:pt idx="5466">
                    <c:v>1</c:v>
                  </c:pt>
                  <c:pt idx="5467">
                    <c:v>7</c:v>
                  </c:pt>
                  <c:pt idx="5468">
                    <c:v>5</c:v>
                  </c:pt>
                  <c:pt idx="5469">
                    <c:v>10</c:v>
                  </c:pt>
                  <c:pt idx="5470">
                    <c:v>2</c:v>
                  </c:pt>
                  <c:pt idx="5471">
                    <c:v>3</c:v>
                  </c:pt>
                  <c:pt idx="5472">
                    <c:v>1</c:v>
                  </c:pt>
                  <c:pt idx="5473">
                    <c:v>5</c:v>
                  </c:pt>
                  <c:pt idx="5474">
                    <c:v>1</c:v>
                  </c:pt>
                  <c:pt idx="5475">
                    <c:v>1</c:v>
                  </c:pt>
                  <c:pt idx="5476">
                    <c:v>1</c:v>
                  </c:pt>
                  <c:pt idx="5477">
                    <c:v>1</c:v>
                  </c:pt>
                  <c:pt idx="5478">
                    <c:v>3</c:v>
                  </c:pt>
                  <c:pt idx="5479">
                    <c:v>1</c:v>
                  </c:pt>
                  <c:pt idx="5480">
                    <c:v>4</c:v>
                  </c:pt>
                  <c:pt idx="5481">
                    <c:v>4</c:v>
                  </c:pt>
                  <c:pt idx="5482">
                    <c:v>1</c:v>
                  </c:pt>
                  <c:pt idx="5483">
                    <c:v>4</c:v>
                  </c:pt>
                  <c:pt idx="5484">
                    <c:v>6</c:v>
                  </c:pt>
                  <c:pt idx="5485">
                    <c:v>12</c:v>
                  </c:pt>
                  <c:pt idx="5486">
                    <c:v>6</c:v>
                  </c:pt>
                  <c:pt idx="5487">
                    <c:v>3</c:v>
                  </c:pt>
                  <c:pt idx="5488">
                    <c:v>5</c:v>
                  </c:pt>
                  <c:pt idx="5489">
                    <c:v>1</c:v>
                  </c:pt>
                  <c:pt idx="5490">
                    <c:v>1</c:v>
                  </c:pt>
                  <c:pt idx="5491">
                    <c:v>16</c:v>
                  </c:pt>
                  <c:pt idx="5492">
                    <c:v>3</c:v>
                  </c:pt>
                  <c:pt idx="5493">
                    <c:v>2</c:v>
                  </c:pt>
                  <c:pt idx="5494">
                    <c:v>1</c:v>
                  </c:pt>
                  <c:pt idx="5495">
                    <c:v>11</c:v>
                  </c:pt>
                  <c:pt idx="5496">
                    <c:v>2</c:v>
                  </c:pt>
                  <c:pt idx="5497">
                    <c:v>5</c:v>
                  </c:pt>
                  <c:pt idx="5498">
                    <c:v>12</c:v>
                  </c:pt>
                  <c:pt idx="5499">
                    <c:v>4</c:v>
                  </c:pt>
                  <c:pt idx="5500">
                    <c:v>9</c:v>
                  </c:pt>
                  <c:pt idx="5501">
                    <c:v>5</c:v>
                  </c:pt>
                  <c:pt idx="5502">
                    <c:v>3</c:v>
                  </c:pt>
                  <c:pt idx="5503">
                    <c:v>2</c:v>
                  </c:pt>
                  <c:pt idx="5504">
                    <c:v>2</c:v>
                  </c:pt>
                  <c:pt idx="5505">
                    <c:v>11</c:v>
                  </c:pt>
                  <c:pt idx="5506">
                    <c:v>5</c:v>
                  </c:pt>
                  <c:pt idx="5507">
                    <c:v>7</c:v>
                  </c:pt>
                  <c:pt idx="5508">
                    <c:v>2</c:v>
                  </c:pt>
                  <c:pt idx="5509">
                    <c:v>2</c:v>
                  </c:pt>
                  <c:pt idx="5510">
                    <c:v>2</c:v>
                  </c:pt>
                  <c:pt idx="5511">
                    <c:v>3</c:v>
                  </c:pt>
                  <c:pt idx="5512">
                    <c:v>1</c:v>
                  </c:pt>
                  <c:pt idx="5513">
                    <c:v>2</c:v>
                  </c:pt>
                  <c:pt idx="5514">
                    <c:v>4</c:v>
                  </c:pt>
                  <c:pt idx="5515">
                    <c:v>1</c:v>
                  </c:pt>
                  <c:pt idx="5516">
                    <c:v>1</c:v>
                  </c:pt>
                  <c:pt idx="5517">
                    <c:v>3</c:v>
                  </c:pt>
                  <c:pt idx="5518">
                    <c:v>10</c:v>
                  </c:pt>
                  <c:pt idx="5519">
                    <c:v>2</c:v>
                  </c:pt>
                  <c:pt idx="5520">
                    <c:v>2</c:v>
                  </c:pt>
                  <c:pt idx="5521">
                    <c:v>1</c:v>
                  </c:pt>
                  <c:pt idx="5522">
                    <c:v>2</c:v>
                  </c:pt>
                  <c:pt idx="5523">
                    <c:v>1</c:v>
                  </c:pt>
                  <c:pt idx="5524">
                    <c:v>1</c:v>
                  </c:pt>
                  <c:pt idx="5525">
                    <c:v>3</c:v>
                  </c:pt>
                  <c:pt idx="5526">
                    <c:v>2</c:v>
                  </c:pt>
                  <c:pt idx="5527">
                    <c:v>3</c:v>
                  </c:pt>
                  <c:pt idx="5528">
                    <c:v>2</c:v>
                  </c:pt>
                  <c:pt idx="5529">
                    <c:v>1</c:v>
                  </c:pt>
                  <c:pt idx="5530">
                    <c:v>1</c:v>
                  </c:pt>
                  <c:pt idx="5531">
                    <c:v>1</c:v>
                  </c:pt>
                  <c:pt idx="5532">
                    <c:v>3</c:v>
                  </c:pt>
                  <c:pt idx="5533">
                    <c:v>18</c:v>
                  </c:pt>
                  <c:pt idx="5534">
                    <c:v>2</c:v>
                  </c:pt>
                  <c:pt idx="5535">
                    <c:v>1</c:v>
                  </c:pt>
                  <c:pt idx="5536">
                    <c:v>1</c:v>
                  </c:pt>
                  <c:pt idx="5537">
                    <c:v>2</c:v>
                  </c:pt>
                  <c:pt idx="5538">
                    <c:v>1</c:v>
                  </c:pt>
                  <c:pt idx="5539">
                    <c:v>3</c:v>
                  </c:pt>
                  <c:pt idx="5540">
                    <c:v>1</c:v>
                  </c:pt>
                  <c:pt idx="5541">
                    <c:v>2</c:v>
                  </c:pt>
                  <c:pt idx="5542">
                    <c:v>5</c:v>
                  </c:pt>
                  <c:pt idx="5543">
                    <c:v>4</c:v>
                  </c:pt>
                  <c:pt idx="5544">
                    <c:v>3</c:v>
                  </c:pt>
                  <c:pt idx="5545">
                    <c:v>1</c:v>
                  </c:pt>
                  <c:pt idx="5546">
                    <c:v>3</c:v>
                  </c:pt>
                  <c:pt idx="5547">
                    <c:v>3</c:v>
                  </c:pt>
                  <c:pt idx="5548">
                    <c:v>3</c:v>
                  </c:pt>
                  <c:pt idx="5549">
                    <c:v>3</c:v>
                  </c:pt>
                  <c:pt idx="5550">
                    <c:v>5</c:v>
                  </c:pt>
                  <c:pt idx="5551">
                    <c:v>4</c:v>
                  </c:pt>
                  <c:pt idx="5552">
                    <c:v>3</c:v>
                  </c:pt>
                  <c:pt idx="5553">
                    <c:v>4</c:v>
                  </c:pt>
                  <c:pt idx="5554">
                    <c:v>3</c:v>
                  </c:pt>
                  <c:pt idx="5555">
                    <c:v>5</c:v>
                  </c:pt>
                  <c:pt idx="5556">
                    <c:v>2</c:v>
                  </c:pt>
                  <c:pt idx="5557">
                    <c:v>6</c:v>
                  </c:pt>
                  <c:pt idx="5558">
                    <c:v>2</c:v>
                  </c:pt>
                  <c:pt idx="5559">
                    <c:v>1</c:v>
                  </c:pt>
                  <c:pt idx="5560">
                    <c:v>1</c:v>
                  </c:pt>
                  <c:pt idx="5561">
                    <c:v>1</c:v>
                  </c:pt>
                  <c:pt idx="5562">
                    <c:v>1</c:v>
                  </c:pt>
                  <c:pt idx="5563">
                    <c:v>2</c:v>
                  </c:pt>
                  <c:pt idx="5564">
                    <c:v>1</c:v>
                  </c:pt>
                  <c:pt idx="5565">
                    <c:v>3</c:v>
                  </c:pt>
                  <c:pt idx="5566">
                    <c:v>1</c:v>
                  </c:pt>
                  <c:pt idx="5567">
                    <c:v>1</c:v>
                  </c:pt>
                  <c:pt idx="5568">
                    <c:v>1</c:v>
                  </c:pt>
                  <c:pt idx="5569">
                    <c:v>1</c:v>
                  </c:pt>
                  <c:pt idx="5570">
                    <c:v>4</c:v>
                  </c:pt>
                  <c:pt idx="5571">
                    <c:v>3</c:v>
                  </c:pt>
                  <c:pt idx="5572">
                    <c:v>2</c:v>
                  </c:pt>
                  <c:pt idx="5573">
                    <c:v>5</c:v>
                  </c:pt>
                  <c:pt idx="5574">
                    <c:v>3</c:v>
                  </c:pt>
                  <c:pt idx="5575">
                    <c:v>5</c:v>
                  </c:pt>
                  <c:pt idx="5576">
                    <c:v>1</c:v>
                  </c:pt>
                  <c:pt idx="5577">
                    <c:v>12</c:v>
                  </c:pt>
                  <c:pt idx="5578">
                    <c:v>1</c:v>
                  </c:pt>
                  <c:pt idx="5579">
                    <c:v>1</c:v>
                  </c:pt>
                  <c:pt idx="5580">
                    <c:v>3</c:v>
                  </c:pt>
                  <c:pt idx="5581">
                    <c:v>3</c:v>
                  </c:pt>
                  <c:pt idx="5582">
                    <c:v>6</c:v>
                  </c:pt>
                  <c:pt idx="5583">
                    <c:v>2</c:v>
                  </c:pt>
                  <c:pt idx="5584">
                    <c:v>1</c:v>
                  </c:pt>
                  <c:pt idx="5585">
                    <c:v>1</c:v>
                  </c:pt>
                  <c:pt idx="5586">
                    <c:v>5</c:v>
                  </c:pt>
                  <c:pt idx="5587">
                    <c:v>2</c:v>
                  </c:pt>
                  <c:pt idx="5588">
                    <c:v>9</c:v>
                  </c:pt>
                  <c:pt idx="5589">
                    <c:v>1</c:v>
                  </c:pt>
                  <c:pt idx="5590">
                    <c:v>2</c:v>
                  </c:pt>
                  <c:pt idx="5591">
                    <c:v>2</c:v>
                  </c:pt>
                  <c:pt idx="5592">
                    <c:v>2</c:v>
                  </c:pt>
                  <c:pt idx="5593">
                    <c:v>1</c:v>
                  </c:pt>
                  <c:pt idx="5594">
                    <c:v>1</c:v>
                  </c:pt>
                  <c:pt idx="5595">
                    <c:v>8</c:v>
                  </c:pt>
                  <c:pt idx="5596">
                    <c:v>1</c:v>
                  </c:pt>
                  <c:pt idx="5597">
                    <c:v>16</c:v>
                  </c:pt>
                  <c:pt idx="5598">
                    <c:v>1</c:v>
                  </c:pt>
                  <c:pt idx="5599">
                    <c:v>18</c:v>
                  </c:pt>
                  <c:pt idx="5600">
                    <c:v>1</c:v>
                  </c:pt>
                  <c:pt idx="5601">
                    <c:v>3</c:v>
                  </c:pt>
                  <c:pt idx="5602">
                    <c:v>1</c:v>
                  </c:pt>
                  <c:pt idx="5603">
                    <c:v>1</c:v>
                  </c:pt>
                  <c:pt idx="5604">
                    <c:v>1</c:v>
                  </c:pt>
                  <c:pt idx="5605">
                    <c:v>3</c:v>
                  </c:pt>
                  <c:pt idx="5606">
                    <c:v>1</c:v>
                  </c:pt>
                  <c:pt idx="5607">
                    <c:v>1</c:v>
                  </c:pt>
                  <c:pt idx="5608">
                    <c:v>1</c:v>
                  </c:pt>
                  <c:pt idx="5609">
                    <c:v>6</c:v>
                  </c:pt>
                  <c:pt idx="5610">
                    <c:v>2</c:v>
                  </c:pt>
                  <c:pt idx="5611">
                    <c:v>2</c:v>
                  </c:pt>
                  <c:pt idx="5612">
                    <c:v>2</c:v>
                  </c:pt>
                  <c:pt idx="5613">
                    <c:v>12</c:v>
                  </c:pt>
                  <c:pt idx="5614">
                    <c:v>2</c:v>
                  </c:pt>
                  <c:pt idx="5615">
                    <c:v>1</c:v>
                  </c:pt>
                  <c:pt idx="5616">
                    <c:v>2</c:v>
                  </c:pt>
                  <c:pt idx="5617">
                    <c:v>2</c:v>
                  </c:pt>
                  <c:pt idx="5618">
                    <c:v>2</c:v>
                  </c:pt>
                  <c:pt idx="5619">
                    <c:v>2</c:v>
                  </c:pt>
                  <c:pt idx="5620">
                    <c:v>9</c:v>
                  </c:pt>
                  <c:pt idx="5621">
                    <c:v>4</c:v>
                  </c:pt>
                  <c:pt idx="5622">
                    <c:v>4</c:v>
                  </c:pt>
                  <c:pt idx="5623">
                    <c:v>2</c:v>
                  </c:pt>
                  <c:pt idx="5624">
                    <c:v>3</c:v>
                  </c:pt>
                  <c:pt idx="5625">
                    <c:v>4</c:v>
                  </c:pt>
                  <c:pt idx="5626">
                    <c:v>7</c:v>
                  </c:pt>
                  <c:pt idx="5627">
                    <c:v>1</c:v>
                  </c:pt>
                  <c:pt idx="5628">
                    <c:v>2</c:v>
                  </c:pt>
                  <c:pt idx="5629">
                    <c:v>14</c:v>
                  </c:pt>
                  <c:pt idx="5630">
                    <c:v>4</c:v>
                  </c:pt>
                  <c:pt idx="5631">
                    <c:v>6</c:v>
                  </c:pt>
                  <c:pt idx="5632">
                    <c:v>2</c:v>
                  </c:pt>
                  <c:pt idx="5633">
                    <c:v>6</c:v>
                  </c:pt>
                  <c:pt idx="5634">
                    <c:v>16</c:v>
                  </c:pt>
                  <c:pt idx="5635">
                    <c:v>1</c:v>
                  </c:pt>
                  <c:pt idx="5636">
                    <c:v>6</c:v>
                  </c:pt>
                  <c:pt idx="5637">
                    <c:v>10</c:v>
                  </c:pt>
                  <c:pt idx="5638">
                    <c:v>8</c:v>
                  </c:pt>
                  <c:pt idx="5639">
                    <c:v>7</c:v>
                  </c:pt>
                  <c:pt idx="5640">
                    <c:v>4</c:v>
                  </c:pt>
                  <c:pt idx="5641">
                    <c:v>8</c:v>
                  </c:pt>
                  <c:pt idx="5642">
                    <c:v>3</c:v>
                  </c:pt>
                  <c:pt idx="5643">
                    <c:v>5</c:v>
                  </c:pt>
                  <c:pt idx="5644">
                    <c:v>1</c:v>
                  </c:pt>
                  <c:pt idx="5645">
                    <c:v>2</c:v>
                  </c:pt>
                  <c:pt idx="5646">
                    <c:v>4</c:v>
                  </c:pt>
                  <c:pt idx="5647">
                    <c:v>2</c:v>
                  </c:pt>
                  <c:pt idx="5648">
                    <c:v>2</c:v>
                  </c:pt>
                  <c:pt idx="5649">
                    <c:v>1</c:v>
                  </c:pt>
                  <c:pt idx="5650">
                    <c:v>2</c:v>
                  </c:pt>
                  <c:pt idx="5651">
                    <c:v>2</c:v>
                  </c:pt>
                  <c:pt idx="5652">
                    <c:v>7</c:v>
                  </c:pt>
                  <c:pt idx="5653">
                    <c:v>1</c:v>
                  </c:pt>
                  <c:pt idx="5654">
                    <c:v>2</c:v>
                  </c:pt>
                  <c:pt idx="5655">
                    <c:v>1</c:v>
                  </c:pt>
                  <c:pt idx="5656">
                    <c:v>15</c:v>
                  </c:pt>
                  <c:pt idx="5657">
                    <c:v>3</c:v>
                  </c:pt>
                  <c:pt idx="5658">
                    <c:v>7</c:v>
                  </c:pt>
                  <c:pt idx="5659">
                    <c:v>1</c:v>
                  </c:pt>
                  <c:pt idx="5660">
                    <c:v>1</c:v>
                  </c:pt>
                  <c:pt idx="5661">
                    <c:v>3</c:v>
                  </c:pt>
                  <c:pt idx="5662">
                    <c:v>1</c:v>
                  </c:pt>
                  <c:pt idx="5663">
                    <c:v>11</c:v>
                  </c:pt>
                  <c:pt idx="5664">
                    <c:v>6</c:v>
                  </c:pt>
                  <c:pt idx="5665">
                    <c:v>1</c:v>
                  </c:pt>
                  <c:pt idx="5666">
                    <c:v>2</c:v>
                  </c:pt>
                  <c:pt idx="5667">
                    <c:v>1</c:v>
                  </c:pt>
                  <c:pt idx="5668">
                    <c:v>5</c:v>
                  </c:pt>
                  <c:pt idx="5669">
                    <c:v>4</c:v>
                  </c:pt>
                  <c:pt idx="5670">
                    <c:v>1</c:v>
                  </c:pt>
                  <c:pt idx="5671">
                    <c:v>1</c:v>
                  </c:pt>
                  <c:pt idx="5672">
                    <c:v>1</c:v>
                  </c:pt>
                  <c:pt idx="5673">
                    <c:v>1</c:v>
                  </c:pt>
                  <c:pt idx="5674">
                    <c:v>1</c:v>
                  </c:pt>
                  <c:pt idx="5675">
                    <c:v>2</c:v>
                  </c:pt>
                  <c:pt idx="5676">
                    <c:v>6</c:v>
                  </c:pt>
                  <c:pt idx="5677">
                    <c:v>9</c:v>
                  </c:pt>
                  <c:pt idx="5678">
                    <c:v>2</c:v>
                  </c:pt>
                  <c:pt idx="5679">
                    <c:v>1</c:v>
                  </c:pt>
                  <c:pt idx="5680">
                    <c:v>2</c:v>
                  </c:pt>
                  <c:pt idx="5681">
                    <c:v>1</c:v>
                  </c:pt>
                  <c:pt idx="5682">
                    <c:v>5</c:v>
                  </c:pt>
                  <c:pt idx="5683">
                    <c:v>2</c:v>
                  </c:pt>
                  <c:pt idx="5684">
                    <c:v>1</c:v>
                  </c:pt>
                  <c:pt idx="5685">
                    <c:v>10</c:v>
                  </c:pt>
                  <c:pt idx="5686">
                    <c:v>1</c:v>
                  </c:pt>
                  <c:pt idx="5687">
                    <c:v>1</c:v>
                  </c:pt>
                  <c:pt idx="5688">
                    <c:v>6</c:v>
                  </c:pt>
                  <c:pt idx="5689">
                    <c:v>4</c:v>
                  </c:pt>
                  <c:pt idx="5690">
                    <c:v>1</c:v>
                  </c:pt>
                  <c:pt idx="5691">
                    <c:v>3</c:v>
                  </c:pt>
                  <c:pt idx="5692">
                    <c:v>10</c:v>
                  </c:pt>
                  <c:pt idx="5693">
                    <c:v>1</c:v>
                  </c:pt>
                  <c:pt idx="5694">
                    <c:v>8</c:v>
                  </c:pt>
                  <c:pt idx="5695">
                    <c:v>15</c:v>
                  </c:pt>
                  <c:pt idx="5696">
                    <c:v>2</c:v>
                  </c:pt>
                  <c:pt idx="5697">
                    <c:v>5</c:v>
                  </c:pt>
                  <c:pt idx="5698">
                    <c:v>4</c:v>
                  </c:pt>
                  <c:pt idx="5699">
                    <c:v>6</c:v>
                  </c:pt>
                  <c:pt idx="5700">
                    <c:v>7</c:v>
                  </c:pt>
                  <c:pt idx="5701">
                    <c:v>2</c:v>
                  </c:pt>
                  <c:pt idx="5702">
                    <c:v>3</c:v>
                  </c:pt>
                  <c:pt idx="5703">
                    <c:v>1</c:v>
                  </c:pt>
                  <c:pt idx="5704">
                    <c:v>4</c:v>
                  </c:pt>
                  <c:pt idx="5705">
                    <c:v>1</c:v>
                  </c:pt>
                  <c:pt idx="5706">
                    <c:v>1</c:v>
                  </c:pt>
                  <c:pt idx="5707">
                    <c:v>16</c:v>
                  </c:pt>
                  <c:pt idx="5708">
                    <c:v>1</c:v>
                  </c:pt>
                  <c:pt idx="5709">
                    <c:v>1</c:v>
                  </c:pt>
                  <c:pt idx="5710">
                    <c:v>7</c:v>
                  </c:pt>
                  <c:pt idx="5711">
                    <c:v>1</c:v>
                  </c:pt>
                  <c:pt idx="5712">
                    <c:v>1</c:v>
                  </c:pt>
                  <c:pt idx="5713">
                    <c:v>10</c:v>
                  </c:pt>
                  <c:pt idx="5714">
                    <c:v>1</c:v>
                  </c:pt>
                  <c:pt idx="5715">
                    <c:v>8</c:v>
                  </c:pt>
                  <c:pt idx="5716">
                    <c:v>1</c:v>
                  </c:pt>
                  <c:pt idx="5717">
                    <c:v>7</c:v>
                  </c:pt>
                  <c:pt idx="5718">
                    <c:v>2</c:v>
                  </c:pt>
                  <c:pt idx="5719">
                    <c:v>4</c:v>
                  </c:pt>
                  <c:pt idx="5720">
                    <c:v>13</c:v>
                  </c:pt>
                  <c:pt idx="5721">
                    <c:v>1</c:v>
                  </c:pt>
                  <c:pt idx="5722">
                    <c:v>18</c:v>
                  </c:pt>
                  <c:pt idx="5723">
                    <c:v>17</c:v>
                  </c:pt>
                  <c:pt idx="5724">
                    <c:v>6</c:v>
                  </c:pt>
                  <c:pt idx="5725">
                    <c:v>1</c:v>
                  </c:pt>
                  <c:pt idx="5726">
                    <c:v>7</c:v>
                  </c:pt>
                  <c:pt idx="5727">
                    <c:v>6</c:v>
                  </c:pt>
                  <c:pt idx="5728">
                    <c:v>6</c:v>
                  </c:pt>
                  <c:pt idx="5729">
                    <c:v>1</c:v>
                  </c:pt>
                  <c:pt idx="5730">
                    <c:v>1</c:v>
                  </c:pt>
                  <c:pt idx="5731">
                    <c:v>19</c:v>
                  </c:pt>
                  <c:pt idx="5732">
                    <c:v>1</c:v>
                  </c:pt>
                  <c:pt idx="5733">
                    <c:v>2</c:v>
                  </c:pt>
                  <c:pt idx="5734">
                    <c:v>2</c:v>
                  </c:pt>
                  <c:pt idx="5735">
                    <c:v>1</c:v>
                  </c:pt>
                  <c:pt idx="5736">
                    <c:v>7</c:v>
                  </c:pt>
                  <c:pt idx="5737">
                    <c:v>13</c:v>
                  </c:pt>
                  <c:pt idx="5738">
                    <c:v>1</c:v>
                  </c:pt>
                  <c:pt idx="5739">
                    <c:v>1</c:v>
                  </c:pt>
                  <c:pt idx="5740">
                    <c:v>2</c:v>
                  </c:pt>
                  <c:pt idx="5741">
                    <c:v>6</c:v>
                  </c:pt>
                  <c:pt idx="5742">
                    <c:v>6</c:v>
                  </c:pt>
                  <c:pt idx="5743">
                    <c:v>9</c:v>
                  </c:pt>
                  <c:pt idx="5744">
                    <c:v>3</c:v>
                  </c:pt>
                  <c:pt idx="5745">
                    <c:v>1</c:v>
                  </c:pt>
                  <c:pt idx="5746">
                    <c:v>2</c:v>
                  </c:pt>
                  <c:pt idx="5747">
                    <c:v>3</c:v>
                  </c:pt>
                  <c:pt idx="5748">
                    <c:v>1</c:v>
                  </c:pt>
                  <c:pt idx="5749">
                    <c:v>5</c:v>
                  </c:pt>
                  <c:pt idx="5750">
                    <c:v>1</c:v>
                  </c:pt>
                  <c:pt idx="5751">
                    <c:v>3</c:v>
                  </c:pt>
                  <c:pt idx="5752">
                    <c:v>10</c:v>
                  </c:pt>
                  <c:pt idx="5753">
                    <c:v>2</c:v>
                  </c:pt>
                  <c:pt idx="5754">
                    <c:v>2</c:v>
                  </c:pt>
                  <c:pt idx="5755">
                    <c:v>6</c:v>
                  </c:pt>
                  <c:pt idx="5756">
                    <c:v>2</c:v>
                  </c:pt>
                  <c:pt idx="5757">
                    <c:v>1</c:v>
                  </c:pt>
                  <c:pt idx="5758">
                    <c:v>1</c:v>
                  </c:pt>
                  <c:pt idx="5759">
                    <c:v>1</c:v>
                  </c:pt>
                  <c:pt idx="5760">
                    <c:v>9</c:v>
                  </c:pt>
                  <c:pt idx="5761">
                    <c:v>3</c:v>
                  </c:pt>
                  <c:pt idx="5762">
                    <c:v>1</c:v>
                  </c:pt>
                  <c:pt idx="5763">
                    <c:v>16</c:v>
                  </c:pt>
                  <c:pt idx="5764">
                    <c:v>5</c:v>
                  </c:pt>
                  <c:pt idx="5765">
                    <c:v>4</c:v>
                  </c:pt>
                  <c:pt idx="5766">
                    <c:v>4</c:v>
                  </c:pt>
                  <c:pt idx="5767">
                    <c:v>1</c:v>
                  </c:pt>
                  <c:pt idx="5768">
                    <c:v>2</c:v>
                  </c:pt>
                  <c:pt idx="5769">
                    <c:v>5</c:v>
                  </c:pt>
                  <c:pt idx="5770">
                    <c:v>1</c:v>
                  </c:pt>
                  <c:pt idx="5771">
                    <c:v>2</c:v>
                  </c:pt>
                  <c:pt idx="5772">
                    <c:v>2</c:v>
                  </c:pt>
                  <c:pt idx="5773">
                    <c:v>1</c:v>
                  </c:pt>
                  <c:pt idx="5774">
                    <c:v>1</c:v>
                  </c:pt>
                  <c:pt idx="5775">
                    <c:v>2</c:v>
                  </c:pt>
                  <c:pt idx="5776">
                    <c:v>1</c:v>
                  </c:pt>
                  <c:pt idx="5777">
                    <c:v>2</c:v>
                  </c:pt>
                  <c:pt idx="5778">
                    <c:v>1</c:v>
                  </c:pt>
                  <c:pt idx="5779">
                    <c:v>1</c:v>
                  </c:pt>
                  <c:pt idx="5780">
                    <c:v>2</c:v>
                  </c:pt>
                  <c:pt idx="5781">
                    <c:v>18</c:v>
                  </c:pt>
                  <c:pt idx="5782">
                    <c:v>1</c:v>
                  </c:pt>
                  <c:pt idx="5783">
                    <c:v>3</c:v>
                  </c:pt>
                  <c:pt idx="5784">
                    <c:v>3</c:v>
                  </c:pt>
                  <c:pt idx="5785">
                    <c:v>1</c:v>
                  </c:pt>
                  <c:pt idx="5786">
                    <c:v>11</c:v>
                  </c:pt>
                  <c:pt idx="5787">
                    <c:v>1</c:v>
                  </c:pt>
                  <c:pt idx="5788">
                    <c:v>1</c:v>
                  </c:pt>
                  <c:pt idx="5789">
                    <c:v>1</c:v>
                  </c:pt>
                  <c:pt idx="5790">
                    <c:v>3</c:v>
                  </c:pt>
                  <c:pt idx="5791">
                    <c:v>3</c:v>
                  </c:pt>
                  <c:pt idx="5792">
                    <c:v>1</c:v>
                  </c:pt>
                  <c:pt idx="5793">
                    <c:v>6</c:v>
                  </c:pt>
                  <c:pt idx="5794">
                    <c:v>6</c:v>
                  </c:pt>
                  <c:pt idx="5795">
                    <c:v>1</c:v>
                  </c:pt>
                  <c:pt idx="5796">
                    <c:v>1</c:v>
                  </c:pt>
                  <c:pt idx="5797">
                    <c:v>3</c:v>
                  </c:pt>
                  <c:pt idx="5798">
                    <c:v>1</c:v>
                  </c:pt>
                  <c:pt idx="5799">
                    <c:v>3</c:v>
                  </c:pt>
                  <c:pt idx="5800">
                    <c:v>2</c:v>
                  </c:pt>
                  <c:pt idx="5801">
                    <c:v>7</c:v>
                  </c:pt>
                  <c:pt idx="5802">
                    <c:v>2</c:v>
                  </c:pt>
                  <c:pt idx="5803">
                    <c:v>2</c:v>
                  </c:pt>
                  <c:pt idx="5804">
                    <c:v>1</c:v>
                  </c:pt>
                  <c:pt idx="5805">
                    <c:v>7</c:v>
                  </c:pt>
                  <c:pt idx="5806">
                    <c:v>2</c:v>
                  </c:pt>
                  <c:pt idx="5807">
                    <c:v>4</c:v>
                  </c:pt>
                  <c:pt idx="5808">
                    <c:v>3</c:v>
                  </c:pt>
                  <c:pt idx="5809">
                    <c:v>5</c:v>
                  </c:pt>
                  <c:pt idx="5810">
                    <c:v>2</c:v>
                  </c:pt>
                  <c:pt idx="5811">
                    <c:v>2</c:v>
                  </c:pt>
                  <c:pt idx="5812">
                    <c:v>4</c:v>
                  </c:pt>
                  <c:pt idx="5813">
                    <c:v>2</c:v>
                  </c:pt>
                  <c:pt idx="5814">
                    <c:v>6</c:v>
                  </c:pt>
                  <c:pt idx="5815">
                    <c:v>9</c:v>
                  </c:pt>
                  <c:pt idx="5816">
                    <c:v>1</c:v>
                  </c:pt>
                  <c:pt idx="5817">
                    <c:v>3</c:v>
                  </c:pt>
                  <c:pt idx="5818">
                    <c:v>4</c:v>
                  </c:pt>
                  <c:pt idx="5819">
                    <c:v>7</c:v>
                  </c:pt>
                  <c:pt idx="5820">
                    <c:v>3</c:v>
                  </c:pt>
                  <c:pt idx="5821">
                    <c:v>1</c:v>
                  </c:pt>
                  <c:pt idx="5822">
                    <c:v>7</c:v>
                  </c:pt>
                  <c:pt idx="5823">
                    <c:v>3</c:v>
                  </c:pt>
                  <c:pt idx="5824">
                    <c:v>14</c:v>
                  </c:pt>
                  <c:pt idx="5825">
                    <c:v>5</c:v>
                  </c:pt>
                  <c:pt idx="5826">
                    <c:v>7</c:v>
                  </c:pt>
                  <c:pt idx="5827">
                    <c:v>2</c:v>
                  </c:pt>
                  <c:pt idx="5828">
                    <c:v>3</c:v>
                  </c:pt>
                  <c:pt idx="5829">
                    <c:v>8</c:v>
                  </c:pt>
                  <c:pt idx="5830">
                    <c:v>1</c:v>
                  </c:pt>
                  <c:pt idx="5831">
                    <c:v>1</c:v>
                  </c:pt>
                  <c:pt idx="5832">
                    <c:v>1</c:v>
                  </c:pt>
                  <c:pt idx="5833">
                    <c:v>2</c:v>
                  </c:pt>
                  <c:pt idx="5834">
                    <c:v>2</c:v>
                  </c:pt>
                  <c:pt idx="5835">
                    <c:v>2</c:v>
                  </c:pt>
                  <c:pt idx="5836">
                    <c:v>7</c:v>
                  </c:pt>
                  <c:pt idx="5837">
                    <c:v>3</c:v>
                  </c:pt>
                  <c:pt idx="5838">
                    <c:v>2</c:v>
                  </c:pt>
                  <c:pt idx="5839">
                    <c:v>1</c:v>
                  </c:pt>
                  <c:pt idx="5840">
                    <c:v>15</c:v>
                  </c:pt>
                  <c:pt idx="5841">
                    <c:v>3</c:v>
                  </c:pt>
                  <c:pt idx="5842">
                    <c:v>5</c:v>
                  </c:pt>
                  <c:pt idx="5843">
                    <c:v>4</c:v>
                  </c:pt>
                  <c:pt idx="5844">
                    <c:v>4</c:v>
                  </c:pt>
                  <c:pt idx="5845">
                    <c:v>1</c:v>
                  </c:pt>
                  <c:pt idx="5846">
                    <c:v>3</c:v>
                  </c:pt>
                  <c:pt idx="5847">
                    <c:v>2</c:v>
                  </c:pt>
                  <c:pt idx="5848">
                    <c:v>2</c:v>
                  </c:pt>
                  <c:pt idx="5849">
                    <c:v>2</c:v>
                  </c:pt>
                  <c:pt idx="5850">
                    <c:v>10</c:v>
                  </c:pt>
                  <c:pt idx="5851">
                    <c:v>3</c:v>
                  </c:pt>
                  <c:pt idx="5852">
                    <c:v>2</c:v>
                  </c:pt>
                  <c:pt idx="5853">
                    <c:v>1</c:v>
                  </c:pt>
                  <c:pt idx="5854">
                    <c:v>2</c:v>
                  </c:pt>
                  <c:pt idx="5855">
                    <c:v>2</c:v>
                  </c:pt>
                  <c:pt idx="5856">
                    <c:v>1</c:v>
                  </c:pt>
                  <c:pt idx="5857">
                    <c:v>4</c:v>
                  </c:pt>
                  <c:pt idx="5858">
                    <c:v>6</c:v>
                  </c:pt>
                  <c:pt idx="5859">
                    <c:v>1</c:v>
                  </c:pt>
                  <c:pt idx="5860">
                    <c:v>1</c:v>
                  </c:pt>
                  <c:pt idx="5861">
                    <c:v>2</c:v>
                  </c:pt>
                  <c:pt idx="5862">
                    <c:v>3</c:v>
                  </c:pt>
                  <c:pt idx="5863">
                    <c:v>1</c:v>
                  </c:pt>
                  <c:pt idx="5864">
                    <c:v>1</c:v>
                  </c:pt>
                  <c:pt idx="5865">
                    <c:v>3</c:v>
                  </c:pt>
                  <c:pt idx="5866">
                    <c:v>5</c:v>
                  </c:pt>
                  <c:pt idx="5867">
                    <c:v>1</c:v>
                  </c:pt>
                  <c:pt idx="5868">
                    <c:v>1</c:v>
                  </c:pt>
                  <c:pt idx="5869">
                    <c:v>1</c:v>
                  </c:pt>
                  <c:pt idx="5870">
                    <c:v>7</c:v>
                  </c:pt>
                  <c:pt idx="5871">
                    <c:v>1</c:v>
                  </c:pt>
                  <c:pt idx="5872">
                    <c:v>1</c:v>
                  </c:pt>
                  <c:pt idx="5873">
                    <c:v>5</c:v>
                  </c:pt>
                  <c:pt idx="5874">
                    <c:v>4</c:v>
                  </c:pt>
                  <c:pt idx="5875">
                    <c:v>2</c:v>
                  </c:pt>
                  <c:pt idx="5876">
                    <c:v>2</c:v>
                  </c:pt>
                  <c:pt idx="5877">
                    <c:v>2</c:v>
                  </c:pt>
                  <c:pt idx="5878">
                    <c:v>1</c:v>
                  </c:pt>
                  <c:pt idx="5879">
                    <c:v>3</c:v>
                  </c:pt>
                  <c:pt idx="5880">
                    <c:v>4</c:v>
                  </c:pt>
                  <c:pt idx="5881">
                    <c:v>4</c:v>
                  </c:pt>
                  <c:pt idx="5882">
                    <c:v>1</c:v>
                  </c:pt>
                  <c:pt idx="5883">
                    <c:v>2</c:v>
                  </c:pt>
                  <c:pt idx="5884">
                    <c:v>7</c:v>
                  </c:pt>
                  <c:pt idx="5885">
                    <c:v>1</c:v>
                  </c:pt>
                  <c:pt idx="5886">
                    <c:v>7</c:v>
                  </c:pt>
                  <c:pt idx="5887">
                    <c:v>1</c:v>
                  </c:pt>
                  <c:pt idx="5888">
                    <c:v>2</c:v>
                  </c:pt>
                  <c:pt idx="5889">
                    <c:v>8</c:v>
                  </c:pt>
                  <c:pt idx="5890">
                    <c:v>5</c:v>
                  </c:pt>
                  <c:pt idx="5891">
                    <c:v>7</c:v>
                  </c:pt>
                  <c:pt idx="5892">
                    <c:v>3</c:v>
                  </c:pt>
                  <c:pt idx="5893">
                    <c:v>8</c:v>
                  </c:pt>
                  <c:pt idx="5894">
                    <c:v>8</c:v>
                  </c:pt>
                  <c:pt idx="5895">
                    <c:v>1</c:v>
                  </c:pt>
                  <c:pt idx="5896">
                    <c:v>1</c:v>
                  </c:pt>
                  <c:pt idx="5897">
                    <c:v>4</c:v>
                  </c:pt>
                  <c:pt idx="5898">
                    <c:v>1</c:v>
                  </c:pt>
                  <c:pt idx="5899">
                    <c:v>3</c:v>
                  </c:pt>
                  <c:pt idx="5900">
                    <c:v>6</c:v>
                  </c:pt>
                  <c:pt idx="5901">
                    <c:v>1</c:v>
                  </c:pt>
                  <c:pt idx="5902">
                    <c:v>5</c:v>
                  </c:pt>
                  <c:pt idx="5903">
                    <c:v>3</c:v>
                  </c:pt>
                  <c:pt idx="5904">
                    <c:v>4</c:v>
                  </c:pt>
                  <c:pt idx="5905">
                    <c:v>2</c:v>
                  </c:pt>
                  <c:pt idx="5906">
                    <c:v>1</c:v>
                  </c:pt>
                  <c:pt idx="5907">
                    <c:v>8</c:v>
                  </c:pt>
                  <c:pt idx="5908">
                    <c:v>2</c:v>
                  </c:pt>
                  <c:pt idx="5909">
                    <c:v>2</c:v>
                  </c:pt>
                  <c:pt idx="5910">
                    <c:v>7</c:v>
                  </c:pt>
                  <c:pt idx="5911">
                    <c:v>3</c:v>
                  </c:pt>
                  <c:pt idx="5912">
                    <c:v>1</c:v>
                  </c:pt>
                  <c:pt idx="5913">
                    <c:v>2</c:v>
                  </c:pt>
                  <c:pt idx="5914">
                    <c:v>1</c:v>
                  </c:pt>
                  <c:pt idx="5915">
                    <c:v>4</c:v>
                  </c:pt>
                  <c:pt idx="5916">
                    <c:v>2</c:v>
                  </c:pt>
                  <c:pt idx="5917">
                    <c:v>1</c:v>
                  </c:pt>
                  <c:pt idx="5918">
                    <c:v>1</c:v>
                  </c:pt>
                  <c:pt idx="5919">
                    <c:v>6</c:v>
                  </c:pt>
                  <c:pt idx="5920">
                    <c:v>2</c:v>
                  </c:pt>
                  <c:pt idx="5921">
                    <c:v>1</c:v>
                  </c:pt>
                  <c:pt idx="5922">
                    <c:v>3</c:v>
                  </c:pt>
                  <c:pt idx="5923">
                    <c:v>1</c:v>
                  </c:pt>
                  <c:pt idx="5924">
                    <c:v>1</c:v>
                  </c:pt>
                  <c:pt idx="5925">
                    <c:v>20</c:v>
                  </c:pt>
                  <c:pt idx="5926">
                    <c:v>5</c:v>
                  </c:pt>
                  <c:pt idx="5927">
                    <c:v>7</c:v>
                  </c:pt>
                  <c:pt idx="5928">
                    <c:v>2</c:v>
                  </c:pt>
                  <c:pt idx="5929">
                    <c:v>8</c:v>
                  </c:pt>
                  <c:pt idx="5930">
                    <c:v>1</c:v>
                  </c:pt>
                  <c:pt idx="5931">
                    <c:v>1</c:v>
                  </c:pt>
                  <c:pt idx="5932">
                    <c:v>6</c:v>
                  </c:pt>
                  <c:pt idx="5933">
                    <c:v>1</c:v>
                  </c:pt>
                  <c:pt idx="5934">
                    <c:v>2</c:v>
                  </c:pt>
                  <c:pt idx="5935">
                    <c:v>2</c:v>
                  </c:pt>
                  <c:pt idx="5936">
                    <c:v>7</c:v>
                  </c:pt>
                  <c:pt idx="5937">
                    <c:v>2</c:v>
                  </c:pt>
                  <c:pt idx="5938">
                    <c:v>7</c:v>
                  </c:pt>
                  <c:pt idx="5939">
                    <c:v>4</c:v>
                  </c:pt>
                  <c:pt idx="5940">
                    <c:v>1</c:v>
                  </c:pt>
                  <c:pt idx="5941">
                    <c:v>7</c:v>
                  </c:pt>
                  <c:pt idx="5942">
                    <c:v>1</c:v>
                  </c:pt>
                  <c:pt idx="5943">
                    <c:v>1</c:v>
                  </c:pt>
                  <c:pt idx="5944">
                    <c:v>2</c:v>
                  </c:pt>
                  <c:pt idx="5945">
                    <c:v>3</c:v>
                  </c:pt>
                  <c:pt idx="5946">
                    <c:v>4</c:v>
                  </c:pt>
                  <c:pt idx="5947">
                    <c:v>1</c:v>
                  </c:pt>
                  <c:pt idx="5948">
                    <c:v>3</c:v>
                  </c:pt>
                  <c:pt idx="5949">
                    <c:v>1</c:v>
                  </c:pt>
                  <c:pt idx="5950">
                    <c:v>3</c:v>
                  </c:pt>
                  <c:pt idx="5951">
                    <c:v>12</c:v>
                  </c:pt>
                  <c:pt idx="5952">
                    <c:v>1</c:v>
                  </c:pt>
                  <c:pt idx="5953">
                    <c:v>2</c:v>
                  </c:pt>
                  <c:pt idx="5954">
                    <c:v>2</c:v>
                  </c:pt>
                  <c:pt idx="5955">
                    <c:v>10</c:v>
                  </c:pt>
                  <c:pt idx="5956">
                    <c:v>11</c:v>
                  </c:pt>
                  <c:pt idx="5957">
                    <c:v>3</c:v>
                  </c:pt>
                  <c:pt idx="5958">
                    <c:v>1</c:v>
                  </c:pt>
                  <c:pt idx="5959">
                    <c:v>1</c:v>
                  </c:pt>
                  <c:pt idx="5960">
                    <c:v>5</c:v>
                  </c:pt>
                  <c:pt idx="5961">
                    <c:v>4</c:v>
                  </c:pt>
                  <c:pt idx="5962">
                    <c:v>4</c:v>
                  </c:pt>
                  <c:pt idx="5963">
                    <c:v>1</c:v>
                  </c:pt>
                  <c:pt idx="5964">
                    <c:v>1</c:v>
                  </c:pt>
                  <c:pt idx="5965">
                    <c:v>8</c:v>
                  </c:pt>
                  <c:pt idx="5966">
                    <c:v>5</c:v>
                  </c:pt>
                  <c:pt idx="5967">
                    <c:v>12</c:v>
                  </c:pt>
                  <c:pt idx="5968">
                    <c:v>2</c:v>
                  </c:pt>
                  <c:pt idx="5969">
                    <c:v>1</c:v>
                  </c:pt>
                  <c:pt idx="5970">
                    <c:v>3</c:v>
                  </c:pt>
                  <c:pt idx="5971">
                    <c:v>3</c:v>
                  </c:pt>
                  <c:pt idx="5972">
                    <c:v>7</c:v>
                  </c:pt>
                  <c:pt idx="5973">
                    <c:v>4</c:v>
                  </c:pt>
                  <c:pt idx="5974">
                    <c:v>7</c:v>
                  </c:pt>
                  <c:pt idx="5975">
                    <c:v>5</c:v>
                  </c:pt>
                  <c:pt idx="5976">
                    <c:v>4</c:v>
                  </c:pt>
                  <c:pt idx="5977">
                    <c:v>12</c:v>
                  </c:pt>
                  <c:pt idx="5978">
                    <c:v>3</c:v>
                  </c:pt>
                  <c:pt idx="5979">
                    <c:v>5</c:v>
                  </c:pt>
                  <c:pt idx="5980">
                    <c:v>6</c:v>
                  </c:pt>
                  <c:pt idx="5981">
                    <c:v>6</c:v>
                  </c:pt>
                  <c:pt idx="5982">
                    <c:v>1</c:v>
                  </c:pt>
                  <c:pt idx="5983">
                    <c:v>2</c:v>
                  </c:pt>
                  <c:pt idx="5984">
                    <c:v>4</c:v>
                  </c:pt>
                  <c:pt idx="5985">
                    <c:v>2</c:v>
                  </c:pt>
                  <c:pt idx="5986">
                    <c:v>2</c:v>
                  </c:pt>
                  <c:pt idx="5987">
                    <c:v>5</c:v>
                  </c:pt>
                  <c:pt idx="5988">
                    <c:v>4</c:v>
                  </c:pt>
                  <c:pt idx="5989">
                    <c:v>1</c:v>
                  </c:pt>
                  <c:pt idx="5990">
                    <c:v>1</c:v>
                  </c:pt>
                  <c:pt idx="5991">
                    <c:v>2</c:v>
                  </c:pt>
                  <c:pt idx="5992">
                    <c:v>1</c:v>
                  </c:pt>
                  <c:pt idx="5993">
                    <c:v>2</c:v>
                  </c:pt>
                  <c:pt idx="5994">
                    <c:v>1</c:v>
                  </c:pt>
                  <c:pt idx="5995">
                    <c:v>2</c:v>
                  </c:pt>
                  <c:pt idx="5996">
                    <c:v>1</c:v>
                  </c:pt>
                  <c:pt idx="5997">
                    <c:v>4</c:v>
                  </c:pt>
                  <c:pt idx="5998">
                    <c:v>4</c:v>
                  </c:pt>
                  <c:pt idx="5999">
                    <c:v>1</c:v>
                  </c:pt>
                  <c:pt idx="6000">
                    <c:v>15</c:v>
                  </c:pt>
                  <c:pt idx="6001">
                    <c:v>1</c:v>
                  </c:pt>
                  <c:pt idx="6002">
                    <c:v>11</c:v>
                  </c:pt>
                  <c:pt idx="6003">
                    <c:v>4</c:v>
                  </c:pt>
                  <c:pt idx="6004">
                    <c:v>1</c:v>
                  </c:pt>
                  <c:pt idx="6005">
                    <c:v>14</c:v>
                  </c:pt>
                  <c:pt idx="6006">
                    <c:v>8</c:v>
                  </c:pt>
                  <c:pt idx="6007">
                    <c:v>5</c:v>
                  </c:pt>
                  <c:pt idx="6008">
                    <c:v>14</c:v>
                  </c:pt>
                  <c:pt idx="6009">
                    <c:v>1</c:v>
                  </c:pt>
                  <c:pt idx="6010">
                    <c:v>4</c:v>
                  </c:pt>
                  <c:pt idx="6011">
                    <c:v>2</c:v>
                  </c:pt>
                  <c:pt idx="6012">
                    <c:v>1</c:v>
                  </c:pt>
                  <c:pt idx="6013">
                    <c:v>4</c:v>
                  </c:pt>
                  <c:pt idx="6014">
                    <c:v>1</c:v>
                  </c:pt>
                  <c:pt idx="6015">
                    <c:v>1</c:v>
                  </c:pt>
                  <c:pt idx="6016">
                    <c:v>9</c:v>
                  </c:pt>
                  <c:pt idx="6017">
                    <c:v>11</c:v>
                  </c:pt>
                  <c:pt idx="6018">
                    <c:v>10</c:v>
                  </c:pt>
                  <c:pt idx="6019">
                    <c:v>1</c:v>
                  </c:pt>
                  <c:pt idx="6020">
                    <c:v>4</c:v>
                  </c:pt>
                  <c:pt idx="6021">
                    <c:v>3</c:v>
                  </c:pt>
                  <c:pt idx="6022">
                    <c:v>1</c:v>
                  </c:pt>
                  <c:pt idx="6023">
                    <c:v>6</c:v>
                  </c:pt>
                  <c:pt idx="6024">
                    <c:v>5</c:v>
                  </c:pt>
                  <c:pt idx="6025">
                    <c:v>1</c:v>
                  </c:pt>
                  <c:pt idx="6026">
                    <c:v>1</c:v>
                  </c:pt>
                  <c:pt idx="6027">
                    <c:v>1</c:v>
                  </c:pt>
                  <c:pt idx="6028">
                    <c:v>9</c:v>
                  </c:pt>
                  <c:pt idx="6029">
                    <c:v>2</c:v>
                  </c:pt>
                  <c:pt idx="6030">
                    <c:v>11</c:v>
                  </c:pt>
                  <c:pt idx="6031">
                    <c:v>1</c:v>
                  </c:pt>
                  <c:pt idx="6032">
                    <c:v>1</c:v>
                  </c:pt>
                  <c:pt idx="6033">
                    <c:v>14</c:v>
                  </c:pt>
                  <c:pt idx="6034">
                    <c:v>3</c:v>
                  </c:pt>
                  <c:pt idx="6035">
                    <c:v>1</c:v>
                  </c:pt>
                  <c:pt idx="6036">
                    <c:v>1</c:v>
                  </c:pt>
                  <c:pt idx="6037">
                    <c:v>7</c:v>
                  </c:pt>
                  <c:pt idx="6038">
                    <c:v>2</c:v>
                  </c:pt>
                  <c:pt idx="6039">
                    <c:v>4</c:v>
                  </c:pt>
                  <c:pt idx="6040">
                    <c:v>1</c:v>
                  </c:pt>
                  <c:pt idx="6041">
                    <c:v>3</c:v>
                  </c:pt>
                  <c:pt idx="6042">
                    <c:v>16</c:v>
                  </c:pt>
                  <c:pt idx="6043">
                    <c:v>1</c:v>
                  </c:pt>
                  <c:pt idx="6044">
                    <c:v>3</c:v>
                  </c:pt>
                  <c:pt idx="6045">
                    <c:v>3</c:v>
                  </c:pt>
                  <c:pt idx="6046">
                    <c:v>1</c:v>
                  </c:pt>
                  <c:pt idx="6047">
                    <c:v>1</c:v>
                  </c:pt>
                  <c:pt idx="6048">
                    <c:v>2</c:v>
                  </c:pt>
                  <c:pt idx="6049">
                    <c:v>9</c:v>
                  </c:pt>
                  <c:pt idx="6050">
                    <c:v>10</c:v>
                  </c:pt>
                  <c:pt idx="6051">
                    <c:v>4</c:v>
                  </c:pt>
                  <c:pt idx="6052">
                    <c:v>6</c:v>
                  </c:pt>
                  <c:pt idx="6053">
                    <c:v>1</c:v>
                  </c:pt>
                  <c:pt idx="6054">
                    <c:v>2</c:v>
                  </c:pt>
                  <c:pt idx="6055">
                    <c:v>1</c:v>
                  </c:pt>
                  <c:pt idx="6056">
                    <c:v>1</c:v>
                  </c:pt>
                  <c:pt idx="6057">
                    <c:v>2</c:v>
                  </c:pt>
                  <c:pt idx="6058">
                    <c:v>1</c:v>
                  </c:pt>
                  <c:pt idx="6059">
                    <c:v>1</c:v>
                  </c:pt>
                  <c:pt idx="6060">
                    <c:v>3</c:v>
                  </c:pt>
                  <c:pt idx="6061">
                    <c:v>1</c:v>
                  </c:pt>
                  <c:pt idx="6062">
                    <c:v>2</c:v>
                  </c:pt>
                  <c:pt idx="6063">
                    <c:v>14</c:v>
                  </c:pt>
                  <c:pt idx="6064">
                    <c:v>3</c:v>
                  </c:pt>
                  <c:pt idx="6065">
                    <c:v>3</c:v>
                  </c:pt>
                  <c:pt idx="6066">
                    <c:v>3</c:v>
                  </c:pt>
                  <c:pt idx="6067">
                    <c:v>5</c:v>
                  </c:pt>
                  <c:pt idx="6068">
                    <c:v>10</c:v>
                  </c:pt>
                  <c:pt idx="6069">
                    <c:v>4</c:v>
                  </c:pt>
                  <c:pt idx="6070">
                    <c:v>5</c:v>
                  </c:pt>
                  <c:pt idx="6071">
                    <c:v>2</c:v>
                  </c:pt>
                  <c:pt idx="6072">
                    <c:v>11</c:v>
                  </c:pt>
                  <c:pt idx="6073">
                    <c:v>2</c:v>
                  </c:pt>
                  <c:pt idx="6074">
                    <c:v>3</c:v>
                  </c:pt>
                  <c:pt idx="6075">
                    <c:v>3</c:v>
                  </c:pt>
                  <c:pt idx="6076">
                    <c:v>3</c:v>
                  </c:pt>
                  <c:pt idx="6077">
                    <c:v>2</c:v>
                  </c:pt>
                  <c:pt idx="6078">
                    <c:v>1</c:v>
                  </c:pt>
                  <c:pt idx="6079">
                    <c:v>4</c:v>
                  </c:pt>
                  <c:pt idx="6080">
                    <c:v>1</c:v>
                  </c:pt>
                  <c:pt idx="6081">
                    <c:v>2</c:v>
                  </c:pt>
                  <c:pt idx="6082">
                    <c:v>1</c:v>
                  </c:pt>
                  <c:pt idx="6083">
                    <c:v>1</c:v>
                  </c:pt>
                  <c:pt idx="6084">
                    <c:v>2</c:v>
                  </c:pt>
                  <c:pt idx="6085">
                    <c:v>2</c:v>
                  </c:pt>
                  <c:pt idx="6086">
                    <c:v>2</c:v>
                  </c:pt>
                  <c:pt idx="6087">
                    <c:v>6</c:v>
                  </c:pt>
                  <c:pt idx="6088">
                    <c:v>3</c:v>
                  </c:pt>
                  <c:pt idx="6089">
                    <c:v>12</c:v>
                  </c:pt>
                  <c:pt idx="6090">
                    <c:v>2</c:v>
                  </c:pt>
                  <c:pt idx="6091">
                    <c:v>7</c:v>
                  </c:pt>
                  <c:pt idx="6092">
                    <c:v>2</c:v>
                  </c:pt>
                  <c:pt idx="6093">
                    <c:v>3</c:v>
                  </c:pt>
                  <c:pt idx="6094">
                    <c:v>6</c:v>
                  </c:pt>
                  <c:pt idx="6095">
                    <c:v>4</c:v>
                  </c:pt>
                  <c:pt idx="6096">
                    <c:v>2</c:v>
                  </c:pt>
                  <c:pt idx="6097">
                    <c:v>2</c:v>
                  </c:pt>
                  <c:pt idx="6098">
                    <c:v>2</c:v>
                  </c:pt>
                  <c:pt idx="6099">
                    <c:v>1</c:v>
                  </c:pt>
                  <c:pt idx="6100">
                    <c:v>2</c:v>
                  </c:pt>
                  <c:pt idx="6101">
                    <c:v>1</c:v>
                  </c:pt>
                  <c:pt idx="6102">
                    <c:v>2</c:v>
                  </c:pt>
                  <c:pt idx="6103">
                    <c:v>2</c:v>
                  </c:pt>
                  <c:pt idx="6104">
                    <c:v>3</c:v>
                  </c:pt>
                  <c:pt idx="6105">
                    <c:v>6</c:v>
                  </c:pt>
                  <c:pt idx="6106">
                    <c:v>2</c:v>
                  </c:pt>
                  <c:pt idx="6107">
                    <c:v>3</c:v>
                  </c:pt>
                  <c:pt idx="6108">
                    <c:v>3</c:v>
                  </c:pt>
                  <c:pt idx="6109">
                    <c:v>3</c:v>
                  </c:pt>
                  <c:pt idx="6110">
                    <c:v>3</c:v>
                  </c:pt>
                  <c:pt idx="6111">
                    <c:v>2</c:v>
                  </c:pt>
                  <c:pt idx="6112">
                    <c:v>2</c:v>
                  </c:pt>
                  <c:pt idx="6113">
                    <c:v>4</c:v>
                  </c:pt>
                  <c:pt idx="6114">
                    <c:v>19</c:v>
                  </c:pt>
                  <c:pt idx="6115">
                    <c:v>4</c:v>
                  </c:pt>
                  <c:pt idx="6116">
                    <c:v>5</c:v>
                  </c:pt>
                  <c:pt idx="6117">
                    <c:v>6</c:v>
                  </c:pt>
                  <c:pt idx="6118">
                    <c:v>1</c:v>
                  </c:pt>
                  <c:pt idx="6119">
                    <c:v>3</c:v>
                  </c:pt>
                  <c:pt idx="6120">
                    <c:v>1</c:v>
                  </c:pt>
                  <c:pt idx="6121">
                    <c:v>5</c:v>
                  </c:pt>
                  <c:pt idx="6122">
                    <c:v>2</c:v>
                  </c:pt>
                  <c:pt idx="6123">
                    <c:v>2</c:v>
                  </c:pt>
                  <c:pt idx="6124">
                    <c:v>11</c:v>
                  </c:pt>
                  <c:pt idx="6125">
                    <c:v>1</c:v>
                  </c:pt>
                  <c:pt idx="6126">
                    <c:v>6</c:v>
                  </c:pt>
                  <c:pt idx="6127">
                    <c:v>2</c:v>
                  </c:pt>
                  <c:pt idx="6128">
                    <c:v>13</c:v>
                  </c:pt>
                  <c:pt idx="6129">
                    <c:v>2</c:v>
                  </c:pt>
                  <c:pt idx="6130">
                    <c:v>1</c:v>
                  </c:pt>
                  <c:pt idx="6131">
                    <c:v>2</c:v>
                  </c:pt>
                  <c:pt idx="6132">
                    <c:v>2</c:v>
                  </c:pt>
                  <c:pt idx="6133">
                    <c:v>3</c:v>
                  </c:pt>
                  <c:pt idx="6134">
                    <c:v>1</c:v>
                  </c:pt>
                  <c:pt idx="6135">
                    <c:v>2</c:v>
                  </c:pt>
                  <c:pt idx="6136">
                    <c:v>7</c:v>
                  </c:pt>
                  <c:pt idx="6137">
                    <c:v>17</c:v>
                  </c:pt>
                  <c:pt idx="6138">
                    <c:v>4</c:v>
                  </c:pt>
                  <c:pt idx="6139">
                    <c:v>6</c:v>
                  </c:pt>
                  <c:pt idx="6140">
                    <c:v>4</c:v>
                  </c:pt>
                  <c:pt idx="6141">
                    <c:v>2</c:v>
                  </c:pt>
                  <c:pt idx="6142">
                    <c:v>2</c:v>
                  </c:pt>
                  <c:pt idx="6143">
                    <c:v>20</c:v>
                  </c:pt>
                  <c:pt idx="6144">
                    <c:v>3</c:v>
                  </c:pt>
                  <c:pt idx="6145">
                    <c:v>10</c:v>
                  </c:pt>
                  <c:pt idx="6146">
                    <c:v>8</c:v>
                  </c:pt>
                  <c:pt idx="6147">
                    <c:v>2</c:v>
                  </c:pt>
                  <c:pt idx="6148">
                    <c:v>8</c:v>
                  </c:pt>
                  <c:pt idx="6149">
                    <c:v>13</c:v>
                  </c:pt>
                  <c:pt idx="6150">
                    <c:v>5</c:v>
                  </c:pt>
                  <c:pt idx="6151">
                    <c:v>2</c:v>
                  </c:pt>
                  <c:pt idx="6152">
                    <c:v>2</c:v>
                  </c:pt>
                  <c:pt idx="6153">
                    <c:v>2</c:v>
                  </c:pt>
                  <c:pt idx="6154">
                    <c:v>3</c:v>
                  </c:pt>
                  <c:pt idx="6155">
                    <c:v>14</c:v>
                  </c:pt>
                  <c:pt idx="6156">
                    <c:v>3</c:v>
                  </c:pt>
                  <c:pt idx="6157">
                    <c:v>2</c:v>
                  </c:pt>
                  <c:pt idx="6158">
                    <c:v>1</c:v>
                  </c:pt>
                  <c:pt idx="6159">
                    <c:v>5</c:v>
                  </c:pt>
                  <c:pt idx="6160">
                    <c:v>2</c:v>
                  </c:pt>
                  <c:pt idx="6161">
                    <c:v>3</c:v>
                  </c:pt>
                  <c:pt idx="6162">
                    <c:v>4</c:v>
                  </c:pt>
                  <c:pt idx="6163">
                    <c:v>9</c:v>
                  </c:pt>
                  <c:pt idx="6164">
                    <c:v>5</c:v>
                  </c:pt>
                  <c:pt idx="6165">
                    <c:v>3</c:v>
                  </c:pt>
                  <c:pt idx="6166">
                    <c:v>3</c:v>
                  </c:pt>
                  <c:pt idx="6167">
                    <c:v>7</c:v>
                  </c:pt>
                  <c:pt idx="6168">
                    <c:v>4</c:v>
                  </c:pt>
                  <c:pt idx="6169">
                    <c:v>4</c:v>
                  </c:pt>
                  <c:pt idx="6170">
                    <c:v>6</c:v>
                  </c:pt>
                  <c:pt idx="6171">
                    <c:v>1</c:v>
                  </c:pt>
                  <c:pt idx="6172">
                    <c:v>5</c:v>
                  </c:pt>
                  <c:pt idx="6173">
                    <c:v>3</c:v>
                  </c:pt>
                  <c:pt idx="6174">
                    <c:v>2</c:v>
                  </c:pt>
                  <c:pt idx="6175">
                    <c:v>3</c:v>
                  </c:pt>
                  <c:pt idx="6176">
                    <c:v>4</c:v>
                  </c:pt>
                  <c:pt idx="6177">
                    <c:v>3</c:v>
                  </c:pt>
                  <c:pt idx="6178">
                    <c:v>8</c:v>
                  </c:pt>
                  <c:pt idx="6179">
                    <c:v>2</c:v>
                  </c:pt>
                  <c:pt idx="6180">
                    <c:v>3</c:v>
                  </c:pt>
                  <c:pt idx="6181">
                    <c:v>4</c:v>
                  </c:pt>
                  <c:pt idx="6182">
                    <c:v>3</c:v>
                  </c:pt>
                  <c:pt idx="6183">
                    <c:v>3</c:v>
                  </c:pt>
                  <c:pt idx="6184">
                    <c:v>1</c:v>
                  </c:pt>
                  <c:pt idx="6185">
                    <c:v>6</c:v>
                  </c:pt>
                  <c:pt idx="6186">
                    <c:v>11</c:v>
                  </c:pt>
                  <c:pt idx="6187">
                    <c:v>16</c:v>
                  </c:pt>
                  <c:pt idx="6188">
                    <c:v>3</c:v>
                  </c:pt>
                  <c:pt idx="6189">
                    <c:v>8</c:v>
                  </c:pt>
                  <c:pt idx="6190">
                    <c:v>3</c:v>
                  </c:pt>
                  <c:pt idx="6191">
                    <c:v>5</c:v>
                  </c:pt>
                  <c:pt idx="6192">
                    <c:v>14</c:v>
                  </c:pt>
                  <c:pt idx="6193">
                    <c:v>2</c:v>
                  </c:pt>
                  <c:pt idx="6194">
                    <c:v>2</c:v>
                  </c:pt>
                  <c:pt idx="6195">
                    <c:v>4</c:v>
                  </c:pt>
                  <c:pt idx="6196">
                    <c:v>4</c:v>
                  </c:pt>
                  <c:pt idx="6197">
                    <c:v>2</c:v>
                  </c:pt>
                  <c:pt idx="6198">
                    <c:v>2</c:v>
                  </c:pt>
                  <c:pt idx="6199">
                    <c:v>2</c:v>
                  </c:pt>
                  <c:pt idx="6200">
                    <c:v>9</c:v>
                  </c:pt>
                  <c:pt idx="6201">
                    <c:v>12</c:v>
                  </c:pt>
                  <c:pt idx="6202">
                    <c:v>4</c:v>
                  </c:pt>
                  <c:pt idx="6203">
                    <c:v>1</c:v>
                  </c:pt>
                  <c:pt idx="6204">
                    <c:v>9</c:v>
                  </c:pt>
                  <c:pt idx="6205">
                    <c:v>3</c:v>
                  </c:pt>
                  <c:pt idx="6206">
                    <c:v>1</c:v>
                  </c:pt>
                  <c:pt idx="6207">
                    <c:v>2</c:v>
                  </c:pt>
                  <c:pt idx="6208">
                    <c:v>9</c:v>
                  </c:pt>
                  <c:pt idx="6209">
                    <c:v>1</c:v>
                  </c:pt>
                  <c:pt idx="6210">
                    <c:v>4</c:v>
                  </c:pt>
                  <c:pt idx="6211">
                    <c:v>6</c:v>
                  </c:pt>
                  <c:pt idx="6212">
                    <c:v>3</c:v>
                  </c:pt>
                  <c:pt idx="6213">
                    <c:v>9</c:v>
                  </c:pt>
                  <c:pt idx="6214">
                    <c:v>8</c:v>
                  </c:pt>
                  <c:pt idx="6215">
                    <c:v>3</c:v>
                  </c:pt>
                  <c:pt idx="6216">
                    <c:v>1</c:v>
                  </c:pt>
                  <c:pt idx="6217">
                    <c:v>5</c:v>
                  </c:pt>
                  <c:pt idx="6218">
                    <c:v>5</c:v>
                  </c:pt>
                  <c:pt idx="6219">
                    <c:v>3</c:v>
                  </c:pt>
                  <c:pt idx="6220">
                    <c:v>11</c:v>
                  </c:pt>
                  <c:pt idx="6221">
                    <c:v>8</c:v>
                  </c:pt>
                  <c:pt idx="6222">
                    <c:v>2</c:v>
                  </c:pt>
                  <c:pt idx="6223">
                    <c:v>1</c:v>
                  </c:pt>
                  <c:pt idx="6224">
                    <c:v>7</c:v>
                  </c:pt>
                  <c:pt idx="6225">
                    <c:v>3</c:v>
                  </c:pt>
                  <c:pt idx="6226">
                    <c:v>13</c:v>
                  </c:pt>
                  <c:pt idx="6227">
                    <c:v>8</c:v>
                  </c:pt>
                  <c:pt idx="6228">
                    <c:v>3</c:v>
                  </c:pt>
                  <c:pt idx="6229">
                    <c:v>6</c:v>
                  </c:pt>
                  <c:pt idx="6230">
                    <c:v>3</c:v>
                  </c:pt>
                  <c:pt idx="6231">
                    <c:v>1</c:v>
                  </c:pt>
                  <c:pt idx="6232">
                    <c:v>4</c:v>
                  </c:pt>
                  <c:pt idx="6233">
                    <c:v>3</c:v>
                  </c:pt>
                  <c:pt idx="6234">
                    <c:v>4</c:v>
                  </c:pt>
                  <c:pt idx="6235">
                    <c:v>11</c:v>
                  </c:pt>
                  <c:pt idx="6236">
                    <c:v>1</c:v>
                  </c:pt>
                  <c:pt idx="6237">
                    <c:v>1</c:v>
                  </c:pt>
                  <c:pt idx="6238">
                    <c:v>4</c:v>
                  </c:pt>
                  <c:pt idx="6239">
                    <c:v>3</c:v>
                  </c:pt>
                  <c:pt idx="6240">
                    <c:v>2</c:v>
                  </c:pt>
                  <c:pt idx="6241">
                    <c:v>15</c:v>
                  </c:pt>
                  <c:pt idx="6242">
                    <c:v>8</c:v>
                  </c:pt>
                  <c:pt idx="6243">
                    <c:v>4</c:v>
                  </c:pt>
                  <c:pt idx="6244">
                    <c:v>10</c:v>
                  </c:pt>
                  <c:pt idx="6245">
                    <c:v>14</c:v>
                  </c:pt>
                  <c:pt idx="6246">
                    <c:v>2</c:v>
                  </c:pt>
                  <c:pt idx="6247">
                    <c:v>2</c:v>
                  </c:pt>
                  <c:pt idx="6248">
                    <c:v>12</c:v>
                  </c:pt>
                  <c:pt idx="6249">
                    <c:v>4</c:v>
                  </c:pt>
                  <c:pt idx="6250">
                    <c:v>5</c:v>
                  </c:pt>
                  <c:pt idx="6251">
                    <c:v>4</c:v>
                  </c:pt>
                  <c:pt idx="6252">
                    <c:v>2</c:v>
                  </c:pt>
                  <c:pt idx="6253">
                    <c:v>4</c:v>
                  </c:pt>
                  <c:pt idx="6254">
                    <c:v>9</c:v>
                  </c:pt>
                  <c:pt idx="6255">
                    <c:v>3</c:v>
                  </c:pt>
                  <c:pt idx="6256">
                    <c:v>5</c:v>
                  </c:pt>
                  <c:pt idx="6257">
                    <c:v>4</c:v>
                  </c:pt>
                  <c:pt idx="6258">
                    <c:v>5</c:v>
                  </c:pt>
                  <c:pt idx="6259">
                    <c:v>4</c:v>
                  </c:pt>
                  <c:pt idx="6260">
                    <c:v>7</c:v>
                  </c:pt>
                  <c:pt idx="6261">
                    <c:v>2</c:v>
                  </c:pt>
                  <c:pt idx="6262">
                    <c:v>3</c:v>
                  </c:pt>
                  <c:pt idx="6263">
                    <c:v>9</c:v>
                  </c:pt>
                  <c:pt idx="6264">
                    <c:v>4</c:v>
                  </c:pt>
                  <c:pt idx="6265">
                    <c:v>1</c:v>
                  </c:pt>
                  <c:pt idx="6266">
                    <c:v>2</c:v>
                  </c:pt>
                  <c:pt idx="6267">
                    <c:v>3</c:v>
                  </c:pt>
                  <c:pt idx="6268">
                    <c:v>2</c:v>
                  </c:pt>
                  <c:pt idx="6269">
                    <c:v>2</c:v>
                  </c:pt>
                  <c:pt idx="6270">
                    <c:v>6</c:v>
                  </c:pt>
                  <c:pt idx="6271">
                    <c:v>3</c:v>
                  </c:pt>
                  <c:pt idx="6272">
                    <c:v>3</c:v>
                  </c:pt>
                  <c:pt idx="6273">
                    <c:v>6</c:v>
                  </c:pt>
                  <c:pt idx="6274">
                    <c:v>2</c:v>
                  </c:pt>
                  <c:pt idx="6275">
                    <c:v>5</c:v>
                  </c:pt>
                  <c:pt idx="6276">
                    <c:v>3</c:v>
                  </c:pt>
                  <c:pt idx="6277">
                    <c:v>12</c:v>
                  </c:pt>
                  <c:pt idx="6278">
                    <c:v>1</c:v>
                  </c:pt>
                  <c:pt idx="6279">
                    <c:v>4</c:v>
                  </c:pt>
                  <c:pt idx="6280">
                    <c:v>1</c:v>
                  </c:pt>
                  <c:pt idx="6281">
                    <c:v>1</c:v>
                  </c:pt>
                  <c:pt idx="6282">
                    <c:v>2</c:v>
                  </c:pt>
                  <c:pt idx="6283">
                    <c:v>2</c:v>
                  </c:pt>
                  <c:pt idx="6284">
                    <c:v>1</c:v>
                  </c:pt>
                  <c:pt idx="6285">
                    <c:v>1</c:v>
                  </c:pt>
                  <c:pt idx="6286">
                    <c:v>1</c:v>
                  </c:pt>
                  <c:pt idx="6287">
                    <c:v>1</c:v>
                  </c:pt>
                  <c:pt idx="6288">
                    <c:v>2</c:v>
                  </c:pt>
                  <c:pt idx="6289">
                    <c:v>15</c:v>
                  </c:pt>
                  <c:pt idx="6290">
                    <c:v>14</c:v>
                  </c:pt>
                  <c:pt idx="6291">
                    <c:v>7</c:v>
                  </c:pt>
                  <c:pt idx="6292">
                    <c:v>8</c:v>
                  </c:pt>
                  <c:pt idx="6293">
                    <c:v>2</c:v>
                  </c:pt>
                  <c:pt idx="6294">
                    <c:v>3</c:v>
                  </c:pt>
                  <c:pt idx="6295">
                    <c:v>6</c:v>
                  </c:pt>
                  <c:pt idx="6296">
                    <c:v>5</c:v>
                  </c:pt>
                  <c:pt idx="6297">
                    <c:v>3</c:v>
                  </c:pt>
                  <c:pt idx="6298">
                    <c:v>2</c:v>
                  </c:pt>
                  <c:pt idx="6299">
                    <c:v>3</c:v>
                  </c:pt>
                  <c:pt idx="6300">
                    <c:v>17</c:v>
                  </c:pt>
                  <c:pt idx="6301">
                    <c:v>8</c:v>
                  </c:pt>
                  <c:pt idx="6302">
                    <c:v>19</c:v>
                  </c:pt>
                  <c:pt idx="6303">
                    <c:v>17</c:v>
                  </c:pt>
                  <c:pt idx="6304">
                    <c:v>4</c:v>
                  </c:pt>
                  <c:pt idx="6305">
                    <c:v>15</c:v>
                  </c:pt>
                  <c:pt idx="6306">
                    <c:v>16</c:v>
                  </c:pt>
                  <c:pt idx="6307">
                    <c:v>5</c:v>
                  </c:pt>
                  <c:pt idx="6308">
                    <c:v>6</c:v>
                  </c:pt>
                  <c:pt idx="6309">
                    <c:v>1</c:v>
                  </c:pt>
                  <c:pt idx="6310">
                    <c:v>4</c:v>
                  </c:pt>
                  <c:pt idx="6311">
                    <c:v>20</c:v>
                  </c:pt>
                  <c:pt idx="6312">
                    <c:v>7</c:v>
                  </c:pt>
                  <c:pt idx="6313">
                    <c:v>3</c:v>
                  </c:pt>
                  <c:pt idx="6314">
                    <c:v>2</c:v>
                  </c:pt>
                  <c:pt idx="6315">
                    <c:v>2</c:v>
                  </c:pt>
                  <c:pt idx="6316">
                    <c:v>2</c:v>
                  </c:pt>
                  <c:pt idx="6317">
                    <c:v>3</c:v>
                  </c:pt>
                  <c:pt idx="6318">
                    <c:v>5</c:v>
                  </c:pt>
                  <c:pt idx="6319">
                    <c:v>3</c:v>
                  </c:pt>
                  <c:pt idx="6320">
                    <c:v>5</c:v>
                  </c:pt>
                  <c:pt idx="6321">
                    <c:v>4</c:v>
                  </c:pt>
                  <c:pt idx="6322">
                    <c:v>4</c:v>
                  </c:pt>
                  <c:pt idx="6323">
                    <c:v>5</c:v>
                  </c:pt>
                  <c:pt idx="6324">
                    <c:v>3</c:v>
                  </c:pt>
                  <c:pt idx="6325">
                    <c:v>7</c:v>
                  </c:pt>
                  <c:pt idx="6326">
                    <c:v>2</c:v>
                  </c:pt>
                  <c:pt idx="6327">
                    <c:v>3</c:v>
                  </c:pt>
                  <c:pt idx="6328">
                    <c:v>3</c:v>
                  </c:pt>
                  <c:pt idx="6329">
                    <c:v>3</c:v>
                  </c:pt>
                  <c:pt idx="6330">
                    <c:v>3</c:v>
                  </c:pt>
                  <c:pt idx="6331">
                    <c:v>4</c:v>
                  </c:pt>
                  <c:pt idx="6332">
                    <c:v>7</c:v>
                  </c:pt>
                  <c:pt idx="6333">
                    <c:v>4</c:v>
                  </c:pt>
                  <c:pt idx="6334">
                    <c:v>3</c:v>
                  </c:pt>
                  <c:pt idx="6335">
                    <c:v>10</c:v>
                  </c:pt>
                  <c:pt idx="6336">
                    <c:v>2</c:v>
                  </c:pt>
                  <c:pt idx="6337">
                    <c:v>2</c:v>
                  </c:pt>
                  <c:pt idx="6338">
                    <c:v>3</c:v>
                  </c:pt>
                  <c:pt idx="6339">
                    <c:v>4</c:v>
                  </c:pt>
                  <c:pt idx="6340">
                    <c:v>15</c:v>
                  </c:pt>
                  <c:pt idx="6341">
                    <c:v>3</c:v>
                  </c:pt>
                  <c:pt idx="6342">
                    <c:v>3</c:v>
                  </c:pt>
                  <c:pt idx="6343">
                    <c:v>1</c:v>
                  </c:pt>
                  <c:pt idx="6344">
                    <c:v>6</c:v>
                  </c:pt>
                  <c:pt idx="6345">
                    <c:v>4</c:v>
                  </c:pt>
                  <c:pt idx="6346">
                    <c:v>3</c:v>
                  </c:pt>
                  <c:pt idx="6347">
                    <c:v>3</c:v>
                  </c:pt>
                  <c:pt idx="6348">
                    <c:v>2</c:v>
                  </c:pt>
                  <c:pt idx="6349">
                    <c:v>3</c:v>
                  </c:pt>
                  <c:pt idx="6350">
                    <c:v>3</c:v>
                  </c:pt>
                  <c:pt idx="6351">
                    <c:v>2</c:v>
                  </c:pt>
                  <c:pt idx="6352">
                    <c:v>3</c:v>
                  </c:pt>
                  <c:pt idx="6353">
                    <c:v>1</c:v>
                  </c:pt>
                  <c:pt idx="6354">
                    <c:v>2</c:v>
                  </c:pt>
                  <c:pt idx="6355">
                    <c:v>6</c:v>
                  </c:pt>
                  <c:pt idx="6356">
                    <c:v>2</c:v>
                  </c:pt>
                  <c:pt idx="6357">
                    <c:v>6</c:v>
                  </c:pt>
                  <c:pt idx="6358">
                    <c:v>8</c:v>
                  </c:pt>
                  <c:pt idx="6359">
                    <c:v>2</c:v>
                  </c:pt>
                  <c:pt idx="6360">
                    <c:v>2</c:v>
                  </c:pt>
                  <c:pt idx="6361">
                    <c:v>3</c:v>
                  </c:pt>
                  <c:pt idx="6362">
                    <c:v>6</c:v>
                  </c:pt>
                  <c:pt idx="6363">
                    <c:v>3</c:v>
                  </c:pt>
                  <c:pt idx="6364">
                    <c:v>2</c:v>
                  </c:pt>
                  <c:pt idx="6365">
                    <c:v>1</c:v>
                  </c:pt>
                  <c:pt idx="6366">
                    <c:v>2</c:v>
                  </c:pt>
                  <c:pt idx="6367">
                    <c:v>3</c:v>
                  </c:pt>
                  <c:pt idx="6368">
                    <c:v>2</c:v>
                  </c:pt>
                  <c:pt idx="6369">
                    <c:v>9</c:v>
                  </c:pt>
                  <c:pt idx="6370">
                    <c:v>1</c:v>
                  </c:pt>
                  <c:pt idx="6371">
                    <c:v>3</c:v>
                  </c:pt>
                  <c:pt idx="6372">
                    <c:v>2</c:v>
                  </c:pt>
                  <c:pt idx="6373">
                    <c:v>1</c:v>
                  </c:pt>
                  <c:pt idx="6374">
                    <c:v>1</c:v>
                  </c:pt>
                  <c:pt idx="6375">
                    <c:v>2</c:v>
                  </c:pt>
                  <c:pt idx="6376">
                    <c:v>1</c:v>
                  </c:pt>
                  <c:pt idx="6377">
                    <c:v>2</c:v>
                  </c:pt>
                  <c:pt idx="6378">
                    <c:v>2</c:v>
                  </c:pt>
                  <c:pt idx="6379">
                    <c:v>2</c:v>
                  </c:pt>
                  <c:pt idx="6380">
                    <c:v>3</c:v>
                  </c:pt>
                  <c:pt idx="6381">
                    <c:v>6</c:v>
                  </c:pt>
                  <c:pt idx="6382">
                    <c:v>4</c:v>
                  </c:pt>
                  <c:pt idx="6383">
                    <c:v>7</c:v>
                  </c:pt>
                  <c:pt idx="6384">
                    <c:v>1</c:v>
                  </c:pt>
                  <c:pt idx="6385">
                    <c:v>2</c:v>
                  </c:pt>
                  <c:pt idx="6386">
                    <c:v>4</c:v>
                  </c:pt>
                  <c:pt idx="6387">
                    <c:v>1</c:v>
                  </c:pt>
                  <c:pt idx="6388">
                    <c:v>1</c:v>
                  </c:pt>
                  <c:pt idx="6389">
                    <c:v>3</c:v>
                  </c:pt>
                  <c:pt idx="6390">
                    <c:v>1</c:v>
                  </c:pt>
                  <c:pt idx="6391">
                    <c:v>2</c:v>
                  </c:pt>
                  <c:pt idx="6392">
                    <c:v>1</c:v>
                  </c:pt>
                  <c:pt idx="6393">
                    <c:v>7</c:v>
                  </c:pt>
                  <c:pt idx="6394">
                    <c:v>1</c:v>
                  </c:pt>
                  <c:pt idx="6395">
                    <c:v>7</c:v>
                  </c:pt>
                  <c:pt idx="6396">
                    <c:v>7</c:v>
                  </c:pt>
                  <c:pt idx="6397">
                    <c:v>9</c:v>
                  </c:pt>
                  <c:pt idx="6398">
                    <c:v>11</c:v>
                  </c:pt>
                  <c:pt idx="6399">
                    <c:v>1</c:v>
                  </c:pt>
                  <c:pt idx="6400">
                    <c:v>2</c:v>
                  </c:pt>
                  <c:pt idx="6401">
                    <c:v>10</c:v>
                  </c:pt>
                  <c:pt idx="6402">
                    <c:v>2</c:v>
                  </c:pt>
                  <c:pt idx="6403">
                    <c:v>3</c:v>
                  </c:pt>
                  <c:pt idx="6404">
                    <c:v>10</c:v>
                  </c:pt>
                  <c:pt idx="6405">
                    <c:v>6</c:v>
                  </c:pt>
                  <c:pt idx="6406">
                    <c:v>6</c:v>
                  </c:pt>
                  <c:pt idx="6407">
                    <c:v>3</c:v>
                  </c:pt>
                  <c:pt idx="6408">
                    <c:v>10</c:v>
                  </c:pt>
                  <c:pt idx="6409">
                    <c:v>3</c:v>
                  </c:pt>
                  <c:pt idx="6410">
                    <c:v>2</c:v>
                  </c:pt>
                  <c:pt idx="6411">
                    <c:v>1</c:v>
                  </c:pt>
                  <c:pt idx="6412">
                    <c:v>7</c:v>
                  </c:pt>
                  <c:pt idx="6413">
                    <c:v>4</c:v>
                  </c:pt>
                  <c:pt idx="6414">
                    <c:v>3</c:v>
                  </c:pt>
                  <c:pt idx="6415">
                    <c:v>3</c:v>
                  </c:pt>
                  <c:pt idx="6416">
                    <c:v>4</c:v>
                  </c:pt>
                  <c:pt idx="6417">
                    <c:v>1</c:v>
                  </c:pt>
                  <c:pt idx="6418">
                    <c:v>7</c:v>
                  </c:pt>
                  <c:pt idx="6419">
                    <c:v>1</c:v>
                  </c:pt>
                  <c:pt idx="6420">
                    <c:v>3</c:v>
                  </c:pt>
                  <c:pt idx="6421">
                    <c:v>6</c:v>
                  </c:pt>
                  <c:pt idx="6422">
                    <c:v>1</c:v>
                  </c:pt>
                  <c:pt idx="6423">
                    <c:v>1</c:v>
                  </c:pt>
                  <c:pt idx="6424">
                    <c:v>2</c:v>
                  </c:pt>
                  <c:pt idx="6425">
                    <c:v>4</c:v>
                  </c:pt>
                  <c:pt idx="6426">
                    <c:v>1</c:v>
                  </c:pt>
                  <c:pt idx="6427">
                    <c:v>7</c:v>
                  </c:pt>
                  <c:pt idx="6428">
                    <c:v>1</c:v>
                  </c:pt>
                  <c:pt idx="6429">
                    <c:v>5</c:v>
                  </c:pt>
                  <c:pt idx="6430">
                    <c:v>12</c:v>
                  </c:pt>
                  <c:pt idx="6431">
                    <c:v>1</c:v>
                  </c:pt>
                  <c:pt idx="6432">
                    <c:v>2</c:v>
                  </c:pt>
                  <c:pt idx="6433">
                    <c:v>6</c:v>
                  </c:pt>
                  <c:pt idx="6434">
                    <c:v>5</c:v>
                  </c:pt>
                  <c:pt idx="6435">
                    <c:v>8</c:v>
                  </c:pt>
                  <c:pt idx="6436">
                    <c:v>10</c:v>
                  </c:pt>
                  <c:pt idx="6437">
                    <c:v>3</c:v>
                  </c:pt>
                  <c:pt idx="6438">
                    <c:v>1</c:v>
                  </c:pt>
                  <c:pt idx="6439">
                    <c:v>1</c:v>
                  </c:pt>
                  <c:pt idx="6440">
                    <c:v>16</c:v>
                  </c:pt>
                  <c:pt idx="6441">
                    <c:v>2</c:v>
                  </c:pt>
                  <c:pt idx="6442">
                    <c:v>8</c:v>
                  </c:pt>
                  <c:pt idx="6443">
                    <c:v>1</c:v>
                  </c:pt>
                  <c:pt idx="6444">
                    <c:v>3</c:v>
                  </c:pt>
                  <c:pt idx="6445">
                    <c:v>4</c:v>
                  </c:pt>
                  <c:pt idx="6446">
                    <c:v>3</c:v>
                  </c:pt>
                  <c:pt idx="6447">
                    <c:v>8</c:v>
                  </c:pt>
                  <c:pt idx="6448">
                    <c:v>2</c:v>
                  </c:pt>
                  <c:pt idx="6449">
                    <c:v>9</c:v>
                  </c:pt>
                  <c:pt idx="6450">
                    <c:v>3</c:v>
                  </c:pt>
                  <c:pt idx="6451">
                    <c:v>18</c:v>
                  </c:pt>
                  <c:pt idx="6452">
                    <c:v>5</c:v>
                  </c:pt>
                  <c:pt idx="6453">
                    <c:v>1</c:v>
                  </c:pt>
                  <c:pt idx="6454">
                    <c:v>1</c:v>
                  </c:pt>
                  <c:pt idx="6455">
                    <c:v>5</c:v>
                  </c:pt>
                  <c:pt idx="6456">
                    <c:v>5</c:v>
                  </c:pt>
                  <c:pt idx="6457">
                    <c:v>3</c:v>
                  </c:pt>
                  <c:pt idx="6458">
                    <c:v>1</c:v>
                  </c:pt>
                  <c:pt idx="6459">
                    <c:v>3</c:v>
                  </c:pt>
                  <c:pt idx="6460">
                    <c:v>3</c:v>
                  </c:pt>
                  <c:pt idx="6461">
                    <c:v>1</c:v>
                  </c:pt>
                  <c:pt idx="6462">
                    <c:v>3</c:v>
                  </c:pt>
                  <c:pt idx="6463">
                    <c:v>6</c:v>
                  </c:pt>
                  <c:pt idx="6464">
                    <c:v>11</c:v>
                  </c:pt>
                  <c:pt idx="6465">
                    <c:v>2</c:v>
                  </c:pt>
                  <c:pt idx="6466">
                    <c:v>3</c:v>
                  </c:pt>
                  <c:pt idx="6467">
                    <c:v>2</c:v>
                  </c:pt>
                  <c:pt idx="6468">
                    <c:v>15</c:v>
                  </c:pt>
                  <c:pt idx="6469">
                    <c:v>3</c:v>
                  </c:pt>
                  <c:pt idx="6470">
                    <c:v>3</c:v>
                  </c:pt>
                  <c:pt idx="6471">
                    <c:v>12</c:v>
                  </c:pt>
                  <c:pt idx="6472">
                    <c:v>2</c:v>
                  </c:pt>
                  <c:pt idx="6473">
                    <c:v>4</c:v>
                  </c:pt>
                  <c:pt idx="6474">
                    <c:v>5</c:v>
                  </c:pt>
                  <c:pt idx="6475">
                    <c:v>17</c:v>
                  </c:pt>
                  <c:pt idx="6476">
                    <c:v>4</c:v>
                  </c:pt>
                  <c:pt idx="6477">
                    <c:v>4</c:v>
                  </c:pt>
                  <c:pt idx="6478">
                    <c:v>4</c:v>
                  </c:pt>
                  <c:pt idx="6479">
                    <c:v>3</c:v>
                  </c:pt>
                  <c:pt idx="6480">
                    <c:v>4</c:v>
                  </c:pt>
                  <c:pt idx="6481">
                    <c:v>2</c:v>
                  </c:pt>
                  <c:pt idx="6482">
                    <c:v>9</c:v>
                  </c:pt>
                  <c:pt idx="6483">
                    <c:v>6</c:v>
                  </c:pt>
                  <c:pt idx="6484">
                    <c:v>1</c:v>
                  </c:pt>
                  <c:pt idx="6485">
                    <c:v>1</c:v>
                  </c:pt>
                  <c:pt idx="6486">
                    <c:v>6</c:v>
                  </c:pt>
                  <c:pt idx="6487">
                    <c:v>3</c:v>
                  </c:pt>
                  <c:pt idx="6488">
                    <c:v>3</c:v>
                  </c:pt>
                  <c:pt idx="6489">
                    <c:v>6</c:v>
                  </c:pt>
                  <c:pt idx="6490">
                    <c:v>7</c:v>
                  </c:pt>
                  <c:pt idx="6491">
                    <c:v>3</c:v>
                  </c:pt>
                  <c:pt idx="6492">
                    <c:v>2</c:v>
                  </c:pt>
                  <c:pt idx="6493">
                    <c:v>5</c:v>
                  </c:pt>
                  <c:pt idx="6494">
                    <c:v>3</c:v>
                  </c:pt>
                  <c:pt idx="6495">
                    <c:v>5</c:v>
                  </c:pt>
                  <c:pt idx="6496">
                    <c:v>2</c:v>
                  </c:pt>
                  <c:pt idx="6497">
                    <c:v>3</c:v>
                  </c:pt>
                  <c:pt idx="6498">
                    <c:v>14</c:v>
                  </c:pt>
                  <c:pt idx="6499">
                    <c:v>10</c:v>
                  </c:pt>
                  <c:pt idx="6500">
                    <c:v>3</c:v>
                  </c:pt>
                  <c:pt idx="6501">
                    <c:v>12</c:v>
                  </c:pt>
                  <c:pt idx="6502">
                    <c:v>5</c:v>
                  </c:pt>
                  <c:pt idx="6503">
                    <c:v>9</c:v>
                  </c:pt>
                  <c:pt idx="6504">
                    <c:v>3</c:v>
                  </c:pt>
                  <c:pt idx="6505">
                    <c:v>4</c:v>
                  </c:pt>
                  <c:pt idx="6506">
                    <c:v>1</c:v>
                  </c:pt>
                  <c:pt idx="6507">
                    <c:v>6</c:v>
                  </c:pt>
                  <c:pt idx="6508">
                    <c:v>4</c:v>
                  </c:pt>
                  <c:pt idx="6509">
                    <c:v>3</c:v>
                  </c:pt>
                  <c:pt idx="6510">
                    <c:v>7</c:v>
                  </c:pt>
                  <c:pt idx="6511">
                    <c:v>9</c:v>
                  </c:pt>
                  <c:pt idx="6512">
                    <c:v>8</c:v>
                  </c:pt>
                  <c:pt idx="6513">
                    <c:v>4</c:v>
                  </c:pt>
                  <c:pt idx="6514">
                    <c:v>3</c:v>
                  </c:pt>
                  <c:pt idx="6515">
                    <c:v>1</c:v>
                  </c:pt>
                  <c:pt idx="6516">
                    <c:v>6</c:v>
                  </c:pt>
                  <c:pt idx="6517">
                    <c:v>5</c:v>
                  </c:pt>
                  <c:pt idx="6518">
                    <c:v>2</c:v>
                  </c:pt>
                  <c:pt idx="6519">
                    <c:v>14</c:v>
                  </c:pt>
                  <c:pt idx="6520">
                    <c:v>2</c:v>
                  </c:pt>
                  <c:pt idx="6521">
                    <c:v>7</c:v>
                  </c:pt>
                  <c:pt idx="6522">
                    <c:v>4</c:v>
                  </c:pt>
                  <c:pt idx="6523">
                    <c:v>2</c:v>
                  </c:pt>
                  <c:pt idx="6524">
                    <c:v>2</c:v>
                  </c:pt>
                  <c:pt idx="6525">
                    <c:v>5</c:v>
                  </c:pt>
                  <c:pt idx="6526">
                    <c:v>3</c:v>
                  </c:pt>
                  <c:pt idx="6527">
                    <c:v>11</c:v>
                  </c:pt>
                  <c:pt idx="6528">
                    <c:v>2</c:v>
                  </c:pt>
                  <c:pt idx="6529">
                    <c:v>15</c:v>
                  </c:pt>
                  <c:pt idx="6530">
                    <c:v>5</c:v>
                  </c:pt>
                  <c:pt idx="6531">
                    <c:v>4</c:v>
                  </c:pt>
                  <c:pt idx="6532">
                    <c:v>4</c:v>
                  </c:pt>
                  <c:pt idx="6533">
                    <c:v>3</c:v>
                  </c:pt>
                  <c:pt idx="6534">
                    <c:v>6</c:v>
                  </c:pt>
                  <c:pt idx="6535">
                    <c:v>4</c:v>
                  </c:pt>
                  <c:pt idx="6536">
                    <c:v>2</c:v>
                  </c:pt>
                  <c:pt idx="6537">
                    <c:v>1</c:v>
                  </c:pt>
                  <c:pt idx="6538">
                    <c:v>4</c:v>
                  </c:pt>
                  <c:pt idx="6539">
                    <c:v>4</c:v>
                  </c:pt>
                  <c:pt idx="6540">
                    <c:v>3</c:v>
                  </c:pt>
                  <c:pt idx="6541">
                    <c:v>7</c:v>
                  </c:pt>
                  <c:pt idx="6542">
                    <c:v>4</c:v>
                  </c:pt>
                  <c:pt idx="6543">
                    <c:v>1</c:v>
                  </c:pt>
                  <c:pt idx="6544">
                    <c:v>7</c:v>
                  </c:pt>
                  <c:pt idx="6545">
                    <c:v>4</c:v>
                  </c:pt>
                  <c:pt idx="6546">
                    <c:v>1</c:v>
                  </c:pt>
                  <c:pt idx="6547">
                    <c:v>8</c:v>
                  </c:pt>
                  <c:pt idx="6548">
                    <c:v>4</c:v>
                  </c:pt>
                  <c:pt idx="6549">
                    <c:v>3</c:v>
                  </c:pt>
                  <c:pt idx="6550">
                    <c:v>3</c:v>
                  </c:pt>
                  <c:pt idx="6551">
                    <c:v>1</c:v>
                  </c:pt>
                  <c:pt idx="6552">
                    <c:v>1</c:v>
                  </c:pt>
                  <c:pt idx="6553">
                    <c:v>3</c:v>
                  </c:pt>
                  <c:pt idx="6554">
                    <c:v>7</c:v>
                  </c:pt>
                  <c:pt idx="6555">
                    <c:v>1</c:v>
                  </c:pt>
                  <c:pt idx="6556">
                    <c:v>7</c:v>
                  </c:pt>
                  <c:pt idx="6557">
                    <c:v>3</c:v>
                  </c:pt>
                  <c:pt idx="6558">
                    <c:v>10</c:v>
                  </c:pt>
                  <c:pt idx="6559">
                    <c:v>1</c:v>
                  </c:pt>
                  <c:pt idx="6560">
                    <c:v>4</c:v>
                  </c:pt>
                  <c:pt idx="6561">
                    <c:v>2</c:v>
                  </c:pt>
                  <c:pt idx="6562">
                    <c:v>3</c:v>
                  </c:pt>
                  <c:pt idx="6563">
                    <c:v>2</c:v>
                  </c:pt>
                  <c:pt idx="6564">
                    <c:v>5</c:v>
                  </c:pt>
                  <c:pt idx="6565">
                    <c:v>2</c:v>
                  </c:pt>
                  <c:pt idx="6566">
                    <c:v>3</c:v>
                  </c:pt>
                  <c:pt idx="6567">
                    <c:v>3</c:v>
                  </c:pt>
                  <c:pt idx="6568">
                    <c:v>4</c:v>
                  </c:pt>
                  <c:pt idx="6569">
                    <c:v>3</c:v>
                  </c:pt>
                  <c:pt idx="6570">
                    <c:v>11</c:v>
                  </c:pt>
                  <c:pt idx="6571">
                    <c:v>8</c:v>
                  </c:pt>
                  <c:pt idx="6572">
                    <c:v>5</c:v>
                  </c:pt>
                  <c:pt idx="6573">
                    <c:v>3</c:v>
                  </c:pt>
                  <c:pt idx="6574">
                    <c:v>3</c:v>
                  </c:pt>
                  <c:pt idx="6575">
                    <c:v>3</c:v>
                  </c:pt>
                  <c:pt idx="6576">
                    <c:v>7</c:v>
                  </c:pt>
                  <c:pt idx="6577">
                    <c:v>3</c:v>
                  </c:pt>
                  <c:pt idx="6578">
                    <c:v>7</c:v>
                  </c:pt>
                  <c:pt idx="6579">
                    <c:v>7</c:v>
                  </c:pt>
                  <c:pt idx="6580">
                    <c:v>4</c:v>
                  </c:pt>
                  <c:pt idx="6581">
                    <c:v>2</c:v>
                  </c:pt>
                  <c:pt idx="6582">
                    <c:v>8</c:v>
                  </c:pt>
                  <c:pt idx="6583">
                    <c:v>14</c:v>
                  </c:pt>
                  <c:pt idx="6584">
                    <c:v>4</c:v>
                  </c:pt>
                  <c:pt idx="6585">
                    <c:v>11</c:v>
                  </c:pt>
                  <c:pt idx="6586">
                    <c:v>1</c:v>
                  </c:pt>
                  <c:pt idx="6587">
                    <c:v>2</c:v>
                  </c:pt>
                  <c:pt idx="6588">
                    <c:v>5</c:v>
                  </c:pt>
                  <c:pt idx="6589">
                    <c:v>3</c:v>
                  </c:pt>
                  <c:pt idx="6590">
                    <c:v>1</c:v>
                  </c:pt>
                  <c:pt idx="6591">
                    <c:v>5</c:v>
                  </c:pt>
                  <c:pt idx="6592">
                    <c:v>10</c:v>
                  </c:pt>
                  <c:pt idx="6593">
                    <c:v>3</c:v>
                  </c:pt>
                  <c:pt idx="6594">
                    <c:v>3</c:v>
                  </c:pt>
                  <c:pt idx="6595">
                    <c:v>1</c:v>
                  </c:pt>
                  <c:pt idx="6596">
                    <c:v>10</c:v>
                  </c:pt>
                  <c:pt idx="6597">
                    <c:v>3</c:v>
                  </c:pt>
                  <c:pt idx="6598">
                    <c:v>3</c:v>
                  </c:pt>
                  <c:pt idx="6599">
                    <c:v>1</c:v>
                  </c:pt>
                  <c:pt idx="6600">
                    <c:v>6</c:v>
                  </c:pt>
                  <c:pt idx="6601">
                    <c:v>9</c:v>
                  </c:pt>
                  <c:pt idx="6602">
                    <c:v>1</c:v>
                  </c:pt>
                  <c:pt idx="6603">
                    <c:v>9</c:v>
                  </c:pt>
                  <c:pt idx="6604">
                    <c:v>11</c:v>
                  </c:pt>
                  <c:pt idx="6605">
                    <c:v>2</c:v>
                  </c:pt>
                  <c:pt idx="6606">
                    <c:v>4</c:v>
                  </c:pt>
                  <c:pt idx="6607">
                    <c:v>1</c:v>
                  </c:pt>
                  <c:pt idx="6608">
                    <c:v>4</c:v>
                  </c:pt>
                  <c:pt idx="6609">
                    <c:v>5</c:v>
                  </c:pt>
                  <c:pt idx="6610">
                    <c:v>3</c:v>
                  </c:pt>
                  <c:pt idx="6611">
                    <c:v>5</c:v>
                  </c:pt>
                  <c:pt idx="6612">
                    <c:v>2</c:v>
                  </c:pt>
                  <c:pt idx="6613">
                    <c:v>2</c:v>
                  </c:pt>
                  <c:pt idx="6614">
                    <c:v>3</c:v>
                  </c:pt>
                  <c:pt idx="6615">
                    <c:v>9</c:v>
                  </c:pt>
                  <c:pt idx="6616">
                    <c:v>8</c:v>
                  </c:pt>
                  <c:pt idx="6617">
                    <c:v>5</c:v>
                  </c:pt>
                  <c:pt idx="6618">
                    <c:v>5</c:v>
                  </c:pt>
                  <c:pt idx="6619">
                    <c:v>4</c:v>
                  </c:pt>
                  <c:pt idx="6620">
                    <c:v>2</c:v>
                  </c:pt>
                  <c:pt idx="6621">
                    <c:v>9</c:v>
                  </c:pt>
                  <c:pt idx="6622">
                    <c:v>1</c:v>
                  </c:pt>
                  <c:pt idx="6623">
                    <c:v>2</c:v>
                  </c:pt>
                  <c:pt idx="6624">
                    <c:v>11</c:v>
                  </c:pt>
                  <c:pt idx="6625">
                    <c:v>3</c:v>
                  </c:pt>
                  <c:pt idx="6626">
                    <c:v>4</c:v>
                  </c:pt>
                  <c:pt idx="6627">
                    <c:v>1</c:v>
                  </c:pt>
                  <c:pt idx="6628">
                    <c:v>4</c:v>
                  </c:pt>
                  <c:pt idx="6629">
                    <c:v>2</c:v>
                  </c:pt>
                  <c:pt idx="6630">
                    <c:v>1</c:v>
                  </c:pt>
                  <c:pt idx="6631">
                    <c:v>4</c:v>
                  </c:pt>
                  <c:pt idx="6632">
                    <c:v>1</c:v>
                  </c:pt>
                  <c:pt idx="6633">
                    <c:v>5</c:v>
                  </c:pt>
                  <c:pt idx="6634">
                    <c:v>3</c:v>
                  </c:pt>
                  <c:pt idx="6635">
                    <c:v>1</c:v>
                  </c:pt>
                  <c:pt idx="6636">
                    <c:v>12</c:v>
                  </c:pt>
                  <c:pt idx="6637">
                    <c:v>1</c:v>
                  </c:pt>
                  <c:pt idx="6638">
                    <c:v>2</c:v>
                  </c:pt>
                  <c:pt idx="6639">
                    <c:v>1</c:v>
                  </c:pt>
                  <c:pt idx="6640">
                    <c:v>9</c:v>
                  </c:pt>
                  <c:pt idx="6641">
                    <c:v>5</c:v>
                  </c:pt>
                  <c:pt idx="6642">
                    <c:v>5</c:v>
                  </c:pt>
                  <c:pt idx="6643">
                    <c:v>1</c:v>
                  </c:pt>
                  <c:pt idx="6644">
                    <c:v>4</c:v>
                  </c:pt>
                  <c:pt idx="6645">
                    <c:v>1</c:v>
                  </c:pt>
                  <c:pt idx="6646">
                    <c:v>1</c:v>
                  </c:pt>
                  <c:pt idx="6647">
                    <c:v>1</c:v>
                  </c:pt>
                  <c:pt idx="6648">
                    <c:v>2</c:v>
                  </c:pt>
                  <c:pt idx="6649">
                    <c:v>5</c:v>
                  </c:pt>
                  <c:pt idx="6650">
                    <c:v>2</c:v>
                  </c:pt>
                  <c:pt idx="6651">
                    <c:v>1</c:v>
                  </c:pt>
                  <c:pt idx="6652">
                    <c:v>3</c:v>
                  </c:pt>
                  <c:pt idx="6653">
                    <c:v>1</c:v>
                  </c:pt>
                  <c:pt idx="6654">
                    <c:v>8</c:v>
                  </c:pt>
                  <c:pt idx="6655">
                    <c:v>15</c:v>
                  </c:pt>
                  <c:pt idx="6656">
                    <c:v>10</c:v>
                  </c:pt>
                  <c:pt idx="6657">
                    <c:v>3</c:v>
                  </c:pt>
                  <c:pt idx="6658">
                    <c:v>12</c:v>
                  </c:pt>
                  <c:pt idx="6659">
                    <c:v>17</c:v>
                  </c:pt>
                  <c:pt idx="6660">
                    <c:v>2</c:v>
                  </c:pt>
                  <c:pt idx="6661">
                    <c:v>5</c:v>
                  </c:pt>
                  <c:pt idx="6662">
                    <c:v>1</c:v>
                  </c:pt>
                  <c:pt idx="6663">
                    <c:v>10</c:v>
                  </c:pt>
                  <c:pt idx="6664">
                    <c:v>2</c:v>
                  </c:pt>
                  <c:pt idx="6665">
                    <c:v>3</c:v>
                  </c:pt>
                  <c:pt idx="6666">
                    <c:v>5</c:v>
                  </c:pt>
                  <c:pt idx="6667">
                    <c:v>1</c:v>
                  </c:pt>
                  <c:pt idx="6668">
                    <c:v>3</c:v>
                  </c:pt>
                  <c:pt idx="6669">
                    <c:v>14</c:v>
                  </c:pt>
                  <c:pt idx="6670">
                    <c:v>4</c:v>
                  </c:pt>
                  <c:pt idx="6671">
                    <c:v>5</c:v>
                  </c:pt>
                  <c:pt idx="6672">
                    <c:v>3</c:v>
                  </c:pt>
                  <c:pt idx="6673">
                    <c:v>3</c:v>
                  </c:pt>
                  <c:pt idx="6674">
                    <c:v>1</c:v>
                  </c:pt>
                  <c:pt idx="6675">
                    <c:v>3</c:v>
                  </c:pt>
                  <c:pt idx="6676">
                    <c:v>10</c:v>
                  </c:pt>
                  <c:pt idx="6677">
                    <c:v>2</c:v>
                  </c:pt>
                  <c:pt idx="6678">
                    <c:v>6</c:v>
                  </c:pt>
                  <c:pt idx="6679">
                    <c:v>5</c:v>
                  </c:pt>
                  <c:pt idx="6680">
                    <c:v>2</c:v>
                  </c:pt>
                  <c:pt idx="6681">
                    <c:v>2</c:v>
                  </c:pt>
                  <c:pt idx="6682">
                    <c:v>2</c:v>
                  </c:pt>
                  <c:pt idx="6683">
                    <c:v>5</c:v>
                  </c:pt>
                  <c:pt idx="6684">
                    <c:v>14</c:v>
                  </c:pt>
                  <c:pt idx="6685">
                    <c:v>5</c:v>
                  </c:pt>
                  <c:pt idx="6686">
                    <c:v>4</c:v>
                  </c:pt>
                  <c:pt idx="6687">
                    <c:v>5</c:v>
                  </c:pt>
                  <c:pt idx="6688">
                    <c:v>10</c:v>
                  </c:pt>
                  <c:pt idx="6689">
                    <c:v>1</c:v>
                  </c:pt>
                  <c:pt idx="6690">
                    <c:v>4</c:v>
                  </c:pt>
                  <c:pt idx="6691">
                    <c:v>3</c:v>
                  </c:pt>
                  <c:pt idx="6692">
                    <c:v>4</c:v>
                  </c:pt>
                  <c:pt idx="6693">
                    <c:v>2</c:v>
                  </c:pt>
                  <c:pt idx="6694">
                    <c:v>3</c:v>
                  </c:pt>
                  <c:pt idx="6695">
                    <c:v>2</c:v>
                  </c:pt>
                  <c:pt idx="6696">
                    <c:v>7</c:v>
                  </c:pt>
                  <c:pt idx="6697">
                    <c:v>6</c:v>
                  </c:pt>
                  <c:pt idx="6698">
                    <c:v>2</c:v>
                  </c:pt>
                  <c:pt idx="6699">
                    <c:v>9</c:v>
                  </c:pt>
                  <c:pt idx="6700">
                    <c:v>4</c:v>
                  </c:pt>
                  <c:pt idx="6701">
                    <c:v>10</c:v>
                  </c:pt>
                  <c:pt idx="6702">
                    <c:v>3</c:v>
                  </c:pt>
                  <c:pt idx="6703">
                    <c:v>11</c:v>
                  </c:pt>
                  <c:pt idx="6704">
                    <c:v>5</c:v>
                  </c:pt>
                  <c:pt idx="6705">
                    <c:v>3</c:v>
                  </c:pt>
                  <c:pt idx="6706">
                    <c:v>3</c:v>
                  </c:pt>
                  <c:pt idx="6707">
                    <c:v>2</c:v>
                  </c:pt>
                  <c:pt idx="6708">
                    <c:v>4</c:v>
                  </c:pt>
                  <c:pt idx="6709">
                    <c:v>5</c:v>
                  </c:pt>
                  <c:pt idx="6710">
                    <c:v>5</c:v>
                  </c:pt>
                  <c:pt idx="6711">
                    <c:v>7</c:v>
                  </c:pt>
                  <c:pt idx="6712">
                    <c:v>6</c:v>
                  </c:pt>
                  <c:pt idx="6713">
                    <c:v>2</c:v>
                  </c:pt>
                  <c:pt idx="6714">
                    <c:v>10</c:v>
                  </c:pt>
                  <c:pt idx="6715">
                    <c:v>5</c:v>
                  </c:pt>
                  <c:pt idx="6716">
                    <c:v>2</c:v>
                  </c:pt>
                  <c:pt idx="6717">
                    <c:v>5</c:v>
                  </c:pt>
                  <c:pt idx="6718">
                    <c:v>3</c:v>
                  </c:pt>
                  <c:pt idx="6719">
                    <c:v>2</c:v>
                  </c:pt>
                  <c:pt idx="6720">
                    <c:v>2</c:v>
                  </c:pt>
                  <c:pt idx="6721">
                    <c:v>2</c:v>
                  </c:pt>
                  <c:pt idx="6722">
                    <c:v>4</c:v>
                  </c:pt>
                  <c:pt idx="6723">
                    <c:v>5</c:v>
                  </c:pt>
                  <c:pt idx="6724">
                    <c:v>1</c:v>
                  </c:pt>
                  <c:pt idx="6725">
                    <c:v>1</c:v>
                  </c:pt>
                  <c:pt idx="6726">
                    <c:v>2</c:v>
                  </c:pt>
                  <c:pt idx="6727">
                    <c:v>1</c:v>
                  </c:pt>
                  <c:pt idx="6728">
                    <c:v>12</c:v>
                  </c:pt>
                  <c:pt idx="6729">
                    <c:v>17</c:v>
                  </c:pt>
                  <c:pt idx="6730">
                    <c:v>7</c:v>
                  </c:pt>
                  <c:pt idx="6731">
                    <c:v>5</c:v>
                  </c:pt>
                  <c:pt idx="6732">
                    <c:v>4</c:v>
                  </c:pt>
                  <c:pt idx="6733">
                    <c:v>3</c:v>
                  </c:pt>
                  <c:pt idx="6734">
                    <c:v>8</c:v>
                  </c:pt>
                  <c:pt idx="6735">
                    <c:v>1</c:v>
                  </c:pt>
                  <c:pt idx="6736">
                    <c:v>1</c:v>
                  </c:pt>
                  <c:pt idx="6737">
                    <c:v>2</c:v>
                  </c:pt>
                  <c:pt idx="6738">
                    <c:v>4</c:v>
                  </c:pt>
                  <c:pt idx="6739">
                    <c:v>4</c:v>
                  </c:pt>
                  <c:pt idx="6740">
                    <c:v>5</c:v>
                  </c:pt>
                  <c:pt idx="6741">
                    <c:v>8</c:v>
                  </c:pt>
                  <c:pt idx="6742">
                    <c:v>3</c:v>
                  </c:pt>
                  <c:pt idx="6743">
                    <c:v>6</c:v>
                  </c:pt>
                  <c:pt idx="6744">
                    <c:v>4</c:v>
                  </c:pt>
                  <c:pt idx="6745">
                    <c:v>9</c:v>
                  </c:pt>
                  <c:pt idx="6746">
                    <c:v>2</c:v>
                  </c:pt>
                  <c:pt idx="6747">
                    <c:v>4</c:v>
                  </c:pt>
                  <c:pt idx="6748">
                    <c:v>3</c:v>
                  </c:pt>
                  <c:pt idx="6749">
                    <c:v>2</c:v>
                  </c:pt>
                  <c:pt idx="6750">
                    <c:v>4</c:v>
                  </c:pt>
                  <c:pt idx="6751">
                    <c:v>5</c:v>
                  </c:pt>
                  <c:pt idx="6752">
                    <c:v>1</c:v>
                  </c:pt>
                  <c:pt idx="6753">
                    <c:v>7</c:v>
                  </c:pt>
                  <c:pt idx="6754">
                    <c:v>1</c:v>
                  </c:pt>
                  <c:pt idx="6755">
                    <c:v>8</c:v>
                  </c:pt>
                  <c:pt idx="6756">
                    <c:v>3</c:v>
                  </c:pt>
                  <c:pt idx="6757">
                    <c:v>10</c:v>
                  </c:pt>
                  <c:pt idx="6758">
                    <c:v>6</c:v>
                  </c:pt>
                  <c:pt idx="6759">
                    <c:v>10</c:v>
                  </c:pt>
                  <c:pt idx="6760">
                    <c:v>4</c:v>
                  </c:pt>
                  <c:pt idx="6761">
                    <c:v>3</c:v>
                  </c:pt>
                  <c:pt idx="6762">
                    <c:v>2</c:v>
                  </c:pt>
                  <c:pt idx="6763">
                    <c:v>1</c:v>
                  </c:pt>
                  <c:pt idx="6764">
                    <c:v>1</c:v>
                  </c:pt>
                  <c:pt idx="6765">
                    <c:v>1</c:v>
                  </c:pt>
                  <c:pt idx="6766">
                    <c:v>2</c:v>
                  </c:pt>
                  <c:pt idx="6767">
                    <c:v>1</c:v>
                  </c:pt>
                  <c:pt idx="6768">
                    <c:v>11</c:v>
                  </c:pt>
                  <c:pt idx="6769">
                    <c:v>2</c:v>
                  </c:pt>
                  <c:pt idx="6770">
                    <c:v>8</c:v>
                  </c:pt>
                  <c:pt idx="6771">
                    <c:v>7</c:v>
                  </c:pt>
                  <c:pt idx="6772">
                    <c:v>4</c:v>
                  </c:pt>
                  <c:pt idx="6773">
                    <c:v>2</c:v>
                  </c:pt>
                  <c:pt idx="6774">
                    <c:v>7</c:v>
                  </c:pt>
                  <c:pt idx="6775">
                    <c:v>6</c:v>
                  </c:pt>
                  <c:pt idx="6776">
                    <c:v>2</c:v>
                  </c:pt>
                  <c:pt idx="6777">
                    <c:v>3</c:v>
                  </c:pt>
                  <c:pt idx="6778">
                    <c:v>3</c:v>
                  </c:pt>
                  <c:pt idx="6779">
                    <c:v>2</c:v>
                  </c:pt>
                  <c:pt idx="6780">
                    <c:v>7</c:v>
                  </c:pt>
                  <c:pt idx="6781">
                    <c:v>6</c:v>
                  </c:pt>
                  <c:pt idx="6782">
                    <c:v>12</c:v>
                  </c:pt>
                  <c:pt idx="6783">
                    <c:v>2</c:v>
                  </c:pt>
                  <c:pt idx="6784">
                    <c:v>3</c:v>
                  </c:pt>
                  <c:pt idx="6785">
                    <c:v>2</c:v>
                  </c:pt>
                  <c:pt idx="6786">
                    <c:v>2</c:v>
                  </c:pt>
                  <c:pt idx="6787">
                    <c:v>2</c:v>
                  </c:pt>
                  <c:pt idx="6788">
                    <c:v>3</c:v>
                  </c:pt>
                  <c:pt idx="6789">
                    <c:v>2</c:v>
                  </c:pt>
                  <c:pt idx="6790">
                    <c:v>7</c:v>
                  </c:pt>
                  <c:pt idx="6791">
                    <c:v>1</c:v>
                  </c:pt>
                  <c:pt idx="6792">
                    <c:v>3</c:v>
                  </c:pt>
                  <c:pt idx="6793">
                    <c:v>2</c:v>
                  </c:pt>
                  <c:pt idx="6794">
                    <c:v>2</c:v>
                  </c:pt>
                  <c:pt idx="6795">
                    <c:v>3</c:v>
                  </c:pt>
                  <c:pt idx="6796">
                    <c:v>7</c:v>
                  </c:pt>
                  <c:pt idx="6797">
                    <c:v>3</c:v>
                  </c:pt>
                  <c:pt idx="6798">
                    <c:v>1</c:v>
                  </c:pt>
                  <c:pt idx="6799">
                    <c:v>2</c:v>
                  </c:pt>
                  <c:pt idx="6800">
                    <c:v>3</c:v>
                  </c:pt>
                  <c:pt idx="6801">
                    <c:v>3</c:v>
                  </c:pt>
                  <c:pt idx="6802">
                    <c:v>4</c:v>
                  </c:pt>
                  <c:pt idx="6803">
                    <c:v>7</c:v>
                  </c:pt>
                  <c:pt idx="6804">
                    <c:v>7</c:v>
                  </c:pt>
                  <c:pt idx="6805">
                    <c:v>7</c:v>
                  </c:pt>
                  <c:pt idx="6806">
                    <c:v>3</c:v>
                  </c:pt>
                  <c:pt idx="6807">
                    <c:v>3</c:v>
                  </c:pt>
                  <c:pt idx="6808">
                    <c:v>1</c:v>
                  </c:pt>
                  <c:pt idx="6809">
                    <c:v>2</c:v>
                  </c:pt>
                  <c:pt idx="6810">
                    <c:v>2</c:v>
                  </c:pt>
                  <c:pt idx="6811">
                    <c:v>6</c:v>
                  </c:pt>
                  <c:pt idx="6812">
                    <c:v>4</c:v>
                  </c:pt>
                  <c:pt idx="6813">
                    <c:v>1</c:v>
                  </c:pt>
                  <c:pt idx="6814">
                    <c:v>7</c:v>
                  </c:pt>
                  <c:pt idx="6815">
                    <c:v>1</c:v>
                  </c:pt>
                  <c:pt idx="6816">
                    <c:v>3</c:v>
                  </c:pt>
                  <c:pt idx="6817">
                    <c:v>1</c:v>
                  </c:pt>
                  <c:pt idx="6818">
                    <c:v>3</c:v>
                  </c:pt>
                  <c:pt idx="6819">
                    <c:v>11</c:v>
                  </c:pt>
                  <c:pt idx="6820">
                    <c:v>3</c:v>
                  </c:pt>
                  <c:pt idx="6821">
                    <c:v>1</c:v>
                  </c:pt>
                  <c:pt idx="6822">
                    <c:v>1</c:v>
                  </c:pt>
                  <c:pt idx="6823">
                    <c:v>3</c:v>
                  </c:pt>
                  <c:pt idx="6824">
                    <c:v>4</c:v>
                  </c:pt>
                  <c:pt idx="6825">
                    <c:v>3</c:v>
                  </c:pt>
                  <c:pt idx="6826">
                    <c:v>5</c:v>
                  </c:pt>
                  <c:pt idx="6827">
                    <c:v>6</c:v>
                  </c:pt>
                  <c:pt idx="6828">
                    <c:v>1</c:v>
                  </c:pt>
                  <c:pt idx="6829">
                    <c:v>1</c:v>
                  </c:pt>
                  <c:pt idx="6830">
                    <c:v>1</c:v>
                  </c:pt>
                  <c:pt idx="6831">
                    <c:v>10</c:v>
                  </c:pt>
                  <c:pt idx="6832">
                    <c:v>1</c:v>
                  </c:pt>
                  <c:pt idx="6833">
                    <c:v>4</c:v>
                  </c:pt>
                  <c:pt idx="6834">
                    <c:v>3</c:v>
                  </c:pt>
                  <c:pt idx="6835">
                    <c:v>3</c:v>
                  </c:pt>
                  <c:pt idx="6836">
                    <c:v>1</c:v>
                  </c:pt>
                  <c:pt idx="6837">
                    <c:v>11</c:v>
                  </c:pt>
                  <c:pt idx="6838">
                    <c:v>6</c:v>
                  </c:pt>
                  <c:pt idx="6839">
                    <c:v>1</c:v>
                  </c:pt>
                  <c:pt idx="6840">
                    <c:v>18</c:v>
                  </c:pt>
                  <c:pt idx="6841">
                    <c:v>13</c:v>
                  </c:pt>
                  <c:pt idx="6842">
                    <c:v>2</c:v>
                  </c:pt>
                  <c:pt idx="6843">
                    <c:v>3</c:v>
                  </c:pt>
                  <c:pt idx="6844">
                    <c:v>17</c:v>
                  </c:pt>
                  <c:pt idx="6845">
                    <c:v>1</c:v>
                  </c:pt>
                  <c:pt idx="6846">
                    <c:v>1</c:v>
                  </c:pt>
                  <c:pt idx="6847">
                    <c:v>4</c:v>
                  </c:pt>
                  <c:pt idx="6848">
                    <c:v>2</c:v>
                  </c:pt>
                  <c:pt idx="6849">
                    <c:v>3</c:v>
                  </c:pt>
                  <c:pt idx="6850">
                    <c:v>4</c:v>
                  </c:pt>
                  <c:pt idx="6851">
                    <c:v>2</c:v>
                  </c:pt>
                  <c:pt idx="6852">
                    <c:v>2</c:v>
                  </c:pt>
                  <c:pt idx="6853">
                    <c:v>5</c:v>
                  </c:pt>
                  <c:pt idx="6854">
                    <c:v>1</c:v>
                  </c:pt>
                  <c:pt idx="6855">
                    <c:v>9</c:v>
                  </c:pt>
                  <c:pt idx="6856">
                    <c:v>4</c:v>
                  </c:pt>
                  <c:pt idx="6857">
                    <c:v>7</c:v>
                  </c:pt>
                  <c:pt idx="6858">
                    <c:v>6</c:v>
                  </c:pt>
                  <c:pt idx="6859">
                    <c:v>6</c:v>
                  </c:pt>
                  <c:pt idx="6860">
                    <c:v>10</c:v>
                  </c:pt>
                  <c:pt idx="6861">
                    <c:v>1</c:v>
                  </c:pt>
                  <c:pt idx="6862">
                    <c:v>1</c:v>
                  </c:pt>
                  <c:pt idx="6863">
                    <c:v>15</c:v>
                  </c:pt>
                  <c:pt idx="6864">
                    <c:v>5</c:v>
                  </c:pt>
                  <c:pt idx="6865">
                    <c:v>1</c:v>
                  </c:pt>
                  <c:pt idx="6866">
                    <c:v>1</c:v>
                  </c:pt>
                  <c:pt idx="6867">
                    <c:v>4</c:v>
                  </c:pt>
                  <c:pt idx="6868">
                    <c:v>1</c:v>
                  </c:pt>
                  <c:pt idx="6869">
                    <c:v>5</c:v>
                  </c:pt>
                  <c:pt idx="6870">
                    <c:v>1</c:v>
                  </c:pt>
                  <c:pt idx="6871">
                    <c:v>5</c:v>
                  </c:pt>
                  <c:pt idx="6872">
                    <c:v>1</c:v>
                  </c:pt>
                  <c:pt idx="6873">
                    <c:v>2</c:v>
                  </c:pt>
                  <c:pt idx="6874">
                    <c:v>1</c:v>
                  </c:pt>
                  <c:pt idx="6875">
                    <c:v>2</c:v>
                  </c:pt>
                  <c:pt idx="6876">
                    <c:v>2</c:v>
                  </c:pt>
                  <c:pt idx="6877">
                    <c:v>7</c:v>
                  </c:pt>
                  <c:pt idx="6878">
                    <c:v>7</c:v>
                  </c:pt>
                  <c:pt idx="6879">
                    <c:v>11</c:v>
                  </c:pt>
                  <c:pt idx="6880">
                    <c:v>6</c:v>
                  </c:pt>
                  <c:pt idx="6881">
                    <c:v>9</c:v>
                  </c:pt>
                  <c:pt idx="6882">
                    <c:v>9</c:v>
                  </c:pt>
                  <c:pt idx="6883">
                    <c:v>1</c:v>
                  </c:pt>
                  <c:pt idx="6884">
                    <c:v>1</c:v>
                  </c:pt>
                  <c:pt idx="6885">
                    <c:v>9</c:v>
                  </c:pt>
                  <c:pt idx="6886">
                    <c:v>1</c:v>
                  </c:pt>
                  <c:pt idx="6887">
                    <c:v>4</c:v>
                  </c:pt>
                  <c:pt idx="6888">
                    <c:v>5</c:v>
                  </c:pt>
                  <c:pt idx="6889">
                    <c:v>3</c:v>
                  </c:pt>
                  <c:pt idx="6890">
                    <c:v>6</c:v>
                  </c:pt>
                  <c:pt idx="6891">
                    <c:v>1</c:v>
                  </c:pt>
                  <c:pt idx="6892">
                    <c:v>1</c:v>
                  </c:pt>
                  <c:pt idx="6893">
                    <c:v>2</c:v>
                  </c:pt>
                  <c:pt idx="6894">
                    <c:v>2</c:v>
                  </c:pt>
                  <c:pt idx="6895">
                    <c:v>7</c:v>
                  </c:pt>
                  <c:pt idx="6896">
                    <c:v>1</c:v>
                  </c:pt>
                  <c:pt idx="6897">
                    <c:v>1</c:v>
                  </c:pt>
                  <c:pt idx="6898">
                    <c:v>2</c:v>
                  </c:pt>
                  <c:pt idx="6899">
                    <c:v>5</c:v>
                  </c:pt>
                  <c:pt idx="6900">
                    <c:v>3</c:v>
                  </c:pt>
                  <c:pt idx="6901">
                    <c:v>1</c:v>
                  </c:pt>
                  <c:pt idx="6902">
                    <c:v>2</c:v>
                  </c:pt>
                  <c:pt idx="6903">
                    <c:v>7</c:v>
                  </c:pt>
                  <c:pt idx="6904">
                    <c:v>1</c:v>
                  </c:pt>
                  <c:pt idx="6905">
                    <c:v>4</c:v>
                  </c:pt>
                  <c:pt idx="6906">
                    <c:v>1</c:v>
                  </c:pt>
                  <c:pt idx="6907">
                    <c:v>1</c:v>
                  </c:pt>
                  <c:pt idx="6908">
                    <c:v>2</c:v>
                  </c:pt>
                  <c:pt idx="6909">
                    <c:v>7</c:v>
                  </c:pt>
                  <c:pt idx="6910">
                    <c:v>2</c:v>
                  </c:pt>
                  <c:pt idx="6911">
                    <c:v>3</c:v>
                  </c:pt>
                  <c:pt idx="6912">
                    <c:v>1</c:v>
                  </c:pt>
                  <c:pt idx="6913">
                    <c:v>2</c:v>
                  </c:pt>
                  <c:pt idx="6914">
                    <c:v>1</c:v>
                  </c:pt>
                  <c:pt idx="6915">
                    <c:v>7</c:v>
                  </c:pt>
                  <c:pt idx="6916">
                    <c:v>14</c:v>
                  </c:pt>
                  <c:pt idx="6917">
                    <c:v>2</c:v>
                  </c:pt>
                  <c:pt idx="6918">
                    <c:v>15</c:v>
                  </c:pt>
                  <c:pt idx="6919">
                    <c:v>3</c:v>
                  </c:pt>
                  <c:pt idx="6920">
                    <c:v>1</c:v>
                  </c:pt>
                  <c:pt idx="6921">
                    <c:v>13</c:v>
                  </c:pt>
                  <c:pt idx="6922">
                    <c:v>6</c:v>
                  </c:pt>
                  <c:pt idx="6923">
                    <c:v>11</c:v>
                  </c:pt>
                  <c:pt idx="6924">
                    <c:v>9</c:v>
                  </c:pt>
                  <c:pt idx="6925">
                    <c:v>2</c:v>
                  </c:pt>
                  <c:pt idx="6926">
                    <c:v>1</c:v>
                  </c:pt>
                  <c:pt idx="6927">
                    <c:v>1</c:v>
                  </c:pt>
                  <c:pt idx="6928">
                    <c:v>2</c:v>
                  </c:pt>
                  <c:pt idx="6929">
                    <c:v>6</c:v>
                  </c:pt>
                  <c:pt idx="6930">
                    <c:v>2</c:v>
                  </c:pt>
                  <c:pt idx="6931">
                    <c:v>5</c:v>
                  </c:pt>
                  <c:pt idx="6932">
                    <c:v>12</c:v>
                  </c:pt>
                  <c:pt idx="6933">
                    <c:v>1</c:v>
                  </c:pt>
                  <c:pt idx="6934">
                    <c:v>2</c:v>
                  </c:pt>
                  <c:pt idx="6935">
                    <c:v>12</c:v>
                  </c:pt>
                  <c:pt idx="6936">
                    <c:v>1</c:v>
                  </c:pt>
                  <c:pt idx="6937">
                    <c:v>6</c:v>
                  </c:pt>
                  <c:pt idx="6938">
                    <c:v>2</c:v>
                  </c:pt>
                  <c:pt idx="6939">
                    <c:v>5</c:v>
                  </c:pt>
                  <c:pt idx="6940">
                    <c:v>8</c:v>
                  </c:pt>
                  <c:pt idx="6941">
                    <c:v>9</c:v>
                  </c:pt>
                  <c:pt idx="6942">
                    <c:v>5</c:v>
                  </c:pt>
                  <c:pt idx="6943">
                    <c:v>7</c:v>
                  </c:pt>
                  <c:pt idx="6944">
                    <c:v>2</c:v>
                  </c:pt>
                  <c:pt idx="6945">
                    <c:v>3</c:v>
                  </c:pt>
                  <c:pt idx="6946">
                    <c:v>1</c:v>
                  </c:pt>
                  <c:pt idx="6947">
                    <c:v>3</c:v>
                  </c:pt>
                  <c:pt idx="6948">
                    <c:v>12</c:v>
                  </c:pt>
                  <c:pt idx="6949">
                    <c:v>1</c:v>
                  </c:pt>
                  <c:pt idx="6950">
                    <c:v>1</c:v>
                  </c:pt>
                  <c:pt idx="6951">
                    <c:v>1</c:v>
                  </c:pt>
                  <c:pt idx="6952">
                    <c:v>2</c:v>
                  </c:pt>
                  <c:pt idx="6953">
                    <c:v>8</c:v>
                  </c:pt>
                  <c:pt idx="6954">
                    <c:v>3</c:v>
                  </c:pt>
                  <c:pt idx="6955">
                    <c:v>3</c:v>
                  </c:pt>
                  <c:pt idx="6956">
                    <c:v>1</c:v>
                  </c:pt>
                  <c:pt idx="6957">
                    <c:v>5</c:v>
                  </c:pt>
                  <c:pt idx="6958">
                    <c:v>1</c:v>
                  </c:pt>
                  <c:pt idx="6959">
                    <c:v>3</c:v>
                  </c:pt>
                  <c:pt idx="6960">
                    <c:v>2</c:v>
                  </c:pt>
                  <c:pt idx="6961">
                    <c:v>1</c:v>
                  </c:pt>
                  <c:pt idx="6962">
                    <c:v>1</c:v>
                  </c:pt>
                  <c:pt idx="6963">
                    <c:v>2</c:v>
                  </c:pt>
                  <c:pt idx="6964">
                    <c:v>5</c:v>
                  </c:pt>
                  <c:pt idx="6965">
                    <c:v>10</c:v>
                  </c:pt>
                  <c:pt idx="6966">
                    <c:v>10</c:v>
                  </c:pt>
                  <c:pt idx="6967">
                    <c:v>3</c:v>
                  </c:pt>
                  <c:pt idx="6968">
                    <c:v>1</c:v>
                  </c:pt>
                  <c:pt idx="6969">
                    <c:v>1</c:v>
                  </c:pt>
                  <c:pt idx="6970">
                    <c:v>8</c:v>
                  </c:pt>
                  <c:pt idx="6971">
                    <c:v>8</c:v>
                  </c:pt>
                  <c:pt idx="6972">
                    <c:v>2</c:v>
                  </c:pt>
                  <c:pt idx="6973">
                    <c:v>13</c:v>
                  </c:pt>
                  <c:pt idx="6974">
                    <c:v>1</c:v>
                  </c:pt>
                  <c:pt idx="6975">
                    <c:v>1</c:v>
                  </c:pt>
                  <c:pt idx="6976">
                    <c:v>2</c:v>
                  </c:pt>
                  <c:pt idx="6977">
                    <c:v>8</c:v>
                  </c:pt>
                  <c:pt idx="6978">
                    <c:v>2</c:v>
                  </c:pt>
                  <c:pt idx="6979">
                    <c:v>3</c:v>
                  </c:pt>
                  <c:pt idx="6980">
                    <c:v>15</c:v>
                  </c:pt>
                  <c:pt idx="6981">
                    <c:v>1</c:v>
                  </c:pt>
                  <c:pt idx="6982">
                    <c:v>3</c:v>
                  </c:pt>
                  <c:pt idx="6983">
                    <c:v>2</c:v>
                  </c:pt>
                  <c:pt idx="6984">
                    <c:v>4</c:v>
                  </c:pt>
                  <c:pt idx="6985">
                    <c:v>4</c:v>
                  </c:pt>
                  <c:pt idx="6986">
                    <c:v>8</c:v>
                  </c:pt>
                  <c:pt idx="6987">
                    <c:v>2</c:v>
                  </c:pt>
                  <c:pt idx="6988">
                    <c:v>1</c:v>
                  </c:pt>
                  <c:pt idx="6989">
                    <c:v>11</c:v>
                  </c:pt>
                  <c:pt idx="6990">
                    <c:v>2</c:v>
                  </c:pt>
                  <c:pt idx="6991">
                    <c:v>2</c:v>
                  </c:pt>
                  <c:pt idx="6992">
                    <c:v>5</c:v>
                  </c:pt>
                  <c:pt idx="6993">
                    <c:v>1</c:v>
                  </c:pt>
                  <c:pt idx="6994">
                    <c:v>3</c:v>
                  </c:pt>
                  <c:pt idx="6995">
                    <c:v>9</c:v>
                  </c:pt>
                  <c:pt idx="6996">
                    <c:v>3</c:v>
                  </c:pt>
                  <c:pt idx="6997">
                    <c:v>10</c:v>
                  </c:pt>
                  <c:pt idx="6998">
                    <c:v>1</c:v>
                  </c:pt>
                  <c:pt idx="6999">
                    <c:v>2</c:v>
                  </c:pt>
                  <c:pt idx="7000">
                    <c:v>4</c:v>
                  </c:pt>
                  <c:pt idx="7001">
                    <c:v>5</c:v>
                  </c:pt>
                  <c:pt idx="7002">
                    <c:v>3</c:v>
                  </c:pt>
                  <c:pt idx="7003">
                    <c:v>5</c:v>
                  </c:pt>
                  <c:pt idx="7004">
                    <c:v>13</c:v>
                  </c:pt>
                  <c:pt idx="7005">
                    <c:v>5</c:v>
                  </c:pt>
                  <c:pt idx="7006">
                    <c:v>3</c:v>
                  </c:pt>
                  <c:pt idx="7007">
                    <c:v>4</c:v>
                  </c:pt>
                  <c:pt idx="7008">
                    <c:v>18</c:v>
                  </c:pt>
                  <c:pt idx="7009">
                    <c:v>2</c:v>
                  </c:pt>
                  <c:pt idx="7010">
                    <c:v>4</c:v>
                  </c:pt>
                  <c:pt idx="7011">
                    <c:v>14</c:v>
                  </c:pt>
                  <c:pt idx="7012">
                    <c:v>1</c:v>
                  </c:pt>
                  <c:pt idx="7013">
                    <c:v>5</c:v>
                  </c:pt>
                  <c:pt idx="7014">
                    <c:v>11</c:v>
                  </c:pt>
                  <c:pt idx="7015">
                    <c:v>2</c:v>
                  </c:pt>
                  <c:pt idx="7016">
                    <c:v>3</c:v>
                  </c:pt>
                  <c:pt idx="7017">
                    <c:v>25</c:v>
                  </c:pt>
                  <c:pt idx="7018">
                    <c:v>17</c:v>
                  </c:pt>
                  <c:pt idx="7019">
                    <c:v>5</c:v>
                  </c:pt>
                  <c:pt idx="7020">
                    <c:v>6</c:v>
                  </c:pt>
                  <c:pt idx="7021">
                    <c:v>2</c:v>
                  </c:pt>
                  <c:pt idx="7022">
                    <c:v>5</c:v>
                  </c:pt>
                  <c:pt idx="7023">
                    <c:v>3</c:v>
                  </c:pt>
                  <c:pt idx="7024">
                    <c:v>9</c:v>
                  </c:pt>
                  <c:pt idx="7025">
                    <c:v>1</c:v>
                  </c:pt>
                  <c:pt idx="7026">
                    <c:v>8</c:v>
                  </c:pt>
                  <c:pt idx="7027">
                    <c:v>8</c:v>
                  </c:pt>
                  <c:pt idx="7028">
                    <c:v>3</c:v>
                  </c:pt>
                  <c:pt idx="7029">
                    <c:v>7</c:v>
                  </c:pt>
                  <c:pt idx="7030">
                    <c:v>8</c:v>
                  </c:pt>
                  <c:pt idx="7031">
                    <c:v>4</c:v>
                  </c:pt>
                  <c:pt idx="7032">
                    <c:v>8</c:v>
                  </c:pt>
                  <c:pt idx="7033">
                    <c:v>2</c:v>
                  </c:pt>
                  <c:pt idx="7034">
                    <c:v>1</c:v>
                  </c:pt>
                  <c:pt idx="7035">
                    <c:v>3</c:v>
                  </c:pt>
                  <c:pt idx="7036">
                    <c:v>7</c:v>
                  </c:pt>
                  <c:pt idx="7037">
                    <c:v>11</c:v>
                  </c:pt>
                  <c:pt idx="7038">
                    <c:v>14</c:v>
                  </c:pt>
                  <c:pt idx="7039">
                    <c:v>5</c:v>
                  </c:pt>
                  <c:pt idx="7040">
                    <c:v>1</c:v>
                  </c:pt>
                  <c:pt idx="7041">
                    <c:v>7</c:v>
                  </c:pt>
                  <c:pt idx="7042">
                    <c:v>4</c:v>
                  </c:pt>
                  <c:pt idx="7043">
                    <c:v>6</c:v>
                  </c:pt>
                  <c:pt idx="7044">
                    <c:v>2</c:v>
                  </c:pt>
                  <c:pt idx="7045">
                    <c:v>4</c:v>
                  </c:pt>
                  <c:pt idx="7046">
                    <c:v>1</c:v>
                  </c:pt>
                  <c:pt idx="7047">
                    <c:v>3</c:v>
                  </c:pt>
                  <c:pt idx="7048">
                    <c:v>2</c:v>
                  </c:pt>
                  <c:pt idx="7049">
                    <c:v>2</c:v>
                  </c:pt>
                  <c:pt idx="7050">
                    <c:v>1</c:v>
                  </c:pt>
                  <c:pt idx="7051">
                    <c:v>1</c:v>
                  </c:pt>
                  <c:pt idx="7052">
                    <c:v>9</c:v>
                  </c:pt>
                  <c:pt idx="7053">
                    <c:v>6</c:v>
                  </c:pt>
                  <c:pt idx="7054">
                    <c:v>3</c:v>
                  </c:pt>
                  <c:pt idx="7055">
                    <c:v>16</c:v>
                  </c:pt>
                  <c:pt idx="7056">
                    <c:v>8</c:v>
                  </c:pt>
                  <c:pt idx="7057">
                    <c:v>5</c:v>
                  </c:pt>
                  <c:pt idx="7058">
                    <c:v>4</c:v>
                  </c:pt>
                  <c:pt idx="7059">
                    <c:v>7</c:v>
                  </c:pt>
                  <c:pt idx="7060">
                    <c:v>7</c:v>
                  </c:pt>
                  <c:pt idx="7061">
                    <c:v>5</c:v>
                  </c:pt>
                  <c:pt idx="7062">
                    <c:v>3</c:v>
                  </c:pt>
                  <c:pt idx="7063">
                    <c:v>12</c:v>
                  </c:pt>
                  <c:pt idx="7064">
                    <c:v>1</c:v>
                  </c:pt>
                  <c:pt idx="7065">
                    <c:v>2</c:v>
                  </c:pt>
                  <c:pt idx="7066">
                    <c:v>11</c:v>
                  </c:pt>
                  <c:pt idx="7067">
                    <c:v>3</c:v>
                  </c:pt>
                  <c:pt idx="7068">
                    <c:v>6</c:v>
                  </c:pt>
                  <c:pt idx="7069">
                    <c:v>6</c:v>
                  </c:pt>
                  <c:pt idx="7070">
                    <c:v>7</c:v>
                  </c:pt>
                  <c:pt idx="7071">
                    <c:v>7</c:v>
                  </c:pt>
                  <c:pt idx="7072">
                    <c:v>1</c:v>
                  </c:pt>
                  <c:pt idx="7073">
                    <c:v>4</c:v>
                  </c:pt>
                  <c:pt idx="7074">
                    <c:v>4</c:v>
                  </c:pt>
                  <c:pt idx="7075">
                    <c:v>10</c:v>
                  </c:pt>
                  <c:pt idx="7076">
                    <c:v>18</c:v>
                  </c:pt>
                  <c:pt idx="7077">
                    <c:v>8</c:v>
                  </c:pt>
                  <c:pt idx="7078">
                    <c:v>11</c:v>
                  </c:pt>
                  <c:pt idx="7079">
                    <c:v>4</c:v>
                  </c:pt>
                  <c:pt idx="7080">
                    <c:v>4</c:v>
                  </c:pt>
                  <c:pt idx="7081">
                    <c:v>6</c:v>
                  </c:pt>
                  <c:pt idx="7082">
                    <c:v>6</c:v>
                  </c:pt>
                  <c:pt idx="7083">
                    <c:v>6</c:v>
                  </c:pt>
                  <c:pt idx="7084">
                    <c:v>3</c:v>
                  </c:pt>
                  <c:pt idx="7085">
                    <c:v>6</c:v>
                  </c:pt>
                  <c:pt idx="7086">
                    <c:v>1</c:v>
                  </c:pt>
                  <c:pt idx="7087">
                    <c:v>12</c:v>
                  </c:pt>
                  <c:pt idx="7088">
                    <c:v>1</c:v>
                  </c:pt>
                  <c:pt idx="7089">
                    <c:v>1</c:v>
                  </c:pt>
                  <c:pt idx="7090">
                    <c:v>5</c:v>
                  </c:pt>
                  <c:pt idx="7091">
                    <c:v>4</c:v>
                  </c:pt>
                  <c:pt idx="7092">
                    <c:v>2</c:v>
                  </c:pt>
                  <c:pt idx="7093">
                    <c:v>7</c:v>
                  </c:pt>
                  <c:pt idx="7094">
                    <c:v>3</c:v>
                  </c:pt>
                  <c:pt idx="7095">
                    <c:v>11</c:v>
                  </c:pt>
                  <c:pt idx="7096">
                    <c:v>2</c:v>
                  </c:pt>
                  <c:pt idx="7097">
                    <c:v>6</c:v>
                  </c:pt>
                  <c:pt idx="7098">
                    <c:v>4</c:v>
                  </c:pt>
                  <c:pt idx="7099">
                    <c:v>2</c:v>
                  </c:pt>
                  <c:pt idx="7100">
                    <c:v>3</c:v>
                  </c:pt>
                  <c:pt idx="7101">
                    <c:v>8</c:v>
                  </c:pt>
                  <c:pt idx="7102">
                    <c:v>5</c:v>
                  </c:pt>
                  <c:pt idx="7103">
                    <c:v>3</c:v>
                  </c:pt>
                  <c:pt idx="7104">
                    <c:v>19</c:v>
                  </c:pt>
                  <c:pt idx="7105">
                    <c:v>5</c:v>
                  </c:pt>
                  <c:pt idx="7106">
                    <c:v>1</c:v>
                  </c:pt>
                  <c:pt idx="7107">
                    <c:v>9</c:v>
                  </c:pt>
                  <c:pt idx="7108">
                    <c:v>1</c:v>
                  </c:pt>
                  <c:pt idx="7109">
                    <c:v>4</c:v>
                  </c:pt>
                  <c:pt idx="7110">
                    <c:v>1</c:v>
                  </c:pt>
                  <c:pt idx="7111">
                    <c:v>1</c:v>
                  </c:pt>
                  <c:pt idx="7112">
                    <c:v>3</c:v>
                  </c:pt>
                  <c:pt idx="7113">
                    <c:v>2</c:v>
                  </c:pt>
                  <c:pt idx="7114">
                    <c:v>1</c:v>
                  </c:pt>
                  <c:pt idx="7115">
                    <c:v>6</c:v>
                  </c:pt>
                  <c:pt idx="7116">
                    <c:v>14</c:v>
                  </c:pt>
                  <c:pt idx="7117">
                    <c:v>13</c:v>
                  </c:pt>
                  <c:pt idx="7118">
                    <c:v>1</c:v>
                  </c:pt>
                  <c:pt idx="7119">
                    <c:v>7</c:v>
                  </c:pt>
                  <c:pt idx="7120">
                    <c:v>3</c:v>
                  </c:pt>
                  <c:pt idx="7121">
                    <c:v>1</c:v>
                  </c:pt>
                  <c:pt idx="7122">
                    <c:v>1</c:v>
                  </c:pt>
                  <c:pt idx="7123">
                    <c:v>3</c:v>
                  </c:pt>
                  <c:pt idx="7124">
                    <c:v>3</c:v>
                  </c:pt>
                  <c:pt idx="7125">
                    <c:v>1</c:v>
                  </c:pt>
                  <c:pt idx="7126">
                    <c:v>2</c:v>
                  </c:pt>
                  <c:pt idx="7127">
                    <c:v>2</c:v>
                  </c:pt>
                  <c:pt idx="7128">
                    <c:v>2</c:v>
                  </c:pt>
                  <c:pt idx="7129">
                    <c:v>2</c:v>
                  </c:pt>
                  <c:pt idx="7130">
                    <c:v>4</c:v>
                  </c:pt>
                  <c:pt idx="7131">
                    <c:v>1</c:v>
                  </c:pt>
                  <c:pt idx="7132">
                    <c:v>10</c:v>
                  </c:pt>
                  <c:pt idx="7133">
                    <c:v>3</c:v>
                  </c:pt>
                  <c:pt idx="7134">
                    <c:v>2</c:v>
                  </c:pt>
                  <c:pt idx="7135">
                    <c:v>20</c:v>
                  </c:pt>
                  <c:pt idx="7136">
                    <c:v>4</c:v>
                  </c:pt>
                  <c:pt idx="7137">
                    <c:v>1</c:v>
                  </c:pt>
                  <c:pt idx="7138">
                    <c:v>2</c:v>
                  </c:pt>
                  <c:pt idx="7139">
                    <c:v>7</c:v>
                  </c:pt>
                  <c:pt idx="7140">
                    <c:v>14</c:v>
                  </c:pt>
                  <c:pt idx="7141">
                    <c:v>4</c:v>
                  </c:pt>
                  <c:pt idx="7142">
                    <c:v>11</c:v>
                  </c:pt>
                  <c:pt idx="7143">
                    <c:v>9</c:v>
                  </c:pt>
                  <c:pt idx="7144">
                    <c:v>9</c:v>
                  </c:pt>
                  <c:pt idx="7145">
                    <c:v>3</c:v>
                  </c:pt>
                  <c:pt idx="7146">
                    <c:v>5</c:v>
                  </c:pt>
                  <c:pt idx="7147">
                    <c:v>2</c:v>
                  </c:pt>
                  <c:pt idx="7148">
                    <c:v>2</c:v>
                  </c:pt>
                  <c:pt idx="7149">
                    <c:v>5</c:v>
                  </c:pt>
                  <c:pt idx="7150">
                    <c:v>1</c:v>
                  </c:pt>
                  <c:pt idx="7151">
                    <c:v>10</c:v>
                  </c:pt>
                  <c:pt idx="7152">
                    <c:v>2</c:v>
                  </c:pt>
                  <c:pt idx="7153">
                    <c:v>4</c:v>
                  </c:pt>
                  <c:pt idx="7154">
                    <c:v>6</c:v>
                  </c:pt>
                  <c:pt idx="7155">
                    <c:v>3</c:v>
                  </c:pt>
                  <c:pt idx="7156">
                    <c:v>8</c:v>
                  </c:pt>
                  <c:pt idx="7157">
                    <c:v>2</c:v>
                  </c:pt>
                  <c:pt idx="7158">
                    <c:v>13</c:v>
                  </c:pt>
                  <c:pt idx="7159">
                    <c:v>2</c:v>
                  </c:pt>
                  <c:pt idx="7160">
                    <c:v>2</c:v>
                  </c:pt>
                  <c:pt idx="7161">
                    <c:v>7</c:v>
                  </c:pt>
                  <c:pt idx="7162">
                    <c:v>16</c:v>
                  </c:pt>
                  <c:pt idx="7163">
                    <c:v>1</c:v>
                  </c:pt>
                  <c:pt idx="7164">
                    <c:v>5</c:v>
                  </c:pt>
                  <c:pt idx="7165">
                    <c:v>7</c:v>
                  </c:pt>
                  <c:pt idx="7166">
                    <c:v>11</c:v>
                  </c:pt>
                  <c:pt idx="7167">
                    <c:v>3</c:v>
                  </c:pt>
                  <c:pt idx="7168">
                    <c:v>6</c:v>
                  </c:pt>
                  <c:pt idx="7169">
                    <c:v>5</c:v>
                  </c:pt>
                  <c:pt idx="7170">
                    <c:v>2</c:v>
                  </c:pt>
                  <c:pt idx="7171">
                    <c:v>3</c:v>
                  </c:pt>
                  <c:pt idx="7172">
                    <c:v>4</c:v>
                  </c:pt>
                  <c:pt idx="7173">
                    <c:v>3</c:v>
                  </c:pt>
                  <c:pt idx="7174">
                    <c:v>3</c:v>
                  </c:pt>
                  <c:pt idx="7175">
                    <c:v>5</c:v>
                  </c:pt>
                  <c:pt idx="7176">
                    <c:v>11</c:v>
                  </c:pt>
                  <c:pt idx="7177">
                    <c:v>15</c:v>
                  </c:pt>
                  <c:pt idx="7178">
                    <c:v>7</c:v>
                  </c:pt>
                  <c:pt idx="7179">
                    <c:v>5</c:v>
                  </c:pt>
                  <c:pt idx="7180">
                    <c:v>5</c:v>
                  </c:pt>
                  <c:pt idx="7181">
                    <c:v>14</c:v>
                  </c:pt>
                  <c:pt idx="7182">
                    <c:v>5</c:v>
                  </c:pt>
                  <c:pt idx="7183">
                    <c:v>5</c:v>
                  </c:pt>
                  <c:pt idx="7184">
                    <c:v>5</c:v>
                  </c:pt>
                  <c:pt idx="7185">
                    <c:v>4</c:v>
                  </c:pt>
                  <c:pt idx="7186">
                    <c:v>4</c:v>
                  </c:pt>
                  <c:pt idx="7187">
                    <c:v>5</c:v>
                  </c:pt>
                  <c:pt idx="7188">
                    <c:v>6</c:v>
                  </c:pt>
                  <c:pt idx="7189">
                    <c:v>3</c:v>
                  </c:pt>
                  <c:pt idx="7190">
                    <c:v>6</c:v>
                  </c:pt>
                  <c:pt idx="7191">
                    <c:v>11</c:v>
                  </c:pt>
                  <c:pt idx="7192">
                    <c:v>8</c:v>
                  </c:pt>
                  <c:pt idx="7193">
                    <c:v>2</c:v>
                  </c:pt>
                  <c:pt idx="7194">
                    <c:v>16</c:v>
                  </c:pt>
                  <c:pt idx="7195">
                    <c:v>11</c:v>
                  </c:pt>
                  <c:pt idx="7196">
                    <c:v>2</c:v>
                  </c:pt>
                  <c:pt idx="7197">
                    <c:v>1</c:v>
                  </c:pt>
                  <c:pt idx="7198">
                    <c:v>12</c:v>
                  </c:pt>
                  <c:pt idx="7199">
                    <c:v>6</c:v>
                  </c:pt>
                  <c:pt idx="7200">
                    <c:v>5</c:v>
                  </c:pt>
                  <c:pt idx="7201">
                    <c:v>3</c:v>
                  </c:pt>
                  <c:pt idx="7202">
                    <c:v>10</c:v>
                  </c:pt>
                  <c:pt idx="7203">
                    <c:v>13</c:v>
                  </c:pt>
                  <c:pt idx="7204">
                    <c:v>3</c:v>
                  </c:pt>
                  <c:pt idx="7205">
                    <c:v>1</c:v>
                  </c:pt>
                  <c:pt idx="7206">
                    <c:v>2</c:v>
                  </c:pt>
                  <c:pt idx="7207">
                    <c:v>5</c:v>
                  </c:pt>
                  <c:pt idx="7208">
                    <c:v>12</c:v>
                  </c:pt>
                  <c:pt idx="7209">
                    <c:v>2</c:v>
                  </c:pt>
                  <c:pt idx="7210">
                    <c:v>1</c:v>
                  </c:pt>
                  <c:pt idx="7211">
                    <c:v>4</c:v>
                  </c:pt>
                  <c:pt idx="7212">
                    <c:v>1</c:v>
                  </c:pt>
                  <c:pt idx="7213">
                    <c:v>8</c:v>
                  </c:pt>
                  <c:pt idx="7214">
                    <c:v>13</c:v>
                  </c:pt>
                  <c:pt idx="7215">
                    <c:v>2</c:v>
                  </c:pt>
                  <c:pt idx="7216">
                    <c:v>3</c:v>
                  </c:pt>
                  <c:pt idx="7217">
                    <c:v>3</c:v>
                  </c:pt>
                  <c:pt idx="7218">
                    <c:v>14</c:v>
                  </c:pt>
                  <c:pt idx="7219">
                    <c:v>3</c:v>
                  </c:pt>
                  <c:pt idx="7220">
                    <c:v>9</c:v>
                  </c:pt>
                  <c:pt idx="7221">
                    <c:v>2</c:v>
                  </c:pt>
                  <c:pt idx="7222">
                    <c:v>15</c:v>
                  </c:pt>
                  <c:pt idx="7223">
                    <c:v>4</c:v>
                  </c:pt>
                  <c:pt idx="7224">
                    <c:v>4</c:v>
                  </c:pt>
                  <c:pt idx="7225">
                    <c:v>4</c:v>
                  </c:pt>
                  <c:pt idx="7226">
                    <c:v>9</c:v>
                  </c:pt>
                  <c:pt idx="7227">
                    <c:v>2</c:v>
                  </c:pt>
                  <c:pt idx="7228">
                    <c:v>3</c:v>
                  </c:pt>
                  <c:pt idx="7229">
                    <c:v>3</c:v>
                  </c:pt>
                  <c:pt idx="7230">
                    <c:v>6</c:v>
                  </c:pt>
                  <c:pt idx="7231">
                    <c:v>1</c:v>
                  </c:pt>
                  <c:pt idx="7232">
                    <c:v>3</c:v>
                  </c:pt>
                  <c:pt idx="7233">
                    <c:v>13</c:v>
                  </c:pt>
                  <c:pt idx="7234">
                    <c:v>3</c:v>
                  </c:pt>
                  <c:pt idx="7235">
                    <c:v>3</c:v>
                  </c:pt>
                  <c:pt idx="7236">
                    <c:v>3</c:v>
                  </c:pt>
                  <c:pt idx="7237">
                    <c:v>1</c:v>
                  </c:pt>
                  <c:pt idx="7238">
                    <c:v>3</c:v>
                  </c:pt>
                  <c:pt idx="7239">
                    <c:v>4</c:v>
                  </c:pt>
                  <c:pt idx="7240">
                    <c:v>3</c:v>
                  </c:pt>
                  <c:pt idx="7241">
                    <c:v>4</c:v>
                  </c:pt>
                  <c:pt idx="7242">
                    <c:v>3</c:v>
                  </c:pt>
                  <c:pt idx="7243">
                    <c:v>10</c:v>
                  </c:pt>
                  <c:pt idx="7244">
                    <c:v>1</c:v>
                  </c:pt>
                  <c:pt idx="7245">
                    <c:v>5</c:v>
                  </c:pt>
                  <c:pt idx="7246">
                    <c:v>6</c:v>
                  </c:pt>
                  <c:pt idx="7247">
                    <c:v>2</c:v>
                  </c:pt>
                  <c:pt idx="7248">
                    <c:v>22</c:v>
                  </c:pt>
                  <c:pt idx="7249">
                    <c:v>7</c:v>
                  </c:pt>
                  <c:pt idx="7250">
                    <c:v>18</c:v>
                  </c:pt>
                  <c:pt idx="7251">
                    <c:v>3</c:v>
                  </c:pt>
                  <c:pt idx="7252">
                    <c:v>2</c:v>
                  </c:pt>
                  <c:pt idx="7253">
                    <c:v>5</c:v>
                  </c:pt>
                  <c:pt idx="7254">
                    <c:v>10</c:v>
                  </c:pt>
                  <c:pt idx="7255">
                    <c:v>11</c:v>
                  </c:pt>
                  <c:pt idx="7256">
                    <c:v>2</c:v>
                  </c:pt>
                  <c:pt idx="7257">
                    <c:v>1</c:v>
                  </c:pt>
                  <c:pt idx="7258">
                    <c:v>6</c:v>
                  </c:pt>
                  <c:pt idx="7259">
                    <c:v>10</c:v>
                  </c:pt>
                  <c:pt idx="7260">
                    <c:v>1</c:v>
                  </c:pt>
                  <c:pt idx="7261">
                    <c:v>3</c:v>
                  </c:pt>
                  <c:pt idx="7262">
                    <c:v>5</c:v>
                  </c:pt>
                  <c:pt idx="7263">
                    <c:v>2</c:v>
                  </c:pt>
                  <c:pt idx="7264">
                    <c:v>6</c:v>
                  </c:pt>
                  <c:pt idx="7265">
                    <c:v>4</c:v>
                  </c:pt>
                  <c:pt idx="7266">
                    <c:v>4</c:v>
                  </c:pt>
                  <c:pt idx="7267">
                    <c:v>1</c:v>
                  </c:pt>
                  <c:pt idx="7268">
                    <c:v>3</c:v>
                  </c:pt>
                  <c:pt idx="7269">
                    <c:v>1</c:v>
                  </c:pt>
                  <c:pt idx="7270">
                    <c:v>2</c:v>
                  </c:pt>
                  <c:pt idx="7271">
                    <c:v>15</c:v>
                  </c:pt>
                  <c:pt idx="7272">
                    <c:v>12</c:v>
                  </c:pt>
                  <c:pt idx="7273">
                    <c:v>1</c:v>
                  </c:pt>
                  <c:pt idx="7274">
                    <c:v>6</c:v>
                  </c:pt>
                  <c:pt idx="7275">
                    <c:v>3</c:v>
                  </c:pt>
                  <c:pt idx="7276">
                    <c:v>4</c:v>
                  </c:pt>
                  <c:pt idx="7277">
                    <c:v>5</c:v>
                  </c:pt>
                  <c:pt idx="7278">
                    <c:v>1</c:v>
                  </c:pt>
                  <c:pt idx="7279">
                    <c:v>15</c:v>
                  </c:pt>
                  <c:pt idx="7280">
                    <c:v>1</c:v>
                  </c:pt>
                  <c:pt idx="7281">
                    <c:v>11</c:v>
                  </c:pt>
                  <c:pt idx="7282">
                    <c:v>13</c:v>
                  </c:pt>
                  <c:pt idx="7283">
                    <c:v>2</c:v>
                  </c:pt>
                  <c:pt idx="7284">
                    <c:v>7</c:v>
                  </c:pt>
                  <c:pt idx="7285">
                    <c:v>2</c:v>
                  </c:pt>
                  <c:pt idx="7286">
                    <c:v>3</c:v>
                  </c:pt>
                  <c:pt idx="7287">
                    <c:v>6</c:v>
                  </c:pt>
                  <c:pt idx="7288">
                    <c:v>4</c:v>
                  </c:pt>
                  <c:pt idx="7289">
                    <c:v>3</c:v>
                  </c:pt>
                  <c:pt idx="7290">
                    <c:v>1</c:v>
                  </c:pt>
                  <c:pt idx="7291">
                    <c:v>4</c:v>
                  </c:pt>
                  <c:pt idx="7292">
                    <c:v>4</c:v>
                  </c:pt>
                  <c:pt idx="7293">
                    <c:v>3</c:v>
                  </c:pt>
                  <c:pt idx="7294">
                    <c:v>4</c:v>
                  </c:pt>
                  <c:pt idx="7295">
                    <c:v>10</c:v>
                  </c:pt>
                  <c:pt idx="7296">
                    <c:v>18</c:v>
                  </c:pt>
                  <c:pt idx="7297">
                    <c:v>3</c:v>
                  </c:pt>
                  <c:pt idx="7298">
                    <c:v>4</c:v>
                  </c:pt>
                  <c:pt idx="7299">
                    <c:v>4</c:v>
                  </c:pt>
                  <c:pt idx="7300">
                    <c:v>5</c:v>
                  </c:pt>
                  <c:pt idx="7301">
                    <c:v>18</c:v>
                  </c:pt>
                  <c:pt idx="7302">
                    <c:v>4</c:v>
                  </c:pt>
                  <c:pt idx="7303">
                    <c:v>6</c:v>
                  </c:pt>
                  <c:pt idx="7304">
                    <c:v>1</c:v>
                  </c:pt>
                  <c:pt idx="7305">
                    <c:v>6</c:v>
                  </c:pt>
                  <c:pt idx="7306">
                    <c:v>10</c:v>
                  </c:pt>
                  <c:pt idx="7307">
                    <c:v>18</c:v>
                  </c:pt>
                  <c:pt idx="7308">
                    <c:v>16</c:v>
                  </c:pt>
                  <c:pt idx="7309">
                    <c:v>3</c:v>
                  </c:pt>
                  <c:pt idx="7310">
                    <c:v>7</c:v>
                  </c:pt>
                  <c:pt idx="7311">
                    <c:v>3</c:v>
                  </c:pt>
                  <c:pt idx="7312">
                    <c:v>8</c:v>
                  </c:pt>
                  <c:pt idx="7313">
                    <c:v>5</c:v>
                  </c:pt>
                  <c:pt idx="7314">
                    <c:v>3</c:v>
                  </c:pt>
                  <c:pt idx="7315">
                    <c:v>4</c:v>
                  </c:pt>
                  <c:pt idx="7316">
                    <c:v>6</c:v>
                  </c:pt>
                  <c:pt idx="7317">
                    <c:v>3</c:v>
                  </c:pt>
                  <c:pt idx="7318">
                    <c:v>2</c:v>
                  </c:pt>
                  <c:pt idx="7319">
                    <c:v>2</c:v>
                  </c:pt>
                  <c:pt idx="7320">
                    <c:v>12</c:v>
                  </c:pt>
                  <c:pt idx="7321">
                    <c:v>11</c:v>
                  </c:pt>
                  <c:pt idx="7322">
                    <c:v>3</c:v>
                  </c:pt>
                  <c:pt idx="7323">
                    <c:v>18</c:v>
                  </c:pt>
                  <c:pt idx="7324">
                    <c:v>11</c:v>
                  </c:pt>
                  <c:pt idx="7325">
                    <c:v>11</c:v>
                  </c:pt>
                  <c:pt idx="7326">
                    <c:v>3</c:v>
                  </c:pt>
                  <c:pt idx="7327">
                    <c:v>4</c:v>
                  </c:pt>
                  <c:pt idx="7328">
                    <c:v>8</c:v>
                  </c:pt>
                  <c:pt idx="7329">
                    <c:v>7</c:v>
                  </c:pt>
                  <c:pt idx="7330">
                    <c:v>8</c:v>
                  </c:pt>
                  <c:pt idx="7331">
                    <c:v>7</c:v>
                  </c:pt>
                  <c:pt idx="7332">
                    <c:v>5</c:v>
                  </c:pt>
                  <c:pt idx="7333">
                    <c:v>2</c:v>
                  </c:pt>
                  <c:pt idx="7334">
                    <c:v>5</c:v>
                  </c:pt>
                  <c:pt idx="7335">
                    <c:v>4</c:v>
                  </c:pt>
                  <c:pt idx="7336">
                    <c:v>19</c:v>
                  </c:pt>
                  <c:pt idx="7337">
                    <c:v>5</c:v>
                  </c:pt>
                  <c:pt idx="7338">
                    <c:v>3</c:v>
                  </c:pt>
                  <c:pt idx="7339">
                    <c:v>13</c:v>
                  </c:pt>
                  <c:pt idx="7340">
                    <c:v>2</c:v>
                  </c:pt>
                  <c:pt idx="7341">
                    <c:v>3</c:v>
                  </c:pt>
                  <c:pt idx="7342">
                    <c:v>11</c:v>
                  </c:pt>
                  <c:pt idx="7343">
                    <c:v>4</c:v>
                  </c:pt>
                  <c:pt idx="7344">
                    <c:v>6</c:v>
                  </c:pt>
                  <c:pt idx="7345">
                    <c:v>8</c:v>
                  </c:pt>
                  <c:pt idx="7346">
                    <c:v>8</c:v>
                  </c:pt>
                  <c:pt idx="7347">
                    <c:v>3</c:v>
                  </c:pt>
                  <c:pt idx="7348">
                    <c:v>6</c:v>
                  </c:pt>
                  <c:pt idx="7349">
                    <c:v>4</c:v>
                  </c:pt>
                  <c:pt idx="7350">
                    <c:v>1</c:v>
                  </c:pt>
                  <c:pt idx="7351">
                    <c:v>5</c:v>
                  </c:pt>
                  <c:pt idx="7352">
                    <c:v>5</c:v>
                  </c:pt>
                  <c:pt idx="7353">
                    <c:v>7</c:v>
                  </c:pt>
                  <c:pt idx="7354">
                    <c:v>2</c:v>
                  </c:pt>
                  <c:pt idx="7355">
                    <c:v>3</c:v>
                  </c:pt>
                  <c:pt idx="7356">
                    <c:v>7</c:v>
                  </c:pt>
                  <c:pt idx="7357">
                    <c:v>5</c:v>
                  </c:pt>
                  <c:pt idx="7358">
                    <c:v>3</c:v>
                  </c:pt>
                  <c:pt idx="7359">
                    <c:v>10</c:v>
                  </c:pt>
                  <c:pt idx="7360">
                    <c:v>4</c:v>
                  </c:pt>
                  <c:pt idx="7361">
                    <c:v>7</c:v>
                  </c:pt>
                  <c:pt idx="7362">
                    <c:v>3</c:v>
                  </c:pt>
                  <c:pt idx="7363">
                    <c:v>11</c:v>
                  </c:pt>
                  <c:pt idx="7364">
                    <c:v>2</c:v>
                  </c:pt>
                  <c:pt idx="7365">
                    <c:v>5</c:v>
                  </c:pt>
                  <c:pt idx="7366">
                    <c:v>6</c:v>
                  </c:pt>
                  <c:pt idx="7367">
                    <c:v>1</c:v>
                  </c:pt>
                  <c:pt idx="7368">
                    <c:v>6</c:v>
                  </c:pt>
                  <c:pt idx="7369">
                    <c:v>2</c:v>
                  </c:pt>
                  <c:pt idx="7370">
                    <c:v>8</c:v>
                  </c:pt>
                  <c:pt idx="7371">
                    <c:v>7</c:v>
                  </c:pt>
                  <c:pt idx="7372">
                    <c:v>1</c:v>
                  </c:pt>
                  <c:pt idx="7373">
                    <c:v>2</c:v>
                  </c:pt>
                  <c:pt idx="7374">
                    <c:v>7</c:v>
                  </c:pt>
                  <c:pt idx="7375">
                    <c:v>8</c:v>
                  </c:pt>
                  <c:pt idx="7376">
                    <c:v>3</c:v>
                  </c:pt>
                  <c:pt idx="7377">
                    <c:v>3</c:v>
                  </c:pt>
                  <c:pt idx="7378">
                    <c:v>2</c:v>
                  </c:pt>
                  <c:pt idx="7379">
                    <c:v>6</c:v>
                  </c:pt>
                  <c:pt idx="7380">
                    <c:v>12</c:v>
                  </c:pt>
                  <c:pt idx="7381">
                    <c:v>2</c:v>
                  </c:pt>
                  <c:pt idx="7382">
                    <c:v>3</c:v>
                  </c:pt>
                  <c:pt idx="7383">
                    <c:v>9</c:v>
                  </c:pt>
                  <c:pt idx="7384">
                    <c:v>16</c:v>
                  </c:pt>
                  <c:pt idx="7385">
                    <c:v>3</c:v>
                  </c:pt>
                  <c:pt idx="7386">
                    <c:v>6</c:v>
                  </c:pt>
                  <c:pt idx="7387">
                    <c:v>7</c:v>
                  </c:pt>
                  <c:pt idx="7388">
                    <c:v>8</c:v>
                  </c:pt>
                  <c:pt idx="7389">
                    <c:v>4</c:v>
                  </c:pt>
                  <c:pt idx="7390">
                    <c:v>7</c:v>
                  </c:pt>
                  <c:pt idx="7391">
                    <c:v>12</c:v>
                  </c:pt>
                  <c:pt idx="7392">
                    <c:v>4</c:v>
                  </c:pt>
                  <c:pt idx="7393">
                    <c:v>10</c:v>
                  </c:pt>
                  <c:pt idx="7394">
                    <c:v>6</c:v>
                  </c:pt>
                  <c:pt idx="7395">
                    <c:v>5</c:v>
                  </c:pt>
                  <c:pt idx="7396">
                    <c:v>1</c:v>
                  </c:pt>
                  <c:pt idx="7397">
                    <c:v>17</c:v>
                  </c:pt>
                  <c:pt idx="7398">
                    <c:v>8</c:v>
                  </c:pt>
                  <c:pt idx="7399">
                    <c:v>5</c:v>
                  </c:pt>
                  <c:pt idx="7400">
                    <c:v>5</c:v>
                  </c:pt>
                  <c:pt idx="7401">
                    <c:v>6</c:v>
                  </c:pt>
                  <c:pt idx="7402">
                    <c:v>3</c:v>
                  </c:pt>
                  <c:pt idx="7403">
                    <c:v>4</c:v>
                  </c:pt>
                  <c:pt idx="7404">
                    <c:v>5</c:v>
                  </c:pt>
                  <c:pt idx="7405">
                    <c:v>7</c:v>
                  </c:pt>
                  <c:pt idx="7406">
                    <c:v>1</c:v>
                  </c:pt>
                  <c:pt idx="7407">
                    <c:v>7</c:v>
                  </c:pt>
                  <c:pt idx="7408">
                    <c:v>10</c:v>
                  </c:pt>
                  <c:pt idx="7409">
                    <c:v>10</c:v>
                  </c:pt>
                  <c:pt idx="7410">
                    <c:v>3</c:v>
                  </c:pt>
                  <c:pt idx="7411">
                    <c:v>5</c:v>
                  </c:pt>
                  <c:pt idx="7412">
                    <c:v>5</c:v>
                  </c:pt>
                  <c:pt idx="7413">
                    <c:v>1</c:v>
                  </c:pt>
                  <c:pt idx="7414">
                    <c:v>10</c:v>
                  </c:pt>
                  <c:pt idx="7415">
                    <c:v>4</c:v>
                  </c:pt>
                  <c:pt idx="7416">
                    <c:v>22</c:v>
                  </c:pt>
                  <c:pt idx="7417">
                    <c:v>8</c:v>
                  </c:pt>
                  <c:pt idx="7418">
                    <c:v>4</c:v>
                  </c:pt>
                  <c:pt idx="7419">
                    <c:v>6</c:v>
                  </c:pt>
                  <c:pt idx="7420">
                    <c:v>1</c:v>
                  </c:pt>
                  <c:pt idx="7421">
                    <c:v>5</c:v>
                  </c:pt>
                  <c:pt idx="7422">
                    <c:v>7</c:v>
                  </c:pt>
                  <c:pt idx="7423">
                    <c:v>8</c:v>
                  </c:pt>
                  <c:pt idx="7424">
                    <c:v>9</c:v>
                  </c:pt>
                  <c:pt idx="7425">
                    <c:v>2</c:v>
                  </c:pt>
                  <c:pt idx="7426">
                    <c:v>9</c:v>
                  </c:pt>
                  <c:pt idx="7427">
                    <c:v>10</c:v>
                  </c:pt>
                  <c:pt idx="7428">
                    <c:v>5</c:v>
                  </c:pt>
                  <c:pt idx="7429">
                    <c:v>9</c:v>
                  </c:pt>
                  <c:pt idx="7430">
                    <c:v>4</c:v>
                  </c:pt>
                  <c:pt idx="7431">
                    <c:v>10</c:v>
                  </c:pt>
                  <c:pt idx="7432">
                    <c:v>5</c:v>
                  </c:pt>
                  <c:pt idx="7433">
                    <c:v>1</c:v>
                  </c:pt>
                  <c:pt idx="7434">
                    <c:v>7</c:v>
                  </c:pt>
                  <c:pt idx="7435">
                    <c:v>3</c:v>
                  </c:pt>
                  <c:pt idx="7436">
                    <c:v>6</c:v>
                  </c:pt>
                  <c:pt idx="7437">
                    <c:v>6</c:v>
                  </c:pt>
                  <c:pt idx="7438">
                    <c:v>9</c:v>
                  </c:pt>
                  <c:pt idx="7439">
                    <c:v>6</c:v>
                  </c:pt>
                  <c:pt idx="7440">
                    <c:v>2</c:v>
                  </c:pt>
                  <c:pt idx="7441">
                    <c:v>3</c:v>
                  </c:pt>
                  <c:pt idx="7442">
                    <c:v>8</c:v>
                  </c:pt>
                  <c:pt idx="7443">
                    <c:v>4</c:v>
                  </c:pt>
                  <c:pt idx="7444">
                    <c:v>19</c:v>
                  </c:pt>
                  <c:pt idx="7445">
                    <c:v>4</c:v>
                  </c:pt>
                  <c:pt idx="7446">
                    <c:v>5</c:v>
                  </c:pt>
                  <c:pt idx="7447">
                    <c:v>9</c:v>
                  </c:pt>
                  <c:pt idx="7448">
                    <c:v>5</c:v>
                  </c:pt>
                  <c:pt idx="7449">
                    <c:v>3</c:v>
                  </c:pt>
                  <c:pt idx="7450">
                    <c:v>3</c:v>
                  </c:pt>
                  <c:pt idx="7451">
                    <c:v>15</c:v>
                  </c:pt>
                  <c:pt idx="7452">
                    <c:v>7</c:v>
                  </c:pt>
                  <c:pt idx="7453">
                    <c:v>6</c:v>
                  </c:pt>
                  <c:pt idx="7454">
                    <c:v>9</c:v>
                  </c:pt>
                  <c:pt idx="7455">
                    <c:v>5</c:v>
                  </c:pt>
                  <c:pt idx="7456">
                    <c:v>3</c:v>
                  </c:pt>
                  <c:pt idx="7457">
                    <c:v>2</c:v>
                  </c:pt>
                  <c:pt idx="7458">
                    <c:v>10</c:v>
                  </c:pt>
                  <c:pt idx="7459">
                    <c:v>5</c:v>
                  </c:pt>
                  <c:pt idx="7460">
                    <c:v>6</c:v>
                  </c:pt>
                  <c:pt idx="7461">
                    <c:v>6</c:v>
                  </c:pt>
                  <c:pt idx="7462">
                    <c:v>3</c:v>
                  </c:pt>
                  <c:pt idx="7463">
                    <c:v>4</c:v>
                  </c:pt>
                  <c:pt idx="7464">
                    <c:v>3</c:v>
                  </c:pt>
                  <c:pt idx="7465">
                    <c:v>17</c:v>
                  </c:pt>
                  <c:pt idx="7466">
                    <c:v>5</c:v>
                  </c:pt>
                  <c:pt idx="7467">
                    <c:v>9</c:v>
                  </c:pt>
                  <c:pt idx="7468">
                    <c:v>11</c:v>
                  </c:pt>
                  <c:pt idx="7469">
                    <c:v>2</c:v>
                  </c:pt>
                  <c:pt idx="7470">
                    <c:v>2</c:v>
                  </c:pt>
                  <c:pt idx="7471">
                    <c:v>5</c:v>
                  </c:pt>
                  <c:pt idx="7472">
                    <c:v>5</c:v>
                  </c:pt>
                  <c:pt idx="7473">
                    <c:v>5</c:v>
                  </c:pt>
                  <c:pt idx="7474">
                    <c:v>12</c:v>
                  </c:pt>
                  <c:pt idx="7475">
                    <c:v>1</c:v>
                  </c:pt>
                  <c:pt idx="7476">
                    <c:v>1</c:v>
                  </c:pt>
                  <c:pt idx="7477">
                    <c:v>8</c:v>
                  </c:pt>
                  <c:pt idx="7478">
                    <c:v>2</c:v>
                  </c:pt>
                  <c:pt idx="7479">
                    <c:v>4</c:v>
                  </c:pt>
                  <c:pt idx="7480">
                    <c:v>6</c:v>
                  </c:pt>
                  <c:pt idx="7481">
                    <c:v>6</c:v>
                  </c:pt>
                  <c:pt idx="7482">
                    <c:v>3</c:v>
                  </c:pt>
                  <c:pt idx="7483">
                    <c:v>6</c:v>
                  </c:pt>
                  <c:pt idx="7484">
                    <c:v>6</c:v>
                  </c:pt>
                  <c:pt idx="7485">
                    <c:v>4</c:v>
                  </c:pt>
                  <c:pt idx="7486">
                    <c:v>2</c:v>
                  </c:pt>
                  <c:pt idx="7487">
                    <c:v>4</c:v>
                  </c:pt>
                  <c:pt idx="7488">
                    <c:v>5</c:v>
                  </c:pt>
                  <c:pt idx="7489">
                    <c:v>1</c:v>
                  </c:pt>
                  <c:pt idx="7490">
                    <c:v>5</c:v>
                  </c:pt>
                  <c:pt idx="7491">
                    <c:v>9</c:v>
                  </c:pt>
                  <c:pt idx="7492">
                    <c:v>5</c:v>
                  </c:pt>
                  <c:pt idx="7493">
                    <c:v>3</c:v>
                  </c:pt>
                  <c:pt idx="7494">
                    <c:v>4</c:v>
                  </c:pt>
                  <c:pt idx="7495">
                    <c:v>4</c:v>
                  </c:pt>
                  <c:pt idx="7496">
                    <c:v>5</c:v>
                  </c:pt>
                  <c:pt idx="7497">
                    <c:v>3</c:v>
                  </c:pt>
                  <c:pt idx="7498">
                    <c:v>9</c:v>
                  </c:pt>
                  <c:pt idx="7499">
                    <c:v>3</c:v>
                  </c:pt>
                  <c:pt idx="7500">
                    <c:v>1</c:v>
                  </c:pt>
                  <c:pt idx="7501">
                    <c:v>14</c:v>
                  </c:pt>
                  <c:pt idx="7502">
                    <c:v>6</c:v>
                  </c:pt>
                  <c:pt idx="7503">
                    <c:v>12</c:v>
                  </c:pt>
                  <c:pt idx="7504">
                    <c:v>1</c:v>
                  </c:pt>
                  <c:pt idx="7505">
                    <c:v>7</c:v>
                  </c:pt>
                  <c:pt idx="7506">
                    <c:v>9</c:v>
                  </c:pt>
                  <c:pt idx="7507">
                    <c:v>6</c:v>
                  </c:pt>
                  <c:pt idx="7508">
                    <c:v>5</c:v>
                  </c:pt>
                  <c:pt idx="7509">
                    <c:v>3</c:v>
                  </c:pt>
                  <c:pt idx="7510">
                    <c:v>6</c:v>
                  </c:pt>
                  <c:pt idx="7511">
                    <c:v>1</c:v>
                  </c:pt>
                  <c:pt idx="7512">
                    <c:v>3</c:v>
                  </c:pt>
                  <c:pt idx="7513">
                    <c:v>4</c:v>
                  </c:pt>
                  <c:pt idx="7514">
                    <c:v>4</c:v>
                  </c:pt>
                  <c:pt idx="7515">
                    <c:v>6</c:v>
                  </c:pt>
                  <c:pt idx="7516">
                    <c:v>9</c:v>
                  </c:pt>
                  <c:pt idx="7517">
                    <c:v>7</c:v>
                  </c:pt>
                  <c:pt idx="7518">
                    <c:v>5</c:v>
                  </c:pt>
                  <c:pt idx="7519">
                    <c:v>5</c:v>
                  </c:pt>
                  <c:pt idx="7520">
                    <c:v>18</c:v>
                  </c:pt>
                  <c:pt idx="7521">
                    <c:v>5</c:v>
                  </c:pt>
                  <c:pt idx="7522">
                    <c:v>5</c:v>
                  </c:pt>
                  <c:pt idx="7523">
                    <c:v>6</c:v>
                  </c:pt>
                  <c:pt idx="7524">
                    <c:v>5</c:v>
                  </c:pt>
                  <c:pt idx="7525">
                    <c:v>1</c:v>
                  </c:pt>
                  <c:pt idx="7526">
                    <c:v>15</c:v>
                  </c:pt>
                  <c:pt idx="7527">
                    <c:v>10</c:v>
                  </c:pt>
                  <c:pt idx="7528">
                    <c:v>5</c:v>
                  </c:pt>
                  <c:pt idx="7529">
                    <c:v>4</c:v>
                  </c:pt>
                  <c:pt idx="7530">
                    <c:v>3</c:v>
                  </c:pt>
                  <c:pt idx="7531">
                    <c:v>2</c:v>
                  </c:pt>
                  <c:pt idx="7532">
                    <c:v>4</c:v>
                  </c:pt>
                  <c:pt idx="7533">
                    <c:v>3</c:v>
                  </c:pt>
                  <c:pt idx="7534">
                    <c:v>5</c:v>
                  </c:pt>
                  <c:pt idx="7535">
                    <c:v>13</c:v>
                  </c:pt>
                  <c:pt idx="7536">
                    <c:v>11</c:v>
                  </c:pt>
                  <c:pt idx="7537">
                    <c:v>7</c:v>
                  </c:pt>
                  <c:pt idx="7538">
                    <c:v>3</c:v>
                  </c:pt>
                  <c:pt idx="7539">
                    <c:v>2</c:v>
                  </c:pt>
                  <c:pt idx="7540">
                    <c:v>6</c:v>
                  </c:pt>
                  <c:pt idx="7541">
                    <c:v>2</c:v>
                  </c:pt>
                  <c:pt idx="7542">
                    <c:v>1</c:v>
                  </c:pt>
                  <c:pt idx="7543">
                    <c:v>7</c:v>
                  </c:pt>
                  <c:pt idx="7544">
                    <c:v>9</c:v>
                  </c:pt>
                  <c:pt idx="7545">
                    <c:v>7</c:v>
                  </c:pt>
                  <c:pt idx="7546">
                    <c:v>7</c:v>
                  </c:pt>
                  <c:pt idx="7547">
                    <c:v>11</c:v>
                  </c:pt>
                  <c:pt idx="7548">
                    <c:v>16</c:v>
                  </c:pt>
                  <c:pt idx="7549">
                    <c:v>5</c:v>
                  </c:pt>
                  <c:pt idx="7550">
                    <c:v>14</c:v>
                  </c:pt>
                  <c:pt idx="7551">
                    <c:v>13</c:v>
                  </c:pt>
                  <c:pt idx="7552">
                    <c:v>3</c:v>
                  </c:pt>
                  <c:pt idx="7553">
                    <c:v>12</c:v>
                  </c:pt>
                  <c:pt idx="7554">
                    <c:v>8</c:v>
                  </c:pt>
                  <c:pt idx="7555">
                    <c:v>9</c:v>
                  </c:pt>
                  <c:pt idx="7556">
                    <c:v>8</c:v>
                  </c:pt>
                  <c:pt idx="7557">
                    <c:v>4</c:v>
                  </c:pt>
                  <c:pt idx="7558">
                    <c:v>6</c:v>
                  </c:pt>
                  <c:pt idx="7559">
                    <c:v>4</c:v>
                  </c:pt>
                  <c:pt idx="7560">
                    <c:v>13</c:v>
                  </c:pt>
                  <c:pt idx="7561">
                    <c:v>5</c:v>
                  </c:pt>
                  <c:pt idx="7562">
                    <c:v>17</c:v>
                  </c:pt>
                  <c:pt idx="7563">
                    <c:v>9</c:v>
                  </c:pt>
                  <c:pt idx="7564">
                    <c:v>12</c:v>
                  </c:pt>
                  <c:pt idx="7565">
                    <c:v>9</c:v>
                  </c:pt>
                  <c:pt idx="7566">
                    <c:v>3</c:v>
                  </c:pt>
                  <c:pt idx="7567">
                    <c:v>3</c:v>
                  </c:pt>
                  <c:pt idx="7568">
                    <c:v>12</c:v>
                  </c:pt>
                  <c:pt idx="7569">
                    <c:v>20</c:v>
                  </c:pt>
                  <c:pt idx="7570">
                    <c:v>1</c:v>
                  </c:pt>
                  <c:pt idx="7571">
                    <c:v>15</c:v>
                  </c:pt>
                  <c:pt idx="7572">
                    <c:v>18</c:v>
                  </c:pt>
                  <c:pt idx="7573">
                    <c:v>3</c:v>
                  </c:pt>
                  <c:pt idx="7574">
                    <c:v>11</c:v>
                  </c:pt>
                  <c:pt idx="7575">
                    <c:v>10</c:v>
                  </c:pt>
                  <c:pt idx="7576">
                    <c:v>5</c:v>
                  </c:pt>
                  <c:pt idx="7577">
                    <c:v>2</c:v>
                  </c:pt>
                  <c:pt idx="7578">
                    <c:v>9</c:v>
                  </c:pt>
                  <c:pt idx="7579">
                    <c:v>8</c:v>
                  </c:pt>
                  <c:pt idx="7580">
                    <c:v>3</c:v>
                  </c:pt>
                  <c:pt idx="7581">
                    <c:v>4</c:v>
                  </c:pt>
                  <c:pt idx="7582">
                    <c:v>11</c:v>
                  </c:pt>
                  <c:pt idx="7583">
                    <c:v>9</c:v>
                  </c:pt>
                  <c:pt idx="7584">
                    <c:v>1</c:v>
                  </c:pt>
                  <c:pt idx="7585">
                    <c:v>1</c:v>
                  </c:pt>
                  <c:pt idx="7586">
                    <c:v>3</c:v>
                  </c:pt>
                  <c:pt idx="7587">
                    <c:v>4</c:v>
                  </c:pt>
                  <c:pt idx="7588">
                    <c:v>4</c:v>
                  </c:pt>
                  <c:pt idx="7589">
                    <c:v>13</c:v>
                  </c:pt>
                  <c:pt idx="7590">
                    <c:v>4</c:v>
                  </c:pt>
                  <c:pt idx="7591">
                    <c:v>12</c:v>
                  </c:pt>
                  <c:pt idx="7592">
                    <c:v>5</c:v>
                  </c:pt>
                  <c:pt idx="7593">
                    <c:v>2</c:v>
                  </c:pt>
                  <c:pt idx="7594">
                    <c:v>1</c:v>
                  </c:pt>
                  <c:pt idx="7595">
                    <c:v>4</c:v>
                  </c:pt>
                  <c:pt idx="7596">
                    <c:v>4</c:v>
                  </c:pt>
                  <c:pt idx="7597">
                    <c:v>2</c:v>
                  </c:pt>
                  <c:pt idx="7598">
                    <c:v>9</c:v>
                  </c:pt>
                  <c:pt idx="7599">
                    <c:v>5</c:v>
                  </c:pt>
                  <c:pt idx="7600">
                    <c:v>11</c:v>
                  </c:pt>
                  <c:pt idx="7601">
                    <c:v>2</c:v>
                  </c:pt>
                  <c:pt idx="7602">
                    <c:v>9</c:v>
                  </c:pt>
                  <c:pt idx="7603">
                    <c:v>4</c:v>
                  </c:pt>
                  <c:pt idx="7604">
                    <c:v>4</c:v>
                  </c:pt>
                  <c:pt idx="7605">
                    <c:v>7</c:v>
                  </c:pt>
                  <c:pt idx="7606">
                    <c:v>4</c:v>
                  </c:pt>
                  <c:pt idx="7607">
                    <c:v>6</c:v>
                  </c:pt>
                  <c:pt idx="7608">
                    <c:v>1</c:v>
                  </c:pt>
                  <c:pt idx="7609">
                    <c:v>3</c:v>
                  </c:pt>
                  <c:pt idx="7610">
                    <c:v>5</c:v>
                  </c:pt>
                  <c:pt idx="7611">
                    <c:v>4</c:v>
                  </c:pt>
                  <c:pt idx="7612">
                    <c:v>15</c:v>
                  </c:pt>
                  <c:pt idx="7613">
                    <c:v>1</c:v>
                  </c:pt>
                  <c:pt idx="7614">
                    <c:v>6</c:v>
                  </c:pt>
                  <c:pt idx="7615">
                    <c:v>8</c:v>
                  </c:pt>
                  <c:pt idx="7616">
                    <c:v>2</c:v>
                  </c:pt>
                  <c:pt idx="7617">
                    <c:v>11</c:v>
                  </c:pt>
                  <c:pt idx="7618">
                    <c:v>1</c:v>
                  </c:pt>
                  <c:pt idx="7619">
                    <c:v>13</c:v>
                  </c:pt>
                  <c:pt idx="7620">
                    <c:v>3</c:v>
                  </c:pt>
                  <c:pt idx="7621">
                    <c:v>2</c:v>
                  </c:pt>
                  <c:pt idx="7622">
                    <c:v>1</c:v>
                  </c:pt>
                  <c:pt idx="7623">
                    <c:v>3</c:v>
                  </c:pt>
                  <c:pt idx="7624">
                    <c:v>5</c:v>
                  </c:pt>
                  <c:pt idx="7625">
                    <c:v>10</c:v>
                  </c:pt>
                  <c:pt idx="7626">
                    <c:v>1</c:v>
                  </c:pt>
                  <c:pt idx="7627">
                    <c:v>8</c:v>
                  </c:pt>
                  <c:pt idx="7628">
                    <c:v>7</c:v>
                  </c:pt>
                  <c:pt idx="7629">
                    <c:v>16</c:v>
                  </c:pt>
                  <c:pt idx="7630">
                    <c:v>1</c:v>
                  </c:pt>
                  <c:pt idx="7631">
                    <c:v>19</c:v>
                  </c:pt>
                  <c:pt idx="7632">
                    <c:v>5</c:v>
                  </c:pt>
                  <c:pt idx="7633">
                    <c:v>11</c:v>
                  </c:pt>
                  <c:pt idx="7634">
                    <c:v>5</c:v>
                  </c:pt>
                  <c:pt idx="7635">
                    <c:v>3</c:v>
                  </c:pt>
                  <c:pt idx="7636">
                    <c:v>8</c:v>
                  </c:pt>
                  <c:pt idx="7637">
                    <c:v>4</c:v>
                  </c:pt>
                  <c:pt idx="7638">
                    <c:v>1</c:v>
                  </c:pt>
                  <c:pt idx="7639">
                    <c:v>3</c:v>
                  </c:pt>
                  <c:pt idx="7640">
                    <c:v>12</c:v>
                  </c:pt>
                  <c:pt idx="7641">
                    <c:v>8</c:v>
                  </c:pt>
                  <c:pt idx="7642">
                    <c:v>4</c:v>
                  </c:pt>
                  <c:pt idx="7643">
                    <c:v>1</c:v>
                  </c:pt>
                  <c:pt idx="7644">
                    <c:v>15</c:v>
                  </c:pt>
                  <c:pt idx="7645">
                    <c:v>4</c:v>
                  </c:pt>
                  <c:pt idx="7646">
                    <c:v>2</c:v>
                  </c:pt>
                  <c:pt idx="7647">
                    <c:v>17</c:v>
                  </c:pt>
                  <c:pt idx="7648">
                    <c:v>7</c:v>
                  </c:pt>
                  <c:pt idx="7649">
                    <c:v>5</c:v>
                  </c:pt>
                  <c:pt idx="7650">
                    <c:v>17</c:v>
                  </c:pt>
                  <c:pt idx="7651">
                    <c:v>6</c:v>
                  </c:pt>
                  <c:pt idx="7652">
                    <c:v>10</c:v>
                  </c:pt>
                  <c:pt idx="7653">
                    <c:v>3</c:v>
                  </c:pt>
                  <c:pt idx="7654">
                    <c:v>1</c:v>
                  </c:pt>
                  <c:pt idx="7655">
                    <c:v>5</c:v>
                  </c:pt>
                  <c:pt idx="7656">
                    <c:v>5</c:v>
                  </c:pt>
                  <c:pt idx="7657">
                    <c:v>1</c:v>
                  </c:pt>
                  <c:pt idx="7658">
                    <c:v>9</c:v>
                  </c:pt>
                  <c:pt idx="7659">
                    <c:v>4</c:v>
                  </c:pt>
                  <c:pt idx="7660">
                    <c:v>7</c:v>
                  </c:pt>
                  <c:pt idx="7661">
                    <c:v>10</c:v>
                  </c:pt>
                  <c:pt idx="7662">
                    <c:v>2</c:v>
                  </c:pt>
                  <c:pt idx="7663">
                    <c:v>15</c:v>
                  </c:pt>
                  <c:pt idx="7664">
                    <c:v>2</c:v>
                  </c:pt>
                  <c:pt idx="7665">
                    <c:v>5</c:v>
                  </c:pt>
                  <c:pt idx="7666">
                    <c:v>1</c:v>
                  </c:pt>
                  <c:pt idx="7667">
                    <c:v>2</c:v>
                  </c:pt>
                  <c:pt idx="7668">
                    <c:v>3</c:v>
                  </c:pt>
                  <c:pt idx="7669">
                    <c:v>4</c:v>
                  </c:pt>
                  <c:pt idx="7670">
                    <c:v>5</c:v>
                  </c:pt>
                  <c:pt idx="7671">
                    <c:v>14</c:v>
                  </c:pt>
                  <c:pt idx="7672">
                    <c:v>2</c:v>
                  </c:pt>
                  <c:pt idx="7673">
                    <c:v>3</c:v>
                  </c:pt>
                  <c:pt idx="7674">
                    <c:v>6</c:v>
                  </c:pt>
                  <c:pt idx="7675">
                    <c:v>5</c:v>
                  </c:pt>
                  <c:pt idx="7676">
                    <c:v>5</c:v>
                  </c:pt>
                  <c:pt idx="7677">
                    <c:v>2</c:v>
                  </c:pt>
                  <c:pt idx="7678">
                    <c:v>8</c:v>
                  </c:pt>
                  <c:pt idx="7679">
                    <c:v>6</c:v>
                  </c:pt>
                  <c:pt idx="7680">
                    <c:v>7</c:v>
                  </c:pt>
                  <c:pt idx="7681">
                    <c:v>8</c:v>
                  </c:pt>
                  <c:pt idx="7682">
                    <c:v>5</c:v>
                  </c:pt>
                  <c:pt idx="7683">
                    <c:v>3</c:v>
                  </c:pt>
                  <c:pt idx="7684">
                    <c:v>9</c:v>
                  </c:pt>
                  <c:pt idx="7685">
                    <c:v>10</c:v>
                  </c:pt>
                  <c:pt idx="7686">
                    <c:v>1</c:v>
                  </c:pt>
                  <c:pt idx="7687">
                    <c:v>6</c:v>
                  </c:pt>
                  <c:pt idx="7688">
                    <c:v>3</c:v>
                  </c:pt>
                  <c:pt idx="7689">
                    <c:v>3</c:v>
                  </c:pt>
                  <c:pt idx="7690">
                    <c:v>2</c:v>
                  </c:pt>
                  <c:pt idx="7691">
                    <c:v>6</c:v>
                  </c:pt>
                  <c:pt idx="7692">
                    <c:v>6</c:v>
                  </c:pt>
                  <c:pt idx="7693">
                    <c:v>1</c:v>
                  </c:pt>
                  <c:pt idx="7694">
                    <c:v>4</c:v>
                  </c:pt>
                  <c:pt idx="7695">
                    <c:v>1</c:v>
                  </c:pt>
                  <c:pt idx="7696">
                    <c:v>2</c:v>
                  </c:pt>
                  <c:pt idx="7697">
                    <c:v>2</c:v>
                  </c:pt>
                  <c:pt idx="7698">
                    <c:v>2</c:v>
                  </c:pt>
                  <c:pt idx="7699">
                    <c:v>5</c:v>
                  </c:pt>
                  <c:pt idx="7700">
                    <c:v>6</c:v>
                  </c:pt>
                  <c:pt idx="7701">
                    <c:v>9</c:v>
                  </c:pt>
                  <c:pt idx="7702">
                    <c:v>7</c:v>
                  </c:pt>
                  <c:pt idx="7703">
                    <c:v>8</c:v>
                  </c:pt>
                  <c:pt idx="7704">
                    <c:v>3</c:v>
                  </c:pt>
                  <c:pt idx="7705">
                    <c:v>8</c:v>
                  </c:pt>
                  <c:pt idx="7706">
                    <c:v>7</c:v>
                  </c:pt>
                  <c:pt idx="7707">
                    <c:v>3</c:v>
                  </c:pt>
                  <c:pt idx="7708">
                    <c:v>10</c:v>
                  </c:pt>
                  <c:pt idx="7709">
                    <c:v>4</c:v>
                  </c:pt>
                  <c:pt idx="7710">
                    <c:v>5</c:v>
                  </c:pt>
                  <c:pt idx="7711">
                    <c:v>10</c:v>
                  </c:pt>
                  <c:pt idx="7712">
                    <c:v>4</c:v>
                  </c:pt>
                  <c:pt idx="7713">
                    <c:v>14</c:v>
                  </c:pt>
                  <c:pt idx="7714">
                    <c:v>9</c:v>
                  </c:pt>
                  <c:pt idx="7715">
                    <c:v>4</c:v>
                  </c:pt>
                  <c:pt idx="7716">
                    <c:v>6</c:v>
                  </c:pt>
                  <c:pt idx="7717">
                    <c:v>3</c:v>
                  </c:pt>
                  <c:pt idx="7718">
                    <c:v>5</c:v>
                  </c:pt>
                  <c:pt idx="7719">
                    <c:v>4</c:v>
                  </c:pt>
                  <c:pt idx="7720">
                    <c:v>5</c:v>
                  </c:pt>
                  <c:pt idx="7721">
                    <c:v>8</c:v>
                  </c:pt>
                  <c:pt idx="7722">
                    <c:v>6</c:v>
                  </c:pt>
                  <c:pt idx="7723">
                    <c:v>2</c:v>
                  </c:pt>
                  <c:pt idx="7724">
                    <c:v>1</c:v>
                  </c:pt>
                  <c:pt idx="7725">
                    <c:v>1</c:v>
                  </c:pt>
                  <c:pt idx="7726">
                    <c:v>6</c:v>
                  </c:pt>
                  <c:pt idx="7727">
                    <c:v>8</c:v>
                  </c:pt>
                  <c:pt idx="7728">
                    <c:v>3</c:v>
                  </c:pt>
                  <c:pt idx="7729">
                    <c:v>7</c:v>
                  </c:pt>
                  <c:pt idx="7730">
                    <c:v>6</c:v>
                  </c:pt>
                  <c:pt idx="7731">
                    <c:v>5</c:v>
                  </c:pt>
                  <c:pt idx="7732">
                    <c:v>2</c:v>
                  </c:pt>
                  <c:pt idx="7733">
                    <c:v>4</c:v>
                  </c:pt>
                  <c:pt idx="7734">
                    <c:v>11</c:v>
                  </c:pt>
                  <c:pt idx="7735">
                    <c:v>4</c:v>
                  </c:pt>
                  <c:pt idx="7736">
                    <c:v>6</c:v>
                  </c:pt>
                  <c:pt idx="7737">
                    <c:v>3</c:v>
                  </c:pt>
                  <c:pt idx="7738">
                    <c:v>3</c:v>
                  </c:pt>
                  <c:pt idx="7739">
                    <c:v>8</c:v>
                  </c:pt>
                  <c:pt idx="7740">
                    <c:v>2</c:v>
                  </c:pt>
                  <c:pt idx="7741">
                    <c:v>9</c:v>
                  </c:pt>
                  <c:pt idx="7742">
                    <c:v>6</c:v>
                  </c:pt>
                  <c:pt idx="7743">
                    <c:v>13</c:v>
                  </c:pt>
                  <c:pt idx="7744">
                    <c:v>6</c:v>
                  </c:pt>
                  <c:pt idx="7745">
                    <c:v>3</c:v>
                  </c:pt>
                  <c:pt idx="7746">
                    <c:v>2</c:v>
                  </c:pt>
                  <c:pt idx="7747">
                    <c:v>3</c:v>
                  </c:pt>
                  <c:pt idx="7748">
                    <c:v>7</c:v>
                  </c:pt>
                  <c:pt idx="7749">
                    <c:v>2</c:v>
                  </c:pt>
                  <c:pt idx="7750">
                    <c:v>10</c:v>
                  </c:pt>
                  <c:pt idx="7751">
                    <c:v>2</c:v>
                  </c:pt>
                  <c:pt idx="7752">
                    <c:v>9</c:v>
                  </c:pt>
                  <c:pt idx="7753">
                    <c:v>2</c:v>
                  </c:pt>
                  <c:pt idx="7754">
                    <c:v>7</c:v>
                  </c:pt>
                  <c:pt idx="7755">
                    <c:v>1</c:v>
                  </c:pt>
                  <c:pt idx="7756">
                    <c:v>1</c:v>
                  </c:pt>
                  <c:pt idx="7757">
                    <c:v>8</c:v>
                  </c:pt>
                  <c:pt idx="7758">
                    <c:v>6</c:v>
                  </c:pt>
                  <c:pt idx="7759">
                    <c:v>9</c:v>
                  </c:pt>
                  <c:pt idx="7760">
                    <c:v>15</c:v>
                  </c:pt>
                  <c:pt idx="7761">
                    <c:v>4</c:v>
                  </c:pt>
                  <c:pt idx="7762">
                    <c:v>2</c:v>
                  </c:pt>
                  <c:pt idx="7763">
                    <c:v>10</c:v>
                  </c:pt>
                  <c:pt idx="7764">
                    <c:v>6</c:v>
                  </c:pt>
                  <c:pt idx="7765">
                    <c:v>1</c:v>
                  </c:pt>
                  <c:pt idx="7766">
                    <c:v>5</c:v>
                  </c:pt>
                  <c:pt idx="7767">
                    <c:v>4</c:v>
                  </c:pt>
                  <c:pt idx="7768">
                    <c:v>1</c:v>
                  </c:pt>
                  <c:pt idx="7769">
                    <c:v>8</c:v>
                  </c:pt>
                  <c:pt idx="7770">
                    <c:v>9</c:v>
                  </c:pt>
                  <c:pt idx="7771">
                    <c:v>17</c:v>
                  </c:pt>
                  <c:pt idx="7772">
                    <c:v>8</c:v>
                  </c:pt>
                  <c:pt idx="7773">
                    <c:v>5</c:v>
                  </c:pt>
                  <c:pt idx="7774">
                    <c:v>1</c:v>
                  </c:pt>
                  <c:pt idx="7775">
                    <c:v>2</c:v>
                  </c:pt>
                  <c:pt idx="7776">
                    <c:v>3</c:v>
                  </c:pt>
                  <c:pt idx="7777">
                    <c:v>7</c:v>
                  </c:pt>
                  <c:pt idx="7778">
                    <c:v>4</c:v>
                  </c:pt>
                  <c:pt idx="7779">
                    <c:v>10</c:v>
                  </c:pt>
                  <c:pt idx="7780">
                    <c:v>2</c:v>
                  </c:pt>
                  <c:pt idx="7781">
                    <c:v>2</c:v>
                  </c:pt>
                  <c:pt idx="7782">
                    <c:v>4</c:v>
                  </c:pt>
                  <c:pt idx="7783">
                    <c:v>13</c:v>
                  </c:pt>
                  <c:pt idx="7784">
                    <c:v>8</c:v>
                  </c:pt>
                  <c:pt idx="7785">
                    <c:v>2</c:v>
                  </c:pt>
                  <c:pt idx="7786">
                    <c:v>7</c:v>
                  </c:pt>
                  <c:pt idx="7787">
                    <c:v>4</c:v>
                  </c:pt>
                  <c:pt idx="7788">
                    <c:v>2</c:v>
                  </c:pt>
                  <c:pt idx="7789">
                    <c:v>4</c:v>
                  </c:pt>
                  <c:pt idx="7790">
                    <c:v>1</c:v>
                  </c:pt>
                  <c:pt idx="7791">
                    <c:v>2</c:v>
                  </c:pt>
                  <c:pt idx="7792">
                    <c:v>4</c:v>
                  </c:pt>
                  <c:pt idx="7793">
                    <c:v>3</c:v>
                  </c:pt>
                  <c:pt idx="7794">
                    <c:v>1</c:v>
                  </c:pt>
                  <c:pt idx="7795">
                    <c:v>4</c:v>
                  </c:pt>
                  <c:pt idx="7796">
                    <c:v>3</c:v>
                  </c:pt>
                  <c:pt idx="7797">
                    <c:v>7</c:v>
                  </c:pt>
                  <c:pt idx="7798">
                    <c:v>5</c:v>
                  </c:pt>
                  <c:pt idx="7799">
                    <c:v>1</c:v>
                  </c:pt>
                  <c:pt idx="7800">
                    <c:v>2</c:v>
                  </c:pt>
                  <c:pt idx="7801">
                    <c:v>1</c:v>
                  </c:pt>
                  <c:pt idx="7802">
                    <c:v>3</c:v>
                  </c:pt>
                  <c:pt idx="7803">
                    <c:v>2</c:v>
                  </c:pt>
                  <c:pt idx="7804">
                    <c:v>4</c:v>
                  </c:pt>
                  <c:pt idx="7805">
                    <c:v>1</c:v>
                  </c:pt>
                  <c:pt idx="7806">
                    <c:v>6</c:v>
                  </c:pt>
                  <c:pt idx="7807">
                    <c:v>3</c:v>
                  </c:pt>
                  <c:pt idx="7808">
                    <c:v>2</c:v>
                  </c:pt>
                  <c:pt idx="7809">
                    <c:v>14</c:v>
                  </c:pt>
                  <c:pt idx="7810">
                    <c:v>4</c:v>
                  </c:pt>
                  <c:pt idx="7811">
                    <c:v>1</c:v>
                  </c:pt>
                  <c:pt idx="7812">
                    <c:v>1</c:v>
                  </c:pt>
                  <c:pt idx="7813">
                    <c:v>1</c:v>
                  </c:pt>
                  <c:pt idx="7814">
                    <c:v>5</c:v>
                  </c:pt>
                  <c:pt idx="7815">
                    <c:v>1</c:v>
                  </c:pt>
                  <c:pt idx="7816">
                    <c:v>3</c:v>
                  </c:pt>
                  <c:pt idx="7817">
                    <c:v>5</c:v>
                  </c:pt>
                  <c:pt idx="7818">
                    <c:v>5</c:v>
                  </c:pt>
                  <c:pt idx="7819">
                    <c:v>5</c:v>
                  </c:pt>
                  <c:pt idx="7820">
                    <c:v>2</c:v>
                  </c:pt>
                  <c:pt idx="7821">
                    <c:v>2</c:v>
                  </c:pt>
                  <c:pt idx="7822">
                    <c:v>1</c:v>
                  </c:pt>
                  <c:pt idx="7823">
                    <c:v>3</c:v>
                  </c:pt>
                  <c:pt idx="7824">
                    <c:v>2</c:v>
                  </c:pt>
                  <c:pt idx="7825">
                    <c:v>1</c:v>
                  </c:pt>
                  <c:pt idx="7826">
                    <c:v>6</c:v>
                  </c:pt>
                  <c:pt idx="7827">
                    <c:v>4</c:v>
                  </c:pt>
                  <c:pt idx="7828">
                    <c:v>10</c:v>
                  </c:pt>
                  <c:pt idx="7829">
                    <c:v>10</c:v>
                  </c:pt>
                  <c:pt idx="7830">
                    <c:v>5</c:v>
                  </c:pt>
                  <c:pt idx="7831">
                    <c:v>3</c:v>
                  </c:pt>
                  <c:pt idx="7832">
                    <c:v>11</c:v>
                  </c:pt>
                  <c:pt idx="7833">
                    <c:v>5</c:v>
                  </c:pt>
                  <c:pt idx="7834">
                    <c:v>1</c:v>
                  </c:pt>
                  <c:pt idx="7835">
                    <c:v>3</c:v>
                  </c:pt>
                  <c:pt idx="7836">
                    <c:v>4</c:v>
                  </c:pt>
                  <c:pt idx="7837">
                    <c:v>3</c:v>
                  </c:pt>
                  <c:pt idx="7838">
                    <c:v>6</c:v>
                  </c:pt>
                  <c:pt idx="7839">
                    <c:v>6</c:v>
                  </c:pt>
                  <c:pt idx="7840">
                    <c:v>5</c:v>
                  </c:pt>
                  <c:pt idx="7841">
                    <c:v>1</c:v>
                  </c:pt>
                  <c:pt idx="7842">
                    <c:v>4</c:v>
                  </c:pt>
                  <c:pt idx="7843">
                    <c:v>3</c:v>
                  </c:pt>
                  <c:pt idx="7844">
                    <c:v>6</c:v>
                  </c:pt>
                  <c:pt idx="7845">
                    <c:v>5</c:v>
                  </c:pt>
                  <c:pt idx="7846">
                    <c:v>11</c:v>
                  </c:pt>
                  <c:pt idx="7847">
                    <c:v>2</c:v>
                  </c:pt>
                  <c:pt idx="7848">
                    <c:v>8</c:v>
                  </c:pt>
                  <c:pt idx="7849">
                    <c:v>14</c:v>
                  </c:pt>
                  <c:pt idx="7850">
                    <c:v>6</c:v>
                  </c:pt>
                  <c:pt idx="7851">
                    <c:v>1</c:v>
                  </c:pt>
                  <c:pt idx="7852">
                    <c:v>3</c:v>
                  </c:pt>
                  <c:pt idx="7853">
                    <c:v>4</c:v>
                  </c:pt>
                  <c:pt idx="7854">
                    <c:v>12</c:v>
                  </c:pt>
                  <c:pt idx="7855">
                    <c:v>8</c:v>
                  </c:pt>
                  <c:pt idx="7856">
                    <c:v>1</c:v>
                  </c:pt>
                  <c:pt idx="7857">
                    <c:v>2</c:v>
                  </c:pt>
                  <c:pt idx="7858">
                    <c:v>2</c:v>
                  </c:pt>
                  <c:pt idx="7859">
                    <c:v>4</c:v>
                  </c:pt>
                  <c:pt idx="7860">
                    <c:v>4</c:v>
                  </c:pt>
                  <c:pt idx="7861">
                    <c:v>3</c:v>
                  </c:pt>
                  <c:pt idx="7862">
                    <c:v>10</c:v>
                  </c:pt>
                  <c:pt idx="7863">
                    <c:v>15</c:v>
                  </c:pt>
                  <c:pt idx="7864">
                    <c:v>16</c:v>
                  </c:pt>
                  <c:pt idx="7865">
                    <c:v>12</c:v>
                  </c:pt>
                  <c:pt idx="7866">
                    <c:v>4</c:v>
                  </c:pt>
                  <c:pt idx="7867">
                    <c:v>3</c:v>
                  </c:pt>
                  <c:pt idx="7868">
                    <c:v>2</c:v>
                  </c:pt>
                  <c:pt idx="7869">
                    <c:v>2</c:v>
                  </c:pt>
                  <c:pt idx="7870">
                    <c:v>5</c:v>
                  </c:pt>
                  <c:pt idx="7871">
                    <c:v>1</c:v>
                  </c:pt>
                  <c:pt idx="7872">
                    <c:v>6</c:v>
                  </c:pt>
                  <c:pt idx="7873">
                    <c:v>3</c:v>
                  </c:pt>
                  <c:pt idx="7874">
                    <c:v>4</c:v>
                  </c:pt>
                  <c:pt idx="7875">
                    <c:v>1</c:v>
                  </c:pt>
                  <c:pt idx="7876">
                    <c:v>5</c:v>
                  </c:pt>
                  <c:pt idx="7877">
                    <c:v>5</c:v>
                  </c:pt>
                  <c:pt idx="7878">
                    <c:v>6</c:v>
                  </c:pt>
                  <c:pt idx="7879">
                    <c:v>3</c:v>
                  </c:pt>
                  <c:pt idx="7880">
                    <c:v>15</c:v>
                  </c:pt>
                  <c:pt idx="7881">
                    <c:v>3</c:v>
                  </c:pt>
                  <c:pt idx="7882">
                    <c:v>2</c:v>
                  </c:pt>
                  <c:pt idx="7883">
                    <c:v>1</c:v>
                  </c:pt>
                  <c:pt idx="7884">
                    <c:v>3</c:v>
                  </c:pt>
                  <c:pt idx="7885">
                    <c:v>2</c:v>
                  </c:pt>
                  <c:pt idx="7886">
                    <c:v>9</c:v>
                  </c:pt>
                  <c:pt idx="7887">
                    <c:v>9</c:v>
                  </c:pt>
                  <c:pt idx="7888">
                    <c:v>4</c:v>
                  </c:pt>
                  <c:pt idx="7889">
                    <c:v>5</c:v>
                  </c:pt>
                  <c:pt idx="7890">
                    <c:v>1</c:v>
                  </c:pt>
                  <c:pt idx="7891">
                    <c:v>12</c:v>
                  </c:pt>
                  <c:pt idx="7892">
                    <c:v>6</c:v>
                  </c:pt>
                  <c:pt idx="7893">
                    <c:v>2</c:v>
                  </c:pt>
                  <c:pt idx="7894">
                    <c:v>2</c:v>
                  </c:pt>
                  <c:pt idx="7895">
                    <c:v>7</c:v>
                  </c:pt>
                  <c:pt idx="7896">
                    <c:v>5</c:v>
                  </c:pt>
                  <c:pt idx="7897">
                    <c:v>9</c:v>
                  </c:pt>
                  <c:pt idx="7898">
                    <c:v>6</c:v>
                  </c:pt>
                  <c:pt idx="7899">
                    <c:v>3</c:v>
                  </c:pt>
                  <c:pt idx="7900">
                    <c:v>4</c:v>
                  </c:pt>
                  <c:pt idx="7901">
                    <c:v>16</c:v>
                  </c:pt>
                  <c:pt idx="7902">
                    <c:v>1</c:v>
                  </c:pt>
                  <c:pt idx="7903">
                    <c:v>5</c:v>
                  </c:pt>
                  <c:pt idx="7904">
                    <c:v>9</c:v>
                  </c:pt>
                  <c:pt idx="7905">
                    <c:v>13</c:v>
                  </c:pt>
                  <c:pt idx="7906">
                    <c:v>1</c:v>
                  </c:pt>
                  <c:pt idx="7907">
                    <c:v>1</c:v>
                  </c:pt>
                  <c:pt idx="7908">
                    <c:v>21</c:v>
                  </c:pt>
                  <c:pt idx="7909">
                    <c:v>1</c:v>
                  </c:pt>
                  <c:pt idx="7910">
                    <c:v>2</c:v>
                  </c:pt>
                  <c:pt idx="7911">
                    <c:v>10</c:v>
                  </c:pt>
                  <c:pt idx="7912">
                    <c:v>3</c:v>
                  </c:pt>
                  <c:pt idx="7913">
                    <c:v>5</c:v>
                  </c:pt>
                  <c:pt idx="7914">
                    <c:v>20</c:v>
                  </c:pt>
                  <c:pt idx="7915">
                    <c:v>2</c:v>
                  </c:pt>
                  <c:pt idx="7916">
                    <c:v>7</c:v>
                  </c:pt>
                  <c:pt idx="7917">
                    <c:v>4</c:v>
                  </c:pt>
                  <c:pt idx="7918">
                    <c:v>1</c:v>
                  </c:pt>
                  <c:pt idx="7919">
                    <c:v>6</c:v>
                  </c:pt>
                  <c:pt idx="7920">
                    <c:v>6</c:v>
                  </c:pt>
                  <c:pt idx="7921">
                    <c:v>6</c:v>
                  </c:pt>
                  <c:pt idx="7922">
                    <c:v>1</c:v>
                  </c:pt>
                  <c:pt idx="7923">
                    <c:v>1</c:v>
                  </c:pt>
                  <c:pt idx="7924">
                    <c:v>8</c:v>
                  </c:pt>
                  <c:pt idx="7925">
                    <c:v>4</c:v>
                  </c:pt>
                  <c:pt idx="7926">
                    <c:v>3</c:v>
                  </c:pt>
                  <c:pt idx="7927">
                    <c:v>12</c:v>
                  </c:pt>
                  <c:pt idx="7928">
                    <c:v>4</c:v>
                  </c:pt>
                  <c:pt idx="7929">
                    <c:v>6</c:v>
                  </c:pt>
                  <c:pt idx="7930">
                    <c:v>2</c:v>
                  </c:pt>
                  <c:pt idx="7931">
                    <c:v>2</c:v>
                  </c:pt>
                  <c:pt idx="7932">
                    <c:v>4</c:v>
                  </c:pt>
                  <c:pt idx="7933">
                    <c:v>9</c:v>
                  </c:pt>
                  <c:pt idx="7934">
                    <c:v>2</c:v>
                  </c:pt>
                  <c:pt idx="7935">
                    <c:v>15</c:v>
                  </c:pt>
                  <c:pt idx="7936">
                    <c:v>3</c:v>
                  </c:pt>
                  <c:pt idx="7937">
                    <c:v>1</c:v>
                  </c:pt>
                  <c:pt idx="7938">
                    <c:v>16</c:v>
                  </c:pt>
                  <c:pt idx="7939">
                    <c:v>6</c:v>
                  </c:pt>
                  <c:pt idx="7940">
                    <c:v>2</c:v>
                  </c:pt>
                  <c:pt idx="7941">
                    <c:v>2</c:v>
                  </c:pt>
                  <c:pt idx="7942">
                    <c:v>5</c:v>
                  </c:pt>
                  <c:pt idx="7943">
                    <c:v>1</c:v>
                  </c:pt>
                  <c:pt idx="7944">
                    <c:v>7</c:v>
                  </c:pt>
                  <c:pt idx="7945">
                    <c:v>11</c:v>
                  </c:pt>
                  <c:pt idx="7946">
                    <c:v>6</c:v>
                  </c:pt>
                  <c:pt idx="7947">
                    <c:v>1</c:v>
                  </c:pt>
                  <c:pt idx="7948">
                    <c:v>5</c:v>
                  </c:pt>
                  <c:pt idx="7949">
                    <c:v>2</c:v>
                  </c:pt>
                  <c:pt idx="7950">
                    <c:v>4</c:v>
                  </c:pt>
                  <c:pt idx="7951">
                    <c:v>7</c:v>
                  </c:pt>
                  <c:pt idx="7952">
                    <c:v>2</c:v>
                  </c:pt>
                  <c:pt idx="7953">
                    <c:v>15</c:v>
                  </c:pt>
                  <c:pt idx="7954">
                    <c:v>10</c:v>
                  </c:pt>
                  <c:pt idx="7955">
                    <c:v>17</c:v>
                  </c:pt>
                  <c:pt idx="7956">
                    <c:v>4</c:v>
                  </c:pt>
                  <c:pt idx="7957">
                    <c:v>10</c:v>
                  </c:pt>
                  <c:pt idx="7958">
                    <c:v>3</c:v>
                  </c:pt>
                  <c:pt idx="7959">
                    <c:v>7</c:v>
                  </c:pt>
                  <c:pt idx="7960">
                    <c:v>2</c:v>
                  </c:pt>
                  <c:pt idx="7961">
                    <c:v>1</c:v>
                  </c:pt>
                  <c:pt idx="7962">
                    <c:v>3</c:v>
                  </c:pt>
                  <c:pt idx="7963">
                    <c:v>7</c:v>
                  </c:pt>
                  <c:pt idx="7964">
                    <c:v>2</c:v>
                  </c:pt>
                  <c:pt idx="7965">
                    <c:v>4</c:v>
                  </c:pt>
                  <c:pt idx="7966">
                    <c:v>4</c:v>
                  </c:pt>
                  <c:pt idx="7967">
                    <c:v>5</c:v>
                  </c:pt>
                  <c:pt idx="7968">
                    <c:v>6</c:v>
                  </c:pt>
                  <c:pt idx="7969">
                    <c:v>3</c:v>
                  </c:pt>
                  <c:pt idx="7970">
                    <c:v>1</c:v>
                  </c:pt>
                  <c:pt idx="7971">
                    <c:v>1</c:v>
                  </c:pt>
                  <c:pt idx="7972">
                    <c:v>19</c:v>
                  </c:pt>
                  <c:pt idx="7973">
                    <c:v>3</c:v>
                  </c:pt>
                  <c:pt idx="7974">
                    <c:v>4</c:v>
                  </c:pt>
                  <c:pt idx="7975">
                    <c:v>1</c:v>
                  </c:pt>
                  <c:pt idx="7976">
                    <c:v>4</c:v>
                  </c:pt>
                  <c:pt idx="7977">
                    <c:v>6</c:v>
                  </c:pt>
                  <c:pt idx="7978">
                    <c:v>4</c:v>
                  </c:pt>
                  <c:pt idx="7979">
                    <c:v>2</c:v>
                  </c:pt>
                  <c:pt idx="7980">
                    <c:v>11</c:v>
                  </c:pt>
                  <c:pt idx="7981">
                    <c:v>9</c:v>
                  </c:pt>
                  <c:pt idx="7982">
                    <c:v>6</c:v>
                  </c:pt>
                  <c:pt idx="7983">
                    <c:v>1</c:v>
                  </c:pt>
                  <c:pt idx="7984">
                    <c:v>1</c:v>
                  </c:pt>
                  <c:pt idx="7985">
                    <c:v>6</c:v>
                  </c:pt>
                  <c:pt idx="7986">
                    <c:v>6</c:v>
                  </c:pt>
                  <c:pt idx="7987">
                    <c:v>1</c:v>
                  </c:pt>
                  <c:pt idx="7988">
                    <c:v>1</c:v>
                  </c:pt>
                  <c:pt idx="7989">
                    <c:v>11</c:v>
                  </c:pt>
                  <c:pt idx="7990">
                    <c:v>1</c:v>
                  </c:pt>
                  <c:pt idx="7991">
                    <c:v>4</c:v>
                  </c:pt>
                  <c:pt idx="7992">
                    <c:v>4</c:v>
                  </c:pt>
                  <c:pt idx="7993">
                    <c:v>1</c:v>
                  </c:pt>
                  <c:pt idx="7994">
                    <c:v>1</c:v>
                  </c:pt>
                  <c:pt idx="7995">
                    <c:v>2</c:v>
                  </c:pt>
                  <c:pt idx="7996">
                    <c:v>6</c:v>
                  </c:pt>
                  <c:pt idx="7997">
                    <c:v>1</c:v>
                  </c:pt>
                  <c:pt idx="7998">
                    <c:v>3</c:v>
                  </c:pt>
                  <c:pt idx="7999">
                    <c:v>2</c:v>
                  </c:pt>
                  <c:pt idx="8000">
                    <c:v>18</c:v>
                  </c:pt>
                  <c:pt idx="8001">
                    <c:v>10</c:v>
                  </c:pt>
                  <c:pt idx="8002">
                    <c:v>14</c:v>
                  </c:pt>
                  <c:pt idx="8003">
                    <c:v>7</c:v>
                  </c:pt>
                  <c:pt idx="8004">
                    <c:v>6</c:v>
                  </c:pt>
                  <c:pt idx="8005">
                    <c:v>11</c:v>
                  </c:pt>
                  <c:pt idx="8006">
                    <c:v>7</c:v>
                  </c:pt>
                  <c:pt idx="8007">
                    <c:v>4</c:v>
                  </c:pt>
                  <c:pt idx="8008">
                    <c:v>6</c:v>
                  </c:pt>
                  <c:pt idx="8009">
                    <c:v>10</c:v>
                  </c:pt>
                  <c:pt idx="8010">
                    <c:v>2</c:v>
                  </c:pt>
                  <c:pt idx="8011">
                    <c:v>3</c:v>
                  </c:pt>
                  <c:pt idx="8012">
                    <c:v>10</c:v>
                  </c:pt>
                  <c:pt idx="8013">
                    <c:v>6</c:v>
                  </c:pt>
                  <c:pt idx="8014">
                    <c:v>8</c:v>
                  </c:pt>
                  <c:pt idx="8015">
                    <c:v>11</c:v>
                  </c:pt>
                  <c:pt idx="8016">
                    <c:v>2</c:v>
                  </c:pt>
                  <c:pt idx="8017">
                    <c:v>1</c:v>
                  </c:pt>
                  <c:pt idx="8018">
                    <c:v>2</c:v>
                  </c:pt>
                  <c:pt idx="8019">
                    <c:v>1</c:v>
                  </c:pt>
                  <c:pt idx="8020">
                    <c:v>6</c:v>
                  </c:pt>
                  <c:pt idx="8021">
                    <c:v>2</c:v>
                  </c:pt>
                  <c:pt idx="8022">
                    <c:v>4</c:v>
                  </c:pt>
                  <c:pt idx="8023">
                    <c:v>12</c:v>
                  </c:pt>
                  <c:pt idx="8024">
                    <c:v>2</c:v>
                  </c:pt>
                  <c:pt idx="8025">
                    <c:v>5</c:v>
                  </c:pt>
                  <c:pt idx="8026">
                    <c:v>3</c:v>
                  </c:pt>
                  <c:pt idx="8027">
                    <c:v>1</c:v>
                  </c:pt>
                  <c:pt idx="8028">
                    <c:v>3</c:v>
                  </c:pt>
                  <c:pt idx="8029">
                    <c:v>3</c:v>
                  </c:pt>
                  <c:pt idx="8030">
                    <c:v>7</c:v>
                  </c:pt>
                  <c:pt idx="8031">
                    <c:v>6</c:v>
                  </c:pt>
                  <c:pt idx="8032">
                    <c:v>4</c:v>
                  </c:pt>
                  <c:pt idx="8033">
                    <c:v>2</c:v>
                  </c:pt>
                  <c:pt idx="8034">
                    <c:v>10</c:v>
                  </c:pt>
                  <c:pt idx="8035">
                    <c:v>6</c:v>
                  </c:pt>
                  <c:pt idx="8036">
                    <c:v>10</c:v>
                  </c:pt>
                  <c:pt idx="8037">
                    <c:v>3</c:v>
                  </c:pt>
                  <c:pt idx="8038">
                    <c:v>3</c:v>
                  </c:pt>
                  <c:pt idx="8039">
                    <c:v>3</c:v>
                  </c:pt>
                  <c:pt idx="8040">
                    <c:v>3</c:v>
                  </c:pt>
                  <c:pt idx="8041">
                    <c:v>14</c:v>
                  </c:pt>
                  <c:pt idx="8042">
                    <c:v>2</c:v>
                  </c:pt>
                  <c:pt idx="8043">
                    <c:v>7</c:v>
                  </c:pt>
                  <c:pt idx="8044">
                    <c:v>7</c:v>
                  </c:pt>
                  <c:pt idx="8045">
                    <c:v>7</c:v>
                  </c:pt>
                  <c:pt idx="8046">
                    <c:v>4</c:v>
                  </c:pt>
                  <c:pt idx="8047">
                    <c:v>2</c:v>
                  </c:pt>
                  <c:pt idx="8048">
                    <c:v>6</c:v>
                  </c:pt>
                  <c:pt idx="8049">
                    <c:v>10</c:v>
                  </c:pt>
                  <c:pt idx="8050">
                    <c:v>12</c:v>
                  </c:pt>
                  <c:pt idx="8051">
                    <c:v>7</c:v>
                  </c:pt>
                  <c:pt idx="8052">
                    <c:v>11</c:v>
                  </c:pt>
                  <c:pt idx="8053">
                    <c:v>4</c:v>
                  </c:pt>
                  <c:pt idx="8054">
                    <c:v>5</c:v>
                  </c:pt>
                  <c:pt idx="8055">
                    <c:v>4</c:v>
                  </c:pt>
                  <c:pt idx="8056">
                    <c:v>11</c:v>
                  </c:pt>
                  <c:pt idx="8057">
                    <c:v>2</c:v>
                  </c:pt>
                  <c:pt idx="8058">
                    <c:v>1</c:v>
                  </c:pt>
                  <c:pt idx="8059">
                    <c:v>1</c:v>
                  </c:pt>
                  <c:pt idx="8060">
                    <c:v>7</c:v>
                  </c:pt>
                  <c:pt idx="8061">
                    <c:v>5</c:v>
                  </c:pt>
                  <c:pt idx="8062">
                    <c:v>1</c:v>
                  </c:pt>
                  <c:pt idx="8063">
                    <c:v>14</c:v>
                  </c:pt>
                  <c:pt idx="8064">
                    <c:v>9</c:v>
                  </c:pt>
                  <c:pt idx="8065">
                    <c:v>1</c:v>
                  </c:pt>
                  <c:pt idx="8066">
                    <c:v>17</c:v>
                  </c:pt>
                  <c:pt idx="8067">
                    <c:v>6</c:v>
                  </c:pt>
                  <c:pt idx="8068">
                    <c:v>5</c:v>
                  </c:pt>
                  <c:pt idx="8069">
                    <c:v>5</c:v>
                  </c:pt>
                  <c:pt idx="8070">
                    <c:v>5</c:v>
                  </c:pt>
                  <c:pt idx="8071">
                    <c:v>9</c:v>
                  </c:pt>
                  <c:pt idx="8072">
                    <c:v>4</c:v>
                  </c:pt>
                  <c:pt idx="8073">
                    <c:v>2</c:v>
                  </c:pt>
                  <c:pt idx="8074">
                    <c:v>13</c:v>
                  </c:pt>
                  <c:pt idx="8075">
                    <c:v>5</c:v>
                  </c:pt>
                  <c:pt idx="8076">
                    <c:v>4</c:v>
                  </c:pt>
                  <c:pt idx="8077">
                    <c:v>6</c:v>
                  </c:pt>
                  <c:pt idx="8078">
                    <c:v>4</c:v>
                  </c:pt>
                  <c:pt idx="8079">
                    <c:v>1</c:v>
                  </c:pt>
                  <c:pt idx="8080">
                    <c:v>9</c:v>
                  </c:pt>
                  <c:pt idx="8081">
                    <c:v>10</c:v>
                  </c:pt>
                  <c:pt idx="8082">
                    <c:v>3</c:v>
                  </c:pt>
                  <c:pt idx="8083">
                    <c:v>11</c:v>
                  </c:pt>
                  <c:pt idx="8084">
                    <c:v>5</c:v>
                  </c:pt>
                  <c:pt idx="8085">
                    <c:v>8</c:v>
                  </c:pt>
                  <c:pt idx="8086">
                    <c:v>12</c:v>
                  </c:pt>
                  <c:pt idx="8087">
                    <c:v>5</c:v>
                  </c:pt>
                  <c:pt idx="8088">
                    <c:v>11</c:v>
                  </c:pt>
                  <c:pt idx="8089">
                    <c:v>3</c:v>
                  </c:pt>
                  <c:pt idx="8090">
                    <c:v>1</c:v>
                  </c:pt>
                  <c:pt idx="8091">
                    <c:v>3</c:v>
                  </c:pt>
                  <c:pt idx="8092">
                    <c:v>2</c:v>
                  </c:pt>
                  <c:pt idx="8093">
                    <c:v>3</c:v>
                  </c:pt>
                  <c:pt idx="8094">
                    <c:v>14</c:v>
                  </c:pt>
                  <c:pt idx="8095">
                    <c:v>8</c:v>
                  </c:pt>
                  <c:pt idx="8096">
                    <c:v>1</c:v>
                  </c:pt>
                  <c:pt idx="8097">
                    <c:v>7</c:v>
                  </c:pt>
                  <c:pt idx="8098">
                    <c:v>4</c:v>
                  </c:pt>
                  <c:pt idx="8099">
                    <c:v>14</c:v>
                  </c:pt>
                  <c:pt idx="8100">
                    <c:v>1</c:v>
                  </c:pt>
                  <c:pt idx="8101">
                    <c:v>3</c:v>
                  </c:pt>
                  <c:pt idx="8102">
                    <c:v>1</c:v>
                  </c:pt>
                  <c:pt idx="8103">
                    <c:v>8</c:v>
                  </c:pt>
                  <c:pt idx="8104">
                    <c:v>4</c:v>
                  </c:pt>
                  <c:pt idx="8105">
                    <c:v>2</c:v>
                  </c:pt>
                  <c:pt idx="8106">
                    <c:v>2</c:v>
                  </c:pt>
                  <c:pt idx="8107">
                    <c:v>11</c:v>
                  </c:pt>
                  <c:pt idx="8108">
                    <c:v>4</c:v>
                  </c:pt>
                  <c:pt idx="8109">
                    <c:v>3</c:v>
                  </c:pt>
                  <c:pt idx="8110">
                    <c:v>1</c:v>
                  </c:pt>
                  <c:pt idx="8111">
                    <c:v>4</c:v>
                  </c:pt>
                  <c:pt idx="8112">
                    <c:v>4</c:v>
                  </c:pt>
                  <c:pt idx="8113">
                    <c:v>8</c:v>
                  </c:pt>
                  <c:pt idx="8114">
                    <c:v>1</c:v>
                  </c:pt>
                  <c:pt idx="8115">
                    <c:v>7</c:v>
                  </c:pt>
                  <c:pt idx="8116">
                    <c:v>23</c:v>
                  </c:pt>
                  <c:pt idx="8117">
                    <c:v>19</c:v>
                  </c:pt>
                  <c:pt idx="8118">
                    <c:v>9</c:v>
                  </c:pt>
                  <c:pt idx="8119">
                    <c:v>9</c:v>
                  </c:pt>
                  <c:pt idx="8120">
                    <c:v>14</c:v>
                  </c:pt>
                  <c:pt idx="8121">
                    <c:v>7</c:v>
                  </c:pt>
                  <c:pt idx="8122">
                    <c:v>8</c:v>
                  </c:pt>
                  <c:pt idx="8123">
                    <c:v>3</c:v>
                  </c:pt>
                  <c:pt idx="8124">
                    <c:v>13</c:v>
                  </c:pt>
                  <c:pt idx="8125">
                    <c:v>7</c:v>
                  </c:pt>
                  <c:pt idx="8126">
                    <c:v>5</c:v>
                  </c:pt>
                  <c:pt idx="8127">
                    <c:v>1</c:v>
                  </c:pt>
                  <c:pt idx="8128">
                    <c:v>1</c:v>
                  </c:pt>
                  <c:pt idx="8129">
                    <c:v>8</c:v>
                  </c:pt>
                  <c:pt idx="8130">
                    <c:v>1</c:v>
                  </c:pt>
                  <c:pt idx="8131">
                    <c:v>7</c:v>
                  </c:pt>
                  <c:pt idx="8132">
                    <c:v>7</c:v>
                  </c:pt>
                  <c:pt idx="8133">
                    <c:v>8</c:v>
                  </c:pt>
                  <c:pt idx="8134">
                    <c:v>1</c:v>
                  </c:pt>
                  <c:pt idx="8135">
                    <c:v>3</c:v>
                  </c:pt>
                  <c:pt idx="8136">
                    <c:v>3</c:v>
                  </c:pt>
                  <c:pt idx="8137">
                    <c:v>5</c:v>
                  </c:pt>
                  <c:pt idx="8138">
                    <c:v>4</c:v>
                  </c:pt>
                  <c:pt idx="8139">
                    <c:v>2</c:v>
                  </c:pt>
                  <c:pt idx="8140">
                    <c:v>5</c:v>
                  </c:pt>
                  <c:pt idx="8141">
                    <c:v>4</c:v>
                  </c:pt>
                  <c:pt idx="8142">
                    <c:v>13</c:v>
                  </c:pt>
                  <c:pt idx="8143">
                    <c:v>5</c:v>
                  </c:pt>
                  <c:pt idx="8144">
                    <c:v>1</c:v>
                  </c:pt>
                  <c:pt idx="8145">
                    <c:v>10</c:v>
                  </c:pt>
                  <c:pt idx="8146">
                    <c:v>2</c:v>
                  </c:pt>
                  <c:pt idx="8147">
                    <c:v>2</c:v>
                  </c:pt>
                  <c:pt idx="8148">
                    <c:v>17</c:v>
                  </c:pt>
                  <c:pt idx="8149">
                    <c:v>7</c:v>
                  </c:pt>
                  <c:pt idx="8150">
                    <c:v>3</c:v>
                  </c:pt>
                  <c:pt idx="8151">
                    <c:v>1</c:v>
                  </c:pt>
                  <c:pt idx="8152">
                    <c:v>19</c:v>
                  </c:pt>
                  <c:pt idx="8153">
                    <c:v>6</c:v>
                  </c:pt>
                  <c:pt idx="8154">
                    <c:v>9</c:v>
                  </c:pt>
                  <c:pt idx="8155">
                    <c:v>2</c:v>
                  </c:pt>
                  <c:pt idx="8156">
                    <c:v>1</c:v>
                  </c:pt>
                  <c:pt idx="8157">
                    <c:v>5</c:v>
                  </c:pt>
                  <c:pt idx="8158">
                    <c:v>3</c:v>
                  </c:pt>
                  <c:pt idx="8159">
                    <c:v>17</c:v>
                  </c:pt>
                  <c:pt idx="8160">
                    <c:v>9</c:v>
                  </c:pt>
                  <c:pt idx="8161">
                    <c:v>3</c:v>
                  </c:pt>
                  <c:pt idx="8162">
                    <c:v>3</c:v>
                  </c:pt>
                  <c:pt idx="8163">
                    <c:v>14</c:v>
                  </c:pt>
                  <c:pt idx="8164">
                    <c:v>14</c:v>
                  </c:pt>
                  <c:pt idx="8165">
                    <c:v>1</c:v>
                  </c:pt>
                  <c:pt idx="8166">
                    <c:v>6</c:v>
                  </c:pt>
                  <c:pt idx="8167">
                    <c:v>4</c:v>
                  </c:pt>
                  <c:pt idx="8168">
                    <c:v>3</c:v>
                  </c:pt>
                  <c:pt idx="8169">
                    <c:v>11</c:v>
                  </c:pt>
                  <c:pt idx="8170">
                    <c:v>2</c:v>
                  </c:pt>
                  <c:pt idx="8171">
                    <c:v>2</c:v>
                  </c:pt>
                  <c:pt idx="8172">
                    <c:v>7</c:v>
                  </c:pt>
                  <c:pt idx="8173">
                    <c:v>7</c:v>
                  </c:pt>
                  <c:pt idx="8174">
                    <c:v>5</c:v>
                  </c:pt>
                  <c:pt idx="8175">
                    <c:v>3</c:v>
                  </c:pt>
                  <c:pt idx="8176">
                    <c:v>8</c:v>
                  </c:pt>
                  <c:pt idx="8177">
                    <c:v>1</c:v>
                  </c:pt>
                  <c:pt idx="8178">
                    <c:v>5</c:v>
                  </c:pt>
                  <c:pt idx="8179">
                    <c:v>4</c:v>
                  </c:pt>
                  <c:pt idx="8180">
                    <c:v>1</c:v>
                  </c:pt>
                  <c:pt idx="8181">
                    <c:v>15</c:v>
                  </c:pt>
                  <c:pt idx="8182">
                    <c:v>7</c:v>
                  </c:pt>
                  <c:pt idx="8183">
                    <c:v>7</c:v>
                  </c:pt>
                  <c:pt idx="8184">
                    <c:v>5</c:v>
                  </c:pt>
                  <c:pt idx="8185">
                    <c:v>13</c:v>
                  </c:pt>
                  <c:pt idx="8186">
                    <c:v>16</c:v>
                  </c:pt>
                  <c:pt idx="8187">
                    <c:v>13</c:v>
                  </c:pt>
                  <c:pt idx="8188">
                    <c:v>2</c:v>
                  </c:pt>
                  <c:pt idx="8189">
                    <c:v>2</c:v>
                  </c:pt>
                  <c:pt idx="8190">
                    <c:v>2</c:v>
                  </c:pt>
                  <c:pt idx="8191">
                    <c:v>8</c:v>
                  </c:pt>
                  <c:pt idx="8192">
                    <c:v>15</c:v>
                  </c:pt>
                  <c:pt idx="8193">
                    <c:v>5</c:v>
                  </c:pt>
                  <c:pt idx="8194">
                    <c:v>1</c:v>
                  </c:pt>
                  <c:pt idx="8195">
                    <c:v>3</c:v>
                  </c:pt>
                  <c:pt idx="8196">
                    <c:v>8</c:v>
                  </c:pt>
                  <c:pt idx="8197">
                    <c:v>10</c:v>
                  </c:pt>
                  <c:pt idx="8198">
                    <c:v>8</c:v>
                  </c:pt>
                  <c:pt idx="8199">
                    <c:v>1</c:v>
                  </c:pt>
                  <c:pt idx="8200">
                    <c:v>1</c:v>
                  </c:pt>
                  <c:pt idx="8201">
                    <c:v>3</c:v>
                  </c:pt>
                  <c:pt idx="8202">
                    <c:v>2</c:v>
                  </c:pt>
                  <c:pt idx="8203">
                    <c:v>3</c:v>
                  </c:pt>
                  <c:pt idx="8204">
                    <c:v>4</c:v>
                  </c:pt>
                  <c:pt idx="8205">
                    <c:v>6</c:v>
                  </c:pt>
                  <c:pt idx="8206">
                    <c:v>2</c:v>
                  </c:pt>
                  <c:pt idx="8207">
                    <c:v>3</c:v>
                  </c:pt>
                  <c:pt idx="8208">
                    <c:v>2</c:v>
                  </c:pt>
                  <c:pt idx="8209">
                    <c:v>16</c:v>
                  </c:pt>
                  <c:pt idx="8210">
                    <c:v>3</c:v>
                  </c:pt>
                  <c:pt idx="8211">
                    <c:v>5</c:v>
                  </c:pt>
                  <c:pt idx="8212">
                    <c:v>1</c:v>
                  </c:pt>
                  <c:pt idx="8213">
                    <c:v>18</c:v>
                  </c:pt>
                  <c:pt idx="8214">
                    <c:v>3</c:v>
                  </c:pt>
                  <c:pt idx="8215">
                    <c:v>18</c:v>
                  </c:pt>
                  <c:pt idx="8216">
                    <c:v>19</c:v>
                  </c:pt>
                  <c:pt idx="8217">
                    <c:v>8</c:v>
                  </c:pt>
                  <c:pt idx="8218">
                    <c:v>7</c:v>
                  </c:pt>
                  <c:pt idx="8219">
                    <c:v>15</c:v>
                  </c:pt>
                  <c:pt idx="8220">
                    <c:v>11</c:v>
                  </c:pt>
                  <c:pt idx="8221">
                    <c:v>3</c:v>
                  </c:pt>
                  <c:pt idx="8222">
                    <c:v>8</c:v>
                  </c:pt>
                  <c:pt idx="8223">
                    <c:v>12</c:v>
                  </c:pt>
                  <c:pt idx="8224">
                    <c:v>4</c:v>
                  </c:pt>
                  <c:pt idx="8225">
                    <c:v>2</c:v>
                  </c:pt>
                  <c:pt idx="8226">
                    <c:v>12</c:v>
                  </c:pt>
                  <c:pt idx="8227">
                    <c:v>6</c:v>
                  </c:pt>
                  <c:pt idx="8228">
                    <c:v>3</c:v>
                  </c:pt>
                  <c:pt idx="8229">
                    <c:v>6</c:v>
                  </c:pt>
                  <c:pt idx="8230">
                    <c:v>4</c:v>
                  </c:pt>
                  <c:pt idx="8231">
                    <c:v>5</c:v>
                  </c:pt>
                  <c:pt idx="8232">
                    <c:v>6</c:v>
                  </c:pt>
                  <c:pt idx="8233">
                    <c:v>1</c:v>
                  </c:pt>
                  <c:pt idx="8234">
                    <c:v>8</c:v>
                  </c:pt>
                  <c:pt idx="8235">
                    <c:v>13</c:v>
                  </c:pt>
                  <c:pt idx="8236">
                    <c:v>2</c:v>
                  </c:pt>
                  <c:pt idx="8237">
                    <c:v>3</c:v>
                  </c:pt>
                  <c:pt idx="8238">
                    <c:v>6</c:v>
                  </c:pt>
                  <c:pt idx="8239">
                    <c:v>12</c:v>
                  </c:pt>
                  <c:pt idx="8240">
                    <c:v>4</c:v>
                  </c:pt>
                  <c:pt idx="8241">
                    <c:v>1</c:v>
                  </c:pt>
                  <c:pt idx="8242">
                    <c:v>2</c:v>
                  </c:pt>
                  <c:pt idx="8243">
                    <c:v>9</c:v>
                  </c:pt>
                  <c:pt idx="8244">
                    <c:v>2</c:v>
                  </c:pt>
                  <c:pt idx="8245">
                    <c:v>11</c:v>
                  </c:pt>
                  <c:pt idx="8246">
                    <c:v>1</c:v>
                  </c:pt>
                  <c:pt idx="8247">
                    <c:v>10</c:v>
                  </c:pt>
                  <c:pt idx="8248">
                    <c:v>2</c:v>
                  </c:pt>
                  <c:pt idx="8249">
                    <c:v>19</c:v>
                  </c:pt>
                  <c:pt idx="8250">
                    <c:v>23</c:v>
                  </c:pt>
                  <c:pt idx="8251">
                    <c:v>4</c:v>
                  </c:pt>
                  <c:pt idx="8252">
                    <c:v>14</c:v>
                  </c:pt>
                  <c:pt idx="8253">
                    <c:v>3</c:v>
                  </c:pt>
                  <c:pt idx="8254">
                    <c:v>11</c:v>
                  </c:pt>
                  <c:pt idx="8255">
                    <c:v>5</c:v>
                  </c:pt>
                  <c:pt idx="8256">
                    <c:v>1</c:v>
                  </c:pt>
                  <c:pt idx="8257">
                    <c:v>2</c:v>
                  </c:pt>
                  <c:pt idx="8258">
                    <c:v>2</c:v>
                  </c:pt>
                  <c:pt idx="8259">
                    <c:v>8</c:v>
                  </c:pt>
                  <c:pt idx="8260">
                    <c:v>15</c:v>
                  </c:pt>
                  <c:pt idx="8261">
                    <c:v>2</c:v>
                  </c:pt>
                  <c:pt idx="8262">
                    <c:v>8</c:v>
                  </c:pt>
                  <c:pt idx="8263">
                    <c:v>10</c:v>
                  </c:pt>
                  <c:pt idx="8264">
                    <c:v>4</c:v>
                  </c:pt>
                  <c:pt idx="8265">
                    <c:v>3</c:v>
                  </c:pt>
                  <c:pt idx="8266">
                    <c:v>9</c:v>
                  </c:pt>
                  <c:pt idx="8267">
                    <c:v>9</c:v>
                  </c:pt>
                  <c:pt idx="8268">
                    <c:v>9</c:v>
                  </c:pt>
                  <c:pt idx="8269">
                    <c:v>5</c:v>
                  </c:pt>
                  <c:pt idx="8270">
                    <c:v>8</c:v>
                  </c:pt>
                  <c:pt idx="8271">
                    <c:v>1</c:v>
                  </c:pt>
                  <c:pt idx="8272">
                    <c:v>5</c:v>
                  </c:pt>
                  <c:pt idx="8273">
                    <c:v>2</c:v>
                  </c:pt>
                  <c:pt idx="8274">
                    <c:v>4</c:v>
                  </c:pt>
                  <c:pt idx="8275">
                    <c:v>3</c:v>
                  </c:pt>
                  <c:pt idx="8276">
                    <c:v>5</c:v>
                  </c:pt>
                  <c:pt idx="8277">
                    <c:v>6</c:v>
                  </c:pt>
                  <c:pt idx="8278">
                    <c:v>7</c:v>
                  </c:pt>
                  <c:pt idx="8279">
                    <c:v>14</c:v>
                  </c:pt>
                  <c:pt idx="8280">
                    <c:v>3</c:v>
                  </c:pt>
                  <c:pt idx="8281">
                    <c:v>6</c:v>
                  </c:pt>
                  <c:pt idx="8282">
                    <c:v>5</c:v>
                  </c:pt>
                  <c:pt idx="8283">
                    <c:v>13</c:v>
                  </c:pt>
                  <c:pt idx="8284">
                    <c:v>5</c:v>
                  </c:pt>
                  <c:pt idx="8285">
                    <c:v>3</c:v>
                  </c:pt>
                  <c:pt idx="8286">
                    <c:v>3</c:v>
                  </c:pt>
                  <c:pt idx="8287">
                    <c:v>12</c:v>
                  </c:pt>
                  <c:pt idx="8288">
                    <c:v>3</c:v>
                  </c:pt>
                  <c:pt idx="8289">
                    <c:v>3</c:v>
                  </c:pt>
                  <c:pt idx="8290">
                    <c:v>5</c:v>
                  </c:pt>
                  <c:pt idx="8291">
                    <c:v>1</c:v>
                  </c:pt>
                  <c:pt idx="8292">
                    <c:v>7</c:v>
                  </c:pt>
                  <c:pt idx="8293">
                    <c:v>4</c:v>
                  </c:pt>
                  <c:pt idx="8294">
                    <c:v>2</c:v>
                  </c:pt>
                  <c:pt idx="8295">
                    <c:v>10</c:v>
                  </c:pt>
                  <c:pt idx="8296">
                    <c:v>2</c:v>
                  </c:pt>
                  <c:pt idx="8297">
                    <c:v>2</c:v>
                  </c:pt>
                  <c:pt idx="8298">
                    <c:v>1</c:v>
                  </c:pt>
                  <c:pt idx="8299">
                    <c:v>5</c:v>
                  </c:pt>
                  <c:pt idx="8300">
                    <c:v>1</c:v>
                  </c:pt>
                  <c:pt idx="8301">
                    <c:v>4</c:v>
                  </c:pt>
                  <c:pt idx="8302">
                    <c:v>4</c:v>
                  </c:pt>
                  <c:pt idx="8303">
                    <c:v>4</c:v>
                  </c:pt>
                  <c:pt idx="8304">
                    <c:v>4</c:v>
                  </c:pt>
                  <c:pt idx="8305">
                    <c:v>2</c:v>
                  </c:pt>
                  <c:pt idx="8306">
                    <c:v>1</c:v>
                  </c:pt>
                  <c:pt idx="8307">
                    <c:v>6</c:v>
                  </c:pt>
                  <c:pt idx="8308">
                    <c:v>2</c:v>
                  </c:pt>
                  <c:pt idx="8309">
                    <c:v>2</c:v>
                  </c:pt>
                  <c:pt idx="8310">
                    <c:v>1</c:v>
                  </c:pt>
                  <c:pt idx="8311">
                    <c:v>10</c:v>
                  </c:pt>
                  <c:pt idx="8312">
                    <c:v>3</c:v>
                  </c:pt>
                  <c:pt idx="8313">
                    <c:v>2</c:v>
                  </c:pt>
                  <c:pt idx="8314">
                    <c:v>3</c:v>
                  </c:pt>
                  <c:pt idx="8315">
                    <c:v>5</c:v>
                  </c:pt>
                  <c:pt idx="8316">
                    <c:v>11</c:v>
                  </c:pt>
                  <c:pt idx="8317">
                    <c:v>12</c:v>
                  </c:pt>
                  <c:pt idx="8318">
                    <c:v>6</c:v>
                  </c:pt>
                  <c:pt idx="8319">
                    <c:v>6</c:v>
                  </c:pt>
                  <c:pt idx="8320">
                    <c:v>13</c:v>
                  </c:pt>
                  <c:pt idx="8321">
                    <c:v>2</c:v>
                  </c:pt>
                  <c:pt idx="8322">
                    <c:v>11</c:v>
                  </c:pt>
                  <c:pt idx="8323">
                    <c:v>11</c:v>
                  </c:pt>
                  <c:pt idx="8324">
                    <c:v>16</c:v>
                  </c:pt>
                  <c:pt idx="8325">
                    <c:v>13</c:v>
                  </c:pt>
                  <c:pt idx="8326">
                    <c:v>9</c:v>
                  </c:pt>
                  <c:pt idx="8327">
                    <c:v>3</c:v>
                  </c:pt>
                  <c:pt idx="8328">
                    <c:v>2</c:v>
                  </c:pt>
                  <c:pt idx="8329">
                    <c:v>1</c:v>
                  </c:pt>
                  <c:pt idx="8330">
                    <c:v>7</c:v>
                  </c:pt>
                  <c:pt idx="8331">
                    <c:v>9</c:v>
                  </c:pt>
                  <c:pt idx="8332">
                    <c:v>2</c:v>
                  </c:pt>
                  <c:pt idx="8333">
                    <c:v>3</c:v>
                  </c:pt>
                  <c:pt idx="8334">
                    <c:v>13</c:v>
                  </c:pt>
                  <c:pt idx="8335">
                    <c:v>10</c:v>
                  </c:pt>
                  <c:pt idx="8336">
                    <c:v>3</c:v>
                  </c:pt>
                  <c:pt idx="8337">
                    <c:v>21</c:v>
                  </c:pt>
                  <c:pt idx="8338">
                    <c:v>8</c:v>
                  </c:pt>
                  <c:pt idx="8339">
                    <c:v>13</c:v>
                  </c:pt>
                  <c:pt idx="8340">
                    <c:v>2</c:v>
                  </c:pt>
                  <c:pt idx="8341">
                    <c:v>15</c:v>
                  </c:pt>
                  <c:pt idx="8342">
                    <c:v>3</c:v>
                  </c:pt>
                  <c:pt idx="8343">
                    <c:v>5</c:v>
                  </c:pt>
                  <c:pt idx="8344">
                    <c:v>1</c:v>
                  </c:pt>
                  <c:pt idx="8345">
                    <c:v>6</c:v>
                  </c:pt>
                  <c:pt idx="8346">
                    <c:v>1</c:v>
                  </c:pt>
                  <c:pt idx="8347">
                    <c:v>3</c:v>
                  </c:pt>
                  <c:pt idx="8348">
                    <c:v>7</c:v>
                  </c:pt>
                  <c:pt idx="8349">
                    <c:v>1</c:v>
                  </c:pt>
                  <c:pt idx="8350">
                    <c:v>11</c:v>
                  </c:pt>
                  <c:pt idx="8351">
                    <c:v>2</c:v>
                  </c:pt>
                  <c:pt idx="8352">
                    <c:v>9</c:v>
                  </c:pt>
                  <c:pt idx="8353">
                    <c:v>8</c:v>
                  </c:pt>
                  <c:pt idx="8354">
                    <c:v>5</c:v>
                  </c:pt>
                  <c:pt idx="8355">
                    <c:v>15</c:v>
                  </c:pt>
                  <c:pt idx="8356">
                    <c:v>5</c:v>
                  </c:pt>
                  <c:pt idx="8357">
                    <c:v>4</c:v>
                  </c:pt>
                  <c:pt idx="8358">
                    <c:v>14</c:v>
                  </c:pt>
                  <c:pt idx="8359">
                    <c:v>1</c:v>
                  </c:pt>
                  <c:pt idx="8360">
                    <c:v>2</c:v>
                  </c:pt>
                  <c:pt idx="8361">
                    <c:v>1</c:v>
                  </c:pt>
                  <c:pt idx="8362">
                    <c:v>2</c:v>
                  </c:pt>
                  <c:pt idx="8363">
                    <c:v>3</c:v>
                  </c:pt>
                  <c:pt idx="8364">
                    <c:v>9</c:v>
                  </c:pt>
                  <c:pt idx="8365">
                    <c:v>3</c:v>
                  </c:pt>
                  <c:pt idx="8366">
                    <c:v>2</c:v>
                  </c:pt>
                  <c:pt idx="8367">
                    <c:v>1</c:v>
                  </c:pt>
                  <c:pt idx="8368">
                    <c:v>2</c:v>
                  </c:pt>
                  <c:pt idx="8369">
                    <c:v>15</c:v>
                  </c:pt>
                  <c:pt idx="8370">
                    <c:v>10</c:v>
                  </c:pt>
                  <c:pt idx="8371">
                    <c:v>4</c:v>
                  </c:pt>
                  <c:pt idx="8372">
                    <c:v>11</c:v>
                  </c:pt>
                  <c:pt idx="8373">
                    <c:v>1</c:v>
                  </c:pt>
                  <c:pt idx="8374">
                    <c:v>4</c:v>
                  </c:pt>
                  <c:pt idx="8375">
                    <c:v>11</c:v>
                  </c:pt>
                  <c:pt idx="8376">
                    <c:v>5</c:v>
                  </c:pt>
                  <c:pt idx="8377">
                    <c:v>1</c:v>
                  </c:pt>
                  <c:pt idx="8378">
                    <c:v>2</c:v>
                  </c:pt>
                  <c:pt idx="8379">
                    <c:v>7</c:v>
                  </c:pt>
                  <c:pt idx="8380">
                    <c:v>3</c:v>
                  </c:pt>
                  <c:pt idx="8381">
                    <c:v>4</c:v>
                  </c:pt>
                  <c:pt idx="8382">
                    <c:v>1</c:v>
                  </c:pt>
                  <c:pt idx="8383">
                    <c:v>1</c:v>
                  </c:pt>
                  <c:pt idx="8384">
                    <c:v>7</c:v>
                  </c:pt>
                  <c:pt idx="8385">
                    <c:v>7</c:v>
                  </c:pt>
                  <c:pt idx="8386">
                    <c:v>13</c:v>
                  </c:pt>
                  <c:pt idx="8387">
                    <c:v>4</c:v>
                  </c:pt>
                  <c:pt idx="8388">
                    <c:v>15</c:v>
                  </c:pt>
                  <c:pt idx="8389">
                    <c:v>14</c:v>
                  </c:pt>
                  <c:pt idx="8390">
                    <c:v>15</c:v>
                  </c:pt>
                  <c:pt idx="8391">
                    <c:v>16</c:v>
                  </c:pt>
                  <c:pt idx="8392">
                    <c:v>5</c:v>
                  </c:pt>
                  <c:pt idx="8393">
                    <c:v>6</c:v>
                  </c:pt>
                  <c:pt idx="8394">
                    <c:v>17</c:v>
                  </c:pt>
                  <c:pt idx="8395">
                    <c:v>18</c:v>
                  </c:pt>
                  <c:pt idx="8396">
                    <c:v>1</c:v>
                  </c:pt>
                  <c:pt idx="8397">
                    <c:v>9</c:v>
                  </c:pt>
                  <c:pt idx="8398">
                    <c:v>6</c:v>
                  </c:pt>
                  <c:pt idx="8399">
                    <c:v>16</c:v>
                  </c:pt>
                  <c:pt idx="8400">
                    <c:v>9</c:v>
                  </c:pt>
                  <c:pt idx="8401">
                    <c:v>8</c:v>
                  </c:pt>
                  <c:pt idx="8402">
                    <c:v>8</c:v>
                  </c:pt>
                  <c:pt idx="8403">
                    <c:v>7</c:v>
                  </c:pt>
                  <c:pt idx="8404">
                    <c:v>6</c:v>
                  </c:pt>
                  <c:pt idx="8405">
                    <c:v>9</c:v>
                  </c:pt>
                  <c:pt idx="8406">
                    <c:v>17</c:v>
                  </c:pt>
                  <c:pt idx="8407">
                    <c:v>3</c:v>
                  </c:pt>
                  <c:pt idx="8408">
                    <c:v>6</c:v>
                  </c:pt>
                  <c:pt idx="8409">
                    <c:v>1</c:v>
                  </c:pt>
                  <c:pt idx="8410">
                    <c:v>7</c:v>
                  </c:pt>
                  <c:pt idx="8411">
                    <c:v>3</c:v>
                  </c:pt>
                  <c:pt idx="8412">
                    <c:v>6</c:v>
                  </c:pt>
                  <c:pt idx="8413">
                    <c:v>6</c:v>
                  </c:pt>
                  <c:pt idx="8414">
                    <c:v>12</c:v>
                  </c:pt>
                  <c:pt idx="8415">
                    <c:v>2</c:v>
                  </c:pt>
                  <c:pt idx="8416">
                    <c:v>4</c:v>
                  </c:pt>
                  <c:pt idx="8417">
                    <c:v>10</c:v>
                  </c:pt>
                  <c:pt idx="8418">
                    <c:v>3</c:v>
                  </c:pt>
                  <c:pt idx="8419">
                    <c:v>4</c:v>
                  </c:pt>
                  <c:pt idx="8420">
                    <c:v>2</c:v>
                  </c:pt>
                  <c:pt idx="8421">
                    <c:v>2</c:v>
                  </c:pt>
                  <c:pt idx="8422">
                    <c:v>7</c:v>
                  </c:pt>
                  <c:pt idx="8423">
                    <c:v>1</c:v>
                  </c:pt>
                  <c:pt idx="8424">
                    <c:v>2</c:v>
                  </c:pt>
                  <c:pt idx="8425">
                    <c:v>5</c:v>
                  </c:pt>
                  <c:pt idx="8426">
                    <c:v>7</c:v>
                  </c:pt>
                  <c:pt idx="8427">
                    <c:v>9</c:v>
                  </c:pt>
                  <c:pt idx="8428">
                    <c:v>2</c:v>
                  </c:pt>
                  <c:pt idx="8429">
                    <c:v>5</c:v>
                  </c:pt>
                  <c:pt idx="8430">
                    <c:v>5</c:v>
                  </c:pt>
                  <c:pt idx="8431">
                    <c:v>3</c:v>
                  </c:pt>
                  <c:pt idx="8432">
                    <c:v>8</c:v>
                  </c:pt>
                  <c:pt idx="8433">
                    <c:v>6</c:v>
                  </c:pt>
                  <c:pt idx="8434">
                    <c:v>2</c:v>
                  </c:pt>
                  <c:pt idx="8435">
                    <c:v>4</c:v>
                  </c:pt>
                  <c:pt idx="8436">
                    <c:v>2</c:v>
                  </c:pt>
                  <c:pt idx="8437">
                    <c:v>5</c:v>
                  </c:pt>
                  <c:pt idx="8438">
                    <c:v>1</c:v>
                  </c:pt>
                  <c:pt idx="8439">
                    <c:v>9</c:v>
                  </c:pt>
                  <c:pt idx="8440">
                    <c:v>5</c:v>
                  </c:pt>
                  <c:pt idx="8441">
                    <c:v>4</c:v>
                  </c:pt>
                  <c:pt idx="8442">
                    <c:v>2</c:v>
                  </c:pt>
                  <c:pt idx="8443">
                    <c:v>2</c:v>
                  </c:pt>
                  <c:pt idx="8444">
                    <c:v>2</c:v>
                  </c:pt>
                  <c:pt idx="8445">
                    <c:v>4</c:v>
                  </c:pt>
                  <c:pt idx="8446">
                    <c:v>9</c:v>
                  </c:pt>
                  <c:pt idx="8447">
                    <c:v>2</c:v>
                  </c:pt>
                  <c:pt idx="8448">
                    <c:v>4</c:v>
                  </c:pt>
                  <c:pt idx="8449">
                    <c:v>1</c:v>
                  </c:pt>
                  <c:pt idx="8450">
                    <c:v>5</c:v>
                  </c:pt>
                  <c:pt idx="8451">
                    <c:v>1</c:v>
                  </c:pt>
                  <c:pt idx="8452">
                    <c:v>1</c:v>
                  </c:pt>
                  <c:pt idx="8453">
                    <c:v>7</c:v>
                  </c:pt>
                  <c:pt idx="8454">
                    <c:v>5</c:v>
                  </c:pt>
                  <c:pt idx="8455">
                    <c:v>2</c:v>
                  </c:pt>
                  <c:pt idx="8456">
                    <c:v>2</c:v>
                  </c:pt>
                  <c:pt idx="8457">
                    <c:v>1</c:v>
                  </c:pt>
                  <c:pt idx="8458">
                    <c:v>4</c:v>
                  </c:pt>
                  <c:pt idx="8459">
                    <c:v>2</c:v>
                  </c:pt>
                  <c:pt idx="8460">
                    <c:v>2</c:v>
                  </c:pt>
                  <c:pt idx="8461">
                    <c:v>2</c:v>
                  </c:pt>
                  <c:pt idx="8462">
                    <c:v>11</c:v>
                  </c:pt>
                  <c:pt idx="8463">
                    <c:v>9</c:v>
                  </c:pt>
                  <c:pt idx="8464">
                    <c:v>7</c:v>
                  </c:pt>
                  <c:pt idx="8465">
                    <c:v>3</c:v>
                  </c:pt>
                  <c:pt idx="8466">
                    <c:v>1</c:v>
                  </c:pt>
                  <c:pt idx="8467">
                    <c:v>4</c:v>
                  </c:pt>
                  <c:pt idx="8468">
                    <c:v>9</c:v>
                  </c:pt>
                  <c:pt idx="8469">
                    <c:v>2</c:v>
                  </c:pt>
                  <c:pt idx="8470">
                    <c:v>6</c:v>
                  </c:pt>
                  <c:pt idx="8471">
                    <c:v>1</c:v>
                  </c:pt>
                  <c:pt idx="8472">
                    <c:v>2</c:v>
                  </c:pt>
                  <c:pt idx="8473">
                    <c:v>2</c:v>
                  </c:pt>
                  <c:pt idx="8474">
                    <c:v>8</c:v>
                  </c:pt>
                  <c:pt idx="8475">
                    <c:v>1</c:v>
                  </c:pt>
                  <c:pt idx="8476">
                    <c:v>15</c:v>
                  </c:pt>
                  <c:pt idx="8477">
                    <c:v>1</c:v>
                  </c:pt>
                  <c:pt idx="8478">
                    <c:v>6</c:v>
                  </c:pt>
                  <c:pt idx="8479">
                    <c:v>3</c:v>
                  </c:pt>
                  <c:pt idx="8480">
                    <c:v>8</c:v>
                  </c:pt>
                  <c:pt idx="8481">
                    <c:v>5</c:v>
                  </c:pt>
                  <c:pt idx="8482">
                    <c:v>3</c:v>
                  </c:pt>
                  <c:pt idx="8483">
                    <c:v>15</c:v>
                  </c:pt>
                  <c:pt idx="8484">
                    <c:v>2</c:v>
                  </c:pt>
                  <c:pt idx="8485">
                    <c:v>2</c:v>
                  </c:pt>
                  <c:pt idx="8486">
                    <c:v>6</c:v>
                  </c:pt>
                  <c:pt idx="8487">
                    <c:v>10</c:v>
                  </c:pt>
                  <c:pt idx="8488">
                    <c:v>7</c:v>
                  </c:pt>
                  <c:pt idx="8489">
                    <c:v>3</c:v>
                  </c:pt>
                  <c:pt idx="8490">
                    <c:v>8</c:v>
                  </c:pt>
                  <c:pt idx="8491">
                    <c:v>1</c:v>
                  </c:pt>
                  <c:pt idx="8492">
                    <c:v>2</c:v>
                  </c:pt>
                  <c:pt idx="8493">
                    <c:v>1</c:v>
                  </c:pt>
                  <c:pt idx="8494">
                    <c:v>1</c:v>
                  </c:pt>
                  <c:pt idx="8495">
                    <c:v>1</c:v>
                  </c:pt>
                  <c:pt idx="8496">
                    <c:v>13</c:v>
                  </c:pt>
                  <c:pt idx="8497">
                    <c:v>8</c:v>
                  </c:pt>
                  <c:pt idx="8498">
                    <c:v>11</c:v>
                  </c:pt>
                  <c:pt idx="8499">
                    <c:v>7</c:v>
                  </c:pt>
                  <c:pt idx="8500">
                    <c:v>3</c:v>
                  </c:pt>
                  <c:pt idx="8501">
                    <c:v>4</c:v>
                  </c:pt>
                  <c:pt idx="8502">
                    <c:v>1</c:v>
                  </c:pt>
                  <c:pt idx="8503">
                    <c:v>15</c:v>
                  </c:pt>
                  <c:pt idx="8504">
                    <c:v>14</c:v>
                  </c:pt>
                  <c:pt idx="8505">
                    <c:v>14</c:v>
                  </c:pt>
                  <c:pt idx="8506">
                    <c:v>4</c:v>
                  </c:pt>
                  <c:pt idx="8507">
                    <c:v>12</c:v>
                  </c:pt>
                  <c:pt idx="8508">
                    <c:v>4</c:v>
                  </c:pt>
                  <c:pt idx="8509">
                    <c:v>6</c:v>
                  </c:pt>
                  <c:pt idx="8510">
                    <c:v>12</c:v>
                  </c:pt>
                  <c:pt idx="8511">
                    <c:v>12</c:v>
                  </c:pt>
                  <c:pt idx="8512">
                    <c:v>1</c:v>
                  </c:pt>
                  <c:pt idx="8513">
                    <c:v>4</c:v>
                  </c:pt>
                  <c:pt idx="8514">
                    <c:v>3</c:v>
                  </c:pt>
                  <c:pt idx="8515">
                    <c:v>3</c:v>
                  </c:pt>
                  <c:pt idx="8516">
                    <c:v>8</c:v>
                  </c:pt>
                  <c:pt idx="8517">
                    <c:v>2</c:v>
                  </c:pt>
                  <c:pt idx="8518">
                    <c:v>9</c:v>
                  </c:pt>
                  <c:pt idx="8519">
                    <c:v>2</c:v>
                  </c:pt>
                  <c:pt idx="8520">
                    <c:v>4</c:v>
                  </c:pt>
                  <c:pt idx="8521">
                    <c:v>4</c:v>
                  </c:pt>
                  <c:pt idx="8522">
                    <c:v>9</c:v>
                  </c:pt>
                  <c:pt idx="8523">
                    <c:v>1</c:v>
                  </c:pt>
                  <c:pt idx="8524">
                    <c:v>5</c:v>
                  </c:pt>
                  <c:pt idx="8525">
                    <c:v>8</c:v>
                  </c:pt>
                  <c:pt idx="8526">
                    <c:v>4</c:v>
                  </c:pt>
                  <c:pt idx="8527">
                    <c:v>8</c:v>
                  </c:pt>
                  <c:pt idx="8528">
                    <c:v>5</c:v>
                  </c:pt>
                  <c:pt idx="8529">
                    <c:v>1</c:v>
                  </c:pt>
                  <c:pt idx="8530">
                    <c:v>1</c:v>
                  </c:pt>
                  <c:pt idx="8531">
                    <c:v>4</c:v>
                  </c:pt>
                  <c:pt idx="8532">
                    <c:v>8</c:v>
                  </c:pt>
                  <c:pt idx="8533">
                    <c:v>5</c:v>
                  </c:pt>
                  <c:pt idx="8534">
                    <c:v>3</c:v>
                  </c:pt>
                  <c:pt idx="8535">
                    <c:v>10</c:v>
                  </c:pt>
                  <c:pt idx="8536">
                    <c:v>1</c:v>
                  </c:pt>
                  <c:pt idx="8537">
                    <c:v>2</c:v>
                  </c:pt>
                  <c:pt idx="8538">
                    <c:v>2</c:v>
                  </c:pt>
                  <c:pt idx="8539">
                    <c:v>1</c:v>
                  </c:pt>
                  <c:pt idx="8540">
                    <c:v>5</c:v>
                  </c:pt>
                  <c:pt idx="8541">
                    <c:v>3</c:v>
                  </c:pt>
                  <c:pt idx="8542">
                    <c:v>7</c:v>
                  </c:pt>
                  <c:pt idx="8543">
                    <c:v>2</c:v>
                  </c:pt>
                  <c:pt idx="8544">
                    <c:v>9</c:v>
                  </c:pt>
                  <c:pt idx="8545">
                    <c:v>1</c:v>
                  </c:pt>
                  <c:pt idx="8546">
                    <c:v>5</c:v>
                  </c:pt>
                  <c:pt idx="8547">
                    <c:v>5</c:v>
                  </c:pt>
                  <c:pt idx="8548">
                    <c:v>1</c:v>
                  </c:pt>
                  <c:pt idx="8549">
                    <c:v>3</c:v>
                  </c:pt>
                  <c:pt idx="8550">
                    <c:v>11</c:v>
                  </c:pt>
                  <c:pt idx="8551">
                    <c:v>5</c:v>
                  </c:pt>
                  <c:pt idx="8552">
                    <c:v>7</c:v>
                  </c:pt>
                  <c:pt idx="8553">
                    <c:v>2</c:v>
                  </c:pt>
                  <c:pt idx="8554">
                    <c:v>6</c:v>
                  </c:pt>
                  <c:pt idx="8555">
                    <c:v>4</c:v>
                  </c:pt>
                  <c:pt idx="8556">
                    <c:v>5</c:v>
                  </c:pt>
                  <c:pt idx="8557">
                    <c:v>3</c:v>
                  </c:pt>
                  <c:pt idx="8558">
                    <c:v>2</c:v>
                  </c:pt>
                  <c:pt idx="8559">
                    <c:v>2</c:v>
                  </c:pt>
                  <c:pt idx="8560">
                    <c:v>2</c:v>
                  </c:pt>
                  <c:pt idx="8561">
                    <c:v>2</c:v>
                  </c:pt>
                  <c:pt idx="8562">
                    <c:v>2</c:v>
                  </c:pt>
                  <c:pt idx="8563">
                    <c:v>2</c:v>
                  </c:pt>
                  <c:pt idx="8564">
                    <c:v>1</c:v>
                  </c:pt>
                  <c:pt idx="8565">
                    <c:v>4</c:v>
                  </c:pt>
                  <c:pt idx="8566">
                    <c:v>10</c:v>
                  </c:pt>
                  <c:pt idx="8567">
                    <c:v>3</c:v>
                  </c:pt>
                  <c:pt idx="8568">
                    <c:v>13</c:v>
                  </c:pt>
                  <c:pt idx="8569">
                    <c:v>1</c:v>
                  </c:pt>
                  <c:pt idx="8570">
                    <c:v>10</c:v>
                  </c:pt>
                  <c:pt idx="8571">
                    <c:v>17</c:v>
                  </c:pt>
                  <c:pt idx="8572">
                    <c:v>3</c:v>
                  </c:pt>
                  <c:pt idx="8573">
                    <c:v>1</c:v>
                  </c:pt>
                  <c:pt idx="8574">
                    <c:v>4</c:v>
                  </c:pt>
                  <c:pt idx="8575">
                    <c:v>8</c:v>
                  </c:pt>
                  <c:pt idx="8576">
                    <c:v>6</c:v>
                  </c:pt>
                  <c:pt idx="8577">
                    <c:v>9</c:v>
                  </c:pt>
                  <c:pt idx="8578">
                    <c:v>2</c:v>
                  </c:pt>
                  <c:pt idx="8579">
                    <c:v>11</c:v>
                  </c:pt>
                  <c:pt idx="8580">
                    <c:v>7</c:v>
                  </c:pt>
                  <c:pt idx="8581">
                    <c:v>9</c:v>
                  </c:pt>
                  <c:pt idx="8582">
                    <c:v>16</c:v>
                  </c:pt>
                  <c:pt idx="8583">
                    <c:v>3</c:v>
                  </c:pt>
                  <c:pt idx="8584">
                    <c:v>6</c:v>
                  </c:pt>
                  <c:pt idx="8585">
                    <c:v>2</c:v>
                  </c:pt>
                  <c:pt idx="8586">
                    <c:v>3</c:v>
                  </c:pt>
                  <c:pt idx="8587">
                    <c:v>5</c:v>
                  </c:pt>
                  <c:pt idx="8588">
                    <c:v>1</c:v>
                  </c:pt>
                  <c:pt idx="8589">
                    <c:v>1</c:v>
                  </c:pt>
                  <c:pt idx="8590">
                    <c:v>9</c:v>
                  </c:pt>
                  <c:pt idx="8591">
                    <c:v>1</c:v>
                  </c:pt>
                  <c:pt idx="8592">
                    <c:v>9</c:v>
                  </c:pt>
                  <c:pt idx="8593">
                    <c:v>5</c:v>
                  </c:pt>
                  <c:pt idx="8594">
                    <c:v>3</c:v>
                  </c:pt>
                  <c:pt idx="8595">
                    <c:v>6</c:v>
                  </c:pt>
                  <c:pt idx="8596">
                    <c:v>7</c:v>
                  </c:pt>
                  <c:pt idx="8597">
                    <c:v>5</c:v>
                  </c:pt>
                  <c:pt idx="8598">
                    <c:v>5</c:v>
                  </c:pt>
                  <c:pt idx="8599">
                    <c:v>6</c:v>
                  </c:pt>
                  <c:pt idx="8600">
                    <c:v>14</c:v>
                  </c:pt>
                  <c:pt idx="8601">
                    <c:v>2</c:v>
                  </c:pt>
                  <c:pt idx="8602">
                    <c:v>19</c:v>
                  </c:pt>
                  <c:pt idx="8603">
                    <c:v>3</c:v>
                  </c:pt>
                  <c:pt idx="8604">
                    <c:v>2</c:v>
                  </c:pt>
                  <c:pt idx="8605">
                    <c:v>9</c:v>
                  </c:pt>
                  <c:pt idx="8606">
                    <c:v>3</c:v>
                  </c:pt>
                  <c:pt idx="8607">
                    <c:v>6</c:v>
                  </c:pt>
                  <c:pt idx="8608">
                    <c:v>4</c:v>
                  </c:pt>
                  <c:pt idx="8609">
                    <c:v>13</c:v>
                  </c:pt>
                  <c:pt idx="8610">
                    <c:v>17</c:v>
                  </c:pt>
                  <c:pt idx="8611">
                    <c:v>5</c:v>
                  </c:pt>
                  <c:pt idx="8612">
                    <c:v>14</c:v>
                  </c:pt>
                  <c:pt idx="8613">
                    <c:v>8</c:v>
                  </c:pt>
                  <c:pt idx="8614">
                    <c:v>2</c:v>
                  </c:pt>
                  <c:pt idx="8615">
                    <c:v>9</c:v>
                  </c:pt>
                  <c:pt idx="8616">
                    <c:v>5</c:v>
                  </c:pt>
                  <c:pt idx="8617">
                    <c:v>3</c:v>
                  </c:pt>
                  <c:pt idx="8618">
                    <c:v>2</c:v>
                  </c:pt>
                  <c:pt idx="8619">
                    <c:v>4</c:v>
                  </c:pt>
                  <c:pt idx="8620">
                    <c:v>13</c:v>
                  </c:pt>
                  <c:pt idx="8621">
                    <c:v>6</c:v>
                  </c:pt>
                  <c:pt idx="8622">
                    <c:v>4</c:v>
                  </c:pt>
                  <c:pt idx="8623">
                    <c:v>3</c:v>
                  </c:pt>
                  <c:pt idx="8624">
                    <c:v>6</c:v>
                  </c:pt>
                  <c:pt idx="8625">
                    <c:v>4</c:v>
                  </c:pt>
                  <c:pt idx="8626">
                    <c:v>2</c:v>
                  </c:pt>
                  <c:pt idx="8627">
                    <c:v>6</c:v>
                  </c:pt>
                  <c:pt idx="8628">
                    <c:v>3</c:v>
                  </c:pt>
                  <c:pt idx="8629">
                    <c:v>1</c:v>
                  </c:pt>
                  <c:pt idx="8630">
                    <c:v>4</c:v>
                  </c:pt>
                  <c:pt idx="8631">
                    <c:v>7</c:v>
                  </c:pt>
                  <c:pt idx="8632">
                    <c:v>8</c:v>
                  </c:pt>
                  <c:pt idx="8633">
                    <c:v>8</c:v>
                  </c:pt>
                  <c:pt idx="8634">
                    <c:v>4</c:v>
                  </c:pt>
                  <c:pt idx="8635">
                    <c:v>5</c:v>
                  </c:pt>
                  <c:pt idx="8636">
                    <c:v>4</c:v>
                  </c:pt>
                  <c:pt idx="8637">
                    <c:v>8</c:v>
                  </c:pt>
                  <c:pt idx="8638">
                    <c:v>7</c:v>
                  </c:pt>
                  <c:pt idx="8639">
                    <c:v>1</c:v>
                  </c:pt>
                  <c:pt idx="8640">
                    <c:v>20</c:v>
                  </c:pt>
                  <c:pt idx="8641">
                    <c:v>10</c:v>
                  </c:pt>
                  <c:pt idx="8642">
                    <c:v>5</c:v>
                  </c:pt>
                  <c:pt idx="8643">
                    <c:v>14</c:v>
                  </c:pt>
                  <c:pt idx="8644">
                    <c:v>5</c:v>
                  </c:pt>
                  <c:pt idx="8645">
                    <c:v>4</c:v>
                  </c:pt>
                  <c:pt idx="8646">
                    <c:v>9</c:v>
                  </c:pt>
                  <c:pt idx="8647">
                    <c:v>11</c:v>
                  </c:pt>
                  <c:pt idx="8648">
                    <c:v>4</c:v>
                  </c:pt>
                  <c:pt idx="8649">
                    <c:v>8</c:v>
                  </c:pt>
                  <c:pt idx="8650">
                    <c:v>5</c:v>
                  </c:pt>
                  <c:pt idx="8651">
                    <c:v>1</c:v>
                  </c:pt>
                  <c:pt idx="8652">
                    <c:v>9</c:v>
                  </c:pt>
                  <c:pt idx="8653">
                    <c:v>7</c:v>
                  </c:pt>
                  <c:pt idx="8654">
                    <c:v>13</c:v>
                  </c:pt>
                  <c:pt idx="8655">
                    <c:v>8</c:v>
                  </c:pt>
                  <c:pt idx="8656">
                    <c:v>6</c:v>
                  </c:pt>
                  <c:pt idx="8657">
                    <c:v>11</c:v>
                  </c:pt>
                  <c:pt idx="8658">
                    <c:v>2</c:v>
                  </c:pt>
                  <c:pt idx="8659">
                    <c:v>5</c:v>
                  </c:pt>
                  <c:pt idx="8660">
                    <c:v>4</c:v>
                  </c:pt>
                  <c:pt idx="8661">
                    <c:v>7</c:v>
                  </c:pt>
                  <c:pt idx="8662">
                    <c:v>20</c:v>
                  </c:pt>
                  <c:pt idx="8663">
                    <c:v>8</c:v>
                  </c:pt>
                  <c:pt idx="8664">
                    <c:v>2</c:v>
                  </c:pt>
                  <c:pt idx="8665">
                    <c:v>7</c:v>
                  </c:pt>
                  <c:pt idx="8666">
                    <c:v>14</c:v>
                  </c:pt>
                  <c:pt idx="8667">
                    <c:v>2</c:v>
                  </c:pt>
                  <c:pt idx="8668">
                    <c:v>13</c:v>
                  </c:pt>
                  <c:pt idx="8669">
                    <c:v>9</c:v>
                  </c:pt>
                  <c:pt idx="8670">
                    <c:v>3</c:v>
                  </c:pt>
                  <c:pt idx="8671">
                    <c:v>4</c:v>
                  </c:pt>
                  <c:pt idx="8672">
                    <c:v>3</c:v>
                  </c:pt>
                  <c:pt idx="8673">
                    <c:v>3</c:v>
                  </c:pt>
                  <c:pt idx="8674">
                    <c:v>11</c:v>
                  </c:pt>
                  <c:pt idx="8675">
                    <c:v>1</c:v>
                  </c:pt>
                  <c:pt idx="8676">
                    <c:v>5</c:v>
                  </c:pt>
                  <c:pt idx="8677">
                    <c:v>2</c:v>
                  </c:pt>
                  <c:pt idx="8678">
                    <c:v>1</c:v>
                  </c:pt>
                  <c:pt idx="8679">
                    <c:v>6</c:v>
                  </c:pt>
                  <c:pt idx="8680">
                    <c:v>1</c:v>
                  </c:pt>
                  <c:pt idx="8681">
                    <c:v>2</c:v>
                  </c:pt>
                  <c:pt idx="8682">
                    <c:v>2</c:v>
                  </c:pt>
                  <c:pt idx="8683">
                    <c:v>7</c:v>
                  </c:pt>
                  <c:pt idx="8684">
                    <c:v>5</c:v>
                  </c:pt>
                  <c:pt idx="8685">
                    <c:v>1</c:v>
                  </c:pt>
                  <c:pt idx="8686">
                    <c:v>7</c:v>
                  </c:pt>
                  <c:pt idx="8687">
                    <c:v>4</c:v>
                  </c:pt>
                  <c:pt idx="8688">
                    <c:v>4</c:v>
                  </c:pt>
                  <c:pt idx="8689">
                    <c:v>9</c:v>
                  </c:pt>
                  <c:pt idx="8690">
                    <c:v>2</c:v>
                  </c:pt>
                  <c:pt idx="8691">
                    <c:v>17</c:v>
                  </c:pt>
                  <c:pt idx="8692">
                    <c:v>3</c:v>
                  </c:pt>
                  <c:pt idx="8693">
                    <c:v>4</c:v>
                  </c:pt>
                  <c:pt idx="8694">
                    <c:v>5</c:v>
                  </c:pt>
                  <c:pt idx="8695">
                    <c:v>3</c:v>
                  </c:pt>
                  <c:pt idx="8696">
                    <c:v>4</c:v>
                  </c:pt>
                  <c:pt idx="8697">
                    <c:v>6</c:v>
                  </c:pt>
                  <c:pt idx="8698">
                    <c:v>1</c:v>
                  </c:pt>
                  <c:pt idx="8699">
                    <c:v>8</c:v>
                  </c:pt>
                  <c:pt idx="8700">
                    <c:v>5</c:v>
                  </c:pt>
                  <c:pt idx="8701">
                    <c:v>5</c:v>
                  </c:pt>
                  <c:pt idx="8702">
                    <c:v>13</c:v>
                  </c:pt>
                  <c:pt idx="8703">
                    <c:v>4</c:v>
                  </c:pt>
                  <c:pt idx="8704">
                    <c:v>5</c:v>
                  </c:pt>
                  <c:pt idx="8705">
                    <c:v>18</c:v>
                  </c:pt>
                  <c:pt idx="8706">
                    <c:v>11</c:v>
                  </c:pt>
                  <c:pt idx="8707">
                    <c:v>1</c:v>
                  </c:pt>
                  <c:pt idx="8708">
                    <c:v>3</c:v>
                  </c:pt>
                  <c:pt idx="8709">
                    <c:v>11</c:v>
                  </c:pt>
                  <c:pt idx="8710">
                    <c:v>6</c:v>
                  </c:pt>
                  <c:pt idx="8711">
                    <c:v>6</c:v>
                  </c:pt>
                  <c:pt idx="8712">
                    <c:v>12</c:v>
                  </c:pt>
                  <c:pt idx="8713">
                    <c:v>7</c:v>
                  </c:pt>
                  <c:pt idx="8714">
                    <c:v>2</c:v>
                  </c:pt>
                  <c:pt idx="8715">
                    <c:v>1</c:v>
                  </c:pt>
                  <c:pt idx="8716">
                    <c:v>12</c:v>
                  </c:pt>
                  <c:pt idx="8717">
                    <c:v>2</c:v>
                  </c:pt>
                  <c:pt idx="8718">
                    <c:v>13</c:v>
                  </c:pt>
                  <c:pt idx="8719">
                    <c:v>7</c:v>
                  </c:pt>
                  <c:pt idx="8720">
                    <c:v>6</c:v>
                  </c:pt>
                  <c:pt idx="8721">
                    <c:v>3</c:v>
                  </c:pt>
                  <c:pt idx="8722">
                    <c:v>6</c:v>
                  </c:pt>
                  <c:pt idx="8723">
                    <c:v>1</c:v>
                  </c:pt>
                  <c:pt idx="8724">
                    <c:v>4</c:v>
                  </c:pt>
                  <c:pt idx="8725">
                    <c:v>7</c:v>
                  </c:pt>
                  <c:pt idx="8726">
                    <c:v>1</c:v>
                  </c:pt>
                  <c:pt idx="8727">
                    <c:v>6</c:v>
                  </c:pt>
                  <c:pt idx="8728">
                    <c:v>8</c:v>
                  </c:pt>
                  <c:pt idx="8729">
                    <c:v>3</c:v>
                  </c:pt>
                  <c:pt idx="8730">
                    <c:v>2</c:v>
                  </c:pt>
                  <c:pt idx="8731">
                    <c:v>10</c:v>
                  </c:pt>
                  <c:pt idx="8732">
                    <c:v>3</c:v>
                  </c:pt>
                  <c:pt idx="8733">
                    <c:v>5</c:v>
                  </c:pt>
                  <c:pt idx="8734">
                    <c:v>3</c:v>
                  </c:pt>
                  <c:pt idx="8735">
                    <c:v>9</c:v>
                  </c:pt>
                  <c:pt idx="8736">
                    <c:v>19</c:v>
                  </c:pt>
                  <c:pt idx="8737">
                    <c:v>19</c:v>
                  </c:pt>
                  <c:pt idx="8738">
                    <c:v>1</c:v>
                  </c:pt>
                  <c:pt idx="8739">
                    <c:v>6</c:v>
                  </c:pt>
                  <c:pt idx="8740">
                    <c:v>5</c:v>
                  </c:pt>
                  <c:pt idx="8741">
                    <c:v>2</c:v>
                  </c:pt>
                  <c:pt idx="8742">
                    <c:v>2</c:v>
                  </c:pt>
                  <c:pt idx="8743">
                    <c:v>5</c:v>
                  </c:pt>
                  <c:pt idx="8744">
                    <c:v>3</c:v>
                  </c:pt>
                  <c:pt idx="8745">
                    <c:v>2</c:v>
                  </c:pt>
                  <c:pt idx="8746">
                    <c:v>7</c:v>
                  </c:pt>
                  <c:pt idx="8747">
                    <c:v>9</c:v>
                  </c:pt>
                  <c:pt idx="8748">
                    <c:v>12</c:v>
                  </c:pt>
                  <c:pt idx="8749">
                    <c:v>3</c:v>
                  </c:pt>
                  <c:pt idx="8750">
                    <c:v>18</c:v>
                  </c:pt>
                  <c:pt idx="8751">
                    <c:v>4</c:v>
                  </c:pt>
                  <c:pt idx="8752">
                    <c:v>15</c:v>
                  </c:pt>
                  <c:pt idx="8753">
                    <c:v>5</c:v>
                  </c:pt>
                  <c:pt idx="8754">
                    <c:v>4</c:v>
                  </c:pt>
                  <c:pt idx="8755">
                    <c:v>1</c:v>
                  </c:pt>
                  <c:pt idx="8756">
                    <c:v>4</c:v>
                  </c:pt>
                  <c:pt idx="8757">
                    <c:v>2</c:v>
                  </c:pt>
                  <c:pt idx="8758">
                    <c:v>1</c:v>
                  </c:pt>
                  <c:pt idx="8759">
                    <c:v>5</c:v>
                  </c:pt>
                  <c:pt idx="8760">
                    <c:v>6</c:v>
                  </c:pt>
                  <c:pt idx="8761">
                    <c:v>12</c:v>
                  </c:pt>
                  <c:pt idx="8762">
                    <c:v>3</c:v>
                  </c:pt>
                  <c:pt idx="8763">
                    <c:v>3</c:v>
                  </c:pt>
                  <c:pt idx="8764">
                    <c:v>3</c:v>
                  </c:pt>
                  <c:pt idx="8765">
                    <c:v>1</c:v>
                  </c:pt>
                  <c:pt idx="8766">
                    <c:v>3</c:v>
                  </c:pt>
                  <c:pt idx="8767">
                    <c:v>8</c:v>
                  </c:pt>
                  <c:pt idx="8768">
                    <c:v>1</c:v>
                  </c:pt>
                  <c:pt idx="8769">
                    <c:v>10</c:v>
                  </c:pt>
                  <c:pt idx="8770">
                    <c:v>17</c:v>
                  </c:pt>
                  <c:pt idx="8771">
                    <c:v>9</c:v>
                  </c:pt>
                  <c:pt idx="8772">
                    <c:v>5</c:v>
                  </c:pt>
                  <c:pt idx="8773">
                    <c:v>2</c:v>
                  </c:pt>
                  <c:pt idx="8774">
                    <c:v>4</c:v>
                  </c:pt>
                  <c:pt idx="8775">
                    <c:v>3</c:v>
                  </c:pt>
                  <c:pt idx="8776">
                    <c:v>5</c:v>
                  </c:pt>
                  <c:pt idx="8777">
                    <c:v>2</c:v>
                  </c:pt>
                  <c:pt idx="8778">
                    <c:v>1</c:v>
                  </c:pt>
                  <c:pt idx="8779">
                    <c:v>8</c:v>
                  </c:pt>
                  <c:pt idx="8780">
                    <c:v>1</c:v>
                  </c:pt>
                  <c:pt idx="8781">
                    <c:v>2</c:v>
                  </c:pt>
                  <c:pt idx="8782">
                    <c:v>8</c:v>
                  </c:pt>
                  <c:pt idx="8783">
                    <c:v>6</c:v>
                  </c:pt>
                  <c:pt idx="8784">
                    <c:v>1</c:v>
                  </c:pt>
                  <c:pt idx="8785">
                    <c:v>7</c:v>
                  </c:pt>
                  <c:pt idx="8786">
                    <c:v>4</c:v>
                  </c:pt>
                  <c:pt idx="8787">
                    <c:v>2</c:v>
                  </c:pt>
                  <c:pt idx="8788">
                    <c:v>1</c:v>
                  </c:pt>
                  <c:pt idx="8789">
                    <c:v>2</c:v>
                  </c:pt>
                  <c:pt idx="8790">
                    <c:v>5</c:v>
                  </c:pt>
                  <c:pt idx="8791">
                    <c:v>2</c:v>
                  </c:pt>
                  <c:pt idx="8792">
                    <c:v>4</c:v>
                  </c:pt>
                  <c:pt idx="8793">
                    <c:v>3</c:v>
                  </c:pt>
                  <c:pt idx="8794">
                    <c:v>5</c:v>
                  </c:pt>
                  <c:pt idx="8795">
                    <c:v>8</c:v>
                  </c:pt>
                  <c:pt idx="8796">
                    <c:v>2</c:v>
                  </c:pt>
                  <c:pt idx="8797">
                    <c:v>3</c:v>
                  </c:pt>
                  <c:pt idx="8798">
                    <c:v>18</c:v>
                  </c:pt>
                  <c:pt idx="8799">
                    <c:v>8</c:v>
                  </c:pt>
                  <c:pt idx="8800">
                    <c:v>1</c:v>
                  </c:pt>
                  <c:pt idx="8801">
                    <c:v>5</c:v>
                  </c:pt>
                  <c:pt idx="8802">
                    <c:v>3</c:v>
                  </c:pt>
                  <c:pt idx="8803">
                    <c:v>3</c:v>
                  </c:pt>
                  <c:pt idx="8804">
                    <c:v>4</c:v>
                  </c:pt>
                  <c:pt idx="8805">
                    <c:v>1</c:v>
                  </c:pt>
                  <c:pt idx="8806">
                    <c:v>1</c:v>
                  </c:pt>
                  <c:pt idx="8807">
                    <c:v>15</c:v>
                  </c:pt>
                  <c:pt idx="8808">
                    <c:v>3</c:v>
                  </c:pt>
                  <c:pt idx="8809">
                    <c:v>8</c:v>
                  </c:pt>
                  <c:pt idx="8810">
                    <c:v>1</c:v>
                  </c:pt>
                  <c:pt idx="8811">
                    <c:v>7</c:v>
                  </c:pt>
                  <c:pt idx="8812">
                    <c:v>9</c:v>
                  </c:pt>
                  <c:pt idx="8813">
                    <c:v>1</c:v>
                  </c:pt>
                  <c:pt idx="8814">
                    <c:v>3</c:v>
                  </c:pt>
                  <c:pt idx="8815">
                    <c:v>11</c:v>
                  </c:pt>
                  <c:pt idx="8816">
                    <c:v>2</c:v>
                  </c:pt>
                  <c:pt idx="8817">
                    <c:v>7</c:v>
                  </c:pt>
                  <c:pt idx="8818">
                    <c:v>5</c:v>
                  </c:pt>
                  <c:pt idx="8819">
                    <c:v>4</c:v>
                  </c:pt>
                  <c:pt idx="8820">
                    <c:v>2</c:v>
                  </c:pt>
                  <c:pt idx="8821">
                    <c:v>10</c:v>
                  </c:pt>
                  <c:pt idx="8822">
                    <c:v>5</c:v>
                  </c:pt>
                  <c:pt idx="8823">
                    <c:v>2</c:v>
                  </c:pt>
                  <c:pt idx="8824">
                    <c:v>7</c:v>
                  </c:pt>
                  <c:pt idx="8825">
                    <c:v>10</c:v>
                  </c:pt>
                  <c:pt idx="8826">
                    <c:v>8</c:v>
                  </c:pt>
                  <c:pt idx="8827">
                    <c:v>7</c:v>
                  </c:pt>
                  <c:pt idx="8828">
                    <c:v>6</c:v>
                  </c:pt>
                  <c:pt idx="8829">
                    <c:v>6</c:v>
                  </c:pt>
                  <c:pt idx="8830">
                    <c:v>5</c:v>
                  </c:pt>
                  <c:pt idx="8831">
                    <c:v>4</c:v>
                  </c:pt>
                  <c:pt idx="8832">
                    <c:v>1</c:v>
                  </c:pt>
                  <c:pt idx="8833">
                    <c:v>3</c:v>
                  </c:pt>
                  <c:pt idx="8834">
                    <c:v>5</c:v>
                  </c:pt>
                  <c:pt idx="8835">
                    <c:v>4</c:v>
                  </c:pt>
                  <c:pt idx="8836">
                    <c:v>7</c:v>
                  </c:pt>
                  <c:pt idx="8837">
                    <c:v>3</c:v>
                  </c:pt>
                  <c:pt idx="8838">
                    <c:v>13</c:v>
                  </c:pt>
                  <c:pt idx="8839">
                    <c:v>3</c:v>
                  </c:pt>
                  <c:pt idx="8840">
                    <c:v>13</c:v>
                  </c:pt>
                  <c:pt idx="8841">
                    <c:v>1</c:v>
                  </c:pt>
                  <c:pt idx="8842">
                    <c:v>1</c:v>
                  </c:pt>
                  <c:pt idx="8843">
                    <c:v>8</c:v>
                  </c:pt>
                  <c:pt idx="8844">
                    <c:v>7</c:v>
                  </c:pt>
                  <c:pt idx="8845">
                    <c:v>5</c:v>
                  </c:pt>
                  <c:pt idx="8846">
                    <c:v>7</c:v>
                  </c:pt>
                  <c:pt idx="8847">
                    <c:v>3</c:v>
                  </c:pt>
                  <c:pt idx="8848">
                    <c:v>14</c:v>
                  </c:pt>
                  <c:pt idx="8849">
                    <c:v>1</c:v>
                  </c:pt>
                  <c:pt idx="8850">
                    <c:v>1</c:v>
                  </c:pt>
                  <c:pt idx="8851">
                    <c:v>9</c:v>
                  </c:pt>
                  <c:pt idx="8852">
                    <c:v>5</c:v>
                  </c:pt>
                  <c:pt idx="8853">
                    <c:v>2</c:v>
                  </c:pt>
                  <c:pt idx="8854">
                    <c:v>12</c:v>
                  </c:pt>
                  <c:pt idx="8855">
                    <c:v>5</c:v>
                  </c:pt>
                  <c:pt idx="8856">
                    <c:v>6</c:v>
                  </c:pt>
                  <c:pt idx="8857">
                    <c:v>1</c:v>
                  </c:pt>
                  <c:pt idx="8858">
                    <c:v>6</c:v>
                  </c:pt>
                  <c:pt idx="8859">
                    <c:v>6</c:v>
                  </c:pt>
                  <c:pt idx="8860">
                    <c:v>1</c:v>
                  </c:pt>
                  <c:pt idx="8861">
                    <c:v>1</c:v>
                  </c:pt>
                  <c:pt idx="8862">
                    <c:v>3</c:v>
                  </c:pt>
                  <c:pt idx="8863">
                    <c:v>1</c:v>
                  </c:pt>
                  <c:pt idx="8864">
                    <c:v>18</c:v>
                  </c:pt>
                  <c:pt idx="8865">
                    <c:v>1</c:v>
                  </c:pt>
                  <c:pt idx="8866">
                    <c:v>12</c:v>
                  </c:pt>
                  <c:pt idx="8867">
                    <c:v>1</c:v>
                  </c:pt>
                  <c:pt idx="8868">
                    <c:v>7</c:v>
                  </c:pt>
                  <c:pt idx="8869">
                    <c:v>1</c:v>
                  </c:pt>
                  <c:pt idx="8870">
                    <c:v>12</c:v>
                  </c:pt>
                  <c:pt idx="8871">
                    <c:v>2</c:v>
                  </c:pt>
                  <c:pt idx="8872">
                    <c:v>7</c:v>
                  </c:pt>
                  <c:pt idx="8873">
                    <c:v>2</c:v>
                  </c:pt>
                  <c:pt idx="8874">
                    <c:v>10</c:v>
                  </c:pt>
                  <c:pt idx="8875">
                    <c:v>9</c:v>
                  </c:pt>
                  <c:pt idx="8876">
                    <c:v>6</c:v>
                  </c:pt>
                  <c:pt idx="8877">
                    <c:v>5</c:v>
                  </c:pt>
                  <c:pt idx="8878">
                    <c:v>4</c:v>
                  </c:pt>
                  <c:pt idx="8879">
                    <c:v>14</c:v>
                  </c:pt>
                  <c:pt idx="8880">
                    <c:v>4</c:v>
                  </c:pt>
                  <c:pt idx="8881">
                    <c:v>5</c:v>
                  </c:pt>
                  <c:pt idx="8882">
                    <c:v>8</c:v>
                  </c:pt>
                  <c:pt idx="8883">
                    <c:v>2</c:v>
                  </c:pt>
                  <c:pt idx="8884">
                    <c:v>13</c:v>
                  </c:pt>
                  <c:pt idx="8885">
                    <c:v>6</c:v>
                  </c:pt>
                  <c:pt idx="8886">
                    <c:v>1</c:v>
                  </c:pt>
                  <c:pt idx="8887">
                    <c:v>8</c:v>
                  </c:pt>
                  <c:pt idx="8888">
                    <c:v>4</c:v>
                  </c:pt>
                  <c:pt idx="8889">
                    <c:v>2</c:v>
                  </c:pt>
                  <c:pt idx="8890">
                    <c:v>7</c:v>
                  </c:pt>
                  <c:pt idx="8891">
                    <c:v>2</c:v>
                  </c:pt>
                  <c:pt idx="8892">
                    <c:v>6</c:v>
                  </c:pt>
                  <c:pt idx="8893">
                    <c:v>6</c:v>
                  </c:pt>
                  <c:pt idx="8894">
                    <c:v>3</c:v>
                  </c:pt>
                  <c:pt idx="8895">
                    <c:v>2</c:v>
                  </c:pt>
                  <c:pt idx="8896">
                    <c:v>3</c:v>
                  </c:pt>
                  <c:pt idx="8897">
                    <c:v>15</c:v>
                  </c:pt>
                  <c:pt idx="8898">
                    <c:v>2</c:v>
                  </c:pt>
                  <c:pt idx="8899">
                    <c:v>3</c:v>
                  </c:pt>
                  <c:pt idx="8900">
                    <c:v>6</c:v>
                  </c:pt>
                  <c:pt idx="8901">
                    <c:v>6</c:v>
                  </c:pt>
                  <c:pt idx="8902">
                    <c:v>3</c:v>
                  </c:pt>
                  <c:pt idx="8903">
                    <c:v>7</c:v>
                  </c:pt>
                  <c:pt idx="8904">
                    <c:v>1</c:v>
                  </c:pt>
                  <c:pt idx="8905">
                    <c:v>4</c:v>
                  </c:pt>
                  <c:pt idx="8906">
                    <c:v>3</c:v>
                  </c:pt>
                  <c:pt idx="8907">
                    <c:v>15</c:v>
                  </c:pt>
                  <c:pt idx="8908">
                    <c:v>3</c:v>
                  </c:pt>
                  <c:pt idx="8909">
                    <c:v>3</c:v>
                  </c:pt>
                  <c:pt idx="8910">
                    <c:v>10</c:v>
                  </c:pt>
                  <c:pt idx="8911">
                    <c:v>1</c:v>
                  </c:pt>
                  <c:pt idx="8912">
                    <c:v>4</c:v>
                  </c:pt>
                  <c:pt idx="8913">
                    <c:v>9</c:v>
                  </c:pt>
                  <c:pt idx="8914">
                    <c:v>1</c:v>
                  </c:pt>
                  <c:pt idx="8915">
                    <c:v>1</c:v>
                  </c:pt>
                  <c:pt idx="8916">
                    <c:v>5</c:v>
                  </c:pt>
                  <c:pt idx="8917">
                    <c:v>4</c:v>
                  </c:pt>
                  <c:pt idx="8918">
                    <c:v>3</c:v>
                  </c:pt>
                  <c:pt idx="8919">
                    <c:v>4</c:v>
                  </c:pt>
                  <c:pt idx="8920">
                    <c:v>9</c:v>
                  </c:pt>
                  <c:pt idx="8921">
                    <c:v>1</c:v>
                  </c:pt>
                  <c:pt idx="8922">
                    <c:v>4</c:v>
                  </c:pt>
                  <c:pt idx="8923">
                    <c:v>13</c:v>
                  </c:pt>
                  <c:pt idx="8924">
                    <c:v>4</c:v>
                  </c:pt>
                  <c:pt idx="8925">
                    <c:v>6</c:v>
                  </c:pt>
                  <c:pt idx="8926">
                    <c:v>11</c:v>
                  </c:pt>
                  <c:pt idx="8927">
                    <c:v>4</c:v>
                  </c:pt>
                  <c:pt idx="8928">
                    <c:v>1</c:v>
                  </c:pt>
                  <c:pt idx="8929">
                    <c:v>3</c:v>
                  </c:pt>
                  <c:pt idx="8930">
                    <c:v>12</c:v>
                  </c:pt>
                  <c:pt idx="8931">
                    <c:v>1</c:v>
                  </c:pt>
                  <c:pt idx="8932">
                    <c:v>11</c:v>
                  </c:pt>
                  <c:pt idx="8933">
                    <c:v>1</c:v>
                  </c:pt>
                  <c:pt idx="8934">
                    <c:v>10</c:v>
                  </c:pt>
                  <c:pt idx="8935">
                    <c:v>2</c:v>
                  </c:pt>
                  <c:pt idx="8936">
                    <c:v>3</c:v>
                  </c:pt>
                  <c:pt idx="8937">
                    <c:v>3</c:v>
                  </c:pt>
                  <c:pt idx="8938">
                    <c:v>4</c:v>
                  </c:pt>
                  <c:pt idx="8939">
                    <c:v>8</c:v>
                  </c:pt>
                  <c:pt idx="8940">
                    <c:v>3</c:v>
                  </c:pt>
                  <c:pt idx="8941">
                    <c:v>5</c:v>
                  </c:pt>
                  <c:pt idx="8942">
                    <c:v>1</c:v>
                  </c:pt>
                  <c:pt idx="8943">
                    <c:v>13</c:v>
                  </c:pt>
                  <c:pt idx="8944">
                    <c:v>3</c:v>
                  </c:pt>
                  <c:pt idx="8945">
                    <c:v>16</c:v>
                  </c:pt>
                  <c:pt idx="8946">
                    <c:v>3</c:v>
                  </c:pt>
                  <c:pt idx="8947">
                    <c:v>16</c:v>
                  </c:pt>
                  <c:pt idx="8948">
                    <c:v>4</c:v>
                  </c:pt>
                  <c:pt idx="8949">
                    <c:v>7</c:v>
                  </c:pt>
                  <c:pt idx="8950">
                    <c:v>3</c:v>
                  </c:pt>
                  <c:pt idx="8951">
                    <c:v>4</c:v>
                  </c:pt>
                  <c:pt idx="8952">
                    <c:v>3</c:v>
                  </c:pt>
                  <c:pt idx="8953">
                    <c:v>13</c:v>
                  </c:pt>
                  <c:pt idx="8954">
                    <c:v>12</c:v>
                  </c:pt>
                  <c:pt idx="8955">
                    <c:v>7</c:v>
                  </c:pt>
                  <c:pt idx="8956">
                    <c:v>1</c:v>
                  </c:pt>
                  <c:pt idx="8957">
                    <c:v>4</c:v>
                  </c:pt>
                  <c:pt idx="8958">
                    <c:v>4</c:v>
                  </c:pt>
                  <c:pt idx="8959">
                    <c:v>4</c:v>
                  </c:pt>
                  <c:pt idx="8960">
                    <c:v>2</c:v>
                  </c:pt>
                  <c:pt idx="8961">
                    <c:v>5</c:v>
                  </c:pt>
                  <c:pt idx="8962">
                    <c:v>2</c:v>
                  </c:pt>
                  <c:pt idx="8963">
                    <c:v>2</c:v>
                  </c:pt>
                  <c:pt idx="8964">
                    <c:v>3</c:v>
                  </c:pt>
                  <c:pt idx="8965">
                    <c:v>4</c:v>
                  </c:pt>
                  <c:pt idx="8966">
                    <c:v>1</c:v>
                  </c:pt>
                  <c:pt idx="8967">
                    <c:v>14</c:v>
                  </c:pt>
                  <c:pt idx="8968">
                    <c:v>2</c:v>
                  </c:pt>
                  <c:pt idx="8969">
                    <c:v>5</c:v>
                  </c:pt>
                  <c:pt idx="8970">
                    <c:v>7</c:v>
                  </c:pt>
                  <c:pt idx="8971">
                    <c:v>4</c:v>
                  </c:pt>
                  <c:pt idx="8972">
                    <c:v>10</c:v>
                  </c:pt>
                  <c:pt idx="8973">
                    <c:v>4</c:v>
                  </c:pt>
                  <c:pt idx="8974">
                    <c:v>7</c:v>
                  </c:pt>
                  <c:pt idx="8975">
                    <c:v>1</c:v>
                  </c:pt>
                  <c:pt idx="8976">
                    <c:v>3</c:v>
                  </c:pt>
                  <c:pt idx="8977">
                    <c:v>6</c:v>
                  </c:pt>
                  <c:pt idx="8978">
                    <c:v>3</c:v>
                  </c:pt>
                  <c:pt idx="8979">
                    <c:v>9</c:v>
                  </c:pt>
                  <c:pt idx="8980">
                    <c:v>1</c:v>
                  </c:pt>
                  <c:pt idx="8981">
                    <c:v>8</c:v>
                  </c:pt>
                  <c:pt idx="8982">
                    <c:v>4</c:v>
                  </c:pt>
                  <c:pt idx="8983">
                    <c:v>6</c:v>
                  </c:pt>
                  <c:pt idx="8984">
                    <c:v>12</c:v>
                  </c:pt>
                  <c:pt idx="8985">
                    <c:v>5</c:v>
                  </c:pt>
                  <c:pt idx="8986">
                    <c:v>2</c:v>
                  </c:pt>
                  <c:pt idx="8987">
                    <c:v>3</c:v>
                  </c:pt>
                  <c:pt idx="8988">
                    <c:v>8</c:v>
                  </c:pt>
                  <c:pt idx="8989">
                    <c:v>1</c:v>
                  </c:pt>
                  <c:pt idx="8990">
                    <c:v>8</c:v>
                  </c:pt>
                  <c:pt idx="8991">
                    <c:v>5</c:v>
                  </c:pt>
                  <c:pt idx="8992">
                    <c:v>13</c:v>
                  </c:pt>
                  <c:pt idx="8993">
                    <c:v>4</c:v>
                  </c:pt>
                  <c:pt idx="8994">
                    <c:v>2</c:v>
                  </c:pt>
                  <c:pt idx="8995">
                    <c:v>5</c:v>
                  </c:pt>
                  <c:pt idx="8996">
                    <c:v>17</c:v>
                  </c:pt>
                  <c:pt idx="8997">
                    <c:v>7</c:v>
                  </c:pt>
                  <c:pt idx="8998">
                    <c:v>2</c:v>
                  </c:pt>
                  <c:pt idx="8999">
                    <c:v>5</c:v>
                  </c:pt>
                  <c:pt idx="9000">
                    <c:v>8</c:v>
                  </c:pt>
                  <c:pt idx="9001">
                    <c:v>18</c:v>
                  </c:pt>
                  <c:pt idx="9002">
                    <c:v>5</c:v>
                  </c:pt>
                  <c:pt idx="9003">
                    <c:v>9</c:v>
                  </c:pt>
                  <c:pt idx="9004">
                    <c:v>11</c:v>
                  </c:pt>
                  <c:pt idx="9005">
                    <c:v>3</c:v>
                  </c:pt>
                  <c:pt idx="9006">
                    <c:v>5</c:v>
                  </c:pt>
                  <c:pt idx="9007">
                    <c:v>9</c:v>
                  </c:pt>
                  <c:pt idx="9008">
                    <c:v>7</c:v>
                  </c:pt>
                  <c:pt idx="9009">
                    <c:v>2</c:v>
                  </c:pt>
                  <c:pt idx="9010">
                    <c:v>2</c:v>
                  </c:pt>
                  <c:pt idx="9011">
                    <c:v>3</c:v>
                  </c:pt>
                  <c:pt idx="9012">
                    <c:v>7</c:v>
                  </c:pt>
                  <c:pt idx="9013">
                    <c:v>6</c:v>
                  </c:pt>
                  <c:pt idx="9014">
                    <c:v>1</c:v>
                  </c:pt>
                  <c:pt idx="9015">
                    <c:v>6</c:v>
                  </c:pt>
                  <c:pt idx="9016">
                    <c:v>2</c:v>
                  </c:pt>
                  <c:pt idx="9017">
                    <c:v>3</c:v>
                  </c:pt>
                  <c:pt idx="9018">
                    <c:v>5</c:v>
                  </c:pt>
                  <c:pt idx="9019">
                    <c:v>1</c:v>
                  </c:pt>
                  <c:pt idx="9020">
                    <c:v>9</c:v>
                  </c:pt>
                  <c:pt idx="9021">
                    <c:v>6</c:v>
                  </c:pt>
                  <c:pt idx="9022">
                    <c:v>13</c:v>
                  </c:pt>
                  <c:pt idx="9023">
                    <c:v>1</c:v>
                  </c:pt>
                  <c:pt idx="9024">
                    <c:v>1</c:v>
                  </c:pt>
                  <c:pt idx="9025">
                    <c:v>3</c:v>
                  </c:pt>
                  <c:pt idx="9026">
                    <c:v>5</c:v>
                  </c:pt>
                  <c:pt idx="9027">
                    <c:v>2</c:v>
                  </c:pt>
                  <c:pt idx="9028">
                    <c:v>7</c:v>
                  </c:pt>
                  <c:pt idx="9029">
                    <c:v>17</c:v>
                  </c:pt>
                  <c:pt idx="9030">
                    <c:v>13</c:v>
                  </c:pt>
                  <c:pt idx="9031">
                    <c:v>2</c:v>
                  </c:pt>
                  <c:pt idx="9032">
                    <c:v>5</c:v>
                  </c:pt>
                  <c:pt idx="9033">
                    <c:v>6</c:v>
                  </c:pt>
                  <c:pt idx="9034">
                    <c:v>6</c:v>
                  </c:pt>
                  <c:pt idx="9035">
                    <c:v>3</c:v>
                  </c:pt>
                  <c:pt idx="9036">
                    <c:v>9</c:v>
                  </c:pt>
                  <c:pt idx="9037">
                    <c:v>18</c:v>
                  </c:pt>
                  <c:pt idx="9038">
                    <c:v>3</c:v>
                  </c:pt>
                  <c:pt idx="9039">
                    <c:v>18</c:v>
                  </c:pt>
                  <c:pt idx="9040">
                    <c:v>1</c:v>
                  </c:pt>
                  <c:pt idx="9041">
                    <c:v>8</c:v>
                  </c:pt>
                  <c:pt idx="9042">
                    <c:v>6</c:v>
                  </c:pt>
                  <c:pt idx="9043">
                    <c:v>8</c:v>
                  </c:pt>
                  <c:pt idx="9044">
                    <c:v>12</c:v>
                  </c:pt>
                  <c:pt idx="9045">
                    <c:v>5</c:v>
                  </c:pt>
                  <c:pt idx="9046">
                    <c:v>4</c:v>
                  </c:pt>
                  <c:pt idx="9047">
                    <c:v>2</c:v>
                  </c:pt>
                  <c:pt idx="9048">
                    <c:v>13</c:v>
                  </c:pt>
                  <c:pt idx="9049">
                    <c:v>4</c:v>
                  </c:pt>
                  <c:pt idx="9050">
                    <c:v>10</c:v>
                  </c:pt>
                  <c:pt idx="9051">
                    <c:v>11</c:v>
                  </c:pt>
                  <c:pt idx="9052">
                    <c:v>6</c:v>
                  </c:pt>
                  <c:pt idx="9053">
                    <c:v>2</c:v>
                  </c:pt>
                  <c:pt idx="9054">
                    <c:v>4</c:v>
                  </c:pt>
                  <c:pt idx="9055">
                    <c:v>1</c:v>
                  </c:pt>
                  <c:pt idx="9056">
                    <c:v>2</c:v>
                  </c:pt>
                  <c:pt idx="9057">
                    <c:v>3</c:v>
                  </c:pt>
                  <c:pt idx="9058">
                    <c:v>2</c:v>
                  </c:pt>
                  <c:pt idx="9059">
                    <c:v>13</c:v>
                  </c:pt>
                  <c:pt idx="9060">
                    <c:v>18</c:v>
                  </c:pt>
                  <c:pt idx="9061">
                    <c:v>17</c:v>
                  </c:pt>
                  <c:pt idx="9062">
                    <c:v>8</c:v>
                  </c:pt>
                  <c:pt idx="9063">
                    <c:v>1</c:v>
                  </c:pt>
                  <c:pt idx="9064">
                    <c:v>10</c:v>
                  </c:pt>
                  <c:pt idx="9065">
                    <c:v>3</c:v>
                  </c:pt>
                  <c:pt idx="9066">
                    <c:v>2</c:v>
                  </c:pt>
                  <c:pt idx="9067">
                    <c:v>4</c:v>
                  </c:pt>
                  <c:pt idx="9068">
                    <c:v>9</c:v>
                  </c:pt>
                  <c:pt idx="9069">
                    <c:v>2</c:v>
                  </c:pt>
                  <c:pt idx="9070">
                    <c:v>5</c:v>
                  </c:pt>
                  <c:pt idx="9071">
                    <c:v>15</c:v>
                  </c:pt>
                  <c:pt idx="9072">
                    <c:v>5</c:v>
                  </c:pt>
                  <c:pt idx="9073">
                    <c:v>5</c:v>
                  </c:pt>
                  <c:pt idx="9074">
                    <c:v>5</c:v>
                  </c:pt>
                  <c:pt idx="9075">
                    <c:v>9</c:v>
                  </c:pt>
                  <c:pt idx="9076">
                    <c:v>1</c:v>
                  </c:pt>
                  <c:pt idx="9077">
                    <c:v>8</c:v>
                  </c:pt>
                  <c:pt idx="9078">
                    <c:v>9</c:v>
                  </c:pt>
                  <c:pt idx="9079">
                    <c:v>1</c:v>
                  </c:pt>
                  <c:pt idx="9080">
                    <c:v>12</c:v>
                  </c:pt>
                  <c:pt idx="9081">
                    <c:v>7</c:v>
                  </c:pt>
                  <c:pt idx="9082">
                    <c:v>4</c:v>
                  </c:pt>
                  <c:pt idx="9083">
                    <c:v>2</c:v>
                  </c:pt>
                  <c:pt idx="9084">
                    <c:v>17</c:v>
                  </c:pt>
                  <c:pt idx="9085">
                    <c:v>2</c:v>
                  </c:pt>
                  <c:pt idx="9086">
                    <c:v>6</c:v>
                  </c:pt>
                  <c:pt idx="9087">
                    <c:v>15</c:v>
                  </c:pt>
                  <c:pt idx="9088">
                    <c:v>2</c:v>
                  </c:pt>
                  <c:pt idx="9089">
                    <c:v>1</c:v>
                  </c:pt>
                  <c:pt idx="9090">
                    <c:v>5</c:v>
                  </c:pt>
                  <c:pt idx="9091">
                    <c:v>4</c:v>
                  </c:pt>
                  <c:pt idx="9092">
                    <c:v>14</c:v>
                  </c:pt>
                  <c:pt idx="9093">
                    <c:v>15</c:v>
                  </c:pt>
                  <c:pt idx="9094">
                    <c:v>11</c:v>
                  </c:pt>
                  <c:pt idx="9095">
                    <c:v>7</c:v>
                  </c:pt>
                  <c:pt idx="9096">
                    <c:v>9</c:v>
                  </c:pt>
                  <c:pt idx="9097">
                    <c:v>7</c:v>
                  </c:pt>
                  <c:pt idx="9098">
                    <c:v>3</c:v>
                  </c:pt>
                  <c:pt idx="9099">
                    <c:v>1</c:v>
                  </c:pt>
                  <c:pt idx="9100">
                    <c:v>6</c:v>
                  </c:pt>
                  <c:pt idx="9101">
                    <c:v>2</c:v>
                  </c:pt>
                  <c:pt idx="9102">
                    <c:v>5</c:v>
                  </c:pt>
                  <c:pt idx="9103">
                    <c:v>9</c:v>
                  </c:pt>
                  <c:pt idx="9104">
                    <c:v>5</c:v>
                  </c:pt>
                  <c:pt idx="9105">
                    <c:v>2</c:v>
                  </c:pt>
                  <c:pt idx="9106">
                    <c:v>2</c:v>
                  </c:pt>
                  <c:pt idx="9107">
                    <c:v>1</c:v>
                  </c:pt>
                  <c:pt idx="9108">
                    <c:v>13</c:v>
                  </c:pt>
                  <c:pt idx="9109">
                    <c:v>5</c:v>
                  </c:pt>
                  <c:pt idx="9110">
                    <c:v>2</c:v>
                  </c:pt>
                  <c:pt idx="9111">
                    <c:v>10</c:v>
                  </c:pt>
                  <c:pt idx="9112">
                    <c:v>4</c:v>
                  </c:pt>
                  <c:pt idx="9113">
                    <c:v>10</c:v>
                  </c:pt>
                  <c:pt idx="9114">
                    <c:v>1</c:v>
                  </c:pt>
                  <c:pt idx="9115">
                    <c:v>8</c:v>
                  </c:pt>
                  <c:pt idx="9116">
                    <c:v>2</c:v>
                  </c:pt>
                  <c:pt idx="9117">
                    <c:v>3</c:v>
                  </c:pt>
                  <c:pt idx="9118">
                    <c:v>6</c:v>
                  </c:pt>
                  <c:pt idx="9119">
                    <c:v>1</c:v>
                  </c:pt>
                  <c:pt idx="9120">
                    <c:v>3</c:v>
                  </c:pt>
                  <c:pt idx="9121">
                    <c:v>1</c:v>
                  </c:pt>
                  <c:pt idx="9122">
                    <c:v>16</c:v>
                  </c:pt>
                  <c:pt idx="9123">
                    <c:v>6</c:v>
                  </c:pt>
                  <c:pt idx="9124">
                    <c:v>1</c:v>
                  </c:pt>
                  <c:pt idx="9125">
                    <c:v>1</c:v>
                  </c:pt>
                  <c:pt idx="9126">
                    <c:v>2</c:v>
                  </c:pt>
                  <c:pt idx="9127">
                    <c:v>7</c:v>
                  </c:pt>
                  <c:pt idx="9128">
                    <c:v>4</c:v>
                  </c:pt>
                  <c:pt idx="9129">
                    <c:v>4</c:v>
                  </c:pt>
                  <c:pt idx="9130">
                    <c:v>2</c:v>
                  </c:pt>
                  <c:pt idx="9131">
                    <c:v>6</c:v>
                  </c:pt>
                  <c:pt idx="9132">
                    <c:v>8</c:v>
                  </c:pt>
                  <c:pt idx="9133">
                    <c:v>6</c:v>
                  </c:pt>
                  <c:pt idx="9134">
                    <c:v>1</c:v>
                  </c:pt>
                  <c:pt idx="9135">
                    <c:v>8</c:v>
                  </c:pt>
                  <c:pt idx="9136">
                    <c:v>1</c:v>
                  </c:pt>
                  <c:pt idx="9137">
                    <c:v>1</c:v>
                  </c:pt>
                  <c:pt idx="9138">
                    <c:v>14</c:v>
                  </c:pt>
                  <c:pt idx="9139">
                    <c:v>6</c:v>
                  </c:pt>
                  <c:pt idx="9140">
                    <c:v>3</c:v>
                  </c:pt>
                  <c:pt idx="9141">
                    <c:v>2</c:v>
                  </c:pt>
                  <c:pt idx="9142">
                    <c:v>5</c:v>
                  </c:pt>
                  <c:pt idx="9143">
                    <c:v>5</c:v>
                  </c:pt>
                  <c:pt idx="9144">
                    <c:v>2</c:v>
                  </c:pt>
                  <c:pt idx="9145">
                    <c:v>2</c:v>
                  </c:pt>
                  <c:pt idx="9146">
                    <c:v>4</c:v>
                  </c:pt>
                  <c:pt idx="9147">
                    <c:v>7</c:v>
                  </c:pt>
                  <c:pt idx="9148">
                    <c:v>7</c:v>
                  </c:pt>
                  <c:pt idx="9149">
                    <c:v>16</c:v>
                  </c:pt>
                  <c:pt idx="9150">
                    <c:v>6</c:v>
                  </c:pt>
                  <c:pt idx="9151">
                    <c:v>3</c:v>
                  </c:pt>
                  <c:pt idx="9152">
                    <c:v>4</c:v>
                  </c:pt>
                  <c:pt idx="9153">
                    <c:v>2</c:v>
                  </c:pt>
                  <c:pt idx="9154">
                    <c:v>5</c:v>
                  </c:pt>
                  <c:pt idx="9155">
                    <c:v>11</c:v>
                  </c:pt>
                  <c:pt idx="9156">
                    <c:v>2</c:v>
                  </c:pt>
                  <c:pt idx="9157">
                    <c:v>8</c:v>
                  </c:pt>
                  <c:pt idx="9158">
                    <c:v>3</c:v>
                  </c:pt>
                  <c:pt idx="9159">
                    <c:v>2</c:v>
                  </c:pt>
                  <c:pt idx="9160">
                    <c:v>15</c:v>
                  </c:pt>
                  <c:pt idx="9161">
                    <c:v>8</c:v>
                  </c:pt>
                  <c:pt idx="9162">
                    <c:v>3</c:v>
                  </c:pt>
                  <c:pt idx="9163">
                    <c:v>5</c:v>
                  </c:pt>
                  <c:pt idx="9164">
                    <c:v>6</c:v>
                  </c:pt>
                  <c:pt idx="9165">
                    <c:v>2</c:v>
                  </c:pt>
                  <c:pt idx="9166">
                    <c:v>4</c:v>
                  </c:pt>
                  <c:pt idx="9167">
                    <c:v>4</c:v>
                  </c:pt>
                  <c:pt idx="9168">
                    <c:v>5</c:v>
                  </c:pt>
                  <c:pt idx="9169">
                    <c:v>9</c:v>
                  </c:pt>
                  <c:pt idx="9170">
                    <c:v>7</c:v>
                  </c:pt>
                  <c:pt idx="9171">
                    <c:v>2</c:v>
                  </c:pt>
                  <c:pt idx="9172">
                    <c:v>12</c:v>
                  </c:pt>
                  <c:pt idx="9173">
                    <c:v>1</c:v>
                  </c:pt>
                  <c:pt idx="9174">
                    <c:v>13</c:v>
                  </c:pt>
                  <c:pt idx="9175">
                    <c:v>10</c:v>
                  </c:pt>
                  <c:pt idx="9176">
                    <c:v>9</c:v>
                  </c:pt>
                  <c:pt idx="9177">
                    <c:v>5</c:v>
                  </c:pt>
                  <c:pt idx="9178">
                    <c:v>4</c:v>
                  </c:pt>
                  <c:pt idx="9179">
                    <c:v>11</c:v>
                  </c:pt>
                  <c:pt idx="9180">
                    <c:v>5</c:v>
                  </c:pt>
                  <c:pt idx="9181">
                    <c:v>2</c:v>
                  </c:pt>
                  <c:pt idx="9182">
                    <c:v>6</c:v>
                  </c:pt>
                  <c:pt idx="9183">
                    <c:v>2</c:v>
                  </c:pt>
                  <c:pt idx="9184">
                    <c:v>1</c:v>
                  </c:pt>
                  <c:pt idx="9185">
                    <c:v>3</c:v>
                  </c:pt>
                  <c:pt idx="9186">
                    <c:v>8</c:v>
                  </c:pt>
                  <c:pt idx="9187">
                    <c:v>5</c:v>
                  </c:pt>
                  <c:pt idx="9188">
                    <c:v>4</c:v>
                  </c:pt>
                  <c:pt idx="9189">
                    <c:v>2</c:v>
                  </c:pt>
                  <c:pt idx="9190">
                    <c:v>14</c:v>
                  </c:pt>
                  <c:pt idx="9191">
                    <c:v>4</c:v>
                  </c:pt>
                  <c:pt idx="9192">
                    <c:v>11</c:v>
                  </c:pt>
                  <c:pt idx="9193">
                    <c:v>4</c:v>
                  </c:pt>
                  <c:pt idx="9194">
                    <c:v>3</c:v>
                  </c:pt>
                  <c:pt idx="9195">
                    <c:v>4</c:v>
                  </c:pt>
                  <c:pt idx="9196">
                    <c:v>4</c:v>
                  </c:pt>
                  <c:pt idx="9197">
                    <c:v>2</c:v>
                  </c:pt>
                  <c:pt idx="9198">
                    <c:v>9</c:v>
                  </c:pt>
                  <c:pt idx="9199">
                    <c:v>6</c:v>
                  </c:pt>
                  <c:pt idx="9200">
                    <c:v>1</c:v>
                  </c:pt>
                  <c:pt idx="9201">
                    <c:v>10</c:v>
                  </c:pt>
                  <c:pt idx="9202">
                    <c:v>2</c:v>
                  </c:pt>
                  <c:pt idx="9203">
                    <c:v>3</c:v>
                  </c:pt>
                  <c:pt idx="9204">
                    <c:v>6</c:v>
                  </c:pt>
                  <c:pt idx="9205">
                    <c:v>2</c:v>
                  </c:pt>
                  <c:pt idx="9206">
                    <c:v>5</c:v>
                  </c:pt>
                  <c:pt idx="9207">
                    <c:v>3</c:v>
                  </c:pt>
                  <c:pt idx="9208">
                    <c:v>2</c:v>
                  </c:pt>
                  <c:pt idx="9209">
                    <c:v>4</c:v>
                  </c:pt>
                  <c:pt idx="9210">
                    <c:v>3</c:v>
                  </c:pt>
                  <c:pt idx="9211">
                    <c:v>1</c:v>
                  </c:pt>
                  <c:pt idx="9212">
                    <c:v>7</c:v>
                  </c:pt>
                  <c:pt idx="9213">
                    <c:v>10</c:v>
                  </c:pt>
                  <c:pt idx="9214">
                    <c:v>9</c:v>
                  </c:pt>
                  <c:pt idx="9215">
                    <c:v>17</c:v>
                  </c:pt>
                  <c:pt idx="9216">
                    <c:v>3</c:v>
                  </c:pt>
                  <c:pt idx="9217">
                    <c:v>3</c:v>
                  </c:pt>
                  <c:pt idx="9218">
                    <c:v>3</c:v>
                  </c:pt>
                  <c:pt idx="9219">
                    <c:v>1</c:v>
                  </c:pt>
                  <c:pt idx="9220">
                    <c:v>14</c:v>
                  </c:pt>
                  <c:pt idx="9221">
                    <c:v>7</c:v>
                  </c:pt>
                  <c:pt idx="9222">
                    <c:v>4</c:v>
                  </c:pt>
                  <c:pt idx="9223">
                    <c:v>2</c:v>
                  </c:pt>
                  <c:pt idx="9224">
                    <c:v>3</c:v>
                  </c:pt>
                  <c:pt idx="9225">
                    <c:v>6</c:v>
                  </c:pt>
                  <c:pt idx="9226">
                    <c:v>5</c:v>
                  </c:pt>
                  <c:pt idx="9227">
                    <c:v>1</c:v>
                  </c:pt>
                  <c:pt idx="9228">
                    <c:v>3</c:v>
                  </c:pt>
                  <c:pt idx="9229">
                    <c:v>9</c:v>
                  </c:pt>
                  <c:pt idx="9230">
                    <c:v>14</c:v>
                  </c:pt>
                  <c:pt idx="9231">
                    <c:v>1</c:v>
                  </c:pt>
                  <c:pt idx="9232">
                    <c:v>4</c:v>
                  </c:pt>
                  <c:pt idx="9233">
                    <c:v>2</c:v>
                  </c:pt>
                  <c:pt idx="9234">
                    <c:v>2</c:v>
                  </c:pt>
                  <c:pt idx="9235">
                    <c:v>1</c:v>
                  </c:pt>
                  <c:pt idx="9236">
                    <c:v>2</c:v>
                  </c:pt>
                  <c:pt idx="9237">
                    <c:v>1</c:v>
                  </c:pt>
                  <c:pt idx="9238">
                    <c:v>10</c:v>
                  </c:pt>
                  <c:pt idx="9239">
                    <c:v>9</c:v>
                  </c:pt>
                  <c:pt idx="9240">
                    <c:v>2</c:v>
                  </c:pt>
                  <c:pt idx="9241">
                    <c:v>5</c:v>
                  </c:pt>
                  <c:pt idx="9242">
                    <c:v>1</c:v>
                  </c:pt>
                  <c:pt idx="9243">
                    <c:v>4</c:v>
                  </c:pt>
                  <c:pt idx="9244">
                    <c:v>4</c:v>
                  </c:pt>
                  <c:pt idx="9245">
                    <c:v>2</c:v>
                  </c:pt>
                  <c:pt idx="9246">
                    <c:v>8</c:v>
                  </c:pt>
                  <c:pt idx="9247">
                    <c:v>6</c:v>
                  </c:pt>
                  <c:pt idx="9248">
                    <c:v>2</c:v>
                  </c:pt>
                  <c:pt idx="9249">
                    <c:v>10</c:v>
                  </c:pt>
                  <c:pt idx="9250">
                    <c:v>6</c:v>
                  </c:pt>
                  <c:pt idx="9251">
                    <c:v>3</c:v>
                  </c:pt>
                  <c:pt idx="9252">
                    <c:v>8</c:v>
                  </c:pt>
                  <c:pt idx="9253">
                    <c:v>3</c:v>
                  </c:pt>
                  <c:pt idx="9254">
                    <c:v>11</c:v>
                  </c:pt>
                  <c:pt idx="9255">
                    <c:v>2</c:v>
                  </c:pt>
                  <c:pt idx="9256">
                    <c:v>7</c:v>
                  </c:pt>
                  <c:pt idx="9257">
                    <c:v>2</c:v>
                  </c:pt>
                  <c:pt idx="9258">
                    <c:v>6</c:v>
                  </c:pt>
                  <c:pt idx="9259">
                    <c:v>7</c:v>
                  </c:pt>
                  <c:pt idx="9260">
                    <c:v>9</c:v>
                  </c:pt>
                  <c:pt idx="9261">
                    <c:v>10</c:v>
                  </c:pt>
                  <c:pt idx="9262">
                    <c:v>17</c:v>
                  </c:pt>
                  <c:pt idx="9263">
                    <c:v>12</c:v>
                  </c:pt>
                  <c:pt idx="9264">
                    <c:v>5</c:v>
                  </c:pt>
                  <c:pt idx="9265">
                    <c:v>3</c:v>
                  </c:pt>
                  <c:pt idx="9266">
                    <c:v>6</c:v>
                  </c:pt>
                  <c:pt idx="9267">
                    <c:v>5</c:v>
                  </c:pt>
                  <c:pt idx="9268">
                    <c:v>5</c:v>
                  </c:pt>
                  <c:pt idx="9269">
                    <c:v>14</c:v>
                  </c:pt>
                  <c:pt idx="9270">
                    <c:v>14</c:v>
                  </c:pt>
                  <c:pt idx="9271">
                    <c:v>4</c:v>
                  </c:pt>
                  <c:pt idx="9272">
                    <c:v>2</c:v>
                  </c:pt>
                  <c:pt idx="9273">
                    <c:v>5</c:v>
                  </c:pt>
                  <c:pt idx="9274">
                    <c:v>3</c:v>
                  </c:pt>
                  <c:pt idx="9275">
                    <c:v>3</c:v>
                  </c:pt>
                  <c:pt idx="9276">
                    <c:v>9</c:v>
                  </c:pt>
                  <c:pt idx="9277">
                    <c:v>5</c:v>
                  </c:pt>
                  <c:pt idx="9278">
                    <c:v>5</c:v>
                  </c:pt>
                  <c:pt idx="9279">
                    <c:v>7</c:v>
                  </c:pt>
                  <c:pt idx="9280">
                    <c:v>12</c:v>
                  </c:pt>
                  <c:pt idx="9281">
                    <c:v>2</c:v>
                  </c:pt>
                  <c:pt idx="9282">
                    <c:v>9</c:v>
                  </c:pt>
                  <c:pt idx="9283">
                    <c:v>6</c:v>
                  </c:pt>
                  <c:pt idx="9284">
                    <c:v>2</c:v>
                  </c:pt>
                  <c:pt idx="9285">
                    <c:v>5</c:v>
                  </c:pt>
                  <c:pt idx="9286">
                    <c:v>10</c:v>
                  </c:pt>
                  <c:pt idx="9287">
                    <c:v>3</c:v>
                  </c:pt>
                  <c:pt idx="9288">
                    <c:v>4</c:v>
                  </c:pt>
                  <c:pt idx="9289">
                    <c:v>5</c:v>
                  </c:pt>
                  <c:pt idx="9290">
                    <c:v>4</c:v>
                  </c:pt>
                  <c:pt idx="9291">
                    <c:v>5</c:v>
                  </c:pt>
                  <c:pt idx="9292">
                    <c:v>3</c:v>
                  </c:pt>
                  <c:pt idx="9293">
                    <c:v>3</c:v>
                  </c:pt>
                  <c:pt idx="9294">
                    <c:v>9</c:v>
                  </c:pt>
                  <c:pt idx="9295">
                    <c:v>9</c:v>
                  </c:pt>
                  <c:pt idx="9296">
                    <c:v>3</c:v>
                  </c:pt>
                  <c:pt idx="9297">
                    <c:v>3</c:v>
                  </c:pt>
                  <c:pt idx="9298">
                    <c:v>7</c:v>
                  </c:pt>
                  <c:pt idx="9299">
                    <c:v>19</c:v>
                  </c:pt>
                  <c:pt idx="9300">
                    <c:v>17</c:v>
                  </c:pt>
                  <c:pt idx="9301">
                    <c:v>11</c:v>
                  </c:pt>
                  <c:pt idx="9302">
                    <c:v>11</c:v>
                  </c:pt>
                  <c:pt idx="9303">
                    <c:v>3</c:v>
                  </c:pt>
                  <c:pt idx="9304">
                    <c:v>2</c:v>
                  </c:pt>
                  <c:pt idx="9305">
                    <c:v>3</c:v>
                  </c:pt>
                  <c:pt idx="9306">
                    <c:v>4</c:v>
                  </c:pt>
                  <c:pt idx="9307">
                    <c:v>3</c:v>
                  </c:pt>
                  <c:pt idx="9308">
                    <c:v>3</c:v>
                  </c:pt>
                  <c:pt idx="9309">
                    <c:v>14</c:v>
                  </c:pt>
                  <c:pt idx="9310">
                    <c:v>3</c:v>
                  </c:pt>
                  <c:pt idx="9311">
                    <c:v>4</c:v>
                  </c:pt>
                  <c:pt idx="9312">
                    <c:v>2</c:v>
                  </c:pt>
                  <c:pt idx="9313">
                    <c:v>8</c:v>
                  </c:pt>
                  <c:pt idx="9314">
                    <c:v>4</c:v>
                  </c:pt>
                  <c:pt idx="9315">
                    <c:v>5</c:v>
                  </c:pt>
                  <c:pt idx="9316">
                    <c:v>2</c:v>
                  </c:pt>
                  <c:pt idx="9317">
                    <c:v>9</c:v>
                  </c:pt>
                  <c:pt idx="9318">
                    <c:v>2</c:v>
                  </c:pt>
                  <c:pt idx="9319">
                    <c:v>3</c:v>
                  </c:pt>
                  <c:pt idx="9320">
                    <c:v>15</c:v>
                  </c:pt>
                  <c:pt idx="9321">
                    <c:v>11</c:v>
                  </c:pt>
                  <c:pt idx="9322">
                    <c:v>2</c:v>
                  </c:pt>
                  <c:pt idx="9323">
                    <c:v>4</c:v>
                  </c:pt>
                  <c:pt idx="9324">
                    <c:v>3</c:v>
                  </c:pt>
                  <c:pt idx="9325">
                    <c:v>2</c:v>
                  </c:pt>
                  <c:pt idx="9326">
                    <c:v>9</c:v>
                  </c:pt>
                  <c:pt idx="9327">
                    <c:v>3</c:v>
                  </c:pt>
                  <c:pt idx="9328">
                    <c:v>7</c:v>
                  </c:pt>
                  <c:pt idx="9329">
                    <c:v>4</c:v>
                  </c:pt>
                  <c:pt idx="9330">
                    <c:v>3</c:v>
                  </c:pt>
                  <c:pt idx="9331">
                    <c:v>5</c:v>
                  </c:pt>
                  <c:pt idx="9332">
                    <c:v>4</c:v>
                  </c:pt>
                  <c:pt idx="9333">
                    <c:v>8</c:v>
                  </c:pt>
                  <c:pt idx="9334">
                    <c:v>8</c:v>
                  </c:pt>
                  <c:pt idx="9335">
                    <c:v>8</c:v>
                  </c:pt>
                  <c:pt idx="9336">
                    <c:v>3</c:v>
                  </c:pt>
                  <c:pt idx="9337">
                    <c:v>3</c:v>
                  </c:pt>
                  <c:pt idx="9338">
                    <c:v>11</c:v>
                  </c:pt>
                  <c:pt idx="9339">
                    <c:v>6</c:v>
                  </c:pt>
                  <c:pt idx="9340">
                    <c:v>3</c:v>
                  </c:pt>
                  <c:pt idx="9341">
                    <c:v>2</c:v>
                  </c:pt>
                  <c:pt idx="9342">
                    <c:v>16</c:v>
                  </c:pt>
                  <c:pt idx="9343">
                    <c:v>8</c:v>
                  </c:pt>
                  <c:pt idx="9344">
                    <c:v>9</c:v>
                  </c:pt>
                  <c:pt idx="9345">
                    <c:v>2</c:v>
                  </c:pt>
                  <c:pt idx="9346">
                    <c:v>2</c:v>
                  </c:pt>
                  <c:pt idx="9347">
                    <c:v>2</c:v>
                  </c:pt>
                  <c:pt idx="9348">
                    <c:v>6</c:v>
                  </c:pt>
                  <c:pt idx="9349">
                    <c:v>6</c:v>
                  </c:pt>
                  <c:pt idx="9350">
                    <c:v>5</c:v>
                  </c:pt>
                  <c:pt idx="9351">
                    <c:v>5</c:v>
                  </c:pt>
                  <c:pt idx="9352">
                    <c:v>2</c:v>
                  </c:pt>
                  <c:pt idx="9353">
                    <c:v>1</c:v>
                  </c:pt>
                  <c:pt idx="9354">
                    <c:v>8</c:v>
                  </c:pt>
                  <c:pt idx="9355">
                    <c:v>14</c:v>
                  </c:pt>
                  <c:pt idx="9356">
                    <c:v>4</c:v>
                  </c:pt>
                  <c:pt idx="9357">
                    <c:v>10</c:v>
                  </c:pt>
                  <c:pt idx="9358">
                    <c:v>6</c:v>
                  </c:pt>
                  <c:pt idx="9359">
                    <c:v>5</c:v>
                  </c:pt>
                  <c:pt idx="9360">
                    <c:v>8</c:v>
                  </c:pt>
                  <c:pt idx="9361">
                    <c:v>2</c:v>
                  </c:pt>
                  <c:pt idx="9362">
                    <c:v>5</c:v>
                  </c:pt>
                  <c:pt idx="9363">
                    <c:v>9</c:v>
                  </c:pt>
                  <c:pt idx="9364">
                    <c:v>3</c:v>
                  </c:pt>
                  <c:pt idx="9365">
                    <c:v>3</c:v>
                  </c:pt>
                  <c:pt idx="9366">
                    <c:v>3</c:v>
                  </c:pt>
                  <c:pt idx="9367">
                    <c:v>8</c:v>
                  </c:pt>
                  <c:pt idx="9368">
                    <c:v>6</c:v>
                  </c:pt>
                  <c:pt idx="9369">
                    <c:v>3</c:v>
                  </c:pt>
                  <c:pt idx="9370">
                    <c:v>3</c:v>
                  </c:pt>
                  <c:pt idx="9371">
                    <c:v>2</c:v>
                  </c:pt>
                  <c:pt idx="9372">
                    <c:v>3</c:v>
                  </c:pt>
                  <c:pt idx="9373">
                    <c:v>6</c:v>
                  </c:pt>
                  <c:pt idx="9374">
                    <c:v>5</c:v>
                  </c:pt>
                  <c:pt idx="9375">
                    <c:v>7</c:v>
                  </c:pt>
                  <c:pt idx="9376">
                    <c:v>4</c:v>
                  </c:pt>
                  <c:pt idx="9377">
                    <c:v>7</c:v>
                  </c:pt>
                  <c:pt idx="9378">
                    <c:v>5</c:v>
                  </c:pt>
                  <c:pt idx="9379">
                    <c:v>12</c:v>
                  </c:pt>
                  <c:pt idx="9380">
                    <c:v>1</c:v>
                  </c:pt>
                  <c:pt idx="9381">
                    <c:v>5</c:v>
                  </c:pt>
                  <c:pt idx="9382">
                    <c:v>2</c:v>
                  </c:pt>
                  <c:pt idx="9383">
                    <c:v>4</c:v>
                  </c:pt>
                  <c:pt idx="9384">
                    <c:v>11</c:v>
                  </c:pt>
                  <c:pt idx="9385">
                    <c:v>8</c:v>
                  </c:pt>
                  <c:pt idx="9386">
                    <c:v>12</c:v>
                  </c:pt>
                  <c:pt idx="9387">
                    <c:v>3</c:v>
                  </c:pt>
                  <c:pt idx="9388">
                    <c:v>2</c:v>
                  </c:pt>
                  <c:pt idx="9389">
                    <c:v>4</c:v>
                  </c:pt>
                  <c:pt idx="9390">
                    <c:v>5</c:v>
                  </c:pt>
                  <c:pt idx="9391">
                    <c:v>8</c:v>
                  </c:pt>
                  <c:pt idx="9392">
                    <c:v>2</c:v>
                  </c:pt>
                  <c:pt idx="9393">
                    <c:v>2</c:v>
                  </c:pt>
                  <c:pt idx="9394">
                    <c:v>1</c:v>
                  </c:pt>
                  <c:pt idx="9395">
                    <c:v>5</c:v>
                  </c:pt>
                  <c:pt idx="9396">
                    <c:v>10</c:v>
                  </c:pt>
                  <c:pt idx="9397">
                    <c:v>6</c:v>
                  </c:pt>
                  <c:pt idx="9398">
                    <c:v>7</c:v>
                  </c:pt>
                  <c:pt idx="9399">
                    <c:v>18</c:v>
                  </c:pt>
                  <c:pt idx="9400">
                    <c:v>11</c:v>
                  </c:pt>
                  <c:pt idx="9401">
                    <c:v>2</c:v>
                  </c:pt>
                  <c:pt idx="9402">
                    <c:v>5</c:v>
                  </c:pt>
                  <c:pt idx="9403">
                    <c:v>6</c:v>
                  </c:pt>
                  <c:pt idx="9404">
                    <c:v>7</c:v>
                  </c:pt>
                  <c:pt idx="9405">
                    <c:v>3</c:v>
                  </c:pt>
                  <c:pt idx="9406">
                    <c:v>3</c:v>
                  </c:pt>
                  <c:pt idx="9407">
                    <c:v>5</c:v>
                  </c:pt>
                  <c:pt idx="9408">
                    <c:v>2</c:v>
                  </c:pt>
                  <c:pt idx="9409">
                    <c:v>8</c:v>
                  </c:pt>
                  <c:pt idx="9410">
                    <c:v>11</c:v>
                  </c:pt>
                  <c:pt idx="9411">
                    <c:v>2</c:v>
                  </c:pt>
                  <c:pt idx="9412">
                    <c:v>3</c:v>
                  </c:pt>
                  <c:pt idx="9413">
                    <c:v>14</c:v>
                  </c:pt>
                  <c:pt idx="9414">
                    <c:v>4</c:v>
                  </c:pt>
                  <c:pt idx="9415">
                    <c:v>1</c:v>
                  </c:pt>
                  <c:pt idx="9416">
                    <c:v>4</c:v>
                  </c:pt>
                  <c:pt idx="9417">
                    <c:v>5</c:v>
                  </c:pt>
                  <c:pt idx="9418">
                    <c:v>3</c:v>
                  </c:pt>
                  <c:pt idx="9419">
                    <c:v>3</c:v>
                  </c:pt>
                  <c:pt idx="9420">
                    <c:v>3</c:v>
                  </c:pt>
                  <c:pt idx="9421">
                    <c:v>4</c:v>
                  </c:pt>
                  <c:pt idx="9422">
                    <c:v>15</c:v>
                  </c:pt>
                  <c:pt idx="9423">
                    <c:v>6</c:v>
                  </c:pt>
                  <c:pt idx="9424">
                    <c:v>13</c:v>
                  </c:pt>
                  <c:pt idx="9425">
                    <c:v>1</c:v>
                  </c:pt>
                  <c:pt idx="9426">
                    <c:v>19</c:v>
                  </c:pt>
                  <c:pt idx="9427">
                    <c:v>2</c:v>
                  </c:pt>
                  <c:pt idx="9428">
                    <c:v>7</c:v>
                  </c:pt>
                  <c:pt idx="9429">
                    <c:v>3</c:v>
                  </c:pt>
                  <c:pt idx="9430">
                    <c:v>2</c:v>
                  </c:pt>
                  <c:pt idx="9431">
                    <c:v>6</c:v>
                  </c:pt>
                  <c:pt idx="9432">
                    <c:v>7</c:v>
                  </c:pt>
                  <c:pt idx="9433">
                    <c:v>3</c:v>
                  </c:pt>
                  <c:pt idx="9434">
                    <c:v>1</c:v>
                  </c:pt>
                  <c:pt idx="9435">
                    <c:v>4</c:v>
                  </c:pt>
                  <c:pt idx="9436">
                    <c:v>5</c:v>
                  </c:pt>
                  <c:pt idx="9437">
                    <c:v>6</c:v>
                  </c:pt>
                  <c:pt idx="9438">
                    <c:v>2</c:v>
                  </c:pt>
                  <c:pt idx="9439">
                    <c:v>1</c:v>
                  </c:pt>
                  <c:pt idx="9440">
                    <c:v>5</c:v>
                  </c:pt>
                  <c:pt idx="9441">
                    <c:v>4</c:v>
                  </c:pt>
                  <c:pt idx="9442">
                    <c:v>3</c:v>
                  </c:pt>
                  <c:pt idx="9443">
                    <c:v>7</c:v>
                  </c:pt>
                  <c:pt idx="9444">
                    <c:v>1</c:v>
                  </c:pt>
                  <c:pt idx="9445">
                    <c:v>1</c:v>
                  </c:pt>
                  <c:pt idx="9446">
                    <c:v>11</c:v>
                  </c:pt>
                  <c:pt idx="9447">
                    <c:v>3</c:v>
                  </c:pt>
                  <c:pt idx="9448">
                    <c:v>4</c:v>
                  </c:pt>
                  <c:pt idx="9449">
                    <c:v>5</c:v>
                  </c:pt>
                  <c:pt idx="9450">
                    <c:v>1</c:v>
                  </c:pt>
                  <c:pt idx="9451">
                    <c:v>16</c:v>
                  </c:pt>
                  <c:pt idx="9452">
                    <c:v>2</c:v>
                  </c:pt>
                  <c:pt idx="9453">
                    <c:v>1</c:v>
                  </c:pt>
                  <c:pt idx="9454">
                    <c:v>3</c:v>
                  </c:pt>
                  <c:pt idx="9455">
                    <c:v>8</c:v>
                  </c:pt>
                  <c:pt idx="9456">
                    <c:v>2</c:v>
                  </c:pt>
                  <c:pt idx="9457">
                    <c:v>8</c:v>
                  </c:pt>
                  <c:pt idx="9458">
                    <c:v>10</c:v>
                  </c:pt>
                  <c:pt idx="9459">
                    <c:v>4</c:v>
                  </c:pt>
                  <c:pt idx="9460">
                    <c:v>7</c:v>
                  </c:pt>
                  <c:pt idx="9461">
                    <c:v>7</c:v>
                  </c:pt>
                  <c:pt idx="9462">
                    <c:v>2</c:v>
                  </c:pt>
                  <c:pt idx="9463">
                    <c:v>4</c:v>
                  </c:pt>
                  <c:pt idx="9464">
                    <c:v>12</c:v>
                  </c:pt>
                  <c:pt idx="9465">
                    <c:v>1</c:v>
                  </c:pt>
                  <c:pt idx="9466">
                    <c:v>10</c:v>
                  </c:pt>
                  <c:pt idx="9467">
                    <c:v>5</c:v>
                  </c:pt>
                  <c:pt idx="9468">
                    <c:v>15</c:v>
                  </c:pt>
                  <c:pt idx="9469">
                    <c:v>10</c:v>
                  </c:pt>
                  <c:pt idx="9470">
                    <c:v>7</c:v>
                  </c:pt>
                  <c:pt idx="9471">
                    <c:v>5</c:v>
                  </c:pt>
                  <c:pt idx="9472">
                    <c:v>1</c:v>
                  </c:pt>
                  <c:pt idx="9473">
                    <c:v>13</c:v>
                  </c:pt>
                  <c:pt idx="9474">
                    <c:v>1</c:v>
                  </c:pt>
                  <c:pt idx="9475">
                    <c:v>4</c:v>
                  </c:pt>
                  <c:pt idx="9476">
                    <c:v>10</c:v>
                  </c:pt>
                  <c:pt idx="9477">
                    <c:v>3</c:v>
                  </c:pt>
                  <c:pt idx="9478">
                    <c:v>4</c:v>
                  </c:pt>
                  <c:pt idx="9479">
                    <c:v>6</c:v>
                  </c:pt>
                  <c:pt idx="9480">
                    <c:v>4</c:v>
                  </c:pt>
                  <c:pt idx="9481">
                    <c:v>2</c:v>
                  </c:pt>
                  <c:pt idx="9482">
                    <c:v>9</c:v>
                  </c:pt>
                  <c:pt idx="9483">
                    <c:v>5</c:v>
                  </c:pt>
                  <c:pt idx="9484">
                    <c:v>9</c:v>
                  </c:pt>
                  <c:pt idx="9485">
                    <c:v>7</c:v>
                  </c:pt>
                  <c:pt idx="9486">
                    <c:v>1</c:v>
                  </c:pt>
                  <c:pt idx="9487">
                    <c:v>7</c:v>
                  </c:pt>
                  <c:pt idx="9488">
                    <c:v>1</c:v>
                  </c:pt>
                  <c:pt idx="9489">
                    <c:v>7</c:v>
                  </c:pt>
                  <c:pt idx="9490">
                    <c:v>14</c:v>
                  </c:pt>
                  <c:pt idx="9491">
                    <c:v>1</c:v>
                  </c:pt>
                  <c:pt idx="9492">
                    <c:v>6</c:v>
                  </c:pt>
                  <c:pt idx="9493">
                    <c:v>1</c:v>
                  </c:pt>
                  <c:pt idx="9494">
                    <c:v>6</c:v>
                  </c:pt>
                  <c:pt idx="9495">
                    <c:v>6</c:v>
                  </c:pt>
                  <c:pt idx="9496">
                    <c:v>1</c:v>
                  </c:pt>
                  <c:pt idx="9497">
                    <c:v>2</c:v>
                  </c:pt>
                  <c:pt idx="9498">
                    <c:v>5</c:v>
                  </c:pt>
                  <c:pt idx="9499">
                    <c:v>7</c:v>
                  </c:pt>
                  <c:pt idx="9500">
                    <c:v>4</c:v>
                  </c:pt>
                  <c:pt idx="9501">
                    <c:v>3</c:v>
                  </c:pt>
                  <c:pt idx="9502">
                    <c:v>8</c:v>
                  </c:pt>
                  <c:pt idx="9503">
                    <c:v>4</c:v>
                  </c:pt>
                  <c:pt idx="9504">
                    <c:v>13</c:v>
                  </c:pt>
                  <c:pt idx="9505">
                    <c:v>4</c:v>
                  </c:pt>
                  <c:pt idx="9506">
                    <c:v>10</c:v>
                  </c:pt>
                  <c:pt idx="9507">
                    <c:v>1</c:v>
                  </c:pt>
                  <c:pt idx="9508">
                    <c:v>1</c:v>
                  </c:pt>
                  <c:pt idx="9509">
                    <c:v>4</c:v>
                  </c:pt>
                  <c:pt idx="9510">
                    <c:v>4</c:v>
                  </c:pt>
                  <c:pt idx="9511">
                    <c:v>13</c:v>
                  </c:pt>
                  <c:pt idx="9512">
                    <c:v>5</c:v>
                  </c:pt>
                  <c:pt idx="9513">
                    <c:v>14</c:v>
                  </c:pt>
                  <c:pt idx="9514">
                    <c:v>5</c:v>
                  </c:pt>
                  <c:pt idx="9515">
                    <c:v>7</c:v>
                  </c:pt>
                  <c:pt idx="9516">
                    <c:v>1</c:v>
                  </c:pt>
                  <c:pt idx="9517">
                    <c:v>6</c:v>
                  </c:pt>
                  <c:pt idx="9518">
                    <c:v>1</c:v>
                  </c:pt>
                  <c:pt idx="9519">
                    <c:v>4</c:v>
                  </c:pt>
                  <c:pt idx="9520">
                    <c:v>4</c:v>
                  </c:pt>
                  <c:pt idx="9521">
                    <c:v>2</c:v>
                  </c:pt>
                  <c:pt idx="9522">
                    <c:v>1</c:v>
                  </c:pt>
                  <c:pt idx="9523">
                    <c:v>8</c:v>
                  </c:pt>
                  <c:pt idx="9524">
                    <c:v>12</c:v>
                  </c:pt>
                  <c:pt idx="9525">
                    <c:v>7</c:v>
                  </c:pt>
                  <c:pt idx="9526">
                    <c:v>2</c:v>
                  </c:pt>
                  <c:pt idx="9527">
                    <c:v>13</c:v>
                  </c:pt>
                  <c:pt idx="9528">
                    <c:v>10</c:v>
                  </c:pt>
                  <c:pt idx="9529">
                    <c:v>4</c:v>
                  </c:pt>
                  <c:pt idx="9530">
                    <c:v>1</c:v>
                  </c:pt>
                  <c:pt idx="9531">
                    <c:v>10</c:v>
                  </c:pt>
                  <c:pt idx="9532">
                    <c:v>3</c:v>
                  </c:pt>
                  <c:pt idx="9533">
                    <c:v>5</c:v>
                  </c:pt>
                  <c:pt idx="9534">
                    <c:v>2</c:v>
                  </c:pt>
                  <c:pt idx="9535">
                    <c:v>16</c:v>
                  </c:pt>
                  <c:pt idx="9536">
                    <c:v>3</c:v>
                  </c:pt>
                  <c:pt idx="9537">
                    <c:v>4</c:v>
                  </c:pt>
                  <c:pt idx="9538">
                    <c:v>11</c:v>
                  </c:pt>
                  <c:pt idx="9539">
                    <c:v>1</c:v>
                  </c:pt>
                  <c:pt idx="9540">
                    <c:v>3</c:v>
                  </c:pt>
                  <c:pt idx="9541">
                    <c:v>2</c:v>
                  </c:pt>
                  <c:pt idx="9542">
                    <c:v>6</c:v>
                  </c:pt>
                  <c:pt idx="9543">
                    <c:v>1</c:v>
                  </c:pt>
                  <c:pt idx="9544">
                    <c:v>7</c:v>
                  </c:pt>
                  <c:pt idx="9545">
                    <c:v>4</c:v>
                  </c:pt>
                  <c:pt idx="9546">
                    <c:v>6</c:v>
                  </c:pt>
                  <c:pt idx="9547">
                    <c:v>8</c:v>
                  </c:pt>
                  <c:pt idx="9548">
                    <c:v>9</c:v>
                  </c:pt>
                  <c:pt idx="9549">
                    <c:v>4</c:v>
                  </c:pt>
                  <c:pt idx="9550">
                    <c:v>2</c:v>
                  </c:pt>
                  <c:pt idx="9551">
                    <c:v>2</c:v>
                  </c:pt>
                  <c:pt idx="9552">
                    <c:v>3</c:v>
                  </c:pt>
                  <c:pt idx="9553">
                    <c:v>11</c:v>
                  </c:pt>
                  <c:pt idx="9554">
                    <c:v>15</c:v>
                  </c:pt>
                  <c:pt idx="9555">
                    <c:v>3</c:v>
                  </c:pt>
                  <c:pt idx="9556">
                    <c:v>9</c:v>
                  </c:pt>
                  <c:pt idx="9557">
                    <c:v>2</c:v>
                  </c:pt>
                  <c:pt idx="9558">
                    <c:v>11</c:v>
                  </c:pt>
                  <c:pt idx="9559">
                    <c:v>4</c:v>
                  </c:pt>
                  <c:pt idx="9560">
                    <c:v>2</c:v>
                  </c:pt>
                  <c:pt idx="9561">
                    <c:v>1</c:v>
                  </c:pt>
                  <c:pt idx="9562">
                    <c:v>8</c:v>
                  </c:pt>
                  <c:pt idx="9563">
                    <c:v>8</c:v>
                  </c:pt>
                  <c:pt idx="9564">
                    <c:v>13</c:v>
                  </c:pt>
                  <c:pt idx="9565">
                    <c:v>2</c:v>
                  </c:pt>
                  <c:pt idx="9566">
                    <c:v>3</c:v>
                  </c:pt>
                  <c:pt idx="9567">
                    <c:v>2</c:v>
                  </c:pt>
                  <c:pt idx="9568">
                    <c:v>4</c:v>
                  </c:pt>
                  <c:pt idx="9569">
                    <c:v>6</c:v>
                  </c:pt>
                  <c:pt idx="9570">
                    <c:v>9</c:v>
                  </c:pt>
                  <c:pt idx="9571">
                    <c:v>5</c:v>
                  </c:pt>
                  <c:pt idx="9572">
                    <c:v>14</c:v>
                  </c:pt>
                  <c:pt idx="9573">
                    <c:v>13</c:v>
                  </c:pt>
                  <c:pt idx="9574">
                    <c:v>2</c:v>
                  </c:pt>
                  <c:pt idx="9575">
                    <c:v>1</c:v>
                  </c:pt>
                  <c:pt idx="9576">
                    <c:v>11</c:v>
                  </c:pt>
                  <c:pt idx="9577">
                    <c:v>1</c:v>
                  </c:pt>
                  <c:pt idx="9578">
                    <c:v>9</c:v>
                  </c:pt>
                  <c:pt idx="9579">
                    <c:v>2</c:v>
                  </c:pt>
                  <c:pt idx="9580">
                    <c:v>8</c:v>
                  </c:pt>
                  <c:pt idx="9581">
                    <c:v>2</c:v>
                  </c:pt>
                  <c:pt idx="9582">
                    <c:v>12</c:v>
                  </c:pt>
                  <c:pt idx="9583">
                    <c:v>4</c:v>
                  </c:pt>
                  <c:pt idx="9584">
                    <c:v>3</c:v>
                  </c:pt>
                  <c:pt idx="9585">
                    <c:v>12</c:v>
                  </c:pt>
                  <c:pt idx="9586">
                    <c:v>1</c:v>
                  </c:pt>
                  <c:pt idx="9587">
                    <c:v>1</c:v>
                  </c:pt>
                  <c:pt idx="9588">
                    <c:v>2</c:v>
                  </c:pt>
                  <c:pt idx="9589">
                    <c:v>5</c:v>
                  </c:pt>
                  <c:pt idx="9590">
                    <c:v>14</c:v>
                  </c:pt>
                  <c:pt idx="9591">
                    <c:v>11</c:v>
                  </c:pt>
                  <c:pt idx="9592">
                    <c:v>6</c:v>
                  </c:pt>
                  <c:pt idx="9593">
                    <c:v>5</c:v>
                  </c:pt>
                  <c:pt idx="9594">
                    <c:v>16</c:v>
                  </c:pt>
                  <c:pt idx="9595">
                    <c:v>4</c:v>
                  </c:pt>
                  <c:pt idx="9596">
                    <c:v>7</c:v>
                  </c:pt>
                  <c:pt idx="9597">
                    <c:v>1</c:v>
                  </c:pt>
                  <c:pt idx="9598">
                    <c:v>16</c:v>
                  </c:pt>
                  <c:pt idx="9599">
                    <c:v>17</c:v>
                  </c:pt>
                  <c:pt idx="9600">
                    <c:v>4</c:v>
                  </c:pt>
                  <c:pt idx="9601">
                    <c:v>8</c:v>
                  </c:pt>
                  <c:pt idx="9602">
                    <c:v>16</c:v>
                  </c:pt>
                  <c:pt idx="9603">
                    <c:v>2</c:v>
                  </c:pt>
                  <c:pt idx="9604">
                    <c:v>5</c:v>
                  </c:pt>
                  <c:pt idx="9605">
                    <c:v>3</c:v>
                  </c:pt>
                  <c:pt idx="9606">
                    <c:v>9</c:v>
                  </c:pt>
                  <c:pt idx="9607">
                    <c:v>2</c:v>
                  </c:pt>
                  <c:pt idx="9608">
                    <c:v>14</c:v>
                  </c:pt>
                  <c:pt idx="9609">
                    <c:v>3</c:v>
                  </c:pt>
                  <c:pt idx="9610">
                    <c:v>7</c:v>
                  </c:pt>
                  <c:pt idx="9611">
                    <c:v>4</c:v>
                  </c:pt>
                  <c:pt idx="9612">
                    <c:v>18</c:v>
                  </c:pt>
                  <c:pt idx="9613">
                    <c:v>4</c:v>
                  </c:pt>
                  <c:pt idx="9614">
                    <c:v>14</c:v>
                  </c:pt>
                  <c:pt idx="9615">
                    <c:v>2</c:v>
                  </c:pt>
                  <c:pt idx="9616">
                    <c:v>5</c:v>
                  </c:pt>
                  <c:pt idx="9617">
                    <c:v>2</c:v>
                  </c:pt>
                  <c:pt idx="9618">
                    <c:v>7</c:v>
                  </c:pt>
                  <c:pt idx="9619">
                    <c:v>3</c:v>
                  </c:pt>
                  <c:pt idx="9620">
                    <c:v>5</c:v>
                  </c:pt>
                  <c:pt idx="9621">
                    <c:v>15</c:v>
                  </c:pt>
                  <c:pt idx="9622">
                    <c:v>5</c:v>
                  </c:pt>
                  <c:pt idx="9623">
                    <c:v>5</c:v>
                  </c:pt>
                  <c:pt idx="9624">
                    <c:v>3</c:v>
                  </c:pt>
                  <c:pt idx="9625">
                    <c:v>4</c:v>
                  </c:pt>
                  <c:pt idx="9626">
                    <c:v>4</c:v>
                  </c:pt>
                  <c:pt idx="9627">
                    <c:v>12</c:v>
                  </c:pt>
                  <c:pt idx="9628">
                    <c:v>2</c:v>
                  </c:pt>
                  <c:pt idx="9629">
                    <c:v>2</c:v>
                  </c:pt>
                  <c:pt idx="9630">
                    <c:v>7</c:v>
                  </c:pt>
                  <c:pt idx="9631">
                    <c:v>3</c:v>
                  </c:pt>
                  <c:pt idx="9632">
                    <c:v>2</c:v>
                  </c:pt>
                  <c:pt idx="9633">
                    <c:v>12</c:v>
                  </c:pt>
                  <c:pt idx="9634">
                    <c:v>5</c:v>
                  </c:pt>
                  <c:pt idx="9635">
                    <c:v>8</c:v>
                  </c:pt>
                  <c:pt idx="9636">
                    <c:v>4</c:v>
                  </c:pt>
                  <c:pt idx="9637">
                    <c:v>2</c:v>
                  </c:pt>
                  <c:pt idx="9638">
                    <c:v>13</c:v>
                  </c:pt>
                  <c:pt idx="9639">
                    <c:v>4</c:v>
                  </c:pt>
                  <c:pt idx="9640">
                    <c:v>4</c:v>
                  </c:pt>
                  <c:pt idx="9641">
                    <c:v>6</c:v>
                  </c:pt>
                  <c:pt idx="9642">
                    <c:v>2</c:v>
                  </c:pt>
                  <c:pt idx="9643">
                    <c:v>3</c:v>
                  </c:pt>
                  <c:pt idx="9644">
                    <c:v>9</c:v>
                  </c:pt>
                  <c:pt idx="9645">
                    <c:v>6</c:v>
                  </c:pt>
                  <c:pt idx="9646">
                    <c:v>5</c:v>
                  </c:pt>
                  <c:pt idx="9647">
                    <c:v>8</c:v>
                  </c:pt>
                  <c:pt idx="9648">
                    <c:v>3</c:v>
                  </c:pt>
                  <c:pt idx="9649">
                    <c:v>2</c:v>
                  </c:pt>
                  <c:pt idx="9650">
                    <c:v>8</c:v>
                  </c:pt>
                  <c:pt idx="9651">
                    <c:v>4</c:v>
                  </c:pt>
                  <c:pt idx="9652">
                    <c:v>2</c:v>
                  </c:pt>
                  <c:pt idx="9653">
                    <c:v>9</c:v>
                  </c:pt>
                  <c:pt idx="9654">
                    <c:v>9</c:v>
                  </c:pt>
                  <c:pt idx="9655">
                    <c:v>12</c:v>
                  </c:pt>
                  <c:pt idx="9656">
                    <c:v>7</c:v>
                  </c:pt>
                  <c:pt idx="9657">
                    <c:v>2</c:v>
                  </c:pt>
                  <c:pt idx="9658">
                    <c:v>11</c:v>
                  </c:pt>
                  <c:pt idx="9659">
                    <c:v>4</c:v>
                  </c:pt>
                  <c:pt idx="9660">
                    <c:v>6</c:v>
                  </c:pt>
                  <c:pt idx="9661">
                    <c:v>7</c:v>
                  </c:pt>
                  <c:pt idx="9662">
                    <c:v>6</c:v>
                  </c:pt>
                  <c:pt idx="9663">
                    <c:v>10</c:v>
                  </c:pt>
                  <c:pt idx="9664">
                    <c:v>1</c:v>
                  </c:pt>
                  <c:pt idx="9665">
                    <c:v>4</c:v>
                  </c:pt>
                  <c:pt idx="9666">
                    <c:v>11</c:v>
                  </c:pt>
                  <c:pt idx="9667">
                    <c:v>5</c:v>
                  </c:pt>
                  <c:pt idx="9668">
                    <c:v>7</c:v>
                  </c:pt>
                  <c:pt idx="9669">
                    <c:v>2</c:v>
                  </c:pt>
                  <c:pt idx="9670">
                    <c:v>2</c:v>
                  </c:pt>
                  <c:pt idx="9671">
                    <c:v>3</c:v>
                  </c:pt>
                  <c:pt idx="9672">
                    <c:v>8</c:v>
                  </c:pt>
                  <c:pt idx="9673">
                    <c:v>2</c:v>
                  </c:pt>
                  <c:pt idx="9674">
                    <c:v>3</c:v>
                  </c:pt>
                  <c:pt idx="9675">
                    <c:v>3</c:v>
                  </c:pt>
                  <c:pt idx="9676">
                    <c:v>10</c:v>
                  </c:pt>
                  <c:pt idx="9677">
                    <c:v>3</c:v>
                  </c:pt>
                  <c:pt idx="9678">
                    <c:v>4</c:v>
                  </c:pt>
                  <c:pt idx="9679">
                    <c:v>2</c:v>
                  </c:pt>
                  <c:pt idx="9680">
                    <c:v>4</c:v>
                  </c:pt>
                  <c:pt idx="9681">
                    <c:v>6</c:v>
                  </c:pt>
                  <c:pt idx="9682">
                    <c:v>2</c:v>
                  </c:pt>
                  <c:pt idx="9683">
                    <c:v>2</c:v>
                  </c:pt>
                  <c:pt idx="9684">
                    <c:v>5</c:v>
                  </c:pt>
                  <c:pt idx="9685">
                    <c:v>1</c:v>
                  </c:pt>
                  <c:pt idx="9686">
                    <c:v>3</c:v>
                  </c:pt>
                  <c:pt idx="9687">
                    <c:v>3</c:v>
                  </c:pt>
                  <c:pt idx="9688">
                    <c:v>7</c:v>
                  </c:pt>
                  <c:pt idx="9689">
                    <c:v>9</c:v>
                  </c:pt>
                  <c:pt idx="9690">
                    <c:v>5</c:v>
                  </c:pt>
                  <c:pt idx="9691">
                    <c:v>3</c:v>
                  </c:pt>
                  <c:pt idx="9692">
                    <c:v>4</c:v>
                  </c:pt>
                  <c:pt idx="9693">
                    <c:v>4</c:v>
                  </c:pt>
                  <c:pt idx="9694">
                    <c:v>8</c:v>
                  </c:pt>
                  <c:pt idx="9695">
                    <c:v>1</c:v>
                  </c:pt>
                  <c:pt idx="9696">
                    <c:v>3</c:v>
                  </c:pt>
                  <c:pt idx="9697">
                    <c:v>5</c:v>
                  </c:pt>
                  <c:pt idx="9698">
                    <c:v>10</c:v>
                  </c:pt>
                  <c:pt idx="9699">
                    <c:v>9</c:v>
                  </c:pt>
                  <c:pt idx="9700">
                    <c:v>2</c:v>
                  </c:pt>
                  <c:pt idx="9701">
                    <c:v>5</c:v>
                  </c:pt>
                  <c:pt idx="9702">
                    <c:v>7</c:v>
                  </c:pt>
                  <c:pt idx="9703">
                    <c:v>2</c:v>
                  </c:pt>
                  <c:pt idx="9704">
                    <c:v>12</c:v>
                  </c:pt>
                  <c:pt idx="9705">
                    <c:v>3</c:v>
                  </c:pt>
                  <c:pt idx="9706">
                    <c:v>2</c:v>
                  </c:pt>
                  <c:pt idx="9707">
                    <c:v>2</c:v>
                  </c:pt>
                  <c:pt idx="9708">
                    <c:v>2</c:v>
                  </c:pt>
                  <c:pt idx="9709">
                    <c:v>4</c:v>
                  </c:pt>
                  <c:pt idx="9710">
                    <c:v>4</c:v>
                  </c:pt>
                  <c:pt idx="9711">
                    <c:v>5</c:v>
                  </c:pt>
                  <c:pt idx="9712">
                    <c:v>3</c:v>
                  </c:pt>
                  <c:pt idx="9713">
                    <c:v>2</c:v>
                  </c:pt>
                  <c:pt idx="9714">
                    <c:v>15</c:v>
                  </c:pt>
                  <c:pt idx="9715">
                    <c:v>2</c:v>
                  </c:pt>
                  <c:pt idx="9716">
                    <c:v>2</c:v>
                  </c:pt>
                  <c:pt idx="9717">
                    <c:v>18</c:v>
                  </c:pt>
                  <c:pt idx="9718">
                    <c:v>4</c:v>
                  </c:pt>
                  <c:pt idx="9719">
                    <c:v>5</c:v>
                  </c:pt>
                  <c:pt idx="9720">
                    <c:v>5</c:v>
                  </c:pt>
                  <c:pt idx="9721">
                    <c:v>11</c:v>
                  </c:pt>
                  <c:pt idx="9722">
                    <c:v>8</c:v>
                  </c:pt>
                  <c:pt idx="9723">
                    <c:v>7</c:v>
                  </c:pt>
                  <c:pt idx="9724">
                    <c:v>5</c:v>
                  </c:pt>
                  <c:pt idx="9725">
                    <c:v>2</c:v>
                  </c:pt>
                  <c:pt idx="9726">
                    <c:v>5</c:v>
                  </c:pt>
                  <c:pt idx="9727">
                    <c:v>8</c:v>
                  </c:pt>
                  <c:pt idx="9728">
                    <c:v>4</c:v>
                  </c:pt>
                  <c:pt idx="9729">
                    <c:v>5</c:v>
                  </c:pt>
                  <c:pt idx="9730">
                    <c:v>11</c:v>
                  </c:pt>
                  <c:pt idx="9731">
                    <c:v>1</c:v>
                  </c:pt>
                  <c:pt idx="9732">
                    <c:v>6</c:v>
                  </c:pt>
                  <c:pt idx="9733">
                    <c:v>3</c:v>
                  </c:pt>
                  <c:pt idx="9734">
                    <c:v>6</c:v>
                  </c:pt>
                  <c:pt idx="9735">
                    <c:v>6</c:v>
                  </c:pt>
                  <c:pt idx="9736">
                    <c:v>18</c:v>
                  </c:pt>
                  <c:pt idx="9737">
                    <c:v>8</c:v>
                  </c:pt>
                  <c:pt idx="9738">
                    <c:v>3</c:v>
                  </c:pt>
                  <c:pt idx="9739">
                    <c:v>5</c:v>
                  </c:pt>
                  <c:pt idx="9740">
                    <c:v>1</c:v>
                  </c:pt>
                  <c:pt idx="9741">
                    <c:v>5</c:v>
                  </c:pt>
                  <c:pt idx="9742">
                    <c:v>6</c:v>
                  </c:pt>
                  <c:pt idx="9743">
                    <c:v>3</c:v>
                  </c:pt>
                  <c:pt idx="9744">
                    <c:v>6</c:v>
                  </c:pt>
                  <c:pt idx="9745">
                    <c:v>9</c:v>
                  </c:pt>
                  <c:pt idx="9746">
                    <c:v>4</c:v>
                  </c:pt>
                  <c:pt idx="9747">
                    <c:v>12</c:v>
                  </c:pt>
                  <c:pt idx="9748">
                    <c:v>9</c:v>
                  </c:pt>
                  <c:pt idx="9749">
                    <c:v>3</c:v>
                  </c:pt>
                  <c:pt idx="9750">
                    <c:v>21</c:v>
                  </c:pt>
                  <c:pt idx="9751">
                    <c:v>5</c:v>
                  </c:pt>
                  <c:pt idx="9752">
                    <c:v>5</c:v>
                  </c:pt>
                  <c:pt idx="9753">
                    <c:v>2</c:v>
                  </c:pt>
                  <c:pt idx="9754">
                    <c:v>4</c:v>
                  </c:pt>
                  <c:pt idx="9755">
                    <c:v>4</c:v>
                  </c:pt>
                  <c:pt idx="9756">
                    <c:v>11</c:v>
                  </c:pt>
                  <c:pt idx="9757">
                    <c:v>3</c:v>
                  </c:pt>
                  <c:pt idx="9758">
                    <c:v>7</c:v>
                  </c:pt>
                  <c:pt idx="9759">
                    <c:v>4</c:v>
                  </c:pt>
                  <c:pt idx="9760">
                    <c:v>5</c:v>
                  </c:pt>
                  <c:pt idx="9761">
                    <c:v>1</c:v>
                  </c:pt>
                  <c:pt idx="9762">
                    <c:v>2</c:v>
                  </c:pt>
                  <c:pt idx="9763">
                    <c:v>8</c:v>
                  </c:pt>
                  <c:pt idx="9764">
                    <c:v>5</c:v>
                  </c:pt>
                  <c:pt idx="9765">
                    <c:v>1</c:v>
                  </c:pt>
                  <c:pt idx="9766">
                    <c:v>5</c:v>
                  </c:pt>
                  <c:pt idx="9767">
                    <c:v>9</c:v>
                  </c:pt>
                  <c:pt idx="9768">
                    <c:v>20</c:v>
                  </c:pt>
                  <c:pt idx="9769">
                    <c:v>10</c:v>
                  </c:pt>
                  <c:pt idx="9770">
                    <c:v>10</c:v>
                  </c:pt>
                  <c:pt idx="9771">
                    <c:v>1</c:v>
                  </c:pt>
                  <c:pt idx="9772">
                    <c:v>5</c:v>
                  </c:pt>
                  <c:pt idx="9773">
                    <c:v>3</c:v>
                  </c:pt>
                  <c:pt idx="9774">
                    <c:v>7</c:v>
                  </c:pt>
                  <c:pt idx="9775">
                    <c:v>2</c:v>
                  </c:pt>
                  <c:pt idx="9776">
                    <c:v>5</c:v>
                  </c:pt>
                  <c:pt idx="9777">
                    <c:v>3</c:v>
                  </c:pt>
                  <c:pt idx="9778">
                    <c:v>1</c:v>
                  </c:pt>
                  <c:pt idx="9779">
                    <c:v>11</c:v>
                  </c:pt>
                  <c:pt idx="9780">
                    <c:v>4</c:v>
                  </c:pt>
                  <c:pt idx="9781">
                    <c:v>2</c:v>
                  </c:pt>
                  <c:pt idx="9782">
                    <c:v>7</c:v>
                  </c:pt>
                  <c:pt idx="9783">
                    <c:v>12</c:v>
                  </c:pt>
                  <c:pt idx="9784">
                    <c:v>3</c:v>
                  </c:pt>
                  <c:pt idx="9785">
                    <c:v>2</c:v>
                  </c:pt>
                  <c:pt idx="9786">
                    <c:v>10</c:v>
                  </c:pt>
                  <c:pt idx="9787">
                    <c:v>1</c:v>
                  </c:pt>
                  <c:pt idx="9788">
                    <c:v>10</c:v>
                  </c:pt>
                  <c:pt idx="9789">
                    <c:v>9</c:v>
                  </c:pt>
                  <c:pt idx="9790">
                    <c:v>2</c:v>
                  </c:pt>
                  <c:pt idx="9791">
                    <c:v>10</c:v>
                  </c:pt>
                  <c:pt idx="9792">
                    <c:v>3</c:v>
                  </c:pt>
                  <c:pt idx="9793">
                    <c:v>6</c:v>
                  </c:pt>
                  <c:pt idx="9794">
                    <c:v>8</c:v>
                  </c:pt>
                  <c:pt idx="9795">
                    <c:v>2</c:v>
                  </c:pt>
                  <c:pt idx="9796">
                    <c:v>4</c:v>
                  </c:pt>
                  <c:pt idx="9797">
                    <c:v>11</c:v>
                  </c:pt>
                  <c:pt idx="9798">
                    <c:v>1</c:v>
                  </c:pt>
                  <c:pt idx="9799">
                    <c:v>3</c:v>
                  </c:pt>
                  <c:pt idx="9800">
                    <c:v>9</c:v>
                  </c:pt>
                  <c:pt idx="9801">
                    <c:v>14</c:v>
                  </c:pt>
                  <c:pt idx="9802">
                    <c:v>7</c:v>
                  </c:pt>
                  <c:pt idx="9803">
                    <c:v>8</c:v>
                  </c:pt>
                  <c:pt idx="9804">
                    <c:v>12</c:v>
                  </c:pt>
                  <c:pt idx="9805">
                    <c:v>3</c:v>
                  </c:pt>
                  <c:pt idx="9806">
                    <c:v>11</c:v>
                  </c:pt>
                  <c:pt idx="9807">
                    <c:v>17</c:v>
                  </c:pt>
                  <c:pt idx="9808">
                    <c:v>2</c:v>
                  </c:pt>
                  <c:pt idx="9809">
                    <c:v>1</c:v>
                  </c:pt>
                  <c:pt idx="9810">
                    <c:v>5</c:v>
                  </c:pt>
                  <c:pt idx="9811">
                    <c:v>12</c:v>
                  </c:pt>
                  <c:pt idx="9812">
                    <c:v>2</c:v>
                  </c:pt>
                  <c:pt idx="9813">
                    <c:v>4</c:v>
                  </c:pt>
                  <c:pt idx="9814">
                    <c:v>20</c:v>
                  </c:pt>
                  <c:pt idx="9815">
                    <c:v>9</c:v>
                  </c:pt>
                  <c:pt idx="9816">
                    <c:v>18</c:v>
                  </c:pt>
                  <c:pt idx="9817">
                    <c:v>8</c:v>
                  </c:pt>
                  <c:pt idx="9818">
                    <c:v>2</c:v>
                  </c:pt>
                  <c:pt idx="9819">
                    <c:v>3</c:v>
                  </c:pt>
                  <c:pt idx="9820">
                    <c:v>3</c:v>
                  </c:pt>
                  <c:pt idx="9821">
                    <c:v>6</c:v>
                  </c:pt>
                  <c:pt idx="9822">
                    <c:v>6</c:v>
                  </c:pt>
                  <c:pt idx="9823">
                    <c:v>13</c:v>
                  </c:pt>
                  <c:pt idx="9824">
                    <c:v>2</c:v>
                  </c:pt>
                  <c:pt idx="9825">
                    <c:v>3</c:v>
                  </c:pt>
                  <c:pt idx="9826">
                    <c:v>6</c:v>
                  </c:pt>
                  <c:pt idx="9827">
                    <c:v>8</c:v>
                  </c:pt>
                  <c:pt idx="9828">
                    <c:v>7</c:v>
                  </c:pt>
                  <c:pt idx="9829">
                    <c:v>4</c:v>
                  </c:pt>
                  <c:pt idx="9830">
                    <c:v>2</c:v>
                  </c:pt>
                  <c:pt idx="9831">
                    <c:v>2</c:v>
                  </c:pt>
                  <c:pt idx="9832">
                    <c:v>6</c:v>
                  </c:pt>
                  <c:pt idx="9833">
                    <c:v>3</c:v>
                  </c:pt>
                  <c:pt idx="9834">
                    <c:v>6</c:v>
                  </c:pt>
                  <c:pt idx="9835">
                    <c:v>4</c:v>
                  </c:pt>
                  <c:pt idx="9836">
                    <c:v>4</c:v>
                  </c:pt>
                  <c:pt idx="9837">
                    <c:v>10</c:v>
                  </c:pt>
                  <c:pt idx="9838">
                    <c:v>2</c:v>
                  </c:pt>
                  <c:pt idx="9839">
                    <c:v>11</c:v>
                  </c:pt>
                  <c:pt idx="9840">
                    <c:v>1</c:v>
                  </c:pt>
                  <c:pt idx="9841">
                    <c:v>3</c:v>
                  </c:pt>
                  <c:pt idx="9842">
                    <c:v>3</c:v>
                  </c:pt>
                  <c:pt idx="9843">
                    <c:v>9</c:v>
                  </c:pt>
                  <c:pt idx="9844">
                    <c:v>21</c:v>
                  </c:pt>
                  <c:pt idx="9845">
                    <c:v>19</c:v>
                  </c:pt>
                  <c:pt idx="9846">
                    <c:v>16</c:v>
                  </c:pt>
                  <c:pt idx="9847">
                    <c:v>17</c:v>
                  </c:pt>
                  <c:pt idx="9848">
                    <c:v>2</c:v>
                  </c:pt>
                  <c:pt idx="9849">
                    <c:v>3</c:v>
                  </c:pt>
                  <c:pt idx="9850">
                    <c:v>3</c:v>
                  </c:pt>
                  <c:pt idx="9851">
                    <c:v>3</c:v>
                  </c:pt>
                  <c:pt idx="9852">
                    <c:v>9</c:v>
                  </c:pt>
                  <c:pt idx="9853">
                    <c:v>3</c:v>
                  </c:pt>
                  <c:pt idx="9854">
                    <c:v>5</c:v>
                  </c:pt>
                  <c:pt idx="9855">
                    <c:v>9</c:v>
                  </c:pt>
                  <c:pt idx="9856">
                    <c:v>4</c:v>
                  </c:pt>
                  <c:pt idx="9857">
                    <c:v>5</c:v>
                  </c:pt>
                  <c:pt idx="9858">
                    <c:v>7</c:v>
                  </c:pt>
                  <c:pt idx="9859">
                    <c:v>4</c:v>
                  </c:pt>
                  <c:pt idx="9860">
                    <c:v>19</c:v>
                  </c:pt>
                  <c:pt idx="9861">
                    <c:v>20</c:v>
                  </c:pt>
                  <c:pt idx="9862">
                    <c:v>4</c:v>
                  </c:pt>
                  <c:pt idx="9863">
                    <c:v>19</c:v>
                  </c:pt>
                  <c:pt idx="9864">
                    <c:v>2</c:v>
                  </c:pt>
                  <c:pt idx="9865">
                    <c:v>11</c:v>
                  </c:pt>
                  <c:pt idx="9866">
                    <c:v>1</c:v>
                  </c:pt>
                  <c:pt idx="9867">
                    <c:v>1</c:v>
                  </c:pt>
                  <c:pt idx="9868">
                    <c:v>7</c:v>
                  </c:pt>
                  <c:pt idx="9869">
                    <c:v>5</c:v>
                  </c:pt>
                  <c:pt idx="9870">
                    <c:v>6</c:v>
                  </c:pt>
                  <c:pt idx="9871">
                    <c:v>2</c:v>
                  </c:pt>
                  <c:pt idx="9872">
                    <c:v>2</c:v>
                  </c:pt>
                  <c:pt idx="9873">
                    <c:v>3</c:v>
                  </c:pt>
                  <c:pt idx="9874">
                    <c:v>3</c:v>
                  </c:pt>
                  <c:pt idx="9875">
                    <c:v>2</c:v>
                  </c:pt>
                  <c:pt idx="9876">
                    <c:v>6</c:v>
                  </c:pt>
                  <c:pt idx="9877">
                    <c:v>6</c:v>
                  </c:pt>
                  <c:pt idx="9878">
                    <c:v>4</c:v>
                  </c:pt>
                  <c:pt idx="9879">
                    <c:v>2</c:v>
                  </c:pt>
                  <c:pt idx="9880">
                    <c:v>7</c:v>
                  </c:pt>
                  <c:pt idx="9881">
                    <c:v>4</c:v>
                  </c:pt>
                  <c:pt idx="9882">
                    <c:v>17</c:v>
                  </c:pt>
                  <c:pt idx="9883">
                    <c:v>5</c:v>
                  </c:pt>
                  <c:pt idx="9884">
                    <c:v>2</c:v>
                  </c:pt>
                  <c:pt idx="9885">
                    <c:v>2</c:v>
                  </c:pt>
                  <c:pt idx="9886">
                    <c:v>1</c:v>
                  </c:pt>
                  <c:pt idx="9887">
                    <c:v>8</c:v>
                  </c:pt>
                  <c:pt idx="9888">
                    <c:v>2</c:v>
                  </c:pt>
                  <c:pt idx="9889">
                    <c:v>3</c:v>
                  </c:pt>
                  <c:pt idx="9890">
                    <c:v>16</c:v>
                  </c:pt>
                  <c:pt idx="9891">
                    <c:v>3</c:v>
                  </c:pt>
                  <c:pt idx="9892">
                    <c:v>16</c:v>
                  </c:pt>
                  <c:pt idx="9893">
                    <c:v>8</c:v>
                  </c:pt>
                  <c:pt idx="9894">
                    <c:v>6</c:v>
                  </c:pt>
                  <c:pt idx="9895">
                    <c:v>3</c:v>
                  </c:pt>
                  <c:pt idx="9896">
                    <c:v>9</c:v>
                  </c:pt>
                  <c:pt idx="9897">
                    <c:v>7</c:v>
                  </c:pt>
                  <c:pt idx="9898">
                    <c:v>18</c:v>
                  </c:pt>
                  <c:pt idx="9899">
                    <c:v>2</c:v>
                  </c:pt>
                  <c:pt idx="9900">
                    <c:v>4</c:v>
                  </c:pt>
                  <c:pt idx="9901">
                    <c:v>3</c:v>
                  </c:pt>
                  <c:pt idx="9902">
                    <c:v>6</c:v>
                  </c:pt>
                  <c:pt idx="9903">
                    <c:v>6</c:v>
                  </c:pt>
                  <c:pt idx="9904">
                    <c:v>4</c:v>
                  </c:pt>
                  <c:pt idx="9905">
                    <c:v>3</c:v>
                  </c:pt>
                  <c:pt idx="9906">
                    <c:v>14</c:v>
                  </c:pt>
                  <c:pt idx="9907">
                    <c:v>4</c:v>
                  </c:pt>
                  <c:pt idx="9908">
                    <c:v>1</c:v>
                  </c:pt>
                  <c:pt idx="9909">
                    <c:v>6</c:v>
                  </c:pt>
                  <c:pt idx="9910">
                    <c:v>4</c:v>
                  </c:pt>
                  <c:pt idx="9911">
                    <c:v>3</c:v>
                  </c:pt>
                  <c:pt idx="9912">
                    <c:v>4</c:v>
                  </c:pt>
                  <c:pt idx="9913">
                    <c:v>8</c:v>
                  </c:pt>
                  <c:pt idx="9914">
                    <c:v>6</c:v>
                  </c:pt>
                  <c:pt idx="9915">
                    <c:v>3</c:v>
                  </c:pt>
                  <c:pt idx="9916">
                    <c:v>9</c:v>
                  </c:pt>
                  <c:pt idx="9917">
                    <c:v>2</c:v>
                  </c:pt>
                  <c:pt idx="9918">
                    <c:v>1</c:v>
                  </c:pt>
                  <c:pt idx="9919">
                    <c:v>4</c:v>
                  </c:pt>
                  <c:pt idx="9920">
                    <c:v>3</c:v>
                  </c:pt>
                  <c:pt idx="9921">
                    <c:v>3</c:v>
                  </c:pt>
                  <c:pt idx="9922">
                    <c:v>3</c:v>
                  </c:pt>
                  <c:pt idx="9923">
                    <c:v>3</c:v>
                  </c:pt>
                  <c:pt idx="9924">
                    <c:v>3</c:v>
                  </c:pt>
                  <c:pt idx="9925">
                    <c:v>8</c:v>
                  </c:pt>
                  <c:pt idx="9926">
                    <c:v>1</c:v>
                  </c:pt>
                  <c:pt idx="9927">
                    <c:v>8</c:v>
                  </c:pt>
                  <c:pt idx="9928">
                    <c:v>11</c:v>
                  </c:pt>
                  <c:pt idx="9929">
                    <c:v>2</c:v>
                  </c:pt>
                  <c:pt idx="9930">
                    <c:v>2</c:v>
                  </c:pt>
                  <c:pt idx="9931">
                    <c:v>4</c:v>
                  </c:pt>
                  <c:pt idx="9932">
                    <c:v>6</c:v>
                  </c:pt>
                  <c:pt idx="9933">
                    <c:v>2</c:v>
                  </c:pt>
                  <c:pt idx="9934">
                    <c:v>1</c:v>
                  </c:pt>
                  <c:pt idx="9935">
                    <c:v>2</c:v>
                  </c:pt>
                  <c:pt idx="9936">
                    <c:v>4</c:v>
                  </c:pt>
                  <c:pt idx="9937">
                    <c:v>7</c:v>
                  </c:pt>
                  <c:pt idx="9938">
                    <c:v>4</c:v>
                  </c:pt>
                  <c:pt idx="9939">
                    <c:v>2</c:v>
                  </c:pt>
                  <c:pt idx="9940">
                    <c:v>2</c:v>
                  </c:pt>
                  <c:pt idx="9941">
                    <c:v>2</c:v>
                  </c:pt>
                  <c:pt idx="9942">
                    <c:v>1</c:v>
                  </c:pt>
                  <c:pt idx="9943">
                    <c:v>5</c:v>
                  </c:pt>
                  <c:pt idx="9944">
                    <c:v>16</c:v>
                  </c:pt>
                  <c:pt idx="9945">
                    <c:v>2</c:v>
                  </c:pt>
                  <c:pt idx="9946">
                    <c:v>6</c:v>
                  </c:pt>
                  <c:pt idx="9947">
                    <c:v>9</c:v>
                  </c:pt>
                  <c:pt idx="9948">
                    <c:v>2</c:v>
                  </c:pt>
                  <c:pt idx="9949">
                    <c:v>4</c:v>
                  </c:pt>
                  <c:pt idx="9950">
                    <c:v>6</c:v>
                  </c:pt>
                  <c:pt idx="9951">
                    <c:v>1</c:v>
                  </c:pt>
                  <c:pt idx="9952">
                    <c:v>2</c:v>
                  </c:pt>
                  <c:pt idx="9953">
                    <c:v>2</c:v>
                  </c:pt>
                  <c:pt idx="9954">
                    <c:v>5</c:v>
                  </c:pt>
                  <c:pt idx="9955">
                    <c:v>9</c:v>
                  </c:pt>
                  <c:pt idx="9956">
                    <c:v>16</c:v>
                  </c:pt>
                  <c:pt idx="9957">
                    <c:v>2</c:v>
                  </c:pt>
                  <c:pt idx="9958">
                    <c:v>7</c:v>
                  </c:pt>
                  <c:pt idx="9959">
                    <c:v>18</c:v>
                  </c:pt>
                  <c:pt idx="9960">
                    <c:v>7</c:v>
                  </c:pt>
                  <c:pt idx="9961">
                    <c:v>12</c:v>
                  </c:pt>
                  <c:pt idx="9962">
                    <c:v>2</c:v>
                  </c:pt>
                  <c:pt idx="9963">
                    <c:v>1</c:v>
                  </c:pt>
                  <c:pt idx="9964">
                    <c:v>4</c:v>
                  </c:pt>
                  <c:pt idx="9965">
                    <c:v>5</c:v>
                  </c:pt>
                  <c:pt idx="9966">
                    <c:v>8</c:v>
                  </c:pt>
                  <c:pt idx="9967">
                    <c:v>2</c:v>
                  </c:pt>
                  <c:pt idx="9968">
                    <c:v>2</c:v>
                  </c:pt>
                  <c:pt idx="9969">
                    <c:v>4</c:v>
                  </c:pt>
                  <c:pt idx="9970">
                    <c:v>10</c:v>
                  </c:pt>
                  <c:pt idx="9971">
                    <c:v>8</c:v>
                  </c:pt>
                  <c:pt idx="9972">
                    <c:v>4</c:v>
                  </c:pt>
                  <c:pt idx="9973">
                    <c:v>10</c:v>
                  </c:pt>
                  <c:pt idx="9974">
                    <c:v>7</c:v>
                  </c:pt>
                  <c:pt idx="9975">
                    <c:v>5</c:v>
                  </c:pt>
                  <c:pt idx="9976">
                    <c:v>3</c:v>
                  </c:pt>
                  <c:pt idx="9977">
                    <c:v>6</c:v>
                  </c:pt>
                  <c:pt idx="9978">
                    <c:v>6</c:v>
                  </c:pt>
                  <c:pt idx="9979">
                    <c:v>2</c:v>
                  </c:pt>
                  <c:pt idx="9980">
                    <c:v>3</c:v>
                  </c:pt>
                  <c:pt idx="9981">
                    <c:v>15</c:v>
                  </c:pt>
                  <c:pt idx="9982">
                    <c:v>5</c:v>
                  </c:pt>
                  <c:pt idx="9983">
                    <c:v>4</c:v>
                  </c:pt>
                  <c:pt idx="9984">
                    <c:v>2</c:v>
                  </c:pt>
                  <c:pt idx="9985">
                    <c:v>3</c:v>
                  </c:pt>
                  <c:pt idx="9986">
                    <c:v>5</c:v>
                  </c:pt>
                  <c:pt idx="9987">
                    <c:v>8</c:v>
                  </c:pt>
                  <c:pt idx="9988">
                    <c:v>4</c:v>
                  </c:pt>
                  <c:pt idx="9989">
                    <c:v>3</c:v>
                  </c:pt>
                  <c:pt idx="9990">
                    <c:v>7</c:v>
                  </c:pt>
                  <c:pt idx="9991">
                    <c:v>2</c:v>
                  </c:pt>
                  <c:pt idx="9992">
                    <c:v>3</c:v>
                  </c:pt>
                  <c:pt idx="9993">
                    <c:v>8</c:v>
                  </c:pt>
                  <c:pt idx="9994">
                    <c:v>7</c:v>
                  </c:pt>
                  <c:pt idx="9995">
                    <c:v>7</c:v>
                  </c:pt>
                  <c:pt idx="9996">
                    <c:v>2</c:v>
                  </c:pt>
                  <c:pt idx="9997">
                    <c:v>11</c:v>
                  </c:pt>
                  <c:pt idx="9998">
                    <c:v>2</c:v>
                  </c:pt>
                  <c:pt idx="9999">
                    <c:v>3</c:v>
                  </c:pt>
                  <c:pt idx="10000">
                    <c:v>6</c:v>
                  </c:pt>
                  <c:pt idx="10001">
                    <c:v>2</c:v>
                  </c:pt>
                  <c:pt idx="10002">
                    <c:v>6</c:v>
                  </c:pt>
                  <c:pt idx="10003">
                    <c:v>5</c:v>
                  </c:pt>
                  <c:pt idx="10004">
                    <c:v>1</c:v>
                  </c:pt>
                  <c:pt idx="10005">
                    <c:v>2</c:v>
                  </c:pt>
                  <c:pt idx="10006">
                    <c:v>4</c:v>
                  </c:pt>
                  <c:pt idx="10007">
                    <c:v>7</c:v>
                  </c:pt>
                  <c:pt idx="10008">
                    <c:v>3</c:v>
                  </c:pt>
                  <c:pt idx="10009">
                    <c:v>1</c:v>
                  </c:pt>
                  <c:pt idx="10010">
                    <c:v>9</c:v>
                  </c:pt>
                  <c:pt idx="10011">
                    <c:v>1</c:v>
                  </c:pt>
                  <c:pt idx="10012">
                    <c:v>1</c:v>
                  </c:pt>
                  <c:pt idx="10013">
                    <c:v>11</c:v>
                  </c:pt>
                  <c:pt idx="10014">
                    <c:v>4</c:v>
                  </c:pt>
                  <c:pt idx="10015">
                    <c:v>1</c:v>
                  </c:pt>
                  <c:pt idx="10016">
                    <c:v>10</c:v>
                  </c:pt>
                  <c:pt idx="10017">
                    <c:v>5</c:v>
                  </c:pt>
                  <c:pt idx="10018">
                    <c:v>17</c:v>
                  </c:pt>
                  <c:pt idx="10019">
                    <c:v>1</c:v>
                  </c:pt>
                  <c:pt idx="10020">
                    <c:v>1</c:v>
                  </c:pt>
                  <c:pt idx="10021">
                    <c:v>4</c:v>
                  </c:pt>
                  <c:pt idx="10022">
                    <c:v>8</c:v>
                  </c:pt>
                  <c:pt idx="10023">
                    <c:v>5</c:v>
                  </c:pt>
                  <c:pt idx="10024">
                    <c:v>3</c:v>
                  </c:pt>
                  <c:pt idx="10025">
                    <c:v>12</c:v>
                  </c:pt>
                  <c:pt idx="10026">
                    <c:v>2</c:v>
                  </c:pt>
                  <c:pt idx="10027">
                    <c:v>6</c:v>
                  </c:pt>
                  <c:pt idx="10028">
                    <c:v>17</c:v>
                  </c:pt>
                  <c:pt idx="10029">
                    <c:v>5</c:v>
                  </c:pt>
                  <c:pt idx="10030">
                    <c:v>7</c:v>
                  </c:pt>
                  <c:pt idx="10031">
                    <c:v>10</c:v>
                  </c:pt>
                  <c:pt idx="10032">
                    <c:v>3</c:v>
                  </c:pt>
                  <c:pt idx="10033">
                    <c:v>9</c:v>
                  </c:pt>
                  <c:pt idx="10034">
                    <c:v>4</c:v>
                  </c:pt>
                  <c:pt idx="10035">
                    <c:v>2</c:v>
                  </c:pt>
                  <c:pt idx="10036">
                    <c:v>2</c:v>
                  </c:pt>
                  <c:pt idx="10037">
                    <c:v>1</c:v>
                  </c:pt>
                  <c:pt idx="10038">
                    <c:v>4</c:v>
                  </c:pt>
                  <c:pt idx="10039">
                    <c:v>2</c:v>
                  </c:pt>
                  <c:pt idx="10040">
                    <c:v>7</c:v>
                  </c:pt>
                  <c:pt idx="10041">
                    <c:v>10</c:v>
                  </c:pt>
                  <c:pt idx="10042">
                    <c:v>4</c:v>
                  </c:pt>
                  <c:pt idx="10043">
                    <c:v>1</c:v>
                  </c:pt>
                  <c:pt idx="10044">
                    <c:v>3</c:v>
                  </c:pt>
                  <c:pt idx="10045">
                    <c:v>2</c:v>
                  </c:pt>
                  <c:pt idx="10046">
                    <c:v>6</c:v>
                  </c:pt>
                  <c:pt idx="10047">
                    <c:v>3</c:v>
                  </c:pt>
                  <c:pt idx="10048">
                    <c:v>6</c:v>
                  </c:pt>
                  <c:pt idx="10049">
                    <c:v>2</c:v>
                  </c:pt>
                  <c:pt idx="10050">
                    <c:v>4</c:v>
                  </c:pt>
                  <c:pt idx="10051">
                    <c:v>6</c:v>
                  </c:pt>
                  <c:pt idx="10052">
                    <c:v>14</c:v>
                  </c:pt>
                  <c:pt idx="10053">
                    <c:v>11</c:v>
                  </c:pt>
                  <c:pt idx="10054">
                    <c:v>2</c:v>
                  </c:pt>
                  <c:pt idx="10055">
                    <c:v>14</c:v>
                  </c:pt>
                  <c:pt idx="10056">
                    <c:v>10</c:v>
                  </c:pt>
                  <c:pt idx="10057">
                    <c:v>8</c:v>
                  </c:pt>
                  <c:pt idx="10058">
                    <c:v>4</c:v>
                  </c:pt>
                  <c:pt idx="10059">
                    <c:v>16</c:v>
                  </c:pt>
                  <c:pt idx="10060">
                    <c:v>13</c:v>
                  </c:pt>
                  <c:pt idx="10061">
                    <c:v>1</c:v>
                  </c:pt>
                  <c:pt idx="10062">
                    <c:v>1</c:v>
                  </c:pt>
                  <c:pt idx="10063">
                    <c:v>2</c:v>
                  </c:pt>
                  <c:pt idx="10064">
                    <c:v>17</c:v>
                  </c:pt>
                  <c:pt idx="10065">
                    <c:v>11</c:v>
                  </c:pt>
                  <c:pt idx="10066">
                    <c:v>5</c:v>
                  </c:pt>
                  <c:pt idx="10067">
                    <c:v>5</c:v>
                  </c:pt>
                  <c:pt idx="10068">
                    <c:v>7</c:v>
                  </c:pt>
                  <c:pt idx="10069">
                    <c:v>4</c:v>
                  </c:pt>
                  <c:pt idx="10070">
                    <c:v>3</c:v>
                  </c:pt>
                  <c:pt idx="10071">
                    <c:v>4</c:v>
                  </c:pt>
                  <c:pt idx="10072">
                    <c:v>2</c:v>
                  </c:pt>
                  <c:pt idx="10073">
                    <c:v>10</c:v>
                  </c:pt>
                  <c:pt idx="10074">
                    <c:v>4</c:v>
                  </c:pt>
                  <c:pt idx="10075">
                    <c:v>7</c:v>
                  </c:pt>
                  <c:pt idx="10076">
                    <c:v>9</c:v>
                  </c:pt>
                  <c:pt idx="10077">
                    <c:v>4</c:v>
                  </c:pt>
                  <c:pt idx="10078">
                    <c:v>8</c:v>
                  </c:pt>
                  <c:pt idx="10079">
                    <c:v>2</c:v>
                  </c:pt>
                  <c:pt idx="10080">
                    <c:v>3</c:v>
                  </c:pt>
                  <c:pt idx="10081">
                    <c:v>14</c:v>
                  </c:pt>
                  <c:pt idx="10082">
                    <c:v>8</c:v>
                  </c:pt>
                  <c:pt idx="10083">
                    <c:v>11</c:v>
                  </c:pt>
                  <c:pt idx="10084">
                    <c:v>3</c:v>
                  </c:pt>
                  <c:pt idx="10085">
                    <c:v>3</c:v>
                  </c:pt>
                  <c:pt idx="10086">
                    <c:v>3</c:v>
                  </c:pt>
                  <c:pt idx="10087">
                    <c:v>5</c:v>
                  </c:pt>
                  <c:pt idx="10088">
                    <c:v>9</c:v>
                  </c:pt>
                  <c:pt idx="10089">
                    <c:v>9</c:v>
                  </c:pt>
                  <c:pt idx="10090">
                    <c:v>3</c:v>
                  </c:pt>
                  <c:pt idx="10091">
                    <c:v>2</c:v>
                  </c:pt>
                  <c:pt idx="10092">
                    <c:v>2</c:v>
                  </c:pt>
                  <c:pt idx="10093">
                    <c:v>5</c:v>
                  </c:pt>
                  <c:pt idx="10094">
                    <c:v>2</c:v>
                  </c:pt>
                  <c:pt idx="10095">
                    <c:v>3</c:v>
                  </c:pt>
                  <c:pt idx="10096">
                    <c:v>5</c:v>
                  </c:pt>
                  <c:pt idx="10097">
                    <c:v>2</c:v>
                  </c:pt>
                  <c:pt idx="10098">
                    <c:v>11</c:v>
                  </c:pt>
                  <c:pt idx="10099">
                    <c:v>6</c:v>
                  </c:pt>
                  <c:pt idx="10100">
                    <c:v>4</c:v>
                  </c:pt>
                  <c:pt idx="10101">
                    <c:v>3</c:v>
                  </c:pt>
                  <c:pt idx="10102">
                    <c:v>2</c:v>
                  </c:pt>
                  <c:pt idx="10103">
                    <c:v>3</c:v>
                  </c:pt>
                  <c:pt idx="10104">
                    <c:v>6</c:v>
                  </c:pt>
                  <c:pt idx="10105">
                    <c:v>2</c:v>
                  </c:pt>
                  <c:pt idx="10106">
                    <c:v>9</c:v>
                  </c:pt>
                  <c:pt idx="10107">
                    <c:v>1</c:v>
                  </c:pt>
                  <c:pt idx="10108">
                    <c:v>17</c:v>
                  </c:pt>
                  <c:pt idx="10109">
                    <c:v>1</c:v>
                  </c:pt>
                  <c:pt idx="10110">
                    <c:v>13</c:v>
                  </c:pt>
                  <c:pt idx="10111">
                    <c:v>15</c:v>
                  </c:pt>
                  <c:pt idx="10112">
                    <c:v>8</c:v>
                  </c:pt>
                  <c:pt idx="10113">
                    <c:v>9</c:v>
                  </c:pt>
                  <c:pt idx="10114">
                    <c:v>3</c:v>
                  </c:pt>
                  <c:pt idx="10115">
                    <c:v>1</c:v>
                  </c:pt>
                  <c:pt idx="10116">
                    <c:v>3</c:v>
                  </c:pt>
                  <c:pt idx="10117">
                    <c:v>13</c:v>
                  </c:pt>
                  <c:pt idx="10118">
                    <c:v>2</c:v>
                  </c:pt>
                  <c:pt idx="10119">
                    <c:v>2</c:v>
                  </c:pt>
                  <c:pt idx="10120">
                    <c:v>2</c:v>
                  </c:pt>
                  <c:pt idx="10121">
                    <c:v>7</c:v>
                  </c:pt>
                  <c:pt idx="10122">
                    <c:v>18</c:v>
                  </c:pt>
                  <c:pt idx="10123">
                    <c:v>14</c:v>
                  </c:pt>
                  <c:pt idx="10124">
                    <c:v>7</c:v>
                  </c:pt>
                  <c:pt idx="10125">
                    <c:v>5</c:v>
                  </c:pt>
                  <c:pt idx="10126">
                    <c:v>12</c:v>
                  </c:pt>
                  <c:pt idx="10127">
                    <c:v>6</c:v>
                  </c:pt>
                  <c:pt idx="10128">
                    <c:v>6</c:v>
                  </c:pt>
                  <c:pt idx="10129">
                    <c:v>6</c:v>
                  </c:pt>
                  <c:pt idx="10130">
                    <c:v>6</c:v>
                  </c:pt>
                  <c:pt idx="10131">
                    <c:v>2</c:v>
                  </c:pt>
                  <c:pt idx="10132">
                    <c:v>13</c:v>
                  </c:pt>
                  <c:pt idx="10133">
                    <c:v>8</c:v>
                  </c:pt>
                  <c:pt idx="10134">
                    <c:v>4</c:v>
                  </c:pt>
                  <c:pt idx="10135">
                    <c:v>7</c:v>
                  </c:pt>
                  <c:pt idx="10136">
                    <c:v>17</c:v>
                  </c:pt>
                  <c:pt idx="10137">
                    <c:v>7</c:v>
                  </c:pt>
                  <c:pt idx="10138">
                    <c:v>6</c:v>
                  </c:pt>
                  <c:pt idx="10139">
                    <c:v>7</c:v>
                  </c:pt>
                  <c:pt idx="10140">
                    <c:v>2</c:v>
                  </c:pt>
                  <c:pt idx="10141">
                    <c:v>5</c:v>
                  </c:pt>
                  <c:pt idx="10142">
                    <c:v>5</c:v>
                  </c:pt>
                  <c:pt idx="10143">
                    <c:v>11</c:v>
                  </c:pt>
                  <c:pt idx="10144">
                    <c:v>14</c:v>
                  </c:pt>
                  <c:pt idx="10145">
                    <c:v>3</c:v>
                  </c:pt>
                  <c:pt idx="10146">
                    <c:v>2</c:v>
                  </c:pt>
                  <c:pt idx="10147">
                    <c:v>9</c:v>
                  </c:pt>
                  <c:pt idx="10148">
                    <c:v>5</c:v>
                  </c:pt>
                  <c:pt idx="10149">
                    <c:v>10</c:v>
                  </c:pt>
                  <c:pt idx="10150">
                    <c:v>15</c:v>
                  </c:pt>
                  <c:pt idx="10151">
                    <c:v>3</c:v>
                  </c:pt>
                  <c:pt idx="10152">
                    <c:v>3</c:v>
                  </c:pt>
                  <c:pt idx="10153">
                    <c:v>6</c:v>
                  </c:pt>
                  <c:pt idx="10154">
                    <c:v>1</c:v>
                  </c:pt>
                  <c:pt idx="10155">
                    <c:v>1</c:v>
                  </c:pt>
                  <c:pt idx="10156">
                    <c:v>4</c:v>
                  </c:pt>
                  <c:pt idx="10157">
                    <c:v>1</c:v>
                  </c:pt>
                  <c:pt idx="10158">
                    <c:v>2</c:v>
                  </c:pt>
                  <c:pt idx="10159">
                    <c:v>3</c:v>
                  </c:pt>
                  <c:pt idx="10160">
                    <c:v>1</c:v>
                  </c:pt>
                  <c:pt idx="10161">
                    <c:v>7</c:v>
                  </c:pt>
                  <c:pt idx="10162">
                    <c:v>8</c:v>
                  </c:pt>
                  <c:pt idx="10163">
                    <c:v>5</c:v>
                  </c:pt>
                  <c:pt idx="10164">
                    <c:v>3</c:v>
                  </c:pt>
                  <c:pt idx="10165">
                    <c:v>10</c:v>
                  </c:pt>
                  <c:pt idx="10166">
                    <c:v>4</c:v>
                  </c:pt>
                  <c:pt idx="10167">
                    <c:v>6</c:v>
                  </c:pt>
                  <c:pt idx="10168">
                    <c:v>7</c:v>
                  </c:pt>
                  <c:pt idx="10169">
                    <c:v>5</c:v>
                  </c:pt>
                  <c:pt idx="10170">
                    <c:v>3</c:v>
                  </c:pt>
                  <c:pt idx="10171">
                    <c:v>2</c:v>
                  </c:pt>
                  <c:pt idx="10172">
                    <c:v>17</c:v>
                  </c:pt>
                  <c:pt idx="10173">
                    <c:v>8</c:v>
                  </c:pt>
                  <c:pt idx="10174">
                    <c:v>10</c:v>
                  </c:pt>
                  <c:pt idx="10175">
                    <c:v>2</c:v>
                  </c:pt>
                  <c:pt idx="10176">
                    <c:v>5</c:v>
                  </c:pt>
                  <c:pt idx="10177">
                    <c:v>12</c:v>
                  </c:pt>
                  <c:pt idx="10178">
                    <c:v>4</c:v>
                  </c:pt>
                  <c:pt idx="10179">
                    <c:v>2</c:v>
                  </c:pt>
                  <c:pt idx="10180">
                    <c:v>2</c:v>
                  </c:pt>
                  <c:pt idx="10181">
                    <c:v>13</c:v>
                  </c:pt>
                  <c:pt idx="10182">
                    <c:v>3</c:v>
                  </c:pt>
                  <c:pt idx="10183">
                    <c:v>2</c:v>
                  </c:pt>
                  <c:pt idx="10184">
                    <c:v>3</c:v>
                  </c:pt>
                  <c:pt idx="10185">
                    <c:v>5</c:v>
                  </c:pt>
                  <c:pt idx="10186">
                    <c:v>3</c:v>
                  </c:pt>
                  <c:pt idx="10187">
                    <c:v>3</c:v>
                  </c:pt>
                  <c:pt idx="10188">
                    <c:v>7</c:v>
                  </c:pt>
                  <c:pt idx="10189">
                    <c:v>4</c:v>
                  </c:pt>
                  <c:pt idx="10190">
                    <c:v>2</c:v>
                  </c:pt>
                  <c:pt idx="10191">
                    <c:v>3</c:v>
                  </c:pt>
                  <c:pt idx="10192">
                    <c:v>4</c:v>
                  </c:pt>
                  <c:pt idx="10193">
                    <c:v>8</c:v>
                  </c:pt>
                  <c:pt idx="10194">
                    <c:v>3</c:v>
                  </c:pt>
                  <c:pt idx="10195">
                    <c:v>4</c:v>
                  </c:pt>
                  <c:pt idx="10196">
                    <c:v>9</c:v>
                  </c:pt>
                  <c:pt idx="10197">
                    <c:v>6</c:v>
                  </c:pt>
                  <c:pt idx="10198">
                    <c:v>6</c:v>
                  </c:pt>
                  <c:pt idx="10199">
                    <c:v>8</c:v>
                  </c:pt>
                  <c:pt idx="10200">
                    <c:v>4</c:v>
                  </c:pt>
                  <c:pt idx="10201">
                    <c:v>3</c:v>
                  </c:pt>
                  <c:pt idx="10202">
                    <c:v>15</c:v>
                  </c:pt>
                  <c:pt idx="10203">
                    <c:v>2</c:v>
                  </c:pt>
                  <c:pt idx="10204">
                    <c:v>1</c:v>
                  </c:pt>
                  <c:pt idx="10205">
                    <c:v>4</c:v>
                  </c:pt>
                  <c:pt idx="10206">
                    <c:v>2</c:v>
                  </c:pt>
                  <c:pt idx="10207">
                    <c:v>2</c:v>
                  </c:pt>
                  <c:pt idx="10208">
                    <c:v>3</c:v>
                  </c:pt>
                  <c:pt idx="10209">
                    <c:v>3</c:v>
                  </c:pt>
                  <c:pt idx="10210">
                    <c:v>5</c:v>
                  </c:pt>
                  <c:pt idx="10211">
                    <c:v>4</c:v>
                  </c:pt>
                  <c:pt idx="10212">
                    <c:v>7</c:v>
                  </c:pt>
                  <c:pt idx="10213">
                    <c:v>18</c:v>
                  </c:pt>
                  <c:pt idx="10214">
                    <c:v>7</c:v>
                  </c:pt>
                  <c:pt idx="10215">
                    <c:v>8</c:v>
                  </c:pt>
                  <c:pt idx="10216">
                    <c:v>5</c:v>
                  </c:pt>
                  <c:pt idx="10217">
                    <c:v>2</c:v>
                  </c:pt>
                  <c:pt idx="10218">
                    <c:v>3</c:v>
                  </c:pt>
                  <c:pt idx="10219">
                    <c:v>9</c:v>
                  </c:pt>
                  <c:pt idx="10220">
                    <c:v>8</c:v>
                  </c:pt>
                  <c:pt idx="10221">
                    <c:v>11</c:v>
                  </c:pt>
                  <c:pt idx="10222">
                    <c:v>5</c:v>
                  </c:pt>
                  <c:pt idx="10223">
                    <c:v>3</c:v>
                  </c:pt>
                  <c:pt idx="10224">
                    <c:v>12</c:v>
                  </c:pt>
                  <c:pt idx="10225">
                    <c:v>2</c:v>
                  </c:pt>
                  <c:pt idx="10226">
                    <c:v>2</c:v>
                  </c:pt>
                  <c:pt idx="10227">
                    <c:v>9</c:v>
                  </c:pt>
                  <c:pt idx="10228">
                    <c:v>2</c:v>
                  </c:pt>
                  <c:pt idx="10229">
                    <c:v>17</c:v>
                  </c:pt>
                  <c:pt idx="10230">
                    <c:v>10</c:v>
                  </c:pt>
                  <c:pt idx="10231">
                    <c:v>3</c:v>
                  </c:pt>
                  <c:pt idx="10232">
                    <c:v>4</c:v>
                  </c:pt>
                  <c:pt idx="10233">
                    <c:v>3</c:v>
                  </c:pt>
                  <c:pt idx="10234">
                    <c:v>9</c:v>
                  </c:pt>
                  <c:pt idx="10235">
                    <c:v>9</c:v>
                  </c:pt>
                  <c:pt idx="10236">
                    <c:v>18</c:v>
                  </c:pt>
                  <c:pt idx="10237">
                    <c:v>6</c:v>
                  </c:pt>
                  <c:pt idx="10238">
                    <c:v>1</c:v>
                  </c:pt>
                  <c:pt idx="10239">
                    <c:v>4</c:v>
                  </c:pt>
                  <c:pt idx="10240">
                    <c:v>7</c:v>
                  </c:pt>
                  <c:pt idx="10241">
                    <c:v>14</c:v>
                  </c:pt>
                  <c:pt idx="10242">
                    <c:v>6</c:v>
                  </c:pt>
                  <c:pt idx="10243">
                    <c:v>2</c:v>
                  </c:pt>
                  <c:pt idx="10244">
                    <c:v>13</c:v>
                  </c:pt>
                  <c:pt idx="10245">
                    <c:v>4</c:v>
                  </c:pt>
                  <c:pt idx="10246">
                    <c:v>4</c:v>
                  </c:pt>
                  <c:pt idx="10247">
                    <c:v>4</c:v>
                  </c:pt>
                  <c:pt idx="10248">
                    <c:v>4</c:v>
                  </c:pt>
                  <c:pt idx="10249">
                    <c:v>1</c:v>
                  </c:pt>
                  <c:pt idx="10250">
                    <c:v>11</c:v>
                  </c:pt>
                  <c:pt idx="10251">
                    <c:v>6</c:v>
                  </c:pt>
                  <c:pt idx="10252">
                    <c:v>5</c:v>
                  </c:pt>
                  <c:pt idx="10253">
                    <c:v>5</c:v>
                  </c:pt>
                  <c:pt idx="10254">
                    <c:v>5</c:v>
                  </c:pt>
                  <c:pt idx="10255">
                    <c:v>20</c:v>
                  </c:pt>
                  <c:pt idx="10256">
                    <c:v>6</c:v>
                  </c:pt>
                  <c:pt idx="10257">
                    <c:v>14</c:v>
                  </c:pt>
                  <c:pt idx="10258">
                    <c:v>1</c:v>
                  </c:pt>
                  <c:pt idx="10259">
                    <c:v>5</c:v>
                  </c:pt>
                  <c:pt idx="10260">
                    <c:v>2</c:v>
                  </c:pt>
                  <c:pt idx="10261">
                    <c:v>9</c:v>
                  </c:pt>
                  <c:pt idx="10262">
                    <c:v>2</c:v>
                  </c:pt>
                  <c:pt idx="10263">
                    <c:v>6</c:v>
                  </c:pt>
                  <c:pt idx="10264">
                    <c:v>6</c:v>
                  </c:pt>
                  <c:pt idx="10265">
                    <c:v>2</c:v>
                  </c:pt>
                  <c:pt idx="10266">
                    <c:v>2</c:v>
                  </c:pt>
                  <c:pt idx="10267">
                    <c:v>4</c:v>
                  </c:pt>
                  <c:pt idx="10268">
                    <c:v>2</c:v>
                  </c:pt>
                  <c:pt idx="10269">
                    <c:v>4</c:v>
                  </c:pt>
                  <c:pt idx="10270">
                    <c:v>3</c:v>
                  </c:pt>
                  <c:pt idx="10271">
                    <c:v>3</c:v>
                  </c:pt>
                  <c:pt idx="10272">
                    <c:v>4</c:v>
                  </c:pt>
                  <c:pt idx="10273">
                    <c:v>8</c:v>
                  </c:pt>
                  <c:pt idx="10274">
                    <c:v>3</c:v>
                  </c:pt>
                  <c:pt idx="10275">
                    <c:v>5</c:v>
                  </c:pt>
                  <c:pt idx="10276">
                    <c:v>7</c:v>
                  </c:pt>
                  <c:pt idx="10277">
                    <c:v>9</c:v>
                  </c:pt>
                  <c:pt idx="10278">
                    <c:v>6</c:v>
                  </c:pt>
                  <c:pt idx="10279">
                    <c:v>3</c:v>
                  </c:pt>
                  <c:pt idx="10280">
                    <c:v>5</c:v>
                  </c:pt>
                  <c:pt idx="10281">
                    <c:v>1</c:v>
                  </c:pt>
                  <c:pt idx="10282">
                    <c:v>3</c:v>
                  </c:pt>
                  <c:pt idx="10283">
                    <c:v>2</c:v>
                  </c:pt>
                  <c:pt idx="10284">
                    <c:v>3</c:v>
                  </c:pt>
                  <c:pt idx="10285">
                    <c:v>12</c:v>
                  </c:pt>
                  <c:pt idx="10286">
                    <c:v>4</c:v>
                  </c:pt>
                  <c:pt idx="10287">
                    <c:v>8</c:v>
                  </c:pt>
                  <c:pt idx="10288">
                    <c:v>9</c:v>
                  </c:pt>
                  <c:pt idx="10289">
                    <c:v>8</c:v>
                  </c:pt>
                  <c:pt idx="10290">
                    <c:v>2</c:v>
                  </c:pt>
                  <c:pt idx="10291">
                    <c:v>5</c:v>
                  </c:pt>
                  <c:pt idx="10292">
                    <c:v>18</c:v>
                  </c:pt>
                  <c:pt idx="10293">
                    <c:v>10</c:v>
                  </c:pt>
                  <c:pt idx="10294">
                    <c:v>2</c:v>
                  </c:pt>
                  <c:pt idx="10295">
                    <c:v>2</c:v>
                  </c:pt>
                  <c:pt idx="10296">
                    <c:v>4</c:v>
                  </c:pt>
                  <c:pt idx="10297">
                    <c:v>1</c:v>
                  </c:pt>
                  <c:pt idx="10298">
                    <c:v>12</c:v>
                  </c:pt>
                  <c:pt idx="10299">
                    <c:v>15</c:v>
                  </c:pt>
                  <c:pt idx="10300">
                    <c:v>6</c:v>
                  </c:pt>
                  <c:pt idx="10301">
                    <c:v>4</c:v>
                  </c:pt>
                  <c:pt idx="10302">
                    <c:v>1</c:v>
                  </c:pt>
                  <c:pt idx="10303">
                    <c:v>3</c:v>
                  </c:pt>
                  <c:pt idx="10304">
                    <c:v>5</c:v>
                  </c:pt>
                  <c:pt idx="10305">
                    <c:v>5</c:v>
                  </c:pt>
                  <c:pt idx="10306">
                    <c:v>3</c:v>
                  </c:pt>
                  <c:pt idx="10307">
                    <c:v>17</c:v>
                  </c:pt>
                  <c:pt idx="10308">
                    <c:v>10</c:v>
                  </c:pt>
                  <c:pt idx="10309">
                    <c:v>3</c:v>
                  </c:pt>
                  <c:pt idx="10310">
                    <c:v>11</c:v>
                  </c:pt>
                  <c:pt idx="10311">
                    <c:v>4</c:v>
                  </c:pt>
                  <c:pt idx="10312">
                    <c:v>8</c:v>
                  </c:pt>
                  <c:pt idx="10313">
                    <c:v>4</c:v>
                  </c:pt>
                  <c:pt idx="10314">
                    <c:v>3</c:v>
                  </c:pt>
                  <c:pt idx="10315">
                    <c:v>3</c:v>
                  </c:pt>
                  <c:pt idx="10316">
                    <c:v>8</c:v>
                  </c:pt>
                  <c:pt idx="10317">
                    <c:v>5</c:v>
                  </c:pt>
                  <c:pt idx="10318">
                    <c:v>6</c:v>
                  </c:pt>
                  <c:pt idx="10319">
                    <c:v>3</c:v>
                  </c:pt>
                  <c:pt idx="10320">
                    <c:v>8</c:v>
                  </c:pt>
                  <c:pt idx="10321">
                    <c:v>8</c:v>
                  </c:pt>
                  <c:pt idx="10322">
                    <c:v>2</c:v>
                  </c:pt>
                  <c:pt idx="10323">
                    <c:v>13</c:v>
                  </c:pt>
                  <c:pt idx="10324">
                    <c:v>7</c:v>
                  </c:pt>
                  <c:pt idx="10325">
                    <c:v>5</c:v>
                  </c:pt>
                  <c:pt idx="10326">
                    <c:v>4</c:v>
                  </c:pt>
                  <c:pt idx="10327">
                    <c:v>3</c:v>
                  </c:pt>
                  <c:pt idx="10328">
                    <c:v>3</c:v>
                  </c:pt>
                  <c:pt idx="10329">
                    <c:v>2</c:v>
                  </c:pt>
                  <c:pt idx="10330">
                    <c:v>5</c:v>
                  </c:pt>
                  <c:pt idx="10331">
                    <c:v>4</c:v>
                  </c:pt>
                  <c:pt idx="10332">
                    <c:v>3</c:v>
                  </c:pt>
                  <c:pt idx="10333">
                    <c:v>7</c:v>
                  </c:pt>
                  <c:pt idx="10334">
                    <c:v>6</c:v>
                  </c:pt>
                  <c:pt idx="10335">
                    <c:v>7</c:v>
                  </c:pt>
                  <c:pt idx="10336">
                    <c:v>6</c:v>
                  </c:pt>
                  <c:pt idx="10337">
                    <c:v>5</c:v>
                  </c:pt>
                  <c:pt idx="10338">
                    <c:v>9</c:v>
                  </c:pt>
                  <c:pt idx="10339">
                    <c:v>14</c:v>
                  </c:pt>
                  <c:pt idx="10340">
                    <c:v>5</c:v>
                  </c:pt>
                  <c:pt idx="10341">
                    <c:v>7</c:v>
                  </c:pt>
                  <c:pt idx="10342">
                    <c:v>5</c:v>
                  </c:pt>
                  <c:pt idx="10343">
                    <c:v>4</c:v>
                  </c:pt>
                  <c:pt idx="10344">
                    <c:v>5</c:v>
                  </c:pt>
                  <c:pt idx="10345">
                    <c:v>14</c:v>
                  </c:pt>
                  <c:pt idx="10346">
                    <c:v>7</c:v>
                  </c:pt>
                  <c:pt idx="10347">
                    <c:v>2</c:v>
                  </c:pt>
                  <c:pt idx="10348">
                    <c:v>5</c:v>
                  </c:pt>
                  <c:pt idx="10349">
                    <c:v>9</c:v>
                  </c:pt>
                  <c:pt idx="10350">
                    <c:v>1</c:v>
                  </c:pt>
                  <c:pt idx="10351">
                    <c:v>9</c:v>
                  </c:pt>
                  <c:pt idx="10352">
                    <c:v>6</c:v>
                  </c:pt>
                  <c:pt idx="10353">
                    <c:v>4</c:v>
                  </c:pt>
                  <c:pt idx="10354">
                    <c:v>2</c:v>
                  </c:pt>
                  <c:pt idx="10355">
                    <c:v>5</c:v>
                  </c:pt>
                  <c:pt idx="10356">
                    <c:v>4</c:v>
                  </c:pt>
                  <c:pt idx="10357">
                    <c:v>12</c:v>
                  </c:pt>
                  <c:pt idx="10358">
                    <c:v>8</c:v>
                  </c:pt>
                  <c:pt idx="10359">
                    <c:v>4</c:v>
                  </c:pt>
                  <c:pt idx="10360">
                    <c:v>3</c:v>
                  </c:pt>
                  <c:pt idx="10361">
                    <c:v>4</c:v>
                  </c:pt>
                  <c:pt idx="10362">
                    <c:v>3</c:v>
                  </c:pt>
                  <c:pt idx="10363">
                    <c:v>3</c:v>
                  </c:pt>
                  <c:pt idx="10364">
                    <c:v>12</c:v>
                  </c:pt>
                  <c:pt idx="10365">
                    <c:v>4</c:v>
                  </c:pt>
                  <c:pt idx="10366">
                    <c:v>3</c:v>
                  </c:pt>
                  <c:pt idx="10367">
                    <c:v>5</c:v>
                  </c:pt>
                  <c:pt idx="10368">
                    <c:v>4</c:v>
                  </c:pt>
                  <c:pt idx="10369">
                    <c:v>2</c:v>
                  </c:pt>
                  <c:pt idx="10370">
                    <c:v>1</c:v>
                  </c:pt>
                  <c:pt idx="10371">
                    <c:v>3</c:v>
                  </c:pt>
                  <c:pt idx="10372">
                    <c:v>3</c:v>
                  </c:pt>
                  <c:pt idx="10373">
                    <c:v>9</c:v>
                  </c:pt>
                  <c:pt idx="10374">
                    <c:v>8</c:v>
                  </c:pt>
                  <c:pt idx="10375">
                    <c:v>4</c:v>
                  </c:pt>
                  <c:pt idx="10376">
                    <c:v>10</c:v>
                  </c:pt>
                  <c:pt idx="10377">
                    <c:v>7</c:v>
                  </c:pt>
                  <c:pt idx="10378">
                    <c:v>14</c:v>
                  </c:pt>
                  <c:pt idx="10379">
                    <c:v>3</c:v>
                  </c:pt>
                  <c:pt idx="10380">
                    <c:v>1</c:v>
                  </c:pt>
                  <c:pt idx="10381">
                    <c:v>3</c:v>
                  </c:pt>
                  <c:pt idx="10382">
                    <c:v>3</c:v>
                  </c:pt>
                  <c:pt idx="10383">
                    <c:v>3</c:v>
                  </c:pt>
                  <c:pt idx="10384">
                    <c:v>4</c:v>
                  </c:pt>
                  <c:pt idx="10385">
                    <c:v>1</c:v>
                  </c:pt>
                  <c:pt idx="10386">
                    <c:v>7</c:v>
                  </c:pt>
                  <c:pt idx="10387">
                    <c:v>2</c:v>
                  </c:pt>
                  <c:pt idx="10388">
                    <c:v>6</c:v>
                  </c:pt>
                  <c:pt idx="10389">
                    <c:v>2</c:v>
                  </c:pt>
                  <c:pt idx="10390">
                    <c:v>11</c:v>
                  </c:pt>
                  <c:pt idx="10391">
                    <c:v>1</c:v>
                  </c:pt>
                  <c:pt idx="10392">
                    <c:v>8</c:v>
                  </c:pt>
                  <c:pt idx="10393">
                    <c:v>9</c:v>
                  </c:pt>
                  <c:pt idx="10394">
                    <c:v>3</c:v>
                  </c:pt>
                  <c:pt idx="10395">
                    <c:v>3</c:v>
                  </c:pt>
                  <c:pt idx="10396">
                    <c:v>4</c:v>
                  </c:pt>
                  <c:pt idx="10397">
                    <c:v>16</c:v>
                  </c:pt>
                  <c:pt idx="10398">
                    <c:v>18</c:v>
                  </c:pt>
                  <c:pt idx="10399">
                    <c:v>5</c:v>
                  </c:pt>
                  <c:pt idx="10400">
                    <c:v>5</c:v>
                  </c:pt>
                  <c:pt idx="10401">
                    <c:v>15</c:v>
                  </c:pt>
                  <c:pt idx="10402">
                    <c:v>10</c:v>
                  </c:pt>
                  <c:pt idx="10403">
                    <c:v>3</c:v>
                  </c:pt>
                  <c:pt idx="10404">
                    <c:v>8</c:v>
                  </c:pt>
                  <c:pt idx="10405">
                    <c:v>5</c:v>
                  </c:pt>
                  <c:pt idx="10406">
                    <c:v>3</c:v>
                  </c:pt>
                  <c:pt idx="10407">
                    <c:v>5</c:v>
                  </c:pt>
                  <c:pt idx="10408">
                    <c:v>1</c:v>
                  </c:pt>
                  <c:pt idx="10409">
                    <c:v>2</c:v>
                  </c:pt>
                  <c:pt idx="10410">
                    <c:v>7</c:v>
                  </c:pt>
                  <c:pt idx="10411">
                    <c:v>2</c:v>
                  </c:pt>
                  <c:pt idx="10412">
                    <c:v>1</c:v>
                  </c:pt>
                  <c:pt idx="10413">
                    <c:v>1</c:v>
                  </c:pt>
                  <c:pt idx="10414">
                    <c:v>1</c:v>
                  </c:pt>
                  <c:pt idx="10415">
                    <c:v>4</c:v>
                  </c:pt>
                  <c:pt idx="10416">
                    <c:v>4</c:v>
                  </c:pt>
                  <c:pt idx="10417">
                    <c:v>6</c:v>
                  </c:pt>
                  <c:pt idx="10418">
                    <c:v>8</c:v>
                  </c:pt>
                  <c:pt idx="10419">
                    <c:v>3</c:v>
                  </c:pt>
                  <c:pt idx="10420">
                    <c:v>2</c:v>
                  </c:pt>
                  <c:pt idx="10421">
                    <c:v>13</c:v>
                  </c:pt>
                  <c:pt idx="10422">
                    <c:v>15</c:v>
                  </c:pt>
                  <c:pt idx="10423">
                    <c:v>17</c:v>
                  </c:pt>
                  <c:pt idx="10424">
                    <c:v>4</c:v>
                  </c:pt>
                  <c:pt idx="10425">
                    <c:v>8</c:v>
                  </c:pt>
                  <c:pt idx="10426">
                    <c:v>3</c:v>
                  </c:pt>
                  <c:pt idx="10427">
                    <c:v>8</c:v>
                  </c:pt>
                  <c:pt idx="10428">
                    <c:v>11</c:v>
                  </c:pt>
                  <c:pt idx="10429">
                    <c:v>4</c:v>
                  </c:pt>
                  <c:pt idx="10430">
                    <c:v>3</c:v>
                  </c:pt>
                  <c:pt idx="10431">
                    <c:v>1</c:v>
                  </c:pt>
                  <c:pt idx="10432">
                    <c:v>3</c:v>
                  </c:pt>
                  <c:pt idx="10433">
                    <c:v>10</c:v>
                  </c:pt>
                  <c:pt idx="10434">
                    <c:v>7</c:v>
                  </c:pt>
                  <c:pt idx="10435">
                    <c:v>3</c:v>
                  </c:pt>
                  <c:pt idx="10436">
                    <c:v>9</c:v>
                  </c:pt>
                  <c:pt idx="10437">
                    <c:v>13</c:v>
                  </c:pt>
                  <c:pt idx="10438">
                    <c:v>7</c:v>
                  </c:pt>
                  <c:pt idx="10439">
                    <c:v>3</c:v>
                  </c:pt>
                  <c:pt idx="10440">
                    <c:v>11</c:v>
                  </c:pt>
                  <c:pt idx="10441">
                    <c:v>13</c:v>
                  </c:pt>
                  <c:pt idx="10442">
                    <c:v>4</c:v>
                  </c:pt>
                  <c:pt idx="10443">
                    <c:v>1</c:v>
                  </c:pt>
                  <c:pt idx="10444">
                    <c:v>9</c:v>
                  </c:pt>
                  <c:pt idx="10445">
                    <c:v>9</c:v>
                  </c:pt>
                  <c:pt idx="10446">
                    <c:v>20</c:v>
                  </c:pt>
                  <c:pt idx="10447">
                    <c:v>5</c:v>
                  </c:pt>
                  <c:pt idx="10448">
                    <c:v>2</c:v>
                  </c:pt>
                  <c:pt idx="10449">
                    <c:v>6</c:v>
                  </c:pt>
                  <c:pt idx="10450">
                    <c:v>2</c:v>
                  </c:pt>
                  <c:pt idx="10451">
                    <c:v>2</c:v>
                  </c:pt>
                  <c:pt idx="10452">
                    <c:v>8</c:v>
                  </c:pt>
                  <c:pt idx="10453">
                    <c:v>8</c:v>
                  </c:pt>
                  <c:pt idx="10454">
                    <c:v>3</c:v>
                  </c:pt>
                  <c:pt idx="10455">
                    <c:v>5</c:v>
                  </c:pt>
                  <c:pt idx="10456">
                    <c:v>8</c:v>
                  </c:pt>
                  <c:pt idx="10457">
                    <c:v>9</c:v>
                  </c:pt>
                  <c:pt idx="10458">
                    <c:v>14</c:v>
                  </c:pt>
                  <c:pt idx="10459">
                    <c:v>10</c:v>
                  </c:pt>
                  <c:pt idx="10460">
                    <c:v>4</c:v>
                  </c:pt>
                  <c:pt idx="10461">
                    <c:v>6</c:v>
                  </c:pt>
                  <c:pt idx="10462">
                    <c:v>10</c:v>
                  </c:pt>
                  <c:pt idx="10463">
                    <c:v>2</c:v>
                  </c:pt>
                  <c:pt idx="10464">
                    <c:v>10</c:v>
                  </c:pt>
                  <c:pt idx="10465">
                    <c:v>10</c:v>
                  </c:pt>
                  <c:pt idx="10466">
                    <c:v>7</c:v>
                  </c:pt>
                  <c:pt idx="10467">
                    <c:v>10</c:v>
                  </c:pt>
                  <c:pt idx="10468">
                    <c:v>4</c:v>
                  </c:pt>
                  <c:pt idx="10469">
                    <c:v>3</c:v>
                  </c:pt>
                  <c:pt idx="10470">
                    <c:v>1</c:v>
                  </c:pt>
                  <c:pt idx="10471">
                    <c:v>23</c:v>
                  </c:pt>
                  <c:pt idx="10472">
                    <c:v>9</c:v>
                  </c:pt>
                  <c:pt idx="10473">
                    <c:v>5</c:v>
                  </c:pt>
                  <c:pt idx="10474">
                    <c:v>1</c:v>
                  </c:pt>
                  <c:pt idx="10475">
                    <c:v>9</c:v>
                  </c:pt>
                  <c:pt idx="10476">
                    <c:v>2</c:v>
                  </c:pt>
                  <c:pt idx="10477">
                    <c:v>19</c:v>
                  </c:pt>
                  <c:pt idx="10478">
                    <c:v>10</c:v>
                  </c:pt>
                  <c:pt idx="10479">
                    <c:v>3</c:v>
                  </c:pt>
                  <c:pt idx="10480">
                    <c:v>1</c:v>
                  </c:pt>
                  <c:pt idx="10481">
                    <c:v>9</c:v>
                  </c:pt>
                  <c:pt idx="10482">
                    <c:v>6</c:v>
                  </c:pt>
                  <c:pt idx="10483">
                    <c:v>3</c:v>
                  </c:pt>
                  <c:pt idx="10484">
                    <c:v>5</c:v>
                  </c:pt>
                  <c:pt idx="10485">
                    <c:v>1</c:v>
                  </c:pt>
                  <c:pt idx="10486">
                    <c:v>1</c:v>
                  </c:pt>
                  <c:pt idx="10487">
                    <c:v>2</c:v>
                  </c:pt>
                  <c:pt idx="10488">
                    <c:v>2</c:v>
                  </c:pt>
                  <c:pt idx="10489">
                    <c:v>2</c:v>
                  </c:pt>
                  <c:pt idx="10490">
                    <c:v>7</c:v>
                  </c:pt>
                  <c:pt idx="10491">
                    <c:v>1</c:v>
                  </c:pt>
                  <c:pt idx="10492">
                    <c:v>2</c:v>
                  </c:pt>
                  <c:pt idx="10493">
                    <c:v>3</c:v>
                  </c:pt>
                  <c:pt idx="10494">
                    <c:v>5</c:v>
                  </c:pt>
                  <c:pt idx="10495">
                    <c:v>2</c:v>
                  </c:pt>
                  <c:pt idx="10496">
                    <c:v>1</c:v>
                  </c:pt>
                  <c:pt idx="10497">
                    <c:v>3</c:v>
                  </c:pt>
                  <c:pt idx="10498">
                    <c:v>4</c:v>
                  </c:pt>
                  <c:pt idx="10499">
                    <c:v>2</c:v>
                  </c:pt>
                  <c:pt idx="10500">
                    <c:v>4</c:v>
                  </c:pt>
                  <c:pt idx="10501">
                    <c:v>2</c:v>
                  </c:pt>
                  <c:pt idx="10502">
                    <c:v>2</c:v>
                  </c:pt>
                  <c:pt idx="10503">
                    <c:v>2</c:v>
                  </c:pt>
                  <c:pt idx="10504">
                    <c:v>10</c:v>
                  </c:pt>
                  <c:pt idx="10505">
                    <c:v>1</c:v>
                  </c:pt>
                  <c:pt idx="10506">
                    <c:v>3</c:v>
                  </c:pt>
                  <c:pt idx="10507">
                    <c:v>11</c:v>
                  </c:pt>
                  <c:pt idx="10508">
                    <c:v>10</c:v>
                  </c:pt>
                  <c:pt idx="10509">
                    <c:v>4</c:v>
                  </c:pt>
                  <c:pt idx="10510">
                    <c:v>7</c:v>
                  </c:pt>
                  <c:pt idx="10511">
                    <c:v>5</c:v>
                  </c:pt>
                  <c:pt idx="10512">
                    <c:v>2</c:v>
                  </c:pt>
                  <c:pt idx="10513">
                    <c:v>10</c:v>
                  </c:pt>
                  <c:pt idx="10514">
                    <c:v>10</c:v>
                  </c:pt>
                  <c:pt idx="10515">
                    <c:v>5</c:v>
                  </c:pt>
                  <c:pt idx="10516">
                    <c:v>12</c:v>
                  </c:pt>
                  <c:pt idx="10517">
                    <c:v>1</c:v>
                  </c:pt>
                  <c:pt idx="10518">
                    <c:v>2</c:v>
                  </c:pt>
                  <c:pt idx="10519">
                    <c:v>12</c:v>
                  </c:pt>
                  <c:pt idx="10520">
                    <c:v>18</c:v>
                  </c:pt>
                  <c:pt idx="10521">
                    <c:v>1</c:v>
                  </c:pt>
                  <c:pt idx="10522">
                    <c:v>13</c:v>
                  </c:pt>
                  <c:pt idx="10523">
                    <c:v>7</c:v>
                  </c:pt>
                  <c:pt idx="10524">
                    <c:v>14</c:v>
                  </c:pt>
                  <c:pt idx="10525">
                    <c:v>1</c:v>
                  </c:pt>
                  <c:pt idx="10526">
                    <c:v>2</c:v>
                  </c:pt>
                  <c:pt idx="10527">
                    <c:v>6</c:v>
                  </c:pt>
                  <c:pt idx="10528">
                    <c:v>5</c:v>
                  </c:pt>
                  <c:pt idx="10529">
                    <c:v>8</c:v>
                  </c:pt>
                  <c:pt idx="10530">
                    <c:v>5</c:v>
                  </c:pt>
                  <c:pt idx="10531">
                    <c:v>10</c:v>
                  </c:pt>
                  <c:pt idx="10532">
                    <c:v>5</c:v>
                  </c:pt>
                  <c:pt idx="10533">
                    <c:v>3</c:v>
                  </c:pt>
                  <c:pt idx="10534">
                    <c:v>6</c:v>
                  </c:pt>
                  <c:pt idx="10535">
                    <c:v>5</c:v>
                  </c:pt>
                  <c:pt idx="10536">
                    <c:v>1</c:v>
                  </c:pt>
                  <c:pt idx="10537">
                    <c:v>4</c:v>
                  </c:pt>
                  <c:pt idx="10538">
                    <c:v>5</c:v>
                  </c:pt>
                  <c:pt idx="10539">
                    <c:v>3</c:v>
                  </c:pt>
                  <c:pt idx="10540">
                    <c:v>7</c:v>
                  </c:pt>
                  <c:pt idx="10541">
                    <c:v>17</c:v>
                  </c:pt>
                  <c:pt idx="10542">
                    <c:v>2</c:v>
                  </c:pt>
                  <c:pt idx="10543">
                    <c:v>6</c:v>
                  </c:pt>
                  <c:pt idx="10544">
                    <c:v>9</c:v>
                  </c:pt>
                  <c:pt idx="10545">
                    <c:v>3</c:v>
                  </c:pt>
                  <c:pt idx="10546">
                    <c:v>3</c:v>
                  </c:pt>
                  <c:pt idx="10547">
                    <c:v>8</c:v>
                  </c:pt>
                  <c:pt idx="10548">
                    <c:v>4</c:v>
                  </c:pt>
                  <c:pt idx="10549">
                    <c:v>6</c:v>
                  </c:pt>
                  <c:pt idx="10550">
                    <c:v>2</c:v>
                  </c:pt>
                  <c:pt idx="10551">
                    <c:v>2</c:v>
                  </c:pt>
                  <c:pt idx="10552">
                    <c:v>2</c:v>
                  </c:pt>
                  <c:pt idx="10553">
                    <c:v>4</c:v>
                  </c:pt>
                  <c:pt idx="10554">
                    <c:v>2</c:v>
                  </c:pt>
                  <c:pt idx="10555">
                    <c:v>12</c:v>
                  </c:pt>
                  <c:pt idx="10556">
                    <c:v>5</c:v>
                  </c:pt>
                  <c:pt idx="10557">
                    <c:v>4</c:v>
                  </c:pt>
                  <c:pt idx="10558">
                    <c:v>1</c:v>
                  </c:pt>
                  <c:pt idx="10559">
                    <c:v>15</c:v>
                  </c:pt>
                  <c:pt idx="10560">
                    <c:v>6</c:v>
                  </c:pt>
                  <c:pt idx="10561">
                    <c:v>9</c:v>
                  </c:pt>
                  <c:pt idx="10562">
                    <c:v>10</c:v>
                  </c:pt>
                  <c:pt idx="10563">
                    <c:v>7</c:v>
                  </c:pt>
                  <c:pt idx="10564">
                    <c:v>3</c:v>
                  </c:pt>
                  <c:pt idx="10565">
                    <c:v>9</c:v>
                  </c:pt>
                  <c:pt idx="10566">
                    <c:v>5</c:v>
                  </c:pt>
                  <c:pt idx="10567">
                    <c:v>1</c:v>
                  </c:pt>
                  <c:pt idx="10568">
                    <c:v>7</c:v>
                  </c:pt>
                  <c:pt idx="10569">
                    <c:v>7</c:v>
                  </c:pt>
                  <c:pt idx="10570">
                    <c:v>3</c:v>
                  </c:pt>
                  <c:pt idx="10571">
                    <c:v>5</c:v>
                  </c:pt>
                  <c:pt idx="10572">
                    <c:v>3</c:v>
                  </c:pt>
                  <c:pt idx="10573">
                    <c:v>10</c:v>
                  </c:pt>
                  <c:pt idx="10574">
                    <c:v>4</c:v>
                  </c:pt>
                  <c:pt idx="10575">
                    <c:v>8</c:v>
                  </c:pt>
                  <c:pt idx="10576">
                    <c:v>2</c:v>
                  </c:pt>
                  <c:pt idx="10577">
                    <c:v>5</c:v>
                  </c:pt>
                  <c:pt idx="10578">
                    <c:v>12</c:v>
                  </c:pt>
                  <c:pt idx="10579">
                    <c:v>3</c:v>
                  </c:pt>
                  <c:pt idx="10580">
                    <c:v>2</c:v>
                  </c:pt>
                  <c:pt idx="10581">
                    <c:v>4</c:v>
                  </c:pt>
                  <c:pt idx="10582">
                    <c:v>6</c:v>
                  </c:pt>
                  <c:pt idx="10583">
                    <c:v>2</c:v>
                  </c:pt>
                  <c:pt idx="10584">
                    <c:v>9</c:v>
                  </c:pt>
                  <c:pt idx="10585">
                    <c:v>9</c:v>
                  </c:pt>
                  <c:pt idx="10586">
                    <c:v>3</c:v>
                  </c:pt>
                  <c:pt idx="10587">
                    <c:v>4</c:v>
                  </c:pt>
                  <c:pt idx="10588">
                    <c:v>2</c:v>
                  </c:pt>
                  <c:pt idx="10589">
                    <c:v>3</c:v>
                  </c:pt>
                  <c:pt idx="10590">
                    <c:v>8</c:v>
                  </c:pt>
                  <c:pt idx="10591">
                    <c:v>18</c:v>
                  </c:pt>
                  <c:pt idx="10592">
                    <c:v>3</c:v>
                  </c:pt>
                  <c:pt idx="10593">
                    <c:v>4</c:v>
                  </c:pt>
                  <c:pt idx="10594">
                    <c:v>7</c:v>
                  </c:pt>
                  <c:pt idx="10595">
                    <c:v>4</c:v>
                  </c:pt>
                  <c:pt idx="10596">
                    <c:v>6</c:v>
                  </c:pt>
                  <c:pt idx="10597">
                    <c:v>3</c:v>
                  </c:pt>
                  <c:pt idx="10598">
                    <c:v>4</c:v>
                  </c:pt>
                  <c:pt idx="10599">
                    <c:v>7</c:v>
                  </c:pt>
                  <c:pt idx="10600">
                    <c:v>4</c:v>
                  </c:pt>
                  <c:pt idx="10601">
                    <c:v>4</c:v>
                  </c:pt>
                  <c:pt idx="10602">
                    <c:v>5</c:v>
                  </c:pt>
                  <c:pt idx="10603">
                    <c:v>5</c:v>
                  </c:pt>
                  <c:pt idx="10604">
                    <c:v>1</c:v>
                  </c:pt>
                  <c:pt idx="10605">
                    <c:v>2</c:v>
                  </c:pt>
                  <c:pt idx="10606">
                    <c:v>2</c:v>
                  </c:pt>
                  <c:pt idx="10607">
                    <c:v>3</c:v>
                  </c:pt>
                  <c:pt idx="10608">
                    <c:v>6</c:v>
                  </c:pt>
                  <c:pt idx="10609">
                    <c:v>10</c:v>
                  </c:pt>
                  <c:pt idx="10610">
                    <c:v>9</c:v>
                  </c:pt>
                  <c:pt idx="10611">
                    <c:v>3</c:v>
                  </c:pt>
                  <c:pt idx="10612">
                    <c:v>11</c:v>
                  </c:pt>
                  <c:pt idx="10613">
                    <c:v>4</c:v>
                  </c:pt>
                  <c:pt idx="10614">
                    <c:v>5</c:v>
                  </c:pt>
                  <c:pt idx="10615">
                    <c:v>7</c:v>
                  </c:pt>
                  <c:pt idx="10616">
                    <c:v>3</c:v>
                  </c:pt>
                  <c:pt idx="10617">
                    <c:v>2</c:v>
                  </c:pt>
                  <c:pt idx="10618">
                    <c:v>2</c:v>
                  </c:pt>
                  <c:pt idx="10619">
                    <c:v>7</c:v>
                  </c:pt>
                  <c:pt idx="10620">
                    <c:v>2</c:v>
                  </c:pt>
                  <c:pt idx="10621">
                    <c:v>3</c:v>
                  </c:pt>
                  <c:pt idx="10622">
                    <c:v>5</c:v>
                  </c:pt>
                  <c:pt idx="10623">
                    <c:v>3</c:v>
                  </c:pt>
                  <c:pt idx="10624">
                    <c:v>7</c:v>
                  </c:pt>
                  <c:pt idx="10625">
                    <c:v>2</c:v>
                  </c:pt>
                  <c:pt idx="10626">
                    <c:v>14</c:v>
                  </c:pt>
                  <c:pt idx="10627">
                    <c:v>4</c:v>
                  </c:pt>
                  <c:pt idx="10628">
                    <c:v>7</c:v>
                  </c:pt>
                  <c:pt idx="10629">
                    <c:v>8</c:v>
                  </c:pt>
                  <c:pt idx="10630">
                    <c:v>3</c:v>
                  </c:pt>
                  <c:pt idx="10631">
                    <c:v>2</c:v>
                  </c:pt>
                  <c:pt idx="10632">
                    <c:v>4</c:v>
                  </c:pt>
                  <c:pt idx="10633">
                    <c:v>2</c:v>
                  </c:pt>
                  <c:pt idx="10634">
                    <c:v>6</c:v>
                  </c:pt>
                  <c:pt idx="10635">
                    <c:v>2</c:v>
                  </c:pt>
                  <c:pt idx="10636">
                    <c:v>3</c:v>
                  </c:pt>
                  <c:pt idx="10637">
                    <c:v>2</c:v>
                  </c:pt>
                  <c:pt idx="10638">
                    <c:v>4</c:v>
                  </c:pt>
                  <c:pt idx="10639">
                    <c:v>2</c:v>
                  </c:pt>
                  <c:pt idx="10640">
                    <c:v>7</c:v>
                  </c:pt>
                  <c:pt idx="10641">
                    <c:v>7</c:v>
                  </c:pt>
                  <c:pt idx="10642">
                    <c:v>2</c:v>
                  </c:pt>
                  <c:pt idx="10643">
                    <c:v>7</c:v>
                  </c:pt>
                  <c:pt idx="10644">
                    <c:v>4</c:v>
                  </c:pt>
                  <c:pt idx="10645">
                    <c:v>3</c:v>
                  </c:pt>
                  <c:pt idx="10646">
                    <c:v>4</c:v>
                  </c:pt>
                  <c:pt idx="10647">
                    <c:v>5</c:v>
                  </c:pt>
                  <c:pt idx="10648">
                    <c:v>1</c:v>
                  </c:pt>
                  <c:pt idx="10649">
                    <c:v>3</c:v>
                  </c:pt>
                  <c:pt idx="10650">
                    <c:v>5</c:v>
                  </c:pt>
                  <c:pt idx="10651">
                    <c:v>10</c:v>
                  </c:pt>
                  <c:pt idx="10652">
                    <c:v>5</c:v>
                  </c:pt>
                  <c:pt idx="10653">
                    <c:v>8</c:v>
                  </c:pt>
                  <c:pt idx="10654">
                    <c:v>8</c:v>
                  </c:pt>
                  <c:pt idx="10655">
                    <c:v>6</c:v>
                  </c:pt>
                  <c:pt idx="10656">
                    <c:v>3</c:v>
                  </c:pt>
                  <c:pt idx="10657">
                    <c:v>19</c:v>
                  </c:pt>
                  <c:pt idx="10658">
                    <c:v>13</c:v>
                  </c:pt>
                  <c:pt idx="10659">
                    <c:v>2</c:v>
                  </c:pt>
                  <c:pt idx="10660">
                    <c:v>3</c:v>
                  </c:pt>
                  <c:pt idx="10661">
                    <c:v>4</c:v>
                  </c:pt>
                  <c:pt idx="10662">
                    <c:v>9</c:v>
                  </c:pt>
                  <c:pt idx="10663">
                    <c:v>1</c:v>
                  </c:pt>
                  <c:pt idx="10664">
                    <c:v>5</c:v>
                  </c:pt>
                  <c:pt idx="10665">
                    <c:v>1</c:v>
                  </c:pt>
                  <c:pt idx="10666">
                    <c:v>8</c:v>
                  </c:pt>
                  <c:pt idx="10667">
                    <c:v>8</c:v>
                  </c:pt>
                  <c:pt idx="10668">
                    <c:v>7</c:v>
                  </c:pt>
                  <c:pt idx="10669">
                    <c:v>7</c:v>
                  </c:pt>
                  <c:pt idx="10670">
                    <c:v>7</c:v>
                  </c:pt>
                  <c:pt idx="10671">
                    <c:v>5</c:v>
                  </c:pt>
                  <c:pt idx="10672">
                    <c:v>5</c:v>
                  </c:pt>
                  <c:pt idx="10673">
                    <c:v>4</c:v>
                  </c:pt>
                  <c:pt idx="10674">
                    <c:v>4</c:v>
                  </c:pt>
                  <c:pt idx="10675">
                    <c:v>2</c:v>
                  </c:pt>
                  <c:pt idx="10676">
                    <c:v>3</c:v>
                  </c:pt>
                  <c:pt idx="10677">
                    <c:v>3</c:v>
                  </c:pt>
                  <c:pt idx="10678">
                    <c:v>1</c:v>
                  </c:pt>
                  <c:pt idx="10679">
                    <c:v>2</c:v>
                  </c:pt>
                  <c:pt idx="10680">
                    <c:v>6</c:v>
                  </c:pt>
                  <c:pt idx="10681">
                    <c:v>9</c:v>
                  </c:pt>
                  <c:pt idx="10682">
                    <c:v>8</c:v>
                  </c:pt>
                  <c:pt idx="10683">
                    <c:v>6</c:v>
                  </c:pt>
                  <c:pt idx="10684">
                    <c:v>2</c:v>
                  </c:pt>
                  <c:pt idx="10685">
                    <c:v>7</c:v>
                  </c:pt>
                  <c:pt idx="10686">
                    <c:v>6</c:v>
                  </c:pt>
                  <c:pt idx="10687">
                    <c:v>6</c:v>
                  </c:pt>
                  <c:pt idx="10688">
                    <c:v>3</c:v>
                  </c:pt>
                  <c:pt idx="10689">
                    <c:v>4</c:v>
                  </c:pt>
                  <c:pt idx="10690">
                    <c:v>5</c:v>
                  </c:pt>
                  <c:pt idx="10691">
                    <c:v>1</c:v>
                  </c:pt>
                  <c:pt idx="10692">
                    <c:v>5</c:v>
                  </c:pt>
                  <c:pt idx="10693">
                    <c:v>9</c:v>
                  </c:pt>
                  <c:pt idx="10694">
                    <c:v>3</c:v>
                  </c:pt>
                  <c:pt idx="10695">
                    <c:v>3</c:v>
                  </c:pt>
                  <c:pt idx="10696">
                    <c:v>22</c:v>
                  </c:pt>
                  <c:pt idx="10697">
                    <c:v>4</c:v>
                  </c:pt>
                  <c:pt idx="10698">
                    <c:v>7</c:v>
                  </c:pt>
                  <c:pt idx="10699">
                    <c:v>8</c:v>
                  </c:pt>
                  <c:pt idx="10700">
                    <c:v>3</c:v>
                  </c:pt>
                  <c:pt idx="10701">
                    <c:v>8</c:v>
                  </c:pt>
                  <c:pt idx="10702">
                    <c:v>4</c:v>
                  </c:pt>
                  <c:pt idx="10703">
                    <c:v>3</c:v>
                  </c:pt>
                  <c:pt idx="10704">
                    <c:v>5</c:v>
                  </c:pt>
                  <c:pt idx="10705">
                    <c:v>5</c:v>
                  </c:pt>
                  <c:pt idx="10706">
                    <c:v>4</c:v>
                  </c:pt>
                  <c:pt idx="10707">
                    <c:v>8</c:v>
                  </c:pt>
                  <c:pt idx="10708">
                    <c:v>6</c:v>
                  </c:pt>
                  <c:pt idx="10709">
                    <c:v>8</c:v>
                  </c:pt>
                  <c:pt idx="10710">
                    <c:v>10</c:v>
                  </c:pt>
                  <c:pt idx="10711">
                    <c:v>6</c:v>
                  </c:pt>
                  <c:pt idx="10712">
                    <c:v>3</c:v>
                  </c:pt>
                  <c:pt idx="10713">
                    <c:v>5</c:v>
                  </c:pt>
                  <c:pt idx="10714">
                    <c:v>5</c:v>
                  </c:pt>
                  <c:pt idx="10715">
                    <c:v>4</c:v>
                  </c:pt>
                  <c:pt idx="10716">
                    <c:v>8</c:v>
                  </c:pt>
                  <c:pt idx="10717">
                    <c:v>15</c:v>
                  </c:pt>
                  <c:pt idx="10718">
                    <c:v>5</c:v>
                  </c:pt>
                  <c:pt idx="10719">
                    <c:v>4</c:v>
                  </c:pt>
                  <c:pt idx="10720">
                    <c:v>4</c:v>
                  </c:pt>
                  <c:pt idx="10721">
                    <c:v>1</c:v>
                  </c:pt>
                  <c:pt idx="10722">
                    <c:v>5</c:v>
                  </c:pt>
                  <c:pt idx="10723">
                    <c:v>6</c:v>
                  </c:pt>
                  <c:pt idx="10724">
                    <c:v>12</c:v>
                  </c:pt>
                  <c:pt idx="10725">
                    <c:v>4</c:v>
                  </c:pt>
                  <c:pt idx="10726">
                    <c:v>4</c:v>
                  </c:pt>
                  <c:pt idx="10727">
                    <c:v>8</c:v>
                  </c:pt>
                  <c:pt idx="10728">
                    <c:v>3</c:v>
                  </c:pt>
                  <c:pt idx="10729">
                    <c:v>10</c:v>
                  </c:pt>
                  <c:pt idx="10730">
                    <c:v>4</c:v>
                  </c:pt>
                  <c:pt idx="10731">
                    <c:v>15</c:v>
                  </c:pt>
                  <c:pt idx="10732">
                    <c:v>10</c:v>
                  </c:pt>
                  <c:pt idx="10733">
                    <c:v>10</c:v>
                  </c:pt>
                  <c:pt idx="10734">
                    <c:v>3</c:v>
                  </c:pt>
                  <c:pt idx="10735">
                    <c:v>8</c:v>
                  </c:pt>
                  <c:pt idx="10736">
                    <c:v>5</c:v>
                  </c:pt>
                  <c:pt idx="10737">
                    <c:v>11</c:v>
                  </c:pt>
                  <c:pt idx="10738">
                    <c:v>14</c:v>
                  </c:pt>
                  <c:pt idx="10739">
                    <c:v>8</c:v>
                  </c:pt>
                  <c:pt idx="10740">
                    <c:v>3</c:v>
                  </c:pt>
                  <c:pt idx="10741">
                    <c:v>4</c:v>
                  </c:pt>
                  <c:pt idx="10742">
                    <c:v>1</c:v>
                  </c:pt>
                  <c:pt idx="10743">
                    <c:v>5</c:v>
                  </c:pt>
                  <c:pt idx="10744">
                    <c:v>10</c:v>
                  </c:pt>
                  <c:pt idx="10745">
                    <c:v>19</c:v>
                  </c:pt>
                  <c:pt idx="10746">
                    <c:v>4</c:v>
                  </c:pt>
                  <c:pt idx="10747">
                    <c:v>18</c:v>
                  </c:pt>
                  <c:pt idx="10748">
                    <c:v>4</c:v>
                  </c:pt>
                  <c:pt idx="10749">
                    <c:v>1</c:v>
                  </c:pt>
                  <c:pt idx="10750">
                    <c:v>1</c:v>
                  </c:pt>
                  <c:pt idx="10751">
                    <c:v>1</c:v>
                  </c:pt>
                  <c:pt idx="10752">
                    <c:v>1</c:v>
                  </c:pt>
                  <c:pt idx="10753">
                    <c:v>15</c:v>
                  </c:pt>
                  <c:pt idx="10754">
                    <c:v>4</c:v>
                  </c:pt>
                  <c:pt idx="10755">
                    <c:v>3</c:v>
                  </c:pt>
                  <c:pt idx="10756">
                    <c:v>3</c:v>
                  </c:pt>
                  <c:pt idx="10757">
                    <c:v>7</c:v>
                  </c:pt>
                  <c:pt idx="10758">
                    <c:v>16</c:v>
                  </c:pt>
                  <c:pt idx="10759">
                    <c:v>4</c:v>
                  </c:pt>
                  <c:pt idx="10760">
                    <c:v>1</c:v>
                  </c:pt>
                  <c:pt idx="10761">
                    <c:v>5</c:v>
                  </c:pt>
                  <c:pt idx="10762">
                    <c:v>12</c:v>
                  </c:pt>
                  <c:pt idx="10763">
                    <c:v>7</c:v>
                  </c:pt>
                  <c:pt idx="10764">
                    <c:v>7</c:v>
                  </c:pt>
                  <c:pt idx="10765">
                    <c:v>2</c:v>
                  </c:pt>
                  <c:pt idx="10766">
                    <c:v>7</c:v>
                  </c:pt>
                  <c:pt idx="10767">
                    <c:v>7</c:v>
                  </c:pt>
                  <c:pt idx="10768">
                    <c:v>4</c:v>
                  </c:pt>
                  <c:pt idx="10769">
                    <c:v>9</c:v>
                  </c:pt>
                  <c:pt idx="10770">
                    <c:v>6</c:v>
                  </c:pt>
                  <c:pt idx="10771">
                    <c:v>7</c:v>
                  </c:pt>
                  <c:pt idx="10772">
                    <c:v>6</c:v>
                  </c:pt>
                  <c:pt idx="10773">
                    <c:v>10</c:v>
                  </c:pt>
                  <c:pt idx="10774">
                    <c:v>14</c:v>
                  </c:pt>
                  <c:pt idx="10775">
                    <c:v>4</c:v>
                  </c:pt>
                  <c:pt idx="10776">
                    <c:v>17</c:v>
                  </c:pt>
                  <c:pt idx="10777">
                    <c:v>21</c:v>
                  </c:pt>
                  <c:pt idx="10778">
                    <c:v>7</c:v>
                  </c:pt>
                  <c:pt idx="10779">
                    <c:v>8</c:v>
                  </c:pt>
                  <c:pt idx="10780">
                    <c:v>7</c:v>
                  </c:pt>
                  <c:pt idx="10781">
                    <c:v>3</c:v>
                  </c:pt>
                  <c:pt idx="10782">
                    <c:v>8</c:v>
                  </c:pt>
                  <c:pt idx="10783">
                    <c:v>21</c:v>
                  </c:pt>
                  <c:pt idx="10784">
                    <c:v>12</c:v>
                  </c:pt>
                  <c:pt idx="10785">
                    <c:v>8</c:v>
                  </c:pt>
                  <c:pt idx="10786">
                    <c:v>4</c:v>
                  </c:pt>
                  <c:pt idx="10787">
                    <c:v>7</c:v>
                  </c:pt>
                  <c:pt idx="10788">
                    <c:v>15</c:v>
                  </c:pt>
                  <c:pt idx="10789">
                    <c:v>3</c:v>
                  </c:pt>
                  <c:pt idx="10790">
                    <c:v>7</c:v>
                  </c:pt>
                  <c:pt idx="10791">
                    <c:v>10</c:v>
                  </c:pt>
                  <c:pt idx="10792">
                    <c:v>9</c:v>
                  </c:pt>
                  <c:pt idx="10793">
                    <c:v>3</c:v>
                  </c:pt>
                  <c:pt idx="10794">
                    <c:v>5</c:v>
                  </c:pt>
                  <c:pt idx="10795">
                    <c:v>7</c:v>
                  </c:pt>
                  <c:pt idx="10796">
                    <c:v>7</c:v>
                  </c:pt>
                  <c:pt idx="10797">
                    <c:v>6</c:v>
                  </c:pt>
                  <c:pt idx="10798">
                    <c:v>10</c:v>
                  </c:pt>
                  <c:pt idx="10799">
                    <c:v>4</c:v>
                  </c:pt>
                  <c:pt idx="10800">
                    <c:v>13</c:v>
                  </c:pt>
                  <c:pt idx="10801">
                    <c:v>6</c:v>
                  </c:pt>
                  <c:pt idx="10802">
                    <c:v>5</c:v>
                  </c:pt>
                  <c:pt idx="10803">
                    <c:v>3</c:v>
                  </c:pt>
                  <c:pt idx="10804">
                    <c:v>5</c:v>
                  </c:pt>
                  <c:pt idx="10805">
                    <c:v>10</c:v>
                  </c:pt>
                  <c:pt idx="10806">
                    <c:v>2</c:v>
                  </c:pt>
                  <c:pt idx="10807">
                    <c:v>5</c:v>
                  </c:pt>
                  <c:pt idx="10808">
                    <c:v>1</c:v>
                  </c:pt>
                  <c:pt idx="10809">
                    <c:v>1</c:v>
                  </c:pt>
                  <c:pt idx="10810">
                    <c:v>7</c:v>
                  </c:pt>
                  <c:pt idx="10811">
                    <c:v>7</c:v>
                  </c:pt>
                  <c:pt idx="10812">
                    <c:v>4</c:v>
                  </c:pt>
                  <c:pt idx="10813">
                    <c:v>13</c:v>
                  </c:pt>
                  <c:pt idx="10814">
                    <c:v>2</c:v>
                  </c:pt>
                  <c:pt idx="10815">
                    <c:v>3</c:v>
                  </c:pt>
                  <c:pt idx="10816">
                    <c:v>3</c:v>
                  </c:pt>
                  <c:pt idx="10817">
                    <c:v>4</c:v>
                  </c:pt>
                  <c:pt idx="10818">
                    <c:v>1</c:v>
                  </c:pt>
                  <c:pt idx="10819">
                    <c:v>1</c:v>
                  </c:pt>
                  <c:pt idx="10820">
                    <c:v>1</c:v>
                  </c:pt>
                  <c:pt idx="10821">
                    <c:v>8</c:v>
                  </c:pt>
                  <c:pt idx="10822">
                    <c:v>3</c:v>
                  </c:pt>
                  <c:pt idx="10823">
                    <c:v>9</c:v>
                  </c:pt>
                  <c:pt idx="10824">
                    <c:v>12</c:v>
                  </c:pt>
                  <c:pt idx="10825">
                    <c:v>2</c:v>
                  </c:pt>
                  <c:pt idx="10826">
                    <c:v>3</c:v>
                  </c:pt>
                  <c:pt idx="10827">
                    <c:v>2</c:v>
                  </c:pt>
                  <c:pt idx="10828">
                    <c:v>1</c:v>
                  </c:pt>
                  <c:pt idx="10829">
                    <c:v>6</c:v>
                  </c:pt>
                  <c:pt idx="10830">
                    <c:v>1</c:v>
                  </c:pt>
                  <c:pt idx="10831">
                    <c:v>10</c:v>
                  </c:pt>
                  <c:pt idx="10832">
                    <c:v>7</c:v>
                  </c:pt>
                  <c:pt idx="10833">
                    <c:v>3</c:v>
                  </c:pt>
                  <c:pt idx="10834">
                    <c:v>7</c:v>
                  </c:pt>
                  <c:pt idx="10835">
                    <c:v>3</c:v>
                  </c:pt>
                  <c:pt idx="10836">
                    <c:v>3</c:v>
                  </c:pt>
                  <c:pt idx="10837">
                    <c:v>4</c:v>
                  </c:pt>
                  <c:pt idx="10838">
                    <c:v>8</c:v>
                  </c:pt>
                  <c:pt idx="10839">
                    <c:v>13</c:v>
                  </c:pt>
                  <c:pt idx="10840">
                    <c:v>3</c:v>
                  </c:pt>
                  <c:pt idx="10841">
                    <c:v>6</c:v>
                  </c:pt>
                  <c:pt idx="10842">
                    <c:v>6</c:v>
                  </c:pt>
                  <c:pt idx="10843">
                    <c:v>11</c:v>
                  </c:pt>
                  <c:pt idx="10844">
                    <c:v>11</c:v>
                  </c:pt>
                  <c:pt idx="10845">
                    <c:v>7</c:v>
                  </c:pt>
                  <c:pt idx="10846">
                    <c:v>4</c:v>
                  </c:pt>
                  <c:pt idx="10847">
                    <c:v>4</c:v>
                  </c:pt>
                  <c:pt idx="10848">
                    <c:v>8</c:v>
                  </c:pt>
                  <c:pt idx="10849">
                    <c:v>1</c:v>
                  </c:pt>
                  <c:pt idx="10850">
                    <c:v>3</c:v>
                  </c:pt>
                  <c:pt idx="10851">
                    <c:v>10</c:v>
                  </c:pt>
                  <c:pt idx="10852">
                    <c:v>4</c:v>
                  </c:pt>
                  <c:pt idx="10853">
                    <c:v>7</c:v>
                  </c:pt>
                  <c:pt idx="10854">
                    <c:v>12</c:v>
                  </c:pt>
                  <c:pt idx="10855">
                    <c:v>12</c:v>
                  </c:pt>
                  <c:pt idx="10856">
                    <c:v>5</c:v>
                  </c:pt>
                  <c:pt idx="10857">
                    <c:v>3</c:v>
                  </c:pt>
                  <c:pt idx="10858">
                    <c:v>3</c:v>
                  </c:pt>
                  <c:pt idx="10859">
                    <c:v>8</c:v>
                  </c:pt>
                  <c:pt idx="10860">
                    <c:v>4</c:v>
                  </c:pt>
                  <c:pt idx="10861">
                    <c:v>3</c:v>
                  </c:pt>
                  <c:pt idx="10862">
                    <c:v>6</c:v>
                  </c:pt>
                  <c:pt idx="10863">
                    <c:v>18</c:v>
                  </c:pt>
                  <c:pt idx="10864">
                    <c:v>10</c:v>
                  </c:pt>
                  <c:pt idx="10865">
                    <c:v>8</c:v>
                  </c:pt>
                  <c:pt idx="10866">
                    <c:v>3</c:v>
                  </c:pt>
                  <c:pt idx="10867">
                    <c:v>11</c:v>
                  </c:pt>
                  <c:pt idx="10868">
                    <c:v>19</c:v>
                  </c:pt>
                  <c:pt idx="10869">
                    <c:v>7</c:v>
                  </c:pt>
                  <c:pt idx="10870">
                    <c:v>5</c:v>
                  </c:pt>
                  <c:pt idx="10871">
                    <c:v>2</c:v>
                  </c:pt>
                  <c:pt idx="10872">
                    <c:v>1</c:v>
                  </c:pt>
                  <c:pt idx="10873">
                    <c:v>8</c:v>
                  </c:pt>
                  <c:pt idx="10874">
                    <c:v>4</c:v>
                  </c:pt>
                  <c:pt idx="10875">
                    <c:v>4</c:v>
                  </c:pt>
                  <c:pt idx="10876">
                    <c:v>14</c:v>
                  </c:pt>
                  <c:pt idx="10877">
                    <c:v>14</c:v>
                  </c:pt>
                  <c:pt idx="10878">
                    <c:v>5</c:v>
                  </c:pt>
                  <c:pt idx="10879">
                    <c:v>3</c:v>
                  </c:pt>
                  <c:pt idx="10880">
                    <c:v>11</c:v>
                  </c:pt>
                  <c:pt idx="10881">
                    <c:v>6</c:v>
                  </c:pt>
                  <c:pt idx="10882">
                    <c:v>7</c:v>
                  </c:pt>
                  <c:pt idx="10883">
                    <c:v>5</c:v>
                  </c:pt>
                  <c:pt idx="10884">
                    <c:v>8</c:v>
                  </c:pt>
                  <c:pt idx="10885">
                    <c:v>7</c:v>
                  </c:pt>
                  <c:pt idx="10886">
                    <c:v>16</c:v>
                  </c:pt>
                  <c:pt idx="10887">
                    <c:v>8</c:v>
                  </c:pt>
                  <c:pt idx="10888">
                    <c:v>3</c:v>
                  </c:pt>
                  <c:pt idx="10889">
                    <c:v>6</c:v>
                  </c:pt>
                  <c:pt idx="10890">
                    <c:v>1</c:v>
                  </c:pt>
                  <c:pt idx="10891">
                    <c:v>9</c:v>
                  </c:pt>
                  <c:pt idx="10892">
                    <c:v>8</c:v>
                  </c:pt>
                  <c:pt idx="10893">
                    <c:v>3</c:v>
                  </c:pt>
                  <c:pt idx="10894">
                    <c:v>2</c:v>
                  </c:pt>
                  <c:pt idx="10895">
                    <c:v>4</c:v>
                  </c:pt>
                  <c:pt idx="10896">
                    <c:v>15</c:v>
                  </c:pt>
                  <c:pt idx="10897">
                    <c:v>4</c:v>
                  </c:pt>
                  <c:pt idx="10898">
                    <c:v>10</c:v>
                  </c:pt>
                  <c:pt idx="10899">
                    <c:v>8</c:v>
                  </c:pt>
                  <c:pt idx="10900">
                    <c:v>1</c:v>
                  </c:pt>
                  <c:pt idx="10901">
                    <c:v>9</c:v>
                  </c:pt>
                  <c:pt idx="10902">
                    <c:v>8</c:v>
                  </c:pt>
                  <c:pt idx="10903">
                    <c:v>8</c:v>
                  </c:pt>
                  <c:pt idx="10904">
                    <c:v>6</c:v>
                  </c:pt>
                  <c:pt idx="10905">
                    <c:v>12</c:v>
                  </c:pt>
                  <c:pt idx="10906">
                    <c:v>13</c:v>
                  </c:pt>
                  <c:pt idx="10907">
                    <c:v>10</c:v>
                  </c:pt>
                  <c:pt idx="10908">
                    <c:v>5</c:v>
                  </c:pt>
                  <c:pt idx="10909">
                    <c:v>5</c:v>
                  </c:pt>
                  <c:pt idx="10910">
                    <c:v>3</c:v>
                  </c:pt>
                  <c:pt idx="10911">
                    <c:v>7</c:v>
                  </c:pt>
                  <c:pt idx="10912">
                    <c:v>6</c:v>
                  </c:pt>
                  <c:pt idx="10913">
                    <c:v>6</c:v>
                  </c:pt>
                  <c:pt idx="10914">
                    <c:v>8</c:v>
                  </c:pt>
                  <c:pt idx="10915">
                    <c:v>4</c:v>
                  </c:pt>
                  <c:pt idx="10916">
                    <c:v>4</c:v>
                  </c:pt>
                  <c:pt idx="10917">
                    <c:v>9</c:v>
                  </c:pt>
                  <c:pt idx="10918">
                    <c:v>7</c:v>
                  </c:pt>
                  <c:pt idx="10919">
                    <c:v>4</c:v>
                  </c:pt>
                  <c:pt idx="10920">
                    <c:v>5</c:v>
                  </c:pt>
                  <c:pt idx="10921">
                    <c:v>6</c:v>
                  </c:pt>
                  <c:pt idx="10922">
                    <c:v>12</c:v>
                  </c:pt>
                  <c:pt idx="10923">
                    <c:v>5</c:v>
                  </c:pt>
                  <c:pt idx="10924">
                    <c:v>12</c:v>
                  </c:pt>
                  <c:pt idx="10925">
                    <c:v>1</c:v>
                  </c:pt>
                  <c:pt idx="10926">
                    <c:v>6</c:v>
                  </c:pt>
                  <c:pt idx="10927">
                    <c:v>4</c:v>
                  </c:pt>
                  <c:pt idx="10928">
                    <c:v>2</c:v>
                  </c:pt>
                  <c:pt idx="10929">
                    <c:v>11</c:v>
                  </c:pt>
                  <c:pt idx="10930">
                    <c:v>6</c:v>
                  </c:pt>
                  <c:pt idx="10931">
                    <c:v>4</c:v>
                  </c:pt>
                  <c:pt idx="10932">
                    <c:v>5</c:v>
                  </c:pt>
                  <c:pt idx="10933">
                    <c:v>6</c:v>
                  </c:pt>
                  <c:pt idx="10934">
                    <c:v>5</c:v>
                  </c:pt>
                  <c:pt idx="10935">
                    <c:v>5</c:v>
                  </c:pt>
                  <c:pt idx="10936">
                    <c:v>4</c:v>
                  </c:pt>
                  <c:pt idx="10937">
                    <c:v>13</c:v>
                  </c:pt>
                  <c:pt idx="10938">
                    <c:v>5</c:v>
                  </c:pt>
                  <c:pt idx="10939">
                    <c:v>8</c:v>
                  </c:pt>
                  <c:pt idx="10940">
                    <c:v>8</c:v>
                  </c:pt>
                  <c:pt idx="10941">
                    <c:v>4</c:v>
                  </c:pt>
                  <c:pt idx="10942">
                    <c:v>5</c:v>
                  </c:pt>
                  <c:pt idx="10943">
                    <c:v>4</c:v>
                  </c:pt>
                  <c:pt idx="10944">
                    <c:v>12</c:v>
                  </c:pt>
                  <c:pt idx="10945">
                    <c:v>8</c:v>
                  </c:pt>
                  <c:pt idx="10946">
                    <c:v>4</c:v>
                  </c:pt>
                  <c:pt idx="10947">
                    <c:v>4</c:v>
                  </c:pt>
                  <c:pt idx="10948">
                    <c:v>12</c:v>
                  </c:pt>
                  <c:pt idx="10949">
                    <c:v>11</c:v>
                  </c:pt>
                  <c:pt idx="10950">
                    <c:v>1</c:v>
                  </c:pt>
                  <c:pt idx="10951">
                    <c:v>2</c:v>
                  </c:pt>
                  <c:pt idx="10952">
                    <c:v>6</c:v>
                  </c:pt>
                  <c:pt idx="10953">
                    <c:v>4</c:v>
                  </c:pt>
                  <c:pt idx="10954">
                    <c:v>4</c:v>
                  </c:pt>
                  <c:pt idx="10955">
                    <c:v>3</c:v>
                  </c:pt>
                  <c:pt idx="10956">
                    <c:v>5</c:v>
                  </c:pt>
                  <c:pt idx="10957">
                    <c:v>5</c:v>
                  </c:pt>
                  <c:pt idx="10958">
                    <c:v>4</c:v>
                  </c:pt>
                  <c:pt idx="10959">
                    <c:v>6</c:v>
                  </c:pt>
                  <c:pt idx="10960">
                    <c:v>4</c:v>
                  </c:pt>
                  <c:pt idx="10961">
                    <c:v>4</c:v>
                  </c:pt>
                  <c:pt idx="10962">
                    <c:v>8</c:v>
                  </c:pt>
                  <c:pt idx="10963">
                    <c:v>5</c:v>
                  </c:pt>
                  <c:pt idx="10964">
                    <c:v>10</c:v>
                  </c:pt>
                  <c:pt idx="10965">
                    <c:v>5</c:v>
                  </c:pt>
                  <c:pt idx="10966">
                    <c:v>7</c:v>
                  </c:pt>
                  <c:pt idx="10967">
                    <c:v>7</c:v>
                  </c:pt>
                  <c:pt idx="10968">
                    <c:v>15</c:v>
                  </c:pt>
                  <c:pt idx="10969">
                    <c:v>12</c:v>
                  </c:pt>
                  <c:pt idx="10970">
                    <c:v>7</c:v>
                  </c:pt>
                  <c:pt idx="10971">
                    <c:v>9</c:v>
                  </c:pt>
                  <c:pt idx="10972">
                    <c:v>7</c:v>
                  </c:pt>
                  <c:pt idx="10973">
                    <c:v>4</c:v>
                  </c:pt>
                  <c:pt idx="10974">
                    <c:v>3</c:v>
                  </c:pt>
                  <c:pt idx="10975">
                    <c:v>10</c:v>
                  </c:pt>
                  <c:pt idx="10976">
                    <c:v>5</c:v>
                  </c:pt>
                  <c:pt idx="10977">
                    <c:v>9</c:v>
                  </c:pt>
                  <c:pt idx="10978">
                    <c:v>5</c:v>
                  </c:pt>
                  <c:pt idx="10979">
                    <c:v>5</c:v>
                  </c:pt>
                  <c:pt idx="10980">
                    <c:v>4</c:v>
                  </c:pt>
                  <c:pt idx="10981">
                    <c:v>6</c:v>
                  </c:pt>
                  <c:pt idx="10982">
                    <c:v>12</c:v>
                  </c:pt>
                  <c:pt idx="10983">
                    <c:v>12</c:v>
                  </c:pt>
                  <c:pt idx="10984">
                    <c:v>1</c:v>
                  </c:pt>
                  <c:pt idx="10985">
                    <c:v>2</c:v>
                  </c:pt>
                  <c:pt idx="10986">
                    <c:v>5</c:v>
                  </c:pt>
                  <c:pt idx="10987">
                    <c:v>4</c:v>
                  </c:pt>
                  <c:pt idx="10988">
                    <c:v>7</c:v>
                  </c:pt>
                  <c:pt idx="10989">
                    <c:v>6</c:v>
                  </c:pt>
                  <c:pt idx="10990">
                    <c:v>13</c:v>
                  </c:pt>
                  <c:pt idx="10991">
                    <c:v>23</c:v>
                  </c:pt>
                  <c:pt idx="10992">
                    <c:v>16</c:v>
                  </c:pt>
                  <c:pt idx="10993">
                    <c:v>9</c:v>
                  </c:pt>
                  <c:pt idx="10994">
                    <c:v>4</c:v>
                  </c:pt>
                  <c:pt idx="10995">
                    <c:v>6</c:v>
                  </c:pt>
                  <c:pt idx="10996">
                    <c:v>12</c:v>
                  </c:pt>
                  <c:pt idx="10997">
                    <c:v>4</c:v>
                  </c:pt>
                  <c:pt idx="10998">
                    <c:v>4</c:v>
                  </c:pt>
                  <c:pt idx="10999">
                    <c:v>14</c:v>
                  </c:pt>
                  <c:pt idx="11000">
                    <c:v>8</c:v>
                  </c:pt>
                  <c:pt idx="11001">
                    <c:v>7</c:v>
                  </c:pt>
                  <c:pt idx="11002">
                    <c:v>2</c:v>
                  </c:pt>
                  <c:pt idx="11003">
                    <c:v>10</c:v>
                  </c:pt>
                  <c:pt idx="11004">
                    <c:v>6</c:v>
                  </c:pt>
                  <c:pt idx="11005">
                    <c:v>3</c:v>
                  </c:pt>
                  <c:pt idx="11006">
                    <c:v>10</c:v>
                  </c:pt>
                  <c:pt idx="11007">
                    <c:v>4</c:v>
                  </c:pt>
                  <c:pt idx="11008">
                    <c:v>5</c:v>
                  </c:pt>
                  <c:pt idx="11009">
                    <c:v>12</c:v>
                  </c:pt>
                  <c:pt idx="11010">
                    <c:v>10</c:v>
                  </c:pt>
                  <c:pt idx="11011">
                    <c:v>4</c:v>
                  </c:pt>
                  <c:pt idx="11012">
                    <c:v>12</c:v>
                  </c:pt>
                  <c:pt idx="11013">
                    <c:v>3</c:v>
                  </c:pt>
                  <c:pt idx="11014">
                    <c:v>3</c:v>
                  </c:pt>
                  <c:pt idx="11015">
                    <c:v>10</c:v>
                  </c:pt>
                  <c:pt idx="11016">
                    <c:v>4</c:v>
                  </c:pt>
                  <c:pt idx="11017">
                    <c:v>9</c:v>
                  </c:pt>
                  <c:pt idx="11018">
                    <c:v>3</c:v>
                  </c:pt>
                  <c:pt idx="11019">
                    <c:v>10</c:v>
                  </c:pt>
                  <c:pt idx="11020">
                    <c:v>3</c:v>
                  </c:pt>
                  <c:pt idx="11021">
                    <c:v>7</c:v>
                  </c:pt>
                  <c:pt idx="11022">
                    <c:v>7</c:v>
                  </c:pt>
                  <c:pt idx="11023">
                    <c:v>7</c:v>
                  </c:pt>
                  <c:pt idx="11024">
                    <c:v>4</c:v>
                  </c:pt>
                  <c:pt idx="11025">
                    <c:v>5</c:v>
                  </c:pt>
                  <c:pt idx="11026">
                    <c:v>7</c:v>
                  </c:pt>
                  <c:pt idx="11027">
                    <c:v>2</c:v>
                  </c:pt>
                  <c:pt idx="11028">
                    <c:v>5</c:v>
                  </c:pt>
                  <c:pt idx="11029">
                    <c:v>10</c:v>
                  </c:pt>
                  <c:pt idx="11030">
                    <c:v>4</c:v>
                  </c:pt>
                  <c:pt idx="11031">
                    <c:v>1</c:v>
                  </c:pt>
                  <c:pt idx="11032">
                    <c:v>18</c:v>
                  </c:pt>
                  <c:pt idx="11033">
                    <c:v>3</c:v>
                  </c:pt>
                  <c:pt idx="11034">
                    <c:v>2</c:v>
                  </c:pt>
                  <c:pt idx="11035">
                    <c:v>7</c:v>
                  </c:pt>
                  <c:pt idx="11036">
                    <c:v>13</c:v>
                  </c:pt>
                  <c:pt idx="11037">
                    <c:v>1</c:v>
                  </c:pt>
                  <c:pt idx="11038">
                    <c:v>7</c:v>
                  </c:pt>
                  <c:pt idx="11039">
                    <c:v>20</c:v>
                  </c:pt>
                  <c:pt idx="11040">
                    <c:v>6</c:v>
                  </c:pt>
                  <c:pt idx="11041">
                    <c:v>10</c:v>
                  </c:pt>
                  <c:pt idx="11042">
                    <c:v>6</c:v>
                  </c:pt>
                  <c:pt idx="11043">
                    <c:v>4</c:v>
                  </c:pt>
                  <c:pt idx="11044">
                    <c:v>2</c:v>
                  </c:pt>
                  <c:pt idx="11045">
                    <c:v>3</c:v>
                  </c:pt>
                  <c:pt idx="11046">
                    <c:v>1</c:v>
                  </c:pt>
                  <c:pt idx="11047">
                    <c:v>1</c:v>
                  </c:pt>
                  <c:pt idx="11048">
                    <c:v>2</c:v>
                  </c:pt>
                  <c:pt idx="11049">
                    <c:v>1</c:v>
                  </c:pt>
                  <c:pt idx="11050">
                    <c:v>8</c:v>
                  </c:pt>
                  <c:pt idx="11051">
                    <c:v>15</c:v>
                  </c:pt>
                  <c:pt idx="11052">
                    <c:v>5</c:v>
                  </c:pt>
                  <c:pt idx="11053">
                    <c:v>5</c:v>
                  </c:pt>
                  <c:pt idx="11054">
                    <c:v>3</c:v>
                  </c:pt>
                  <c:pt idx="11055">
                    <c:v>9</c:v>
                  </c:pt>
                  <c:pt idx="11056">
                    <c:v>1</c:v>
                  </c:pt>
                  <c:pt idx="11057">
                    <c:v>4</c:v>
                  </c:pt>
                  <c:pt idx="11058">
                    <c:v>1</c:v>
                  </c:pt>
                  <c:pt idx="11059">
                    <c:v>5</c:v>
                  </c:pt>
                  <c:pt idx="11060">
                    <c:v>2</c:v>
                  </c:pt>
                  <c:pt idx="11061">
                    <c:v>6</c:v>
                  </c:pt>
                  <c:pt idx="11062">
                    <c:v>7</c:v>
                  </c:pt>
                  <c:pt idx="11063">
                    <c:v>4</c:v>
                  </c:pt>
                  <c:pt idx="11064">
                    <c:v>2</c:v>
                  </c:pt>
                  <c:pt idx="11065">
                    <c:v>6</c:v>
                  </c:pt>
                  <c:pt idx="11066">
                    <c:v>4</c:v>
                  </c:pt>
                  <c:pt idx="11067">
                    <c:v>7</c:v>
                  </c:pt>
                  <c:pt idx="11068">
                    <c:v>12</c:v>
                  </c:pt>
                  <c:pt idx="11069">
                    <c:v>12</c:v>
                  </c:pt>
                  <c:pt idx="11070">
                    <c:v>5</c:v>
                  </c:pt>
                  <c:pt idx="11071">
                    <c:v>2</c:v>
                  </c:pt>
                  <c:pt idx="11072">
                    <c:v>6</c:v>
                  </c:pt>
                  <c:pt idx="11073">
                    <c:v>4</c:v>
                  </c:pt>
                  <c:pt idx="11074">
                    <c:v>5</c:v>
                  </c:pt>
                  <c:pt idx="11075">
                    <c:v>6</c:v>
                  </c:pt>
                  <c:pt idx="11076">
                    <c:v>18</c:v>
                  </c:pt>
                  <c:pt idx="11077">
                    <c:v>7</c:v>
                  </c:pt>
                  <c:pt idx="11078">
                    <c:v>5</c:v>
                  </c:pt>
                  <c:pt idx="11079">
                    <c:v>10</c:v>
                  </c:pt>
                  <c:pt idx="11080">
                    <c:v>4</c:v>
                  </c:pt>
                  <c:pt idx="11081">
                    <c:v>3</c:v>
                  </c:pt>
                  <c:pt idx="11082">
                    <c:v>15</c:v>
                  </c:pt>
                  <c:pt idx="11083">
                    <c:v>2</c:v>
                  </c:pt>
                  <c:pt idx="11084">
                    <c:v>4</c:v>
                  </c:pt>
                  <c:pt idx="11085">
                    <c:v>2</c:v>
                  </c:pt>
                  <c:pt idx="11086">
                    <c:v>10</c:v>
                  </c:pt>
                  <c:pt idx="11087">
                    <c:v>2</c:v>
                  </c:pt>
                  <c:pt idx="11088">
                    <c:v>4</c:v>
                  </c:pt>
                  <c:pt idx="11089">
                    <c:v>6</c:v>
                  </c:pt>
                  <c:pt idx="11090">
                    <c:v>2</c:v>
                  </c:pt>
                  <c:pt idx="11091">
                    <c:v>4</c:v>
                  </c:pt>
                  <c:pt idx="11092">
                    <c:v>13</c:v>
                  </c:pt>
                  <c:pt idx="11093">
                    <c:v>5</c:v>
                  </c:pt>
                  <c:pt idx="11094">
                    <c:v>2</c:v>
                  </c:pt>
                  <c:pt idx="11095">
                    <c:v>5</c:v>
                  </c:pt>
                  <c:pt idx="11096">
                    <c:v>3</c:v>
                  </c:pt>
                  <c:pt idx="11097">
                    <c:v>7</c:v>
                  </c:pt>
                  <c:pt idx="11098">
                    <c:v>6</c:v>
                  </c:pt>
                  <c:pt idx="11099">
                    <c:v>6</c:v>
                  </c:pt>
                  <c:pt idx="11100">
                    <c:v>5</c:v>
                  </c:pt>
                  <c:pt idx="11101">
                    <c:v>10</c:v>
                  </c:pt>
                  <c:pt idx="11102">
                    <c:v>8</c:v>
                  </c:pt>
                  <c:pt idx="11103">
                    <c:v>19</c:v>
                  </c:pt>
                  <c:pt idx="11104">
                    <c:v>6</c:v>
                  </c:pt>
                  <c:pt idx="11105">
                    <c:v>6</c:v>
                  </c:pt>
                  <c:pt idx="11106">
                    <c:v>5</c:v>
                  </c:pt>
                  <c:pt idx="11107">
                    <c:v>8</c:v>
                  </c:pt>
                  <c:pt idx="11108">
                    <c:v>3</c:v>
                  </c:pt>
                  <c:pt idx="11109">
                    <c:v>4</c:v>
                  </c:pt>
                  <c:pt idx="11110">
                    <c:v>2</c:v>
                  </c:pt>
                  <c:pt idx="11111">
                    <c:v>5</c:v>
                  </c:pt>
                  <c:pt idx="11112">
                    <c:v>7</c:v>
                  </c:pt>
                  <c:pt idx="11113">
                    <c:v>5</c:v>
                  </c:pt>
                  <c:pt idx="11114">
                    <c:v>2</c:v>
                  </c:pt>
                  <c:pt idx="11115">
                    <c:v>2</c:v>
                  </c:pt>
                  <c:pt idx="11116">
                    <c:v>6</c:v>
                  </c:pt>
                  <c:pt idx="11117">
                    <c:v>8</c:v>
                  </c:pt>
                  <c:pt idx="11118">
                    <c:v>7</c:v>
                  </c:pt>
                  <c:pt idx="11119">
                    <c:v>2</c:v>
                  </c:pt>
                  <c:pt idx="11120">
                    <c:v>9</c:v>
                  </c:pt>
                  <c:pt idx="11121">
                    <c:v>1</c:v>
                  </c:pt>
                  <c:pt idx="11122">
                    <c:v>7</c:v>
                  </c:pt>
                  <c:pt idx="11123">
                    <c:v>4</c:v>
                  </c:pt>
                  <c:pt idx="11124">
                    <c:v>3</c:v>
                  </c:pt>
                  <c:pt idx="11125">
                    <c:v>1</c:v>
                  </c:pt>
                  <c:pt idx="11126">
                    <c:v>6</c:v>
                  </c:pt>
                  <c:pt idx="11127">
                    <c:v>2</c:v>
                  </c:pt>
                  <c:pt idx="11128">
                    <c:v>3</c:v>
                  </c:pt>
                  <c:pt idx="11129">
                    <c:v>10</c:v>
                  </c:pt>
                  <c:pt idx="11130">
                    <c:v>2</c:v>
                  </c:pt>
                  <c:pt idx="11131">
                    <c:v>8</c:v>
                  </c:pt>
                  <c:pt idx="11132">
                    <c:v>3</c:v>
                  </c:pt>
                  <c:pt idx="11133">
                    <c:v>3</c:v>
                  </c:pt>
                  <c:pt idx="11134">
                    <c:v>4</c:v>
                  </c:pt>
                  <c:pt idx="11135">
                    <c:v>5</c:v>
                  </c:pt>
                  <c:pt idx="11136">
                    <c:v>2</c:v>
                  </c:pt>
                  <c:pt idx="11137">
                    <c:v>5</c:v>
                  </c:pt>
                  <c:pt idx="11138">
                    <c:v>7</c:v>
                  </c:pt>
                  <c:pt idx="11139">
                    <c:v>5</c:v>
                  </c:pt>
                  <c:pt idx="11140">
                    <c:v>7</c:v>
                  </c:pt>
                  <c:pt idx="11141">
                    <c:v>2</c:v>
                  </c:pt>
                  <c:pt idx="11142">
                    <c:v>8</c:v>
                  </c:pt>
                  <c:pt idx="11143">
                    <c:v>14</c:v>
                  </c:pt>
                  <c:pt idx="11144">
                    <c:v>15</c:v>
                  </c:pt>
                  <c:pt idx="11145">
                    <c:v>19</c:v>
                  </c:pt>
                  <c:pt idx="11146">
                    <c:v>10</c:v>
                  </c:pt>
                  <c:pt idx="11147">
                    <c:v>4</c:v>
                  </c:pt>
                  <c:pt idx="11148">
                    <c:v>17</c:v>
                  </c:pt>
                  <c:pt idx="11149">
                    <c:v>10</c:v>
                  </c:pt>
                  <c:pt idx="11150">
                    <c:v>3</c:v>
                  </c:pt>
                  <c:pt idx="11151">
                    <c:v>2</c:v>
                  </c:pt>
                  <c:pt idx="11152">
                    <c:v>2</c:v>
                  </c:pt>
                  <c:pt idx="11153">
                    <c:v>11</c:v>
                  </c:pt>
                  <c:pt idx="11154">
                    <c:v>10</c:v>
                  </c:pt>
                  <c:pt idx="11155">
                    <c:v>11</c:v>
                  </c:pt>
                  <c:pt idx="11156">
                    <c:v>5</c:v>
                  </c:pt>
                  <c:pt idx="11157">
                    <c:v>10</c:v>
                  </c:pt>
                  <c:pt idx="11158">
                    <c:v>6</c:v>
                  </c:pt>
                  <c:pt idx="11159">
                    <c:v>7</c:v>
                  </c:pt>
                  <c:pt idx="11160">
                    <c:v>6</c:v>
                  </c:pt>
                  <c:pt idx="11161">
                    <c:v>8</c:v>
                  </c:pt>
                  <c:pt idx="11162">
                    <c:v>5</c:v>
                  </c:pt>
                  <c:pt idx="11163">
                    <c:v>1</c:v>
                  </c:pt>
                  <c:pt idx="11164">
                    <c:v>3</c:v>
                  </c:pt>
                  <c:pt idx="11165">
                    <c:v>1</c:v>
                  </c:pt>
                  <c:pt idx="11166">
                    <c:v>8</c:v>
                  </c:pt>
                  <c:pt idx="11167">
                    <c:v>3</c:v>
                  </c:pt>
                  <c:pt idx="11168">
                    <c:v>7</c:v>
                  </c:pt>
                  <c:pt idx="11169">
                    <c:v>14</c:v>
                  </c:pt>
                  <c:pt idx="11170">
                    <c:v>2</c:v>
                  </c:pt>
                  <c:pt idx="11171">
                    <c:v>6</c:v>
                  </c:pt>
                  <c:pt idx="11172">
                    <c:v>1</c:v>
                  </c:pt>
                  <c:pt idx="11173">
                    <c:v>10</c:v>
                  </c:pt>
                  <c:pt idx="11174">
                    <c:v>7</c:v>
                  </c:pt>
                  <c:pt idx="11175">
                    <c:v>5</c:v>
                  </c:pt>
                  <c:pt idx="11176">
                    <c:v>4</c:v>
                  </c:pt>
                  <c:pt idx="11177">
                    <c:v>2</c:v>
                  </c:pt>
                  <c:pt idx="11178">
                    <c:v>11</c:v>
                  </c:pt>
                  <c:pt idx="11179">
                    <c:v>5</c:v>
                  </c:pt>
                  <c:pt idx="11180">
                    <c:v>2</c:v>
                  </c:pt>
                  <c:pt idx="11181">
                    <c:v>4</c:v>
                  </c:pt>
                  <c:pt idx="11182">
                    <c:v>8</c:v>
                  </c:pt>
                  <c:pt idx="11183">
                    <c:v>2</c:v>
                  </c:pt>
                  <c:pt idx="11184">
                    <c:v>5</c:v>
                  </c:pt>
                  <c:pt idx="11185">
                    <c:v>21</c:v>
                  </c:pt>
                  <c:pt idx="11186">
                    <c:v>11</c:v>
                  </c:pt>
                  <c:pt idx="11187">
                    <c:v>10</c:v>
                  </c:pt>
                  <c:pt idx="11188">
                    <c:v>10</c:v>
                  </c:pt>
                  <c:pt idx="11189">
                    <c:v>4</c:v>
                  </c:pt>
                  <c:pt idx="11190">
                    <c:v>6</c:v>
                  </c:pt>
                  <c:pt idx="11191">
                    <c:v>4</c:v>
                  </c:pt>
                  <c:pt idx="11192">
                    <c:v>14</c:v>
                  </c:pt>
                  <c:pt idx="11193">
                    <c:v>2</c:v>
                  </c:pt>
                  <c:pt idx="11194">
                    <c:v>9</c:v>
                  </c:pt>
                  <c:pt idx="11195">
                    <c:v>7</c:v>
                  </c:pt>
                  <c:pt idx="11196">
                    <c:v>10</c:v>
                  </c:pt>
                  <c:pt idx="11197">
                    <c:v>8</c:v>
                  </c:pt>
                  <c:pt idx="11198">
                    <c:v>6</c:v>
                  </c:pt>
                  <c:pt idx="11199">
                    <c:v>3</c:v>
                  </c:pt>
                  <c:pt idx="11200">
                    <c:v>4</c:v>
                  </c:pt>
                  <c:pt idx="11201">
                    <c:v>5</c:v>
                  </c:pt>
                  <c:pt idx="11202">
                    <c:v>4</c:v>
                  </c:pt>
                  <c:pt idx="11203">
                    <c:v>14</c:v>
                  </c:pt>
                  <c:pt idx="11204">
                    <c:v>5</c:v>
                  </c:pt>
                  <c:pt idx="11205">
                    <c:v>6</c:v>
                  </c:pt>
                  <c:pt idx="11206">
                    <c:v>8</c:v>
                  </c:pt>
                  <c:pt idx="11207">
                    <c:v>7</c:v>
                  </c:pt>
                  <c:pt idx="11208">
                    <c:v>8</c:v>
                  </c:pt>
                  <c:pt idx="11209">
                    <c:v>8</c:v>
                  </c:pt>
                  <c:pt idx="11210">
                    <c:v>10</c:v>
                  </c:pt>
                  <c:pt idx="11211">
                    <c:v>5</c:v>
                  </c:pt>
                  <c:pt idx="11212">
                    <c:v>3</c:v>
                  </c:pt>
                  <c:pt idx="11213">
                    <c:v>2</c:v>
                  </c:pt>
                  <c:pt idx="11214">
                    <c:v>2</c:v>
                  </c:pt>
                  <c:pt idx="11215">
                    <c:v>9</c:v>
                  </c:pt>
                  <c:pt idx="11216">
                    <c:v>5</c:v>
                  </c:pt>
                  <c:pt idx="11217">
                    <c:v>4</c:v>
                  </c:pt>
                  <c:pt idx="11218">
                    <c:v>3</c:v>
                  </c:pt>
                  <c:pt idx="11219">
                    <c:v>2</c:v>
                  </c:pt>
                  <c:pt idx="11220">
                    <c:v>3</c:v>
                  </c:pt>
                  <c:pt idx="11221">
                    <c:v>2</c:v>
                  </c:pt>
                  <c:pt idx="11222">
                    <c:v>7</c:v>
                  </c:pt>
                  <c:pt idx="11223">
                    <c:v>3</c:v>
                  </c:pt>
                  <c:pt idx="11224">
                    <c:v>12</c:v>
                  </c:pt>
                  <c:pt idx="11225">
                    <c:v>5</c:v>
                  </c:pt>
                  <c:pt idx="11226">
                    <c:v>2</c:v>
                  </c:pt>
                  <c:pt idx="11227">
                    <c:v>3</c:v>
                  </c:pt>
                  <c:pt idx="11228">
                    <c:v>3</c:v>
                  </c:pt>
                  <c:pt idx="11229">
                    <c:v>3</c:v>
                  </c:pt>
                  <c:pt idx="11230">
                    <c:v>4</c:v>
                  </c:pt>
                  <c:pt idx="11231">
                    <c:v>1</c:v>
                  </c:pt>
                  <c:pt idx="11232">
                    <c:v>2</c:v>
                  </c:pt>
                  <c:pt idx="11233">
                    <c:v>9</c:v>
                  </c:pt>
                  <c:pt idx="11234">
                    <c:v>9</c:v>
                  </c:pt>
                  <c:pt idx="11235">
                    <c:v>11</c:v>
                  </c:pt>
                  <c:pt idx="11236">
                    <c:v>4</c:v>
                  </c:pt>
                  <c:pt idx="11237">
                    <c:v>3</c:v>
                  </c:pt>
                  <c:pt idx="11238">
                    <c:v>3</c:v>
                  </c:pt>
                  <c:pt idx="11239">
                    <c:v>5</c:v>
                  </c:pt>
                  <c:pt idx="11240">
                    <c:v>2</c:v>
                  </c:pt>
                  <c:pt idx="11241">
                    <c:v>4</c:v>
                  </c:pt>
                  <c:pt idx="11242">
                    <c:v>3</c:v>
                  </c:pt>
                  <c:pt idx="11243">
                    <c:v>2</c:v>
                  </c:pt>
                  <c:pt idx="11244">
                    <c:v>7</c:v>
                  </c:pt>
                  <c:pt idx="11245">
                    <c:v>10</c:v>
                  </c:pt>
                  <c:pt idx="11246">
                    <c:v>14</c:v>
                  </c:pt>
                  <c:pt idx="11247">
                    <c:v>11</c:v>
                  </c:pt>
                  <c:pt idx="11248">
                    <c:v>11</c:v>
                  </c:pt>
                  <c:pt idx="11249">
                    <c:v>4</c:v>
                  </c:pt>
                  <c:pt idx="11250">
                    <c:v>2</c:v>
                  </c:pt>
                  <c:pt idx="11251">
                    <c:v>5</c:v>
                  </c:pt>
                  <c:pt idx="11252">
                    <c:v>2</c:v>
                  </c:pt>
                  <c:pt idx="11253">
                    <c:v>3</c:v>
                  </c:pt>
                  <c:pt idx="11254">
                    <c:v>8</c:v>
                  </c:pt>
                  <c:pt idx="11255">
                    <c:v>15</c:v>
                  </c:pt>
                  <c:pt idx="11256">
                    <c:v>2</c:v>
                  </c:pt>
                  <c:pt idx="11257">
                    <c:v>3</c:v>
                  </c:pt>
                  <c:pt idx="11258">
                    <c:v>6</c:v>
                  </c:pt>
                  <c:pt idx="11259">
                    <c:v>4</c:v>
                  </c:pt>
                  <c:pt idx="11260">
                    <c:v>4</c:v>
                  </c:pt>
                  <c:pt idx="11261">
                    <c:v>7</c:v>
                  </c:pt>
                  <c:pt idx="11262">
                    <c:v>6</c:v>
                  </c:pt>
                  <c:pt idx="11263">
                    <c:v>1</c:v>
                  </c:pt>
                  <c:pt idx="11264">
                    <c:v>1</c:v>
                  </c:pt>
                  <c:pt idx="11265">
                    <c:v>13</c:v>
                  </c:pt>
                  <c:pt idx="11266">
                    <c:v>2</c:v>
                  </c:pt>
                  <c:pt idx="11267">
                    <c:v>4</c:v>
                  </c:pt>
                  <c:pt idx="11268">
                    <c:v>3</c:v>
                  </c:pt>
                  <c:pt idx="11269">
                    <c:v>1</c:v>
                  </c:pt>
                  <c:pt idx="11270">
                    <c:v>3</c:v>
                  </c:pt>
                  <c:pt idx="11271">
                    <c:v>3</c:v>
                  </c:pt>
                  <c:pt idx="11272">
                    <c:v>5</c:v>
                  </c:pt>
                  <c:pt idx="11273">
                    <c:v>3</c:v>
                  </c:pt>
                  <c:pt idx="11274">
                    <c:v>3</c:v>
                  </c:pt>
                  <c:pt idx="11275">
                    <c:v>7</c:v>
                  </c:pt>
                  <c:pt idx="11276">
                    <c:v>4</c:v>
                  </c:pt>
                  <c:pt idx="11277">
                    <c:v>1</c:v>
                  </c:pt>
                  <c:pt idx="11278">
                    <c:v>6</c:v>
                  </c:pt>
                  <c:pt idx="11279">
                    <c:v>7</c:v>
                  </c:pt>
                  <c:pt idx="11280">
                    <c:v>3</c:v>
                  </c:pt>
                  <c:pt idx="11281">
                    <c:v>7</c:v>
                  </c:pt>
                  <c:pt idx="11282">
                    <c:v>2</c:v>
                  </c:pt>
                  <c:pt idx="11283">
                    <c:v>2</c:v>
                  </c:pt>
                  <c:pt idx="11284">
                    <c:v>2</c:v>
                  </c:pt>
                  <c:pt idx="11285">
                    <c:v>6</c:v>
                  </c:pt>
                  <c:pt idx="11286">
                    <c:v>9</c:v>
                  </c:pt>
                  <c:pt idx="11287">
                    <c:v>2</c:v>
                  </c:pt>
                  <c:pt idx="11288">
                    <c:v>8</c:v>
                  </c:pt>
                  <c:pt idx="11289">
                    <c:v>6</c:v>
                  </c:pt>
                  <c:pt idx="11290">
                    <c:v>6</c:v>
                  </c:pt>
                  <c:pt idx="11291">
                    <c:v>8</c:v>
                  </c:pt>
                  <c:pt idx="11292">
                    <c:v>3</c:v>
                  </c:pt>
                  <c:pt idx="11293">
                    <c:v>2</c:v>
                  </c:pt>
                  <c:pt idx="11294">
                    <c:v>4</c:v>
                  </c:pt>
                  <c:pt idx="11295">
                    <c:v>6</c:v>
                  </c:pt>
                  <c:pt idx="11296">
                    <c:v>4</c:v>
                  </c:pt>
                  <c:pt idx="11297">
                    <c:v>4</c:v>
                  </c:pt>
                  <c:pt idx="11298">
                    <c:v>5</c:v>
                  </c:pt>
                  <c:pt idx="11299">
                    <c:v>5</c:v>
                  </c:pt>
                  <c:pt idx="11300">
                    <c:v>2</c:v>
                  </c:pt>
                  <c:pt idx="11301">
                    <c:v>8</c:v>
                  </c:pt>
                  <c:pt idx="11302">
                    <c:v>16</c:v>
                  </c:pt>
                  <c:pt idx="11303">
                    <c:v>1</c:v>
                  </c:pt>
                  <c:pt idx="11304">
                    <c:v>1</c:v>
                  </c:pt>
                  <c:pt idx="11305">
                    <c:v>5</c:v>
                  </c:pt>
                  <c:pt idx="11306">
                    <c:v>17</c:v>
                  </c:pt>
                  <c:pt idx="11307">
                    <c:v>6</c:v>
                  </c:pt>
                  <c:pt idx="11308">
                    <c:v>1</c:v>
                  </c:pt>
                  <c:pt idx="11309">
                    <c:v>7</c:v>
                  </c:pt>
                  <c:pt idx="11310">
                    <c:v>2</c:v>
                  </c:pt>
                  <c:pt idx="11311">
                    <c:v>6</c:v>
                  </c:pt>
                  <c:pt idx="11312">
                    <c:v>7</c:v>
                  </c:pt>
                  <c:pt idx="11313">
                    <c:v>3</c:v>
                  </c:pt>
                  <c:pt idx="11314">
                    <c:v>5</c:v>
                  </c:pt>
                  <c:pt idx="11315">
                    <c:v>10</c:v>
                  </c:pt>
                  <c:pt idx="11316">
                    <c:v>11</c:v>
                  </c:pt>
                  <c:pt idx="11317">
                    <c:v>11</c:v>
                  </c:pt>
                  <c:pt idx="11318">
                    <c:v>10</c:v>
                  </c:pt>
                  <c:pt idx="11319">
                    <c:v>1</c:v>
                  </c:pt>
                  <c:pt idx="11320">
                    <c:v>14</c:v>
                  </c:pt>
                  <c:pt idx="11321">
                    <c:v>7</c:v>
                  </c:pt>
                  <c:pt idx="11322">
                    <c:v>4</c:v>
                  </c:pt>
                  <c:pt idx="11323">
                    <c:v>1</c:v>
                  </c:pt>
                  <c:pt idx="11324">
                    <c:v>5</c:v>
                  </c:pt>
                  <c:pt idx="11325">
                    <c:v>3</c:v>
                  </c:pt>
                  <c:pt idx="11326">
                    <c:v>4</c:v>
                  </c:pt>
                  <c:pt idx="11327">
                    <c:v>4</c:v>
                  </c:pt>
                  <c:pt idx="11328">
                    <c:v>8</c:v>
                  </c:pt>
                  <c:pt idx="11329">
                    <c:v>5</c:v>
                  </c:pt>
                  <c:pt idx="11330">
                    <c:v>3</c:v>
                  </c:pt>
                  <c:pt idx="11331">
                    <c:v>6</c:v>
                  </c:pt>
                  <c:pt idx="11332">
                    <c:v>15</c:v>
                  </c:pt>
                  <c:pt idx="11333">
                    <c:v>7</c:v>
                  </c:pt>
                  <c:pt idx="11334">
                    <c:v>5</c:v>
                  </c:pt>
                  <c:pt idx="11335">
                    <c:v>5</c:v>
                  </c:pt>
                  <c:pt idx="11336">
                    <c:v>2</c:v>
                  </c:pt>
                  <c:pt idx="11337">
                    <c:v>3</c:v>
                  </c:pt>
                  <c:pt idx="11338">
                    <c:v>9</c:v>
                  </c:pt>
                  <c:pt idx="11339">
                    <c:v>3</c:v>
                  </c:pt>
                  <c:pt idx="11340">
                    <c:v>3</c:v>
                  </c:pt>
                  <c:pt idx="11341">
                    <c:v>2</c:v>
                  </c:pt>
                  <c:pt idx="11342">
                    <c:v>12</c:v>
                  </c:pt>
                  <c:pt idx="11343">
                    <c:v>6</c:v>
                  </c:pt>
                  <c:pt idx="11344">
                    <c:v>2</c:v>
                  </c:pt>
                  <c:pt idx="11345">
                    <c:v>8</c:v>
                  </c:pt>
                  <c:pt idx="11346">
                    <c:v>6</c:v>
                  </c:pt>
                  <c:pt idx="11347">
                    <c:v>4</c:v>
                  </c:pt>
                  <c:pt idx="11348">
                    <c:v>5</c:v>
                  </c:pt>
                  <c:pt idx="11349">
                    <c:v>7</c:v>
                  </c:pt>
                  <c:pt idx="11350">
                    <c:v>7</c:v>
                  </c:pt>
                  <c:pt idx="11351">
                    <c:v>10</c:v>
                  </c:pt>
                  <c:pt idx="11352">
                    <c:v>3</c:v>
                  </c:pt>
                  <c:pt idx="11353">
                    <c:v>2</c:v>
                  </c:pt>
                  <c:pt idx="11354">
                    <c:v>4</c:v>
                  </c:pt>
                  <c:pt idx="11355">
                    <c:v>4</c:v>
                  </c:pt>
                  <c:pt idx="11356">
                    <c:v>13</c:v>
                  </c:pt>
                  <c:pt idx="11357">
                    <c:v>4</c:v>
                  </c:pt>
                  <c:pt idx="11358">
                    <c:v>4</c:v>
                  </c:pt>
                  <c:pt idx="11359">
                    <c:v>13</c:v>
                  </c:pt>
                  <c:pt idx="11360">
                    <c:v>3</c:v>
                  </c:pt>
                  <c:pt idx="11361">
                    <c:v>3</c:v>
                  </c:pt>
                  <c:pt idx="11362">
                    <c:v>5</c:v>
                  </c:pt>
                  <c:pt idx="11363">
                    <c:v>2</c:v>
                  </c:pt>
                  <c:pt idx="11364">
                    <c:v>1</c:v>
                  </c:pt>
                  <c:pt idx="11365">
                    <c:v>3</c:v>
                  </c:pt>
                  <c:pt idx="11366">
                    <c:v>3</c:v>
                  </c:pt>
                  <c:pt idx="11367">
                    <c:v>3</c:v>
                  </c:pt>
                  <c:pt idx="11368">
                    <c:v>3</c:v>
                  </c:pt>
                  <c:pt idx="11369">
                    <c:v>4</c:v>
                  </c:pt>
                  <c:pt idx="11370">
                    <c:v>3</c:v>
                  </c:pt>
                  <c:pt idx="11371">
                    <c:v>2</c:v>
                  </c:pt>
                  <c:pt idx="11372">
                    <c:v>3</c:v>
                  </c:pt>
                  <c:pt idx="11373">
                    <c:v>9</c:v>
                  </c:pt>
                  <c:pt idx="11374">
                    <c:v>2</c:v>
                  </c:pt>
                  <c:pt idx="11375">
                    <c:v>4</c:v>
                  </c:pt>
                  <c:pt idx="11376">
                    <c:v>2</c:v>
                  </c:pt>
                  <c:pt idx="11377">
                    <c:v>17</c:v>
                  </c:pt>
                  <c:pt idx="11378">
                    <c:v>12</c:v>
                  </c:pt>
                  <c:pt idx="11379">
                    <c:v>3</c:v>
                  </c:pt>
                  <c:pt idx="11380">
                    <c:v>2</c:v>
                  </c:pt>
                  <c:pt idx="11381">
                    <c:v>4</c:v>
                  </c:pt>
                  <c:pt idx="11382">
                    <c:v>2</c:v>
                  </c:pt>
                  <c:pt idx="11383">
                    <c:v>4</c:v>
                  </c:pt>
                  <c:pt idx="11384">
                    <c:v>17</c:v>
                  </c:pt>
                  <c:pt idx="11385">
                    <c:v>2</c:v>
                  </c:pt>
                  <c:pt idx="11386">
                    <c:v>2</c:v>
                  </c:pt>
                  <c:pt idx="11387">
                    <c:v>7</c:v>
                  </c:pt>
                  <c:pt idx="11388">
                    <c:v>2</c:v>
                  </c:pt>
                  <c:pt idx="11389">
                    <c:v>6</c:v>
                  </c:pt>
                  <c:pt idx="11390">
                    <c:v>13</c:v>
                  </c:pt>
                  <c:pt idx="11391">
                    <c:v>5</c:v>
                  </c:pt>
                  <c:pt idx="11392">
                    <c:v>20</c:v>
                  </c:pt>
                  <c:pt idx="11393">
                    <c:v>6</c:v>
                  </c:pt>
                  <c:pt idx="11394">
                    <c:v>5</c:v>
                  </c:pt>
                  <c:pt idx="11395">
                    <c:v>3</c:v>
                  </c:pt>
                  <c:pt idx="11396">
                    <c:v>9</c:v>
                  </c:pt>
                  <c:pt idx="11397">
                    <c:v>10</c:v>
                  </c:pt>
                  <c:pt idx="11398">
                    <c:v>6</c:v>
                  </c:pt>
                  <c:pt idx="11399">
                    <c:v>2</c:v>
                  </c:pt>
                  <c:pt idx="11400">
                    <c:v>2</c:v>
                  </c:pt>
                  <c:pt idx="11401">
                    <c:v>6</c:v>
                  </c:pt>
                  <c:pt idx="11402">
                    <c:v>8</c:v>
                  </c:pt>
                  <c:pt idx="11403">
                    <c:v>3</c:v>
                  </c:pt>
                  <c:pt idx="11404">
                    <c:v>4</c:v>
                  </c:pt>
                  <c:pt idx="11405">
                    <c:v>2</c:v>
                  </c:pt>
                  <c:pt idx="11406">
                    <c:v>9</c:v>
                  </c:pt>
                  <c:pt idx="11407">
                    <c:v>5</c:v>
                  </c:pt>
                  <c:pt idx="11408">
                    <c:v>2</c:v>
                  </c:pt>
                  <c:pt idx="11409">
                    <c:v>1</c:v>
                  </c:pt>
                  <c:pt idx="11410">
                    <c:v>4</c:v>
                  </c:pt>
                  <c:pt idx="11411">
                    <c:v>5</c:v>
                  </c:pt>
                  <c:pt idx="11412">
                    <c:v>6</c:v>
                  </c:pt>
                  <c:pt idx="11413">
                    <c:v>4</c:v>
                  </c:pt>
                  <c:pt idx="11414">
                    <c:v>3</c:v>
                  </c:pt>
                  <c:pt idx="11415">
                    <c:v>7</c:v>
                  </c:pt>
                  <c:pt idx="11416">
                    <c:v>3</c:v>
                  </c:pt>
                  <c:pt idx="11417">
                    <c:v>6</c:v>
                  </c:pt>
                  <c:pt idx="11418">
                    <c:v>3</c:v>
                  </c:pt>
                  <c:pt idx="11419">
                    <c:v>9</c:v>
                  </c:pt>
                  <c:pt idx="11420">
                    <c:v>3</c:v>
                  </c:pt>
                  <c:pt idx="11421">
                    <c:v>7</c:v>
                  </c:pt>
                  <c:pt idx="11422">
                    <c:v>5</c:v>
                  </c:pt>
                  <c:pt idx="11423">
                    <c:v>2</c:v>
                  </c:pt>
                  <c:pt idx="11424">
                    <c:v>3</c:v>
                  </c:pt>
                  <c:pt idx="11425">
                    <c:v>3</c:v>
                  </c:pt>
                  <c:pt idx="11426">
                    <c:v>5</c:v>
                  </c:pt>
                  <c:pt idx="11427">
                    <c:v>8</c:v>
                  </c:pt>
                  <c:pt idx="11428">
                    <c:v>5</c:v>
                  </c:pt>
                  <c:pt idx="11429">
                    <c:v>4</c:v>
                  </c:pt>
                  <c:pt idx="11430">
                    <c:v>2</c:v>
                  </c:pt>
                  <c:pt idx="11431">
                    <c:v>7</c:v>
                  </c:pt>
                  <c:pt idx="11432">
                    <c:v>6</c:v>
                  </c:pt>
                  <c:pt idx="11433">
                    <c:v>2</c:v>
                  </c:pt>
                  <c:pt idx="11434">
                    <c:v>5</c:v>
                  </c:pt>
                  <c:pt idx="11435">
                    <c:v>4</c:v>
                  </c:pt>
                  <c:pt idx="11436">
                    <c:v>9</c:v>
                  </c:pt>
                  <c:pt idx="11437">
                    <c:v>5</c:v>
                  </c:pt>
                  <c:pt idx="11438">
                    <c:v>8</c:v>
                  </c:pt>
                  <c:pt idx="11439">
                    <c:v>1</c:v>
                  </c:pt>
                  <c:pt idx="11440">
                    <c:v>4</c:v>
                  </c:pt>
                  <c:pt idx="11441">
                    <c:v>6</c:v>
                  </c:pt>
                  <c:pt idx="11442">
                    <c:v>11</c:v>
                  </c:pt>
                  <c:pt idx="11443">
                    <c:v>5</c:v>
                  </c:pt>
                  <c:pt idx="11444">
                    <c:v>2</c:v>
                  </c:pt>
                  <c:pt idx="11445">
                    <c:v>2</c:v>
                  </c:pt>
                  <c:pt idx="11446">
                    <c:v>6</c:v>
                  </c:pt>
                  <c:pt idx="11447">
                    <c:v>4</c:v>
                  </c:pt>
                  <c:pt idx="11448">
                    <c:v>3</c:v>
                  </c:pt>
                  <c:pt idx="11449">
                    <c:v>10</c:v>
                  </c:pt>
                  <c:pt idx="11450">
                    <c:v>2</c:v>
                  </c:pt>
                  <c:pt idx="11451">
                    <c:v>7</c:v>
                  </c:pt>
                  <c:pt idx="11452">
                    <c:v>10</c:v>
                  </c:pt>
                  <c:pt idx="11453">
                    <c:v>3</c:v>
                  </c:pt>
                  <c:pt idx="11454">
                    <c:v>21</c:v>
                  </c:pt>
                  <c:pt idx="11455">
                    <c:v>19</c:v>
                  </c:pt>
                  <c:pt idx="11456">
                    <c:v>1</c:v>
                  </c:pt>
                  <c:pt idx="11457">
                    <c:v>3</c:v>
                  </c:pt>
                  <c:pt idx="11458">
                    <c:v>13</c:v>
                  </c:pt>
                  <c:pt idx="11459">
                    <c:v>3</c:v>
                  </c:pt>
                  <c:pt idx="11460">
                    <c:v>3</c:v>
                  </c:pt>
                  <c:pt idx="11461">
                    <c:v>2</c:v>
                  </c:pt>
                  <c:pt idx="11462">
                    <c:v>4</c:v>
                  </c:pt>
                  <c:pt idx="11463">
                    <c:v>4</c:v>
                  </c:pt>
                  <c:pt idx="11464">
                    <c:v>2</c:v>
                  </c:pt>
                  <c:pt idx="11465">
                    <c:v>2</c:v>
                  </c:pt>
                  <c:pt idx="11466">
                    <c:v>2</c:v>
                  </c:pt>
                  <c:pt idx="11467">
                    <c:v>3</c:v>
                  </c:pt>
                  <c:pt idx="11468">
                    <c:v>5</c:v>
                  </c:pt>
                  <c:pt idx="11469">
                    <c:v>7</c:v>
                  </c:pt>
                  <c:pt idx="11470">
                    <c:v>7</c:v>
                  </c:pt>
                  <c:pt idx="11471">
                    <c:v>3</c:v>
                  </c:pt>
                  <c:pt idx="11472">
                    <c:v>6</c:v>
                  </c:pt>
                  <c:pt idx="11473">
                    <c:v>6</c:v>
                  </c:pt>
                  <c:pt idx="11474">
                    <c:v>2</c:v>
                  </c:pt>
                  <c:pt idx="11475">
                    <c:v>2</c:v>
                  </c:pt>
                  <c:pt idx="11476">
                    <c:v>9</c:v>
                  </c:pt>
                  <c:pt idx="11477">
                    <c:v>8</c:v>
                  </c:pt>
                  <c:pt idx="11478">
                    <c:v>1</c:v>
                  </c:pt>
                  <c:pt idx="11479">
                    <c:v>2</c:v>
                  </c:pt>
                  <c:pt idx="11480">
                    <c:v>8</c:v>
                  </c:pt>
                  <c:pt idx="11481">
                    <c:v>2</c:v>
                  </c:pt>
                  <c:pt idx="11482">
                    <c:v>7</c:v>
                  </c:pt>
                  <c:pt idx="11483">
                    <c:v>1</c:v>
                  </c:pt>
                  <c:pt idx="11484">
                    <c:v>3</c:v>
                  </c:pt>
                  <c:pt idx="11485">
                    <c:v>1</c:v>
                  </c:pt>
                  <c:pt idx="11486">
                    <c:v>1</c:v>
                  </c:pt>
                  <c:pt idx="11487">
                    <c:v>2</c:v>
                  </c:pt>
                  <c:pt idx="11488">
                    <c:v>2</c:v>
                  </c:pt>
                  <c:pt idx="11489">
                    <c:v>3</c:v>
                  </c:pt>
                  <c:pt idx="11490">
                    <c:v>2</c:v>
                  </c:pt>
                  <c:pt idx="11491">
                    <c:v>3</c:v>
                  </c:pt>
                  <c:pt idx="11492">
                    <c:v>7</c:v>
                  </c:pt>
                  <c:pt idx="11493">
                    <c:v>9</c:v>
                  </c:pt>
                  <c:pt idx="11494">
                    <c:v>3</c:v>
                  </c:pt>
                  <c:pt idx="11495">
                    <c:v>8</c:v>
                  </c:pt>
                  <c:pt idx="11496">
                    <c:v>3</c:v>
                  </c:pt>
                  <c:pt idx="11497">
                    <c:v>4</c:v>
                  </c:pt>
                  <c:pt idx="11498">
                    <c:v>12</c:v>
                  </c:pt>
                  <c:pt idx="11499">
                    <c:v>1</c:v>
                  </c:pt>
                  <c:pt idx="11500">
                    <c:v>8</c:v>
                  </c:pt>
                  <c:pt idx="11501">
                    <c:v>2</c:v>
                  </c:pt>
                  <c:pt idx="11502">
                    <c:v>9</c:v>
                  </c:pt>
                  <c:pt idx="11503">
                    <c:v>1</c:v>
                  </c:pt>
                  <c:pt idx="11504">
                    <c:v>2</c:v>
                  </c:pt>
                  <c:pt idx="11505">
                    <c:v>4</c:v>
                  </c:pt>
                  <c:pt idx="11506">
                    <c:v>13</c:v>
                  </c:pt>
                  <c:pt idx="11507">
                    <c:v>15</c:v>
                  </c:pt>
                  <c:pt idx="11508">
                    <c:v>2</c:v>
                  </c:pt>
                  <c:pt idx="11509">
                    <c:v>4</c:v>
                  </c:pt>
                  <c:pt idx="11510">
                    <c:v>15</c:v>
                  </c:pt>
                  <c:pt idx="11511">
                    <c:v>3</c:v>
                  </c:pt>
                  <c:pt idx="11512">
                    <c:v>4</c:v>
                  </c:pt>
                  <c:pt idx="11513">
                    <c:v>6</c:v>
                  </c:pt>
                  <c:pt idx="11514">
                    <c:v>9</c:v>
                  </c:pt>
                  <c:pt idx="11515">
                    <c:v>15</c:v>
                  </c:pt>
                  <c:pt idx="11516">
                    <c:v>3</c:v>
                  </c:pt>
                  <c:pt idx="11517">
                    <c:v>3</c:v>
                  </c:pt>
                  <c:pt idx="11518">
                    <c:v>7</c:v>
                  </c:pt>
                  <c:pt idx="11519">
                    <c:v>4</c:v>
                  </c:pt>
                  <c:pt idx="11520">
                    <c:v>7</c:v>
                  </c:pt>
                  <c:pt idx="11521">
                    <c:v>5</c:v>
                  </c:pt>
                  <c:pt idx="11522">
                    <c:v>2</c:v>
                  </c:pt>
                  <c:pt idx="11523">
                    <c:v>1</c:v>
                  </c:pt>
                  <c:pt idx="11524">
                    <c:v>4</c:v>
                  </c:pt>
                  <c:pt idx="11525">
                    <c:v>10</c:v>
                  </c:pt>
                  <c:pt idx="11526">
                    <c:v>3</c:v>
                  </c:pt>
                  <c:pt idx="11527">
                    <c:v>8</c:v>
                  </c:pt>
                  <c:pt idx="11528">
                    <c:v>3</c:v>
                  </c:pt>
                  <c:pt idx="11529">
                    <c:v>7</c:v>
                  </c:pt>
                  <c:pt idx="11530">
                    <c:v>7</c:v>
                  </c:pt>
                  <c:pt idx="11531">
                    <c:v>8</c:v>
                  </c:pt>
                  <c:pt idx="11532">
                    <c:v>7</c:v>
                  </c:pt>
                  <c:pt idx="11533">
                    <c:v>5</c:v>
                  </c:pt>
                  <c:pt idx="11534">
                    <c:v>3</c:v>
                  </c:pt>
                  <c:pt idx="11535">
                    <c:v>8</c:v>
                  </c:pt>
                  <c:pt idx="11536">
                    <c:v>7</c:v>
                  </c:pt>
                  <c:pt idx="11537">
                    <c:v>6</c:v>
                  </c:pt>
                  <c:pt idx="11538">
                    <c:v>5</c:v>
                  </c:pt>
                  <c:pt idx="11539">
                    <c:v>4</c:v>
                  </c:pt>
                  <c:pt idx="11540">
                    <c:v>7</c:v>
                  </c:pt>
                  <c:pt idx="11541">
                    <c:v>3</c:v>
                  </c:pt>
                  <c:pt idx="11542">
                    <c:v>1</c:v>
                  </c:pt>
                  <c:pt idx="11543">
                    <c:v>1</c:v>
                  </c:pt>
                  <c:pt idx="11544">
                    <c:v>8</c:v>
                  </c:pt>
                  <c:pt idx="11545">
                    <c:v>11</c:v>
                  </c:pt>
                  <c:pt idx="11546">
                    <c:v>5</c:v>
                  </c:pt>
                  <c:pt idx="11547">
                    <c:v>3</c:v>
                  </c:pt>
                  <c:pt idx="11548">
                    <c:v>3</c:v>
                  </c:pt>
                  <c:pt idx="11549">
                    <c:v>4</c:v>
                  </c:pt>
                  <c:pt idx="11550">
                    <c:v>3</c:v>
                  </c:pt>
                  <c:pt idx="11551">
                    <c:v>4</c:v>
                  </c:pt>
                  <c:pt idx="11552">
                    <c:v>4</c:v>
                  </c:pt>
                  <c:pt idx="11553">
                    <c:v>6</c:v>
                  </c:pt>
                  <c:pt idx="11554">
                    <c:v>7</c:v>
                  </c:pt>
                  <c:pt idx="11555">
                    <c:v>9</c:v>
                  </c:pt>
                  <c:pt idx="11556">
                    <c:v>2</c:v>
                  </c:pt>
                  <c:pt idx="11557">
                    <c:v>3</c:v>
                  </c:pt>
                  <c:pt idx="11558">
                    <c:v>9</c:v>
                  </c:pt>
                  <c:pt idx="11559">
                    <c:v>3</c:v>
                  </c:pt>
                  <c:pt idx="11560">
                    <c:v>4</c:v>
                  </c:pt>
                  <c:pt idx="11561">
                    <c:v>13</c:v>
                  </c:pt>
                  <c:pt idx="11562">
                    <c:v>2</c:v>
                  </c:pt>
                  <c:pt idx="11563">
                    <c:v>3</c:v>
                  </c:pt>
                  <c:pt idx="11564">
                    <c:v>3</c:v>
                  </c:pt>
                  <c:pt idx="11565">
                    <c:v>7</c:v>
                  </c:pt>
                  <c:pt idx="11566">
                    <c:v>1</c:v>
                  </c:pt>
                  <c:pt idx="11567">
                    <c:v>5</c:v>
                  </c:pt>
                  <c:pt idx="11568">
                    <c:v>3</c:v>
                  </c:pt>
                  <c:pt idx="11569">
                    <c:v>9</c:v>
                  </c:pt>
                  <c:pt idx="11570">
                    <c:v>7</c:v>
                  </c:pt>
                  <c:pt idx="11571">
                    <c:v>3</c:v>
                  </c:pt>
                  <c:pt idx="11572">
                    <c:v>8</c:v>
                  </c:pt>
                  <c:pt idx="11573">
                    <c:v>1</c:v>
                  </c:pt>
                  <c:pt idx="11574">
                    <c:v>2</c:v>
                  </c:pt>
                  <c:pt idx="11575">
                    <c:v>5</c:v>
                  </c:pt>
                  <c:pt idx="11576">
                    <c:v>6</c:v>
                  </c:pt>
                  <c:pt idx="11577">
                    <c:v>10</c:v>
                  </c:pt>
                  <c:pt idx="11578">
                    <c:v>3</c:v>
                  </c:pt>
                  <c:pt idx="11579">
                    <c:v>5</c:v>
                  </c:pt>
                  <c:pt idx="11580">
                    <c:v>3</c:v>
                  </c:pt>
                  <c:pt idx="11581">
                    <c:v>6</c:v>
                  </c:pt>
                  <c:pt idx="11582">
                    <c:v>5</c:v>
                  </c:pt>
                  <c:pt idx="11583">
                    <c:v>5</c:v>
                  </c:pt>
                  <c:pt idx="11584">
                    <c:v>1</c:v>
                  </c:pt>
                  <c:pt idx="11585">
                    <c:v>10</c:v>
                  </c:pt>
                  <c:pt idx="11586">
                    <c:v>2</c:v>
                  </c:pt>
                  <c:pt idx="11587">
                    <c:v>7</c:v>
                  </c:pt>
                  <c:pt idx="11588">
                    <c:v>5</c:v>
                  </c:pt>
                  <c:pt idx="11589">
                    <c:v>7</c:v>
                  </c:pt>
                  <c:pt idx="11590">
                    <c:v>5</c:v>
                  </c:pt>
                  <c:pt idx="11591">
                    <c:v>9</c:v>
                  </c:pt>
                  <c:pt idx="11592">
                    <c:v>9</c:v>
                  </c:pt>
                  <c:pt idx="11593">
                    <c:v>3</c:v>
                  </c:pt>
                  <c:pt idx="11594">
                    <c:v>5</c:v>
                  </c:pt>
                  <c:pt idx="11595">
                    <c:v>4</c:v>
                  </c:pt>
                  <c:pt idx="11596">
                    <c:v>14</c:v>
                  </c:pt>
                  <c:pt idx="11597">
                    <c:v>10</c:v>
                  </c:pt>
                  <c:pt idx="11598">
                    <c:v>4</c:v>
                  </c:pt>
                  <c:pt idx="11599">
                    <c:v>6</c:v>
                  </c:pt>
                  <c:pt idx="11600">
                    <c:v>1</c:v>
                  </c:pt>
                  <c:pt idx="11601">
                    <c:v>10</c:v>
                  </c:pt>
                  <c:pt idx="11602">
                    <c:v>9</c:v>
                  </c:pt>
                  <c:pt idx="11603">
                    <c:v>12</c:v>
                  </c:pt>
                  <c:pt idx="11604">
                    <c:v>2</c:v>
                  </c:pt>
                  <c:pt idx="11605">
                    <c:v>2</c:v>
                  </c:pt>
                  <c:pt idx="11606">
                    <c:v>1</c:v>
                  </c:pt>
                  <c:pt idx="11607">
                    <c:v>2</c:v>
                  </c:pt>
                  <c:pt idx="11608">
                    <c:v>7</c:v>
                  </c:pt>
                  <c:pt idx="11609">
                    <c:v>10</c:v>
                  </c:pt>
                  <c:pt idx="11610">
                    <c:v>1</c:v>
                  </c:pt>
                  <c:pt idx="11611">
                    <c:v>12</c:v>
                  </c:pt>
                  <c:pt idx="11612">
                    <c:v>9</c:v>
                  </c:pt>
                  <c:pt idx="11613">
                    <c:v>8</c:v>
                  </c:pt>
                  <c:pt idx="11614">
                    <c:v>3</c:v>
                  </c:pt>
                  <c:pt idx="11615">
                    <c:v>3</c:v>
                  </c:pt>
                  <c:pt idx="11616">
                    <c:v>6</c:v>
                  </c:pt>
                  <c:pt idx="11617">
                    <c:v>19</c:v>
                  </c:pt>
                  <c:pt idx="11618">
                    <c:v>11</c:v>
                  </c:pt>
                  <c:pt idx="11619">
                    <c:v>4</c:v>
                  </c:pt>
                  <c:pt idx="11620">
                    <c:v>6</c:v>
                  </c:pt>
                  <c:pt idx="11621">
                    <c:v>7</c:v>
                  </c:pt>
                  <c:pt idx="11622">
                    <c:v>14</c:v>
                  </c:pt>
                  <c:pt idx="11623">
                    <c:v>10</c:v>
                  </c:pt>
                  <c:pt idx="11624">
                    <c:v>7</c:v>
                  </c:pt>
                  <c:pt idx="11625">
                    <c:v>7</c:v>
                  </c:pt>
                  <c:pt idx="11626">
                    <c:v>2</c:v>
                  </c:pt>
                  <c:pt idx="11627">
                    <c:v>2</c:v>
                  </c:pt>
                  <c:pt idx="11628">
                    <c:v>5</c:v>
                  </c:pt>
                  <c:pt idx="11629">
                    <c:v>5</c:v>
                  </c:pt>
                  <c:pt idx="11630">
                    <c:v>5</c:v>
                  </c:pt>
                  <c:pt idx="11631">
                    <c:v>2</c:v>
                  </c:pt>
                  <c:pt idx="11632">
                    <c:v>6</c:v>
                  </c:pt>
                  <c:pt idx="11633">
                    <c:v>7</c:v>
                  </c:pt>
                  <c:pt idx="11634">
                    <c:v>1</c:v>
                  </c:pt>
                  <c:pt idx="11635">
                    <c:v>1</c:v>
                  </c:pt>
                  <c:pt idx="11636">
                    <c:v>6</c:v>
                  </c:pt>
                  <c:pt idx="11637">
                    <c:v>16</c:v>
                  </c:pt>
                  <c:pt idx="11638">
                    <c:v>1</c:v>
                  </c:pt>
                  <c:pt idx="11639">
                    <c:v>3</c:v>
                  </c:pt>
                  <c:pt idx="11640">
                    <c:v>14</c:v>
                  </c:pt>
                  <c:pt idx="11641">
                    <c:v>4</c:v>
                  </c:pt>
                  <c:pt idx="11642">
                    <c:v>4</c:v>
                  </c:pt>
                  <c:pt idx="11643">
                    <c:v>4</c:v>
                  </c:pt>
                  <c:pt idx="11644">
                    <c:v>6</c:v>
                  </c:pt>
                  <c:pt idx="11645">
                    <c:v>2</c:v>
                  </c:pt>
                  <c:pt idx="11646">
                    <c:v>1</c:v>
                  </c:pt>
                  <c:pt idx="11647">
                    <c:v>2</c:v>
                  </c:pt>
                  <c:pt idx="11648">
                    <c:v>3</c:v>
                  </c:pt>
                  <c:pt idx="11649">
                    <c:v>6</c:v>
                  </c:pt>
                  <c:pt idx="11650">
                    <c:v>1</c:v>
                  </c:pt>
                  <c:pt idx="11651">
                    <c:v>2</c:v>
                  </c:pt>
                  <c:pt idx="11652">
                    <c:v>3</c:v>
                  </c:pt>
                  <c:pt idx="11653">
                    <c:v>4</c:v>
                  </c:pt>
                  <c:pt idx="11654">
                    <c:v>4</c:v>
                  </c:pt>
                  <c:pt idx="11655">
                    <c:v>12</c:v>
                  </c:pt>
                  <c:pt idx="11656">
                    <c:v>19</c:v>
                  </c:pt>
                  <c:pt idx="11657">
                    <c:v>15</c:v>
                  </c:pt>
                  <c:pt idx="11658">
                    <c:v>6</c:v>
                  </c:pt>
                  <c:pt idx="11659">
                    <c:v>2</c:v>
                  </c:pt>
                  <c:pt idx="11660">
                    <c:v>4</c:v>
                  </c:pt>
                  <c:pt idx="11661">
                    <c:v>4</c:v>
                  </c:pt>
                  <c:pt idx="11662">
                    <c:v>1</c:v>
                  </c:pt>
                  <c:pt idx="11663">
                    <c:v>8</c:v>
                  </c:pt>
                  <c:pt idx="11664">
                    <c:v>3</c:v>
                  </c:pt>
                  <c:pt idx="11665">
                    <c:v>3</c:v>
                  </c:pt>
                  <c:pt idx="11666">
                    <c:v>2</c:v>
                  </c:pt>
                  <c:pt idx="11667">
                    <c:v>2</c:v>
                  </c:pt>
                  <c:pt idx="11668">
                    <c:v>10</c:v>
                  </c:pt>
                  <c:pt idx="11669">
                    <c:v>5</c:v>
                  </c:pt>
                  <c:pt idx="11670">
                    <c:v>1</c:v>
                  </c:pt>
                  <c:pt idx="11671">
                    <c:v>1</c:v>
                  </c:pt>
                  <c:pt idx="11672">
                    <c:v>1</c:v>
                  </c:pt>
                  <c:pt idx="11673">
                    <c:v>1</c:v>
                  </c:pt>
                  <c:pt idx="11674">
                    <c:v>14</c:v>
                  </c:pt>
                  <c:pt idx="11675">
                    <c:v>15</c:v>
                  </c:pt>
                  <c:pt idx="11676">
                    <c:v>3</c:v>
                  </c:pt>
                  <c:pt idx="11677">
                    <c:v>5</c:v>
                  </c:pt>
                  <c:pt idx="11678">
                    <c:v>5</c:v>
                  </c:pt>
                  <c:pt idx="11679">
                    <c:v>5</c:v>
                  </c:pt>
                  <c:pt idx="11680">
                    <c:v>10</c:v>
                  </c:pt>
                  <c:pt idx="11681">
                    <c:v>9</c:v>
                  </c:pt>
                  <c:pt idx="11682">
                    <c:v>3</c:v>
                  </c:pt>
                  <c:pt idx="11683">
                    <c:v>4</c:v>
                  </c:pt>
                  <c:pt idx="11684">
                    <c:v>3</c:v>
                  </c:pt>
                  <c:pt idx="11685">
                    <c:v>1</c:v>
                  </c:pt>
                  <c:pt idx="11686">
                    <c:v>7</c:v>
                  </c:pt>
                  <c:pt idx="11687">
                    <c:v>1</c:v>
                  </c:pt>
                  <c:pt idx="11688">
                    <c:v>9</c:v>
                  </c:pt>
                  <c:pt idx="11689">
                    <c:v>5</c:v>
                  </c:pt>
                  <c:pt idx="11690">
                    <c:v>3</c:v>
                  </c:pt>
                  <c:pt idx="11691">
                    <c:v>13</c:v>
                  </c:pt>
                  <c:pt idx="11692">
                    <c:v>1</c:v>
                  </c:pt>
                  <c:pt idx="11693">
                    <c:v>3</c:v>
                  </c:pt>
                  <c:pt idx="11694">
                    <c:v>4</c:v>
                  </c:pt>
                  <c:pt idx="11695">
                    <c:v>1</c:v>
                  </c:pt>
                  <c:pt idx="11696">
                    <c:v>3</c:v>
                  </c:pt>
                  <c:pt idx="11697">
                    <c:v>3</c:v>
                  </c:pt>
                  <c:pt idx="11698">
                    <c:v>1</c:v>
                  </c:pt>
                  <c:pt idx="11699">
                    <c:v>5</c:v>
                  </c:pt>
                  <c:pt idx="11700">
                    <c:v>7</c:v>
                  </c:pt>
                  <c:pt idx="11701">
                    <c:v>12</c:v>
                  </c:pt>
                  <c:pt idx="11702">
                    <c:v>7</c:v>
                  </c:pt>
                  <c:pt idx="11703">
                    <c:v>3</c:v>
                  </c:pt>
                  <c:pt idx="11704">
                    <c:v>5</c:v>
                  </c:pt>
                  <c:pt idx="11705">
                    <c:v>6</c:v>
                  </c:pt>
                  <c:pt idx="11706">
                    <c:v>2</c:v>
                  </c:pt>
                  <c:pt idx="11707">
                    <c:v>3</c:v>
                  </c:pt>
                  <c:pt idx="11708">
                    <c:v>1</c:v>
                  </c:pt>
                  <c:pt idx="11709">
                    <c:v>1</c:v>
                  </c:pt>
                  <c:pt idx="11710">
                    <c:v>1</c:v>
                  </c:pt>
                  <c:pt idx="11711">
                    <c:v>3</c:v>
                  </c:pt>
                  <c:pt idx="11712">
                    <c:v>9</c:v>
                  </c:pt>
                  <c:pt idx="11713">
                    <c:v>9</c:v>
                  </c:pt>
                  <c:pt idx="11714">
                    <c:v>2</c:v>
                  </c:pt>
                  <c:pt idx="11715">
                    <c:v>8</c:v>
                  </c:pt>
                  <c:pt idx="11716">
                    <c:v>6</c:v>
                  </c:pt>
                  <c:pt idx="11717">
                    <c:v>5</c:v>
                  </c:pt>
                  <c:pt idx="11718">
                    <c:v>2</c:v>
                  </c:pt>
                  <c:pt idx="11719">
                    <c:v>1</c:v>
                  </c:pt>
                  <c:pt idx="11720">
                    <c:v>2</c:v>
                  </c:pt>
                  <c:pt idx="11721">
                    <c:v>6</c:v>
                  </c:pt>
                  <c:pt idx="11722">
                    <c:v>3</c:v>
                  </c:pt>
                  <c:pt idx="11723">
                    <c:v>3</c:v>
                  </c:pt>
                  <c:pt idx="11724">
                    <c:v>2</c:v>
                  </c:pt>
                  <c:pt idx="11725">
                    <c:v>21</c:v>
                  </c:pt>
                  <c:pt idx="11726">
                    <c:v>3</c:v>
                  </c:pt>
                  <c:pt idx="11727">
                    <c:v>5</c:v>
                  </c:pt>
                  <c:pt idx="11728">
                    <c:v>1</c:v>
                  </c:pt>
                  <c:pt idx="11729">
                    <c:v>7</c:v>
                  </c:pt>
                  <c:pt idx="11730">
                    <c:v>8</c:v>
                  </c:pt>
                  <c:pt idx="11731">
                    <c:v>1</c:v>
                  </c:pt>
                  <c:pt idx="11732">
                    <c:v>16</c:v>
                  </c:pt>
                  <c:pt idx="11733">
                    <c:v>2</c:v>
                  </c:pt>
                  <c:pt idx="11734">
                    <c:v>1</c:v>
                  </c:pt>
                  <c:pt idx="11735">
                    <c:v>2</c:v>
                  </c:pt>
                  <c:pt idx="11736">
                    <c:v>2</c:v>
                  </c:pt>
                  <c:pt idx="11737">
                    <c:v>8</c:v>
                  </c:pt>
                  <c:pt idx="11738">
                    <c:v>15</c:v>
                  </c:pt>
                  <c:pt idx="11739">
                    <c:v>18</c:v>
                  </c:pt>
                  <c:pt idx="11740">
                    <c:v>2</c:v>
                  </c:pt>
                  <c:pt idx="11741">
                    <c:v>6</c:v>
                  </c:pt>
                  <c:pt idx="11742">
                    <c:v>2</c:v>
                  </c:pt>
                  <c:pt idx="11743">
                    <c:v>7</c:v>
                  </c:pt>
                  <c:pt idx="11744">
                    <c:v>5</c:v>
                  </c:pt>
                  <c:pt idx="11745">
                    <c:v>11</c:v>
                  </c:pt>
                  <c:pt idx="11746">
                    <c:v>8</c:v>
                  </c:pt>
                  <c:pt idx="11747">
                    <c:v>4</c:v>
                  </c:pt>
                  <c:pt idx="11748">
                    <c:v>5</c:v>
                  </c:pt>
                  <c:pt idx="11749">
                    <c:v>6</c:v>
                  </c:pt>
                  <c:pt idx="11750">
                    <c:v>12</c:v>
                  </c:pt>
                  <c:pt idx="11751">
                    <c:v>2</c:v>
                  </c:pt>
                  <c:pt idx="11752">
                    <c:v>11</c:v>
                  </c:pt>
                  <c:pt idx="11753">
                    <c:v>4</c:v>
                  </c:pt>
                  <c:pt idx="11754">
                    <c:v>2</c:v>
                  </c:pt>
                  <c:pt idx="11755">
                    <c:v>4</c:v>
                  </c:pt>
                  <c:pt idx="11756">
                    <c:v>4</c:v>
                  </c:pt>
                  <c:pt idx="11757">
                    <c:v>8</c:v>
                  </c:pt>
                  <c:pt idx="11758">
                    <c:v>3</c:v>
                  </c:pt>
                  <c:pt idx="11759">
                    <c:v>5</c:v>
                  </c:pt>
                  <c:pt idx="11760">
                    <c:v>4</c:v>
                  </c:pt>
                  <c:pt idx="11761">
                    <c:v>6</c:v>
                  </c:pt>
                  <c:pt idx="11762">
                    <c:v>1</c:v>
                  </c:pt>
                  <c:pt idx="11763">
                    <c:v>1</c:v>
                  </c:pt>
                  <c:pt idx="11764">
                    <c:v>6</c:v>
                  </c:pt>
                  <c:pt idx="11765">
                    <c:v>4</c:v>
                  </c:pt>
                  <c:pt idx="11766">
                    <c:v>2</c:v>
                  </c:pt>
                  <c:pt idx="11767">
                    <c:v>2</c:v>
                  </c:pt>
                  <c:pt idx="11768">
                    <c:v>5</c:v>
                  </c:pt>
                  <c:pt idx="11769">
                    <c:v>6</c:v>
                  </c:pt>
                  <c:pt idx="11770">
                    <c:v>7</c:v>
                  </c:pt>
                  <c:pt idx="11771">
                    <c:v>4</c:v>
                  </c:pt>
                  <c:pt idx="11772">
                    <c:v>2</c:v>
                  </c:pt>
                  <c:pt idx="11773">
                    <c:v>7</c:v>
                  </c:pt>
                  <c:pt idx="11774">
                    <c:v>2</c:v>
                  </c:pt>
                  <c:pt idx="11775">
                    <c:v>1</c:v>
                  </c:pt>
                  <c:pt idx="11776">
                    <c:v>2</c:v>
                  </c:pt>
                  <c:pt idx="11777">
                    <c:v>3</c:v>
                  </c:pt>
                  <c:pt idx="11778">
                    <c:v>12</c:v>
                  </c:pt>
                  <c:pt idx="11779">
                    <c:v>4</c:v>
                  </c:pt>
                  <c:pt idx="11780">
                    <c:v>1</c:v>
                  </c:pt>
                  <c:pt idx="11781">
                    <c:v>12</c:v>
                  </c:pt>
                  <c:pt idx="11782">
                    <c:v>1</c:v>
                  </c:pt>
                  <c:pt idx="11783">
                    <c:v>10</c:v>
                  </c:pt>
                  <c:pt idx="11784">
                    <c:v>7</c:v>
                  </c:pt>
                  <c:pt idx="11785">
                    <c:v>4</c:v>
                  </c:pt>
                  <c:pt idx="11786">
                    <c:v>13</c:v>
                  </c:pt>
                  <c:pt idx="11787">
                    <c:v>4</c:v>
                  </c:pt>
                  <c:pt idx="11788">
                    <c:v>2</c:v>
                  </c:pt>
                  <c:pt idx="11789">
                    <c:v>5</c:v>
                  </c:pt>
                  <c:pt idx="11790">
                    <c:v>6</c:v>
                  </c:pt>
                  <c:pt idx="11791">
                    <c:v>6</c:v>
                  </c:pt>
                  <c:pt idx="11792">
                    <c:v>19</c:v>
                  </c:pt>
                  <c:pt idx="11793">
                    <c:v>2</c:v>
                  </c:pt>
                  <c:pt idx="11794">
                    <c:v>5</c:v>
                  </c:pt>
                  <c:pt idx="11795">
                    <c:v>18</c:v>
                  </c:pt>
                  <c:pt idx="11796">
                    <c:v>4</c:v>
                  </c:pt>
                  <c:pt idx="11797">
                    <c:v>5</c:v>
                  </c:pt>
                  <c:pt idx="11798">
                    <c:v>1</c:v>
                  </c:pt>
                  <c:pt idx="11799">
                    <c:v>2</c:v>
                  </c:pt>
                  <c:pt idx="11800">
                    <c:v>1</c:v>
                  </c:pt>
                  <c:pt idx="11801">
                    <c:v>2</c:v>
                  </c:pt>
                  <c:pt idx="11802">
                    <c:v>4</c:v>
                  </c:pt>
                  <c:pt idx="11803">
                    <c:v>8</c:v>
                  </c:pt>
                  <c:pt idx="11804">
                    <c:v>3</c:v>
                  </c:pt>
                  <c:pt idx="11805">
                    <c:v>2</c:v>
                  </c:pt>
                  <c:pt idx="11806">
                    <c:v>7</c:v>
                  </c:pt>
                  <c:pt idx="11807">
                    <c:v>2</c:v>
                  </c:pt>
                  <c:pt idx="11808">
                    <c:v>5</c:v>
                  </c:pt>
                  <c:pt idx="11809">
                    <c:v>2</c:v>
                  </c:pt>
                  <c:pt idx="11810">
                    <c:v>17</c:v>
                  </c:pt>
                  <c:pt idx="11811">
                    <c:v>9</c:v>
                  </c:pt>
                  <c:pt idx="11812">
                    <c:v>3</c:v>
                  </c:pt>
                  <c:pt idx="11813">
                    <c:v>4</c:v>
                  </c:pt>
                  <c:pt idx="11814">
                    <c:v>3</c:v>
                  </c:pt>
                  <c:pt idx="11815">
                    <c:v>2</c:v>
                  </c:pt>
                  <c:pt idx="11816">
                    <c:v>3</c:v>
                  </c:pt>
                  <c:pt idx="11817">
                    <c:v>3</c:v>
                  </c:pt>
                  <c:pt idx="11818">
                    <c:v>2</c:v>
                  </c:pt>
                  <c:pt idx="11819">
                    <c:v>10</c:v>
                  </c:pt>
                  <c:pt idx="11820">
                    <c:v>10</c:v>
                  </c:pt>
                  <c:pt idx="11821">
                    <c:v>4</c:v>
                  </c:pt>
                  <c:pt idx="11822">
                    <c:v>3</c:v>
                  </c:pt>
                  <c:pt idx="11823">
                    <c:v>8</c:v>
                  </c:pt>
                  <c:pt idx="11824">
                    <c:v>3</c:v>
                  </c:pt>
                  <c:pt idx="11825">
                    <c:v>2</c:v>
                  </c:pt>
                  <c:pt idx="11826">
                    <c:v>3</c:v>
                  </c:pt>
                  <c:pt idx="11827">
                    <c:v>4</c:v>
                  </c:pt>
                  <c:pt idx="11828">
                    <c:v>5</c:v>
                  </c:pt>
                  <c:pt idx="11829">
                    <c:v>5</c:v>
                  </c:pt>
                  <c:pt idx="11830">
                    <c:v>5</c:v>
                  </c:pt>
                  <c:pt idx="11831">
                    <c:v>2</c:v>
                  </c:pt>
                  <c:pt idx="11832">
                    <c:v>16</c:v>
                  </c:pt>
                  <c:pt idx="11833">
                    <c:v>7</c:v>
                  </c:pt>
                  <c:pt idx="11834">
                    <c:v>3</c:v>
                  </c:pt>
                  <c:pt idx="11835">
                    <c:v>2</c:v>
                  </c:pt>
                  <c:pt idx="11836">
                    <c:v>5</c:v>
                  </c:pt>
                  <c:pt idx="11837">
                    <c:v>22</c:v>
                  </c:pt>
                  <c:pt idx="11838">
                    <c:v>5</c:v>
                  </c:pt>
                  <c:pt idx="11839">
                    <c:v>8</c:v>
                  </c:pt>
                  <c:pt idx="11840">
                    <c:v>1</c:v>
                  </c:pt>
                  <c:pt idx="11841">
                    <c:v>8</c:v>
                  </c:pt>
                  <c:pt idx="11842">
                    <c:v>20</c:v>
                  </c:pt>
                  <c:pt idx="11843">
                    <c:v>3</c:v>
                  </c:pt>
                  <c:pt idx="11844">
                    <c:v>5</c:v>
                  </c:pt>
                  <c:pt idx="11845">
                    <c:v>3</c:v>
                  </c:pt>
                  <c:pt idx="11846">
                    <c:v>2</c:v>
                  </c:pt>
                  <c:pt idx="11847">
                    <c:v>3</c:v>
                  </c:pt>
                  <c:pt idx="11848">
                    <c:v>4</c:v>
                  </c:pt>
                  <c:pt idx="11849">
                    <c:v>10</c:v>
                  </c:pt>
                  <c:pt idx="11850">
                    <c:v>4</c:v>
                  </c:pt>
                  <c:pt idx="11851">
                    <c:v>5</c:v>
                  </c:pt>
                  <c:pt idx="11852">
                    <c:v>2</c:v>
                  </c:pt>
                  <c:pt idx="11853">
                    <c:v>2</c:v>
                  </c:pt>
                  <c:pt idx="11854">
                    <c:v>6</c:v>
                  </c:pt>
                  <c:pt idx="11855">
                    <c:v>3</c:v>
                  </c:pt>
                  <c:pt idx="11856">
                    <c:v>5</c:v>
                  </c:pt>
                  <c:pt idx="11857">
                    <c:v>4</c:v>
                  </c:pt>
                  <c:pt idx="11858">
                    <c:v>7</c:v>
                  </c:pt>
                  <c:pt idx="11859">
                    <c:v>6</c:v>
                  </c:pt>
                  <c:pt idx="11860">
                    <c:v>2</c:v>
                  </c:pt>
                  <c:pt idx="11861">
                    <c:v>5</c:v>
                  </c:pt>
                  <c:pt idx="11862">
                    <c:v>9</c:v>
                  </c:pt>
                  <c:pt idx="11863">
                    <c:v>12</c:v>
                  </c:pt>
                  <c:pt idx="11864">
                    <c:v>5</c:v>
                  </c:pt>
                  <c:pt idx="11865">
                    <c:v>4</c:v>
                  </c:pt>
                  <c:pt idx="11866">
                    <c:v>4</c:v>
                  </c:pt>
                  <c:pt idx="11867">
                    <c:v>6</c:v>
                  </c:pt>
                  <c:pt idx="11868">
                    <c:v>7</c:v>
                  </c:pt>
                  <c:pt idx="11869">
                    <c:v>6</c:v>
                  </c:pt>
                  <c:pt idx="11870">
                    <c:v>2</c:v>
                  </c:pt>
                  <c:pt idx="11871">
                    <c:v>2</c:v>
                  </c:pt>
                  <c:pt idx="11872">
                    <c:v>2</c:v>
                  </c:pt>
                  <c:pt idx="11873">
                    <c:v>2</c:v>
                  </c:pt>
                  <c:pt idx="11874">
                    <c:v>4</c:v>
                  </c:pt>
                  <c:pt idx="11875">
                    <c:v>18</c:v>
                  </c:pt>
                  <c:pt idx="11876">
                    <c:v>16</c:v>
                  </c:pt>
                  <c:pt idx="11877">
                    <c:v>1</c:v>
                  </c:pt>
                  <c:pt idx="11878">
                    <c:v>13</c:v>
                  </c:pt>
                  <c:pt idx="11879">
                    <c:v>5</c:v>
                  </c:pt>
                  <c:pt idx="11880">
                    <c:v>2</c:v>
                  </c:pt>
                  <c:pt idx="11881">
                    <c:v>6</c:v>
                  </c:pt>
                  <c:pt idx="11882">
                    <c:v>6</c:v>
                  </c:pt>
                  <c:pt idx="11883">
                    <c:v>12</c:v>
                  </c:pt>
                  <c:pt idx="11884">
                    <c:v>3</c:v>
                  </c:pt>
                  <c:pt idx="11885">
                    <c:v>7</c:v>
                  </c:pt>
                  <c:pt idx="11886">
                    <c:v>12</c:v>
                  </c:pt>
                  <c:pt idx="11887">
                    <c:v>10</c:v>
                  </c:pt>
                  <c:pt idx="11888">
                    <c:v>13</c:v>
                  </c:pt>
                  <c:pt idx="11889">
                    <c:v>2</c:v>
                  </c:pt>
                  <c:pt idx="11890">
                    <c:v>6</c:v>
                  </c:pt>
                  <c:pt idx="11891">
                    <c:v>5</c:v>
                  </c:pt>
                  <c:pt idx="11892">
                    <c:v>7</c:v>
                  </c:pt>
                  <c:pt idx="11893">
                    <c:v>8</c:v>
                  </c:pt>
                  <c:pt idx="11894">
                    <c:v>2</c:v>
                  </c:pt>
                  <c:pt idx="11895">
                    <c:v>2</c:v>
                  </c:pt>
                  <c:pt idx="11896">
                    <c:v>1</c:v>
                  </c:pt>
                  <c:pt idx="11897">
                    <c:v>11</c:v>
                  </c:pt>
                  <c:pt idx="11898">
                    <c:v>6</c:v>
                  </c:pt>
                  <c:pt idx="11899">
                    <c:v>11</c:v>
                  </c:pt>
                  <c:pt idx="11900">
                    <c:v>7</c:v>
                  </c:pt>
                  <c:pt idx="11901">
                    <c:v>4</c:v>
                  </c:pt>
                  <c:pt idx="11902">
                    <c:v>2</c:v>
                  </c:pt>
                  <c:pt idx="11903">
                    <c:v>2</c:v>
                  </c:pt>
                  <c:pt idx="11904">
                    <c:v>3</c:v>
                  </c:pt>
                  <c:pt idx="11905">
                    <c:v>1</c:v>
                  </c:pt>
                  <c:pt idx="11906">
                    <c:v>2</c:v>
                  </c:pt>
                  <c:pt idx="11907">
                    <c:v>5</c:v>
                  </c:pt>
                  <c:pt idx="11908">
                    <c:v>3</c:v>
                  </c:pt>
                  <c:pt idx="11909">
                    <c:v>4</c:v>
                  </c:pt>
                  <c:pt idx="11910">
                    <c:v>4</c:v>
                  </c:pt>
                  <c:pt idx="11911">
                    <c:v>3</c:v>
                  </c:pt>
                  <c:pt idx="11912">
                    <c:v>3</c:v>
                  </c:pt>
                  <c:pt idx="11913">
                    <c:v>3</c:v>
                  </c:pt>
                  <c:pt idx="11914">
                    <c:v>2</c:v>
                  </c:pt>
                  <c:pt idx="11915">
                    <c:v>1</c:v>
                  </c:pt>
                  <c:pt idx="11916">
                    <c:v>3</c:v>
                  </c:pt>
                  <c:pt idx="11917">
                    <c:v>2</c:v>
                  </c:pt>
                  <c:pt idx="11918">
                    <c:v>2</c:v>
                  </c:pt>
                  <c:pt idx="11919">
                    <c:v>4</c:v>
                  </c:pt>
                  <c:pt idx="11920">
                    <c:v>2</c:v>
                  </c:pt>
                  <c:pt idx="11921">
                    <c:v>8</c:v>
                  </c:pt>
                  <c:pt idx="11922">
                    <c:v>6</c:v>
                  </c:pt>
                  <c:pt idx="11923">
                    <c:v>11</c:v>
                  </c:pt>
                  <c:pt idx="11924">
                    <c:v>13</c:v>
                  </c:pt>
                  <c:pt idx="11925">
                    <c:v>10</c:v>
                  </c:pt>
                  <c:pt idx="11926">
                    <c:v>4</c:v>
                  </c:pt>
                  <c:pt idx="11927">
                    <c:v>2</c:v>
                  </c:pt>
                  <c:pt idx="11928">
                    <c:v>11</c:v>
                  </c:pt>
                  <c:pt idx="11929">
                    <c:v>4</c:v>
                  </c:pt>
                  <c:pt idx="11930">
                    <c:v>5</c:v>
                  </c:pt>
                  <c:pt idx="11931">
                    <c:v>5</c:v>
                  </c:pt>
                  <c:pt idx="11932">
                    <c:v>8</c:v>
                  </c:pt>
                  <c:pt idx="11933">
                    <c:v>11</c:v>
                  </c:pt>
                  <c:pt idx="11934">
                    <c:v>4</c:v>
                  </c:pt>
                  <c:pt idx="11935">
                    <c:v>6</c:v>
                  </c:pt>
                  <c:pt idx="11936">
                    <c:v>1</c:v>
                  </c:pt>
                  <c:pt idx="11937">
                    <c:v>4</c:v>
                  </c:pt>
                  <c:pt idx="11938">
                    <c:v>4</c:v>
                  </c:pt>
                  <c:pt idx="11939">
                    <c:v>2</c:v>
                  </c:pt>
                  <c:pt idx="11940">
                    <c:v>3</c:v>
                  </c:pt>
                  <c:pt idx="11941">
                    <c:v>3</c:v>
                  </c:pt>
                  <c:pt idx="11942">
                    <c:v>2</c:v>
                  </c:pt>
                  <c:pt idx="11943">
                    <c:v>8</c:v>
                  </c:pt>
                  <c:pt idx="11944">
                    <c:v>2</c:v>
                  </c:pt>
                  <c:pt idx="11945">
                    <c:v>2</c:v>
                  </c:pt>
                  <c:pt idx="11946">
                    <c:v>3</c:v>
                  </c:pt>
                  <c:pt idx="11947">
                    <c:v>2</c:v>
                  </c:pt>
                  <c:pt idx="11948">
                    <c:v>2</c:v>
                  </c:pt>
                  <c:pt idx="11949">
                    <c:v>3</c:v>
                  </c:pt>
                  <c:pt idx="11950">
                    <c:v>13</c:v>
                  </c:pt>
                  <c:pt idx="11951">
                    <c:v>7</c:v>
                  </c:pt>
                  <c:pt idx="11952">
                    <c:v>7</c:v>
                  </c:pt>
                  <c:pt idx="11953">
                    <c:v>1</c:v>
                  </c:pt>
                  <c:pt idx="11954">
                    <c:v>3</c:v>
                  </c:pt>
                  <c:pt idx="11955">
                    <c:v>4</c:v>
                  </c:pt>
                  <c:pt idx="11956">
                    <c:v>5</c:v>
                  </c:pt>
                  <c:pt idx="11957">
                    <c:v>7</c:v>
                  </c:pt>
                  <c:pt idx="11958">
                    <c:v>4</c:v>
                  </c:pt>
                  <c:pt idx="11959">
                    <c:v>4</c:v>
                  </c:pt>
                  <c:pt idx="11960">
                    <c:v>3</c:v>
                  </c:pt>
                  <c:pt idx="11961">
                    <c:v>12</c:v>
                  </c:pt>
                  <c:pt idx="11962">
                    <c:v>4</c:v>
                  </c:pt>
                  <c:pt idx="11963">
                    <c:v>3</c:v>
                  </c:pt>
                  <c:pt idx="11964">
                    <c:v>7</c:v>
                  </c:pt>
                  <c:pt idx="11965">
                    <c:v>7</c:v>
                  </c:pt>
                  <c:pt idx="11966">
                    <c:v>3</c:v>
                  </c:pt>
                  <c:pt idx="11967">
                    <c:v>4</c:v>
                  </c:pt>
                  <c:pt idx="11968">
                    <c:v>3</c:v>
                  </c:pt>
                  <c:pt idx="11969">
                    <c:v>8</c:v>
                  </c:pt>
                  <c:pt idx="11970">
                    <c:v>5</c:v>
                  </c:pt>
                  <c:pt idx="11971">
                    <c:v>6</c:v>
                  </c:pt>
                  <c:pt idx="11972">
                    <c:v>4</c:v>
                  </c:pt>
                  <c:pt idx="11973">
                    <c:v>6</c:v>
                  </c:pt>
                  <c:pt idx="11974">
                    <c:v>6</c:v>
                  </c:pt>
                  <c:pt idx="11975">
                    <c:v>2</c:v>
                  </c:pt>
                  <c:pt idx="11976">
                    <c:v>17</c:v>
                  </c:pt>
                  <c:pt idx="11977">
                    <c:v>6</c:v>
                  </c:pt>
                  <c:pt idx="11978">
                    <c:v>8</c:v>
                  </c:pt>
                  <c:pt idx="11979">
                    <c:v>2</c:v>
                  </c:pt>
                  <c:pt idx="11980">
                    <c:v>4</c:v>
                  </c:pt>
                  <c:pt idx="11981">
                    <c:v>8</c:v>
                  </c:pt>
                  <c:pt idx="11982">
                    <c:v>11</c:v>
                  </c:pt>
                  <c:pt idx="11983">
                    <c:v>2</c:v>
                  </c:pt>
                  <c:pt idx="11984">
                    <c:v>12</c:v>
                  </c:pt>
                  <c:pt idx="11985">
                    <c:v>2</c:v>
                  </c:pt>
                  <c:pt idx="11986">
                    <c:v>4</c:v>
                  </c:pt>
                  <c:pt idx="11987">
                    <c:v>2</c:v>
                  </c:pt>
                  <c:pt idx="11988">
                    <c:v>4</c:v>
                  </c:pt>
                  <c:pt idx="11989">
                    <c:v>1</c:v>
                  </c:pt>
                  <c:pt idx="11990">
                    <c:v>3</c:v>
                  </c:pt>
                  <c:pt idx="11991">
                    <c:v>6</c:v>
                  </c:pt>
                  <c:pt idx="11992">
                    <c:v>10</c:v>
                  </c:pt>
                  <c:pt idx="11993">
                    <c:v>3</c:v>
                  </c:pt>
                  <c:pt idx="11994">
                    <c:v>10</c:v>
                  </c:pt>
                  <c:pt idx="11995">
                    <c:v>1</c:v>
                  </c:pt>
                  <c:pt idx="11996">
                    <c:v>2</c:v>
                  </c:pt>
                  <c:pt idx="11997">
                    <c:v>19</c:v>
                  </c:pt>
                  <c:pt idx="11998">
                    <c:v>1</c:v>
                  </c:pt>
                  <c:pt idx="11999">
                    <c:v>11</c:v>
                  </c:pt>
                  <c:pt idx="12000">
                    <c:v>2</c:v>
                  </c:pt>
                  <c:pt idx="12001">
                    <c:v>2</c:v>
                  </c:pt>
                  <c:pt idx="12002">
                    <c:v>2</c:v>
                  </c:pt>
                  <c:pt idx="12003">
                    <c:v>6</c:v>
                  </c:pt>
                  <c:pt idx="12004">
                    <c:v>3</c:v>
                  </c:pt>
                  <c:pt idx="12005">
                    <c:v>2</c:v>
                  </c:pt>
                  <c:pt idx="12006">
                    <c:v>8</c:v>
                  </c:pt>
                  <c:pt idx="12007">
                    <c:v>4</c:v>
                  </c:pt>
                  <c:pt idx="12008">
                    <c:v>3</c:v>
                  </c:pt>
                  <c:pt idx="12009">
                    <c:v>13</c:v>
                  </c:pt>
                  <c:pt idx="12010">
                    <c:v>6</c:v>
                  </c:pt>
                  <c:pt idx="12011">
                    <c:v>7</c:v>
                  </c:pt>
                  <c:pt idx="12012">
                    <c:v>2</c:v>
                  </c:pt>
                  <c:pt idx="12013">
                    <c:v>14</c:v>
                  </c:pt>
                  <c:pt idx="12014">
                    <c:v>3</c:v>
                  </c:pt>
                  <c:pt idx="12015">
                    <c:v>1</c:v>
                  </c:pt>
                  <c:pt idx="12016">
                    <c:v>9</c:v>
                  </c:pt>
                  <c:pt idx="12017">
                    <c:v>5</c:v>
                  </c:pt>
                  <c:pt idx="12018">
                    <c:v>2</c:v>
                  </c:pt>
                  <c:pt idx="12019">
                    <c:v>1</c:v>
                  </c:pt>
                  <c:pt idx="12020">
                    <c:v>3</c:v>
                  </c:pt>
                  <c:pt idx="12021">
                    <c:v>3</c:v>
                  </c:pt>
                  <c:pt idx="12022">
                    <c:v>6</c:v>
                  </c:pt>
                  <c:pt idx="12023">
                    <c:v>7</c:v>
                  </c:pt>
                  <c:pt idx="12024">
                    <c:v>9</c:v>
                  </c:pt>
                  <c:pt idx="12025">
                    <c:v>2</c:v>
                  </c:pt>
                  <c:pt idx="12026">
                    <c:v>2</c:v>
                  </c:pt>
                  <c:pt idx="12027">
                    <c:v>2</c:v>
                  </c:pt>
                  <c:pt idx="12028">
                    <c:v>5</c:v>
                  </c:pt>
                  <c:pt idx="12029">
                    <c:v>2</c:v>
                  </c:pt>
                  <c:pt idx="12030">
                    <c:v>1</c:v>
                  </c:pt>
                  <c:pt idx="12031">
                    <c:v>2</c:v>
                  </c:pt>
                  <c:pt idx="12032">
                    <c:v>4</c:v>
                  </c:pt>
                  <c:pt idx="12033">
                    <c:v>2</c:v>
                  </c:pt>
                  <c:pt idx="12034">
                    <c:v>7</c:v>
                  </c:pt>
                  <c:pt idx="12035">
                    <c:v>13</c:v>
                  </c:pt>
                  <c:pt idx="12036">
                    <c:v>2</c:v>
                  </c:pt>
                  <c:pt idx="12037">
                    <c:v>6</c:v>
                  </c:pt>
                  <c:pt idx="12038">
                    <c:v>2</c:v>
                  </c:pt>
                  <c:pt idx="12039">
                    <c:v>4</c:v>
                  </c:pt>
                  <c:pt idx="12040">
                    <c:v>6</c:v>
                  </c:pt>
                  <c:pt idx="12041">
                    <c:v>1</c:v>
                  </c:pt>
                  <c:pt idx="12042">
                    <c:v>3</c:v>
                  </c:pt>
                  <c:pt idx="12043">
                    <c:v>2</c:v>
                  </c:pt>
                  <c:pt idx="12044">
                    <c:v>2</c:v>
                  </c:pt>
                  <c:pt idx="12045">
                    <c:v>9</c:v>
                  </c:pt>
                  <c:pt idx="12046">
                    <c:v>3</c:v>
                  </c:pt>
                  <c:pt idx="12047">
                    <c:v>6</c:v>
                  </c:pt>
                  <c:pt idx="12048">
                    <c:v>2</c:v>
                  </c:pt>
                  <c:pt idx="12049">
                    <c:v>2</c:v>
                  </c:pt>
                  <c:pt idx="12050">
                    <c:v>3</c:v>
                  </c:pt>
                  <c:pt idx="12051">
                    <c:v>3</c:v>
                  </c:pt>
                  <c:pt idx="12052">
                    <c:v>2</c:v>
                  </c:pt>
                  <c:pt idx="12053">
                    <c:v>4</c:v>
                  </c:pt>
                  <c:pt idx="12054">
                    <c:v>2</c:v>
                  </c:pt>
                  <c:pt idx="12055">
                    <c:v>2</c:v>
                  </c:pt>
                  <c:pt idx="12056">
                    <c:v>2</c:v>
                  </c:pt>
                  <c:pt idx="12057">
                    <c:v>3</c:v>
                  </c:pt>
                  <c:pt idx="12058">
                    <c:v>2</c:v>
                  </c:pt>
                  <c:pt idx="12059">
                    <c:v>5</c:v>
                  </c:pt>
                  <c:pt idx="12060">
                    <c:v>2</c:v>
                  </c:pt>
                  <c:pt idx="12061">
                    <c:v>5</c:v>
                  </c:pt>
                  <c:pt idx="12062">
                    <c:v>2</c:v>
                  </c:pt>
                  <c:pt idx="12063">
                    <c:v>5</c:v>
                  </c:pt>
                  <c:pt idx="12064">
                    <c:v>3</c:v>
                  </c:pt>
                  <c:pt idx="12065">
                    <c:v>11</c:v>
                  </c:pt>
                  <c:pt idx="12066">
                    <c:v>4</c:v>
                  </c:pt>
                  <c:pt idx="12067">
                    <c:v>7</c:v>
                  </c:pt>
                  <c:pt idx="12068">
                    <c:v>8</c:v>
                  </c:pt>
                  <c:pt idx="12069">
                    <c:v>8</c:v>
                  </c:pt>
                  <c:pt idx="12070">
                    <c:v>9</c:v>
                  </c:pt>
                  <c:pt idx="12071">
                    <c:v>6</c:v>
                  </c:pt>
                  <c:pt idx="12072">
                    <c:v>5</c:v>
                  </c:pt>
                  <c:pt idx="12073">
                    <c:v>4</c:v>
                  </c:pt>
                  <c:pt idx="12074">
                    <c:v>4</c:v>
                  </c:pt>
                  <c:pt idx="12075">
                    <c:v>8</c:v>
                  </c:pt>
                  <c:pt idx="12076">
                    <c:v>10</c:v>
                  </c:pt>
                  <c:pt idx="12077">
                    <c:v>4</c:v>
                  </c:pt>
                  <c:pt idx="12078">
                    <c:v>8</c:v>
                  </c:pt>
                  <c:pt idx="12079">
                    <c:v>2</c:v>
                  </c:pt>
                  <c:pt idx="12080">
                    <c:v>2</c:v>
                  </c:pt>
                  <c:pt idx="12081">
                    <c:v>3</c:v>
                  </c:pt>
                  <c:pt idx="12082">
                    <c:v>3</c:v>
                  </c:pt>
                  <c:pt idx="12083">
                    <c:v>1</c:v>
                  </c:pt>
                  <c:pt idx="12084">
                    <c:v>7</c:v>
                  </c:pt>
                  <c:pt idx="12085">
                    <c:v>2</c:v>
                  </c:pt>
                  <c:pt idx="12086">
                    <c:v>2</c:v>
                  </c:pt>
                  <c:pt idx="12087">
                    <c:v>4</c:v>
                  </c:pt>
                  <c:pt idx="12088">
                    <c:v>3</c:v>
                  </c:pt>
                  <c:pt idx="12089">
                    <c:v>4</c:v>
                  </c:pt>
                  <c:pt idx="12090">
                    <c:v>7</c:v>
                  </c:pt>
                  <c:pt idx="12091">
                    <c:v>3</c:v>
                  </c:pt>
                  <c:pt idx="12092">
                    <c:v>3</c:v>
                  </c:pt>
                  <c:pt idx="12093">
                    <c:v>16</c:v>
                  </c:pt>
                  <c:pt idx="12094">
                    <c:v>5</c:v>
                  </c:pt>
                  <c:pt idx="12095">
                    <c:v>2</c:v>
                  </c:pt>
                  <c:pt idx="12096">
                    <c:v>7</c:v>
                  </c:pt>
                  <c:pt idx="12097">
                    <c:v>1</c:v>
                  </c:pt>
                  <c:pt idx="12098">
                    <c:v>6</c:v>
                  </c:pt>
                  <c:pt idx="12099">
                    <c:v>6</c:v>
                  </c:pt>
                  <c:pt idx="12100">
                    <c:v>3</c:v>
                  </c:pt>
                  <c:pt idx="12101">
                    <c:v>9</c:v>
                  </c:pt>
                  <c:pt idx="12102">
                    <c:v>9</c:v>
                  </c:pt>
                  <c:pt idx="12103">
                    <c:v>5</c:v>
                  </c:pt>
                  <c:pt idx="12104">
                    <c:v>4</c:v>
                  </c:pt>
                  <c:pt idx="12105">
                    <c:v>4</c:v>
                  </c:pt>
                  <c:pt idx="12106">
                    <c:v>6</c:v>
                  </c:pt>
                  <c:pt idx="12107">
                    <c:v>2</c:v>
                  </c:pt>
                  <c:pt idx="12108">
                    <c:v>9</c:v>
                  </c:pt>
                  <c:pt idx="12109">
                    <c:v>4</c:v>
                  </c:pt>
                  <c:pt idx="12110">
                    <c:v>3</c:v>
                  </c:pt>
                  <c:pt idx="12111">
                    <c:v>15</c:v>
                  </c:pt>
                  <c:pt idx="12112">
                    <c:v>14</c:v>
                  </c:pt>
                  <c:pt idx="12113">
                    <c:v>7</c:v>
                  </c:pt>
                  <c:pt idx="12114">
                    <c:v>10</c:v>
                  </c:pt>
                  <c:pt idx="12115">
                    <c:v>6</c:v>
                  </c:pt>
                  <c:pt idx="12116">
                    <c:v>7</c:v>
                  </c:pt>
                  <c:pt idx="12117">
                    <c:v>1</c:v>
                  </c:pt>
                  <c:pt idx="12118">
                    <c:v>2</c:v>
                  </c:pt>
                  <c:pt idx="12119">
                    <c:v>6</c:v>
                  </c:pt>
                  <c:pt idx="12120">
                    <c:v>7</c:v>
                  </c:pt>
                  <c:pt idx="12121">
                    <c:v>11</c:v>
                  </c:pt>
                  <c:pt idx="12122">
                    <c:v>14</c:v>
                  </c:pt>
                  <c:pt idx="12123">
                    <c:v>9</c:v>
                  </c:pt>
                  <c:pt idx="12124">
                    <c:v>1</c:v>
                  </c:pt>
                  <c:pt idx="12125">
                    <c:v>3</c:v>
                  </c:pt>
                  <c:pt idx="12126">
                    <c:v>4</c:v>
                  </c:pt>
                  <c:pt idx="12127">
                    <c:v>9</c:v>
                  </c:pt>
                  <c:pt idx="12128">
                    <c:v>1</c:v>
                  </c:pt>
                  <c:pt idx="12129">
                    <c:v>5</c:v>
                  </c:pt>
                  <c:pt idx="12130">
                    <c:v>3</c:v>
                  </c:pt>
                  <c:pt idx="12131">
                    <c:v>2</c:v>
                  </c:pt>
                  <c:pt idx="12132">
                    <c:v>3</c:v>
                  </c:pt>
                  <c:pt idx="12133">
                    <c:v>2</c:v>
                  </c:pt>
                  <c:pt idx="12134">
                    <c:v>3</c:v>
                  </c:pt>
                  <c:pt idx="12135">
                    <c:v>8</c:v>
                  </c:pt>
                  <c:pt idx="12136">
                    <c:v>5</c:v>
                  </c:pt>
                  <c:pt idx="12137">
                    <c:v>9</c:v>
                  </c:pt>
                  <c:pt idx="12138">
                    <c:v>3</c:v>
                  </c:pt>
                  <c:pt idx="12139">
                    <c:v>16</c:v>
                  </c:pt>
                  <c:pt idx="12140">
                    <c:v>13</c:v>
                  </c:pt>
                  <c:pt idx="12141">
                    <c:v>14</c:v>
                  </c:pt>
                  <c:pt idx="12142">
                    <c:v>4</c:v>
                  </c:pt>
                  <c:pt idx="12143">
                    <c:v>2</c:v>
                  </c:pt>
                  <c:pt idx="12144">
                    <c:v>2</c:v>
                  </c:pt>
                  <c:pt idx="12145">
                    <c:v>9</c:v>
                  </c:pt>
                  <c:pt idx="12146">
                    <c:v>6</c:v>
                  </c:pt>
                  <c:pt idx="12147">
                    <c:v>3</c:v>
                  </c:pt>
                  <c:pt idx="12148">
                    <c:v>2</c:v>
                  </c:pt>
                  <c:pt idx="12149">
                    <c:v>4</c:v>
                  </c:pt>
                  <c:pt idx="12150">
                    <c:v>4</c:v>
                  </c:pt>
                  <c:pt idx="12151">
                    <c:v>2</c:v>
                  </c:pt>
                  <c:pt idx="12152">
                    <c:v>3</c:v>
                  </c:pt>
                  <c:pt idx="12153">
                    <c:v>9</c:v>
                  </c:pt>
                  <c:pt idx="12154">
                    <c:v>2</c:v>
                  </c:pt>
                  <c:pt idx="12155">
                    <c:v>1</c:v>
                  </c:pt>
                  <c:pt idx="12156">
                    <c:v>5</c:v>
                  </c:pt>
                  <c:pt idx="12157">
                    <c:v>8</c:v>
                  </c:pt>
                  <c:pt idx="12158">
                    <c:v>3</c:v>
                  </c:pt>
                  <c:pt idx="12159">
                    <c:v>5</c:v>
                  </c:pt>
                  <c:pt idx="12160">
                    <c:v>2</c:v>
                  </c:pt>
                  <c:pt idx="12161">
                    <c:v>6</c:v>
                  </c:pt>
                  <c:pt idx="12162">
                    <c:v>4</c:v>
                  </c:pt>
                  <c:pt idx="12163">
                    <c:v>7</c:v>
                  </c:pt>
                  <c:pt idx="12164">
                    <c:v>6</c:v>
                  </c:pt>
                  <c:pt idx="12165">
                    <c:v>3</c:v>
                  </c:pt>
                  <c:pt idx="12166">
                    <c:v>2</c:v>
                  </c:pt>
                  <c:pt idx="12167">
                    <c:v>5</c:v>
                  </c:pt>
                  <c:pt idx="12168">
                    <c:v>13</c:v>
                  </c:pt>
                  <c:pt idx="12169">
                    <c:v>7</c:v>
                  </c:pt>
                  <c:pt idx="12170">
                    <c:v>2</c:v>
                  </c:pt>
                  <c:pt idx="12171">
                    <c:v>9</c:v>
                  </c:pt>
                  <c:pt idx="12172">
                    <c:v>3</c:v>
                  </c:pt>
                  <c:pt idx="12173">
                    <c:v>2</c:v>
                  </c:pt>
                  <c:pt idx="12174">
                    <c:v>3</c:v>
                  </c:pt>
                  <c:pt idx="12175">
                    <c:v>7</c:v>
                  </c:pt>
                  <c:pt idx="12176">
                    <c:v>4</c:v>
                  </c:pt>
                  <c:pt idx="12177">
                    <c:v>2</c:v>
                  </c:pt>
                  <c:pt idx="12178">
                    <c:v>10</c:v>
                  </c:pt>
                  <c:pt idx="12179">
                    <c:v>1</c:v>
                  </c:pt>
                  <c:pt idx="12180">
                    <c:v>8</c:v>
                  </c:pt>
                  <c:pt idx="12181">
                    <c:v>8</c:v>
                  </c:pt>
                  <c:pt idx="12182">
                    <c:v>6</c:v>
                  </c:pt>
                  <c:pt idx="12183">
                    <c:v>9</c:v>
                  </c:pt>
                  <c:pt idx="12184">
                    <c:v>6</c:v>
                  </c:pt>
                  <c:pt idx="12185">
                    <c:v>3</c:v>
                  </c:pt>
                  <c:pt idx="12186">
                    <c:v>4</c:v>
                  </c:pt>
                  <c:pt idx="12187">
                    <c:v>5</c:v>
                  </c:pt>
                  <c:pt idx="12188">
                    <c:v>1</c:v>
                  </c:pt>
                  <c:pt idx="12189">
                    <c:v>15</c:v>
                  </c:pt>
                  <c:pt idx="12190">
                    <c:v>3</c:v>
                  </c:pt>
                  <c:pt idx="12191">
                    <c:v>1</c:v>
                  </c:pt>
                  <c:pt idx="12192">
                    <c:v>5</c:v>
                  </c:pt>
                  <c:pt idx="12193">
                    <c:v>11</c:v>
                  </c:pt>
                  <c:pt idx="12194">
                    <c:v>15</c:v>
                  </c:pt>
                  <c:pt idx="12195">
                    <c:v>3</c:v>
                  </c:pt>
                  <c:pt idx="12196">
                    <c:v>6</c:v>
                  </c:pt>
                  <c:pt idx="12197">
                    <c:v>2</c:v>
                  </c:pt>
                  <c:pt idx="12198">
                    <c:v>3</c:v>
                  </c:pt>
                  <c:pt idx="12199">
                    <c:v>3</c:v>
                  </c:pt>
                  <c:pt idx="12200">
                    <c:v>5</c:v>
                  </c:pt>
                  <c:pt idx="12201">
                    <c:v>1</c:v>
                  </c:pt>
                  <c:pt idx="12202">
                    <c:v>4</c:v>
                  </c:pt>
                  <c:pt idx="12203">
                    <c:v>2</c:v>
                  </c:pt>
                  <c:pt idx="12204">
                    <c:v>4</c:v>
                  </c:pt>
                  <c:pt idx="12205">
                    <c:v>5</c:v>
                  </c:pt>
                  <c:pt idx="12206">
                    <c:v>1</c:v>
                  </c:pt>
                  <c:pt idx="12207">
                    <c:v>1</c:v>
                  </c:pt>
                  <c:pt idx="12208">
                    <c:v>1</c:v>
                  </c:pt>
                  <c:pt idx="12209">
                    <c:v>1</c:v>
                  </c:pt>
                  <c:pt idx="12210">
                    <c:v>3</c:v>
                  </c:pt>
                  <c:pt idx="12211">
                    <c:v>5</c:v>
                  </c:pt>
                  <c:pt idx="12212">
                    <c:v>8</c:v>
                  </c:pt>
                  <c:pt idx="12213">
                    <c:v>4</c:v>
                  </c:pt>
                  <c:pt idx="12214">
                    <c:v>3</c:v>
                  </c:pt>
                  <c:pt idx="12215">
                    <c:v>6</c:v>
                  </c:pt>
                  <c:pt idx="12216">
                    <c:v>5</c:v>
                  </c:pt>
                  <c:pt idx="12217">
                    <c:v>6</c:v>
                  </c:pt>
                  <c:pt idx="12218">
                    <c:v>13</c:v>
                  </c:pt>
                  <c:pt idx="12219">
                    <c:v>4</c:v>
                  </c:pt>
                  <c:pt idx="12220">
                    <c:v>6</c:v>
                  </c:pt>
                  <c:pt idx="12221">
                    <c:v>1</c:v>
                  </c:pt>
                  <c:pt idx="12222">
                    <c:v>8</c:v>
                  </c:pt>
                  <c:pt idx="12223">
                    <c:v>10</c:v>
                  </c:pt>
                  <c:pt idx="12224">
                    <c:v>2</c:v>
                  </c:pt>
                  <c:pt idx="12225">
                    <c:v>5</c:v>
                  </c:pt>
                  <c:pt idx="12226">
                    <c:v>3</c:v>
                  </c:pt>
                  <c:pt idx="12227">
                    <c:v>5</c:v>
                  </c:pt>
                  <c:pt idx="12228">
                    <c:v>1</c:v>
                  </c:pt>
                  <c:pt idx="12229">
                    <c:v>1</c:v>
                  </c:pt>
                  <c:pt idx="12230">
                    <c:v>1</c:v>
                  </c:pt>
                  <c:pt idx="12231">
                    <c:v>11</c:v>
                  </c:pt>
                  <c:pt idx="12232">
                    <c:v>12</c:v>
                  </c:pt>
                  <c:pt idx="12233">
                    <c:v>3</c:v>
                  </c:pt>
                  <c:pt idx="12234">
                    <c:v>22</c:v>
                  </c:pt>
                  <c:pt idx="12235">
                    <c:v>5</c:v>
                  </c:pt>
                  <c:pt idx="12236">
                    <c:v>3</c:v>
                  </c:pt>
                  <c:pt idx="12237">
                    <c:v>2</c:v>
                  </c:pt>
                  <c:pt idx="12238">
                    <c:v>1</c:v>
                  </c:pt>
                  <c:pt idx="12239">
                    <c:v>8</c:v>
                  </c:pt>
                  <c:pt idx="12240">
                    <c:v>4</c:v>
                  </c:pt>
                  <c:pt idx="12241">
                    <c:v>2</c:v>
                  </c:pt>
                  <c:pt idx="12242">
                    <c:v>3</c:v>
                  </c:pt>
                  <c:pt idx="12243">
                    <c:v>5</c:v>
                  </c:pt>
                  <c:pt idx="12244">
                    <c:v>8</c:v>
                  </c:pt>
                  <c:pt idx="12245">
                    <c:v>10</c:v>
                  </c:pt>
                  <c:pt idx="12246">
                    <c:v>8</c:v>
                  </c:pt>
                  <c:pt idx="12247">
                    <c:v>7</c:v>
                  </c:pt>
                  <c:pt idx="12248">
                    <c:v>3</c:v>
                  </c:pt>
                  <c:pt idx="12249">
                    <c:v>7</c:v>
                  </c:pt>
                  <c:pt idx="12250">
                    <c:v>5</c:v>
                  </c:pt>
                  <c:pt idx="12251">
                    <c:v>4</c:v>
                  </c:pt>
                  <c:pt idx="12252">
                    <c:v>1</c:v>
                  </c:pt>
                  <c:pt idx="12253">
                    <c:v>20</c:v>
                  </c:pt>
                  <c:pt idx="12254">
                    <c:v>5</c:v>
                  </c:pt>
                  <c:pt idx="12255">
                    <c:v>5</c:v>
                  </c:pt>
                  <c:pt idx="12256">
                    <c:v>17</c:v>
                  </c:pt>
                  <c:pt idx="12257">
                    <c:v>3</c:v>
                  </c:pt>
                  <c:pt idx="12258">
                    <c:v>4</c:v>
                  </c:pt>
                  <c:pt idx="12259">
                    <c:v>3</c:v>
                  </c:pt>
                  <c:pt idx="12260">
                    <c:v>13</c:v>
                  </c:pt>
                  <c:pt idx="12261">
                    <c:v>1</c:v>
                  </c:pt>
                  <c:pt idx="12262">
                    <c:v>5</c:v>
                  </c:pt>
                  <c:pt idx="12263">
                    <c:v>4</c:v>
                  </c:pt>
                  <c:pt idx="12264">
                    <c:v>12</c:v>
                  </c:pt>
                  <c:pt idx="12265">
                    <c:v>11</c:v>
                  </c:pt>
                  <c:pt idx="12266">
                    <c:v>1</c:v>
                  </c:pt>
                  <c:pt idx="12267">
                    <c:v>4</c:v>
                  </c:pt>
                  <c:pt idx="12268">
                    <c:v>2</c:v>
                  </c:pt>
                  <c:pt idx="12269">
                    <c:v>8</c:v>
                  </c:pt>
                  <c:pt idx="12270">
                    <c:v>2</c:v>
                  </c:pt>
                  <c:pt idx="12271">
                    <c:v>4</c:v>
                  </c:pt>
                  <c:pt idx="12272">
                    <c:v>2</c:v>
                  </c:pt>
                  <c:pt idx="12273">
                    <c:v>6</c:v>
                  </c:pt>
                  <c:pt idx="12274">
                    <c:v>3</c:v>
                  </c:pt>
                  <c:pt idx="12275">
                    <c:v>9</c:v>
                  </c:pt>
                  <c:pt idx="12276">
                    <c:v>2</c:v>
                  </c:pt>
                  <c:pt idx="12277">
                    <c:v>6</c:v>
                  </c:pt>
                  <c:pt idx="12278">
                    <c:v>7</c:v>
                  </c:pt>
                  <c:pt idx="12279">
                    <c:v>3</c:v>
                  </c:pt>
                  <c:pt idx="12280">
                    <c:v>3</c:v>
                  </c:pt>
                  <c:pt idx="12281">
                    <c:v>1</c:v>
                  </c:pt>
                  <c:pt idx="12282">
                    <c:v>2</c:v>
                  </c:pt>
                  <c:pt idx="12283">
                    <c:v>3</c:v>
                  </c:pt>
                  <c:pt idx="12284">
                    <c:v>10</c:v>
                  </c:pt>
                  <c:pt idx="12285">
                    <c:v>5</c:v>
                  </c:pt>
                  <c:pt idx="12286">
                    <c:v>20</c:v>
                  </c:pt>
                  <c:pt idx="12287">
                    <c:v>2</c:v>
                  </c:pt>
                  <c:pt idx="12288">
                    <c:v>6</c:v>
                  </c:pt>
                  <c:pt idx="12289">
                    <c:v>3</c:v>
                  </c:pt>
                  <c:pt idx="12290">
                    <c:v>10</c:v>
                  </c:pt>
                  <c:pt idx="12291">
                    <c:v>3</c:v>
                  </c:pt>
                  <c:pt idx="12292">
                    <c:v>11</c:v>
                  </c:pt>
                  <c:pt idx="12293">
                    <c:v>4</c:v>
                  </c:pt>
                  <c:pt idx="12294">
                    <c:v>7</c:v>
                  </c:pt>
                  <c:pt idx="12295">
                    <c:v>2</c:v>
                  </c:pt>
                  <c:pt idx="12296">
                    <c:v>3</c:v>
                  </c:pt>
                  <c:pt idx="12297">
                    <c:v>4</c:v>
                  </c:pt>
                  <c:pt idx="12298">
                    <c:v>4</c:v>
                  </c:pt>
                  <c:pt idx="12299">
                    <c:v>8</c:v>
                  </c:pt>
                  <c:pt idx="12300">
                    <c:v>6</c:v>
                  </c:pt>
                  <c:pt idx="12301">
                    <c:v>9</c:v>
                  </c:pt>
                  <c:pt idx="12302">
                    <c:v>5</c:v>
                  </c:pt>
                  <c:pt idx="12303">
                    <c:v>2</c:v>
                  </c:pt>
                  <c:pt idx="12304">
                    <c:v>4</c:v>
                  </c:pt>
                  <c:pt idx="12305">
                    <c:v>7</c:v>
                  </c:pt>
                  <c:pt idx="12306">
                    <c:v>3</c:v>
                  </c:pt>
                  <c:pt idx="12307">
                    <c:v>9</c:v>
                  </c:pt>
                  <c:pt idx="12308">
                    <c:v>2</c:v>
                  </c:pt>
                  <c:pt idx="12309">
                    <c:v>9</c:v>
                  </c:pt>
                  <c:pt idx="12310">
                    <c:v>2</c:v>
                  </c:pt>
                  <c:pt idx="12311">
                    <c:v>11</c:v>
                  </c:pt>
                  <c:pt idx="12312">
                    <c:v>2</c:v>
                  </c:pt>
                  <c:pt idx="12313">
                    <c:v>2</c:v>
                  </c:pt>
                  <c:pt idx="12314">
                    <c:v>6</c:v>
                  </c:pt>
                  <c:pt idx="12315">
                    <c:v>10</c:v>
                  </c:pt>
                  <c:pt idx="12316">
                    <c:v>5</c:v>
                  </c:pt>
                  <c:pt idx="12317">
                    <c:v>3</c:v>
                  </c:pt>
                  <c:pt idx="12318">
                    <c:v>6</c:v>
                  </c:pt>
                  <c:pt idx="12319">
                    <c:v>3</c:v>
                  </c:pt>
                  <c:pt idx="12320">
                    <c:v>7</c:v>
                  </c:pt>
                  <c:pt idx="12321">
                    <c:v>2</c:v>
                  </c:pt>
                  <c:pt idx="12322">
                    <c:v>2</c:v>
                  </c:pt>
                  <c:pt idx="12323">
                    <c:v>3</c:v>
                  </c:pt>
                  <c:pt idx="12324">
                    <c:v>4</c:v>
                  </c:pt>
                  <c:pt idx="12325">
                    <c:v>7</c:v>
                  </c:pt>
                  <c:pt idx="12326">
                    <c:v>4</c:v>
                  </c:pt>
                  <c:pt idx="12327">
                    <c:v>7</c:v>
                  </c:pt>
                  <c:pt idx="12328">
                    <c:v>4</c:v>
                  </c:pt>
                  <c:pt idx="12329">
                    <c:v>4</c:v>
                  </c:pt>
                  <c:pt idx="12330">
                    <c:v>2</c:v>
                  </c:pt>
                  <c:pt idx="12331">
                    <c:v>5</c:v>
                  </c:pt>
                  <c:pt idx="12332">
                    <c:v>4</c:v>
                  </c:pt>
                  <c:pt idx="12333">
                    <c:v>12</c:v>
                  </c:pt>
                  <c:pt idx="12334">
                    <c:v>5</c:v>
                  </c:pt>
                  <c:pt idx="12335">
                    <c:v>1</c:v>
                  </c:pt>
                  <c:pt idx="12336">
                    <c:v>5</c:v>
                  </c:pt>
                  <c:pt idx="12337">
                    <c:v>2</c:v>
                  </c:pt>
                  <c:pt idx="12338">
                    <c:v>7</c:v>
                  </c:pt>
                  <c:pt idx="12339">
                    <c:v>14</c:v>
                  </c:pt>
                  <c:pt idx="12340">
                    <c:v>2</c:v>
                  </c:pt>
                  <c:pt idx="12341">
                    <c:v>10</c:v>
                  </c:pt>
                  <c:pt idx="12342">
                    <c:v>2</c:v>
                  </c:pt>
                  <c:pt idx="12343">
                    <c:v>4</c:v>
                  </c:pt>
                  <c:pt idx="12344">
                    <c:v>4</c:v>
                  </c:pt>
                  <c:pt idx="12345">
                    <c:v>3</c:v>
                  </c:pt>
                  <c:pt idx="12346">
                    <c:v>3</c:v>
                  </c:pt>
                  <c:pt idx="12347">
                    <c:v>5</c:v>
                  </c:pt>
                  <c:pt idx="12348">
                    <c:v>4</c:v>
                  </c:pt>
                  <c:pt idx="12349">
                    <c:v>5</c:v>
                  </c:pt>
                  <c:pt idx="12350">
                    <c:v>2</c:v>
                  </c:pt>
                  <c:pt idx="12351">
                    <c:v>3</c:v>
                  </c:pt>
                  <c:pt idx="12352">
                    <c:v>3</c:v>
                  </c:pt>
                  <c:pt idx="12353">
                    <c:v>8</c:v>
                  </c:pt>
                  <c:pt idx="12354">
                    <c:v>11</c:v>
                  </c:pt>
                  <c:pt idx="12355">
                    <c:v>5</c:v>
                  </c:pt>
                  <c:pt idx="12356">
                    <c:v>2</c:v>
                  </c:pt>
                  <c:pt idx="12357">
                    <c:v>3</c:v>
                  </c:pt>
                  <c:pt idx="12358">
                    <c:v>3</c:v>
                  </c:pt>
                  <c:pt idx="12359">
                    <c:v>2</c:v>
                  </c:pt>
                  <c:pt idx="12360">
                    <c:v>3</c:v>
                  </c:pt>
                  <c:pt idx="12361">
                    <c:v>2</c:v>
                  </c:pt>
                  <c:pt idx="12362">
                    <c:v>9</c:v>
                  </c:pt>
                  <c:pt idx="12363">
                    <c:v>7</c:v>
                  </c:pt>
                  <c:pt idx="12364">
                    <c:v>5</c:v>
                  </c:pt>
                  <c:pt idx="12365">
                    <c:v>7</c:v>
                  </c:pt>
                  <c:pt idx="12366">
                    <c:v>4</c:v>
                  </c:pt>
                  <c:pt idx="12367">
                    <c:v>6</c:v>
                  </c:pt>
                  <c:pt idx="12368">
                    <c:v>7</c:v>
                  </c:pt>
                  <c:pt idx="12369">
                    <c:v>9</c:v>
                  </c:pt>
                  <c:pt idx="12370">
                    <c:v>2</c:v>
                  </c:pt>
                  <c:pt idx="12371">
                    <c:v>2</c:v>
                  </c:pt>
                  <c:pt idx="12372">
                    <c:v>9</c:v>
                  </c:pt>
                  <c:pt idx="12373">
                    <c:v>3</c:v>
                  </c:pt>
                  <c:pt idx="12374">
                    <c:v>5</c:v>
                  </c:pt>
                  <c:pt idx="12375">
                    <c:v>4</c:v>
                  </c:pt>
                  <c:pt idx="12376">
                    <c:v>5</c:v>
                  </c:pt>
                  <c:pt idx="12377">
                    <c:v>10</c:v>
                  </c:pt>
                  <c:pt idx="12378">
                    <c:v>7</c:v>
                  </c:pt>
                  <c:pt idx="12379">
                    <c:v>5</c:v>
                  </c:pt>
                  <c:pt idx="12380">
                    <c:v>7</c:v>
                  </c:pt>
                  <c:pt idx="12381">
                    <c:v>6</c:v>
                  </c:pt>
                  <c:pt idx="12382">
                    <c:v>7</c:v>
                  </c:pt>
                  <c:pt idx="12383">
                    <c:v>3</c:v>
                  </c:pt>
                  <c:pt idx="12384">
                    <c:v>6</c:v>
                  </c:pt>
                  <c:pt idx="12385">
                    <c:v>10</c:v>
                  </c:pt>
                  <c:pt idx="12386">
                    <c:v>4</c:v>
                  </c:pt>
                  <c:pt idx="12387">
                    <c:v>4</c:v>
                  </c:pt>
                  <c:pt idx="12388">
                    <c:v>6</c:v>
                  </c:pt>
                  <c:pt idx="12389">
                    <c:v>8</c:v>
                  </c:pt>
                  <c:pt idx="12390">
                    <c:v>4</c:v>
                  </c:pt>
                  <c:pt idx="12391">
                    <c:v>13</c:v>
                  </c:pt>
                  <c:pt idx="12392">
                    <c:v>4</c:v>
                  </c:pt>
                  <c:pt idx="12393">
                    <c:v>19</c:v>
                  </c:pt>
                  <c:pt idx="12394">
                    <c:v>9</c:v>
                  </c:pt>
                  <c:pt idx="12395">
                    <c:v>8</c:v>
                  </c:pt>
                  <c:pt idx="12396">
                    <c:v>4</c:v>
                  </c:pt>
                  <c:pt idx="12397">
                    <c:v>6</c:v>
                  </c:pt>
                  <c:pt idx="12398">
                    <c:v>5</c:v>
                  </c:pt>
                  <c:pt idx="12399">
                    <c:v>10</c:v>
                  </c:pt>
                  <c:pt idx="12400">
                    <c:v>5</c:v>
                  </c:pt>
                  <c:pt idx="12401">
                    <c:v>3</c:v>
                  </c:pt>
                  <c:pt idx="12402">
                    <c:v>13</c:v>
                  </c:pt>
                  <c:pt idx="12403">
                    <c:v>3</c:v>
                  </c:pt>
                  <c:pt idx="12404">
                    <c:v>3</c:v>
                  </c:pt>
                  <c:pt idx="12405">
                    <c:v>1</c:v>
                  </c:pt>
                  <c:pt idx="12406">
                    <c:v>1</c:v>
                  </c:pt>
                  <c:pt idx="12407">
                    <c:v>7</c:v>
                  </c:pt>
                  <c:pt idx="12408">
                    <c:v>7</c:v>
                  </c:pt>
                  <c:pt idx="12409">
                    <c:v>5</c:v>
                  </c:pt>
                  <c:pt idx="12410">
                    <c:v>10</c:v>
                  </c:pt>
                  <c:pt idx="12411">
                    <c:v>1</c:v>
                  </c:pt>
                  <c:pt idx="12412">
                    <c:v>3</c:v>
                  </c:pt>
                  <c:pt idx="12413">
                    <c:v>6</c:v>
                  </c:pt>
                  <c:pt idx="12414">
                    <c:v>1</c:v>
                  </c:pt>
                  <c:pt idx="12415">
                    <c:v>6</c:v>
                  </c:pt>
                  <c:pt idx="12416">
                    <c:v>3</c:v>
                  </c:pt>
                  <c:pt idx="12417">
                    <c:v>5</c:v>
                  </c:pt>
                  <c:pt idx="12418">
                    <c:v>13</c:v>
                  </c:pt>
                  <c:pt idx="12419">
                    <c:v>12</c:v>
                  </c:pt>
                  <c:pt idx="12420">
                    <c:v>3</c:v>
                  </c:pt>
                  <c:pt idx="12421">
                    <c:v>3</c:v>
                  </c:pt>
                  <c:pt idx="12422">
                    <c:v>3</c:v>
                  </c:pt>
                  <c:pt idx="12423">
                    <c:v>10</c:v>
                  </c:pt>
                  <c:pt idx="12424">
                    <c:v>1</c:v>
                  </c:pt>
                  <c:pt idx="12425">
                    <c:v>2</c:v>
                  </c:pt>
                  <c:pt idx="12426">
                    <c:v>5</c:v>
                  </c:pt>
                  <c:pt idx="12427">
                    <c:v>7</c:v>
                  </c:pt>
                  <c:pt idx="12428">
                    <c:v>3</c:v>
                  </c:pt>
                  <c:pt idx="12429">
                    <c:v>1</c:v>
                  </c:pt>
                  <c:pt idx="12430">
                    <c:v>6</c:v>
                  </c:pt>
                  <c:pt idx="12431">
                    <c:v>2</c:v>
                  </c:pt>
                  <c:pt idx="12432">
                    <c:v>2</c:v>
                  </c:pt>
                  <c:pt idx="12433">
                    <c:v>2</c:v>
                  </c:pt>
                  <c:pt idx="12434">
                    <c:v>5</c:v>
                  </c:pt>
                  <c:pt idx="12435">
                    <c:v>2</c:v>
                  </c:pt>
                  <c:pt idx="12436">
                    <c:v>3</c:v>
                  </c:pt>
                  <c:pt idx="12437">
                    <c:v>8</c:v>
                  </c:pt>
                  <c:pt idx="12438">
                    <c:v>1</c:v>
                  </c:pt>
                  <c:pt idx="12439">
                    <c:v>1</c:v>
                  </c:pt>
                  <c:pt idx="12440">
                    <c:v>5</c:v>
                  </c:pt>
                  <c:pt idx="12441">
                    <c:v>8</c:v>
                  </c:pt>
                  <c:pt idx="12442">
                    <c:v>9</c:v>
                  </c:pt>
                  <c:pt idx="12443">
                    <c:v>4</c:v>
                  </c:pt>
                  <c:pt idx="12444">
                    <c:v>7</c:v>
                  </c:pt>
                  <c:pt idx="12445">
                    <c:v>8</c:v>
                  </c:pt>
                  <c:pt idx="12446">
                    <c:v>9</c:v>
                  </c:pt>
                  <c:pt idx="12447">
                    <c:v>4</c:v>
                  </c:pt>
                  <c:pt idx="12448">
                    <c:v>3</c:v>
                  </c:pt>
                  <c:pt idx="12449">
                    <c:v>1</c:v>
                  </c:pt>
                  <c:pt idx="12450">
                    <c:v>1</c:v>
                  </c:pt>
                  <c:pt idx="12451">
                    <c:v>8</c:v>
                  </c:pt>
                  <c:pt idx="12452">
                    <c:v>5</c:v>
                  </c:pt>
                  <c:pt idx="12453">
                    <c:v>4</c:v>
                  </c:pt>
                  <c:pt idx="12454">
                    <c:v>5</c:v>
                  </c:pt>
                  <c:pt idx="12455">
                    <c:v>2</c:v>
                  </c:pt>
                  <c:pt idx="12456">
                    <c:v>5</c:v>
                  </c:pt>
                  <c:pt idx="12457">
                    <c:v>3</c:v>
                  </c:pt>
                  <c:pt idx="12458">
                    <c:v>15</c:v>
                  </c:pt>
                  <c:pt idx="12459">
                    <c:v>9</c:v>
                  </c:pt>
                  <c:pt idx="12460">
                    <c:v>7</c:v>
                  </c:pt>
                  <c:pt idx="12461">
                    <c:v>9</c:v>
                  </c:pt>
                  <c:pt idx="12462">
                    <c:v>4</c:v>
                  </c:pt>
                  <c:pt idx="12463">
                    <c:v>6</c:v>
                  </c:pt>
                  <c:pt idx="12464">
                    <c:v>5</c:v>
                  </c:pt>
                  <c:pt idx="12465">
                    <c:v>9</c:v>
                  </c:pt>
                  <c:pt idx="12466">
                    <c:v>3</c:v>
                  </c:pt>
                  <c:pt idx="12467">
                    <c:v>6</c:v>
                  </c:pt>
                  <c:pt idx="12468">
                    <c:v>4</c:v>
                  </c:pt>
                  <c:pt idx="12469">
                    <c:v>3</c:v>
                  </c:pt>
                  <c:pt idx="12470">
                    <c:v>11</c:v>
                  </c:pt>
                  <c:pt idx="12471">
                    <c:v>4</c:v>
                  </c:pt>
                  <c:pt idx="12472">
                    <c:v>4</c:v>
                  </c:pt>
                  <c:pt idx="12473">
                    <c:v>3</c:v>
                  </c:pt>
                  <c:pt idx="12474">
                    <c:v>7</c:v>
                  </c:pt>
                  <c:pt idx="12475">
                    <c:v>3</c:v>
                  </c:pt>
                  <c:pt idx="12476">
                    <c:v>11</c:v>
                  </c:pt>
                  <c:pt idx="12477">
                    <c:v>3</c:v>
                  </c:pt>
                  <c:pt idx="12478">
                    <c:v>10</c:v>
                  </c:pt>
                  <c:pt idx="12479">
                    <c:v>5</c:v>
                  </c:pt>
                  <c:pt idx="12480">
                    <c:v>3</c:v>
                  </c:pt>
                  <c:pt idx="12481">
                    <c:v>4</c:v>
                  </c:pt>
                  <c:pt idx="12482">
                    <c:v>7</c:v>
                  </c:pt>
                  <c:pt idx="12483">
                    <c:v>6</c:v>
                  </c:pt>
                  <c:pt idx="12484">
                    <c:v>1</c:v>
                  </c:pt>
                  <c:pt idx="12485">
                    <c:v>4</c:v>
                  </c:pt>
                  <c:pt idx="12486">
                    <c:v>14</c:v>
                  </c:pt>
                  <c:pt idx="12487">
                    <c:v>1</c:v>
                  </c:pt>
                  <c:pt idx="12488">
                    <c:v>12</c:v>
                  </c:pt>
                  <c:pt idx="12489">
                    <c:v>7</c:v>
                  </c:pt>
                  <c:pt idx="12490">
                    <c:v>8</c:v>
                  </c:pt>
                  <c:pt idx="12491">
                    <c:v>8</c:v>
                  </c:pt>
                  <c:pt idx="12492">
                    <c:v>5</c:v>
                  </c:pt>
                  <c:pt idx="12493">
                    <c:v>1</c:v>
                  </c:pt>
                  <c:pt idx="12494">
                    <c:v>5</c:v>
                  </c:pt>
                  <c:pt idx="12495">
                    <c:v>3</c:v>
                  </c:pt>
                  <c:pt idx="12496">
                    <c:v>3</c:v>
                  </c:pt>
                  <c:pt idx="12497">
                    <c:v>4</c:v>
                  </c:pt>
                  <c:pt idx="12498">
                    <c:v>8</c:v>
                  </c:pt>
                  <c:pt idx="12499">
                    <c:v>3</c:v>
                  </c:pt>
                  <c:pt idx="12500">
                    <c:v>4</c:v>
                  </c:pt>
                  <c:pt idx="12501">
                    <c:v>5</c:v>
                  </c:pt>
                  <c:pt idx="12502">
                    <c:v>15</c:v>
                  </c:pt>
                  <c:pt idx="12503">
                    <c:v>4</c:v>
                  </c:pt>
                  <c:pt idx="12504">
                    <c:v>9</c:v>
                  </c:pt>
                  <c:pt idx="12505">
                    <c:v>15</c:v>
                  </c:pt>
                  <c:pt idx="12506">
                    <c:v>5</c:v>
                  </c:pt>
                  <c:pt idx="12507">
                    <c:v>1</c:v>
                  </c:pt>
                  <c:pt idx="12508">
                    <c:v>22</c:v>
                  </c:pt>
                  <c:pt idx="12509">
                    <c:v>3</c:v>
                  </c:pt>
                  <c:pt idx="12510">
                    <c:v>3</c:v>
                  </c:pt>
                  <c:pt idx="12511">
                    <c:v>8</c:v>
                  </c:pt>
                  <c:pt idx="12512">
                    <c:v>3</c:v>
                  </c:pt>
                  <c:pt idx="12513">
                    <c:v>7</c:v>
                  </c:pt>
                  <c:pt idx="12514">
                    <c:v>2</c:v>
                  </c:pt>
                  <c:pt idx="12515">
                    <c:v>5</c:v>
                  </c:pt>
                  <c:pt idx="12516">
                    <c:v>2</c:v>
                  </c:pt>
                  <c:pt idx="12517">
                    <c:v>2</c:v>
                  </c:pt>
                  <c:pt idx="12518">
                    <c:v>4</c:v>
                  </c:pt>
                  <c:pt idx="12519">
                    <c:v>2</c:v>
                  </c:pt>
                  <c:pt idx="12520">
                    <c:v>4</c:v>
                  </c:pt>
                  <c:pt idx="12521">
                    <c:v>3</c:v>
                  </c:pt>
                  <c:pt idx="12522">
                    <c:v>4</c:v>
                  </c:pt>
                  <c:pt idx="12523">
                    <c:v>7</c:v>
                  </c:pt>
                  <c:pt idx="12524">
                    <c:v>4</c:v>
                  </c:pt>
                  <c:pt idx="12525">
                    <c:v>11</c:v>
                  </c:pt>
                  <c:pt idx="12526">
                    <c:v>7</c:v>
                  </c:pt>
                  <c:pt idx="12527">
                    <c:v>1</c:v>
                  </c:pt>
                  <c:pt idx="12528">
                    <c:v>4</c:v>
                  </c:pt>
                  <c:pt idx="12529">
                    <c:v>3</c:v>
                  </c:pt>
                  <c:pt idx="12530">
                    <c:v>2</c:v>
                  </c:pt>
                  <c:pt idx="12531">
                    <c:v>5</c:v>
                  </c:pt>
                  <c:pt idx="12532">
                    <c:v>6</c:v>
                  </c:pt>
                  <c:pt idx="12533">
                    <c:v>1</c:v>
                  </c:pt>
                  <c:pt idx="12534">
                    <c:v>3</c:v>
                  </c:pt>
                  <c:pt idx="12535">
                    <c:v>6</c:v>
                  </c:pt>
                  <c:pt idx="12536">
                    <c:v>3</c:v>
                  </c:pt>
                  <c:pt idx="12537">
                    <c:v>3</c:v>
                  </c:pt>
                  <c:pt idx="12538">
                    <c:v>7</c:v>
                  </c:pt>
                  <c:pt idx="12539">
                    <c:v>3</c:v>
                  </c:pt>
                  <c:pt idx="12540">
                    <c:v>5</c:v>
                  </c:pt>
                  <c:pt idx="12541">
                    <c:v>3</c:v>
                  </c:pt>
                  <c:pt idx="12542">
                    <c:v>8</c:v>
                  </c:pt>
                  <c:pt idx="12543">
                    <c:v>1</c:v>
                  </c:pt>
                  <c:pt idx="12544">
                    <c:v>9</c:v>
                  </c:pt>
                  <c:pt idx="12545">
                    <c:v>2</c:v>
                  </c:pt>
                  <c:pt idx="12546">
                    <c:v>6</c:v>
                  </c:pt>
                  <c:pt idx="12547">
                    <c:v>10</c:v>
                  </c:pt>
                  <c:pt idx="12548">
                    <c:v>4</c:v>
                  </c:pt>
                  <c:pt idx="12549">
                    <c:v>3</c:v>
                  </c:pt>
                  <c:pt idx="12550">
                    <c:v>7</c:v>
                  </c:pt>
                  <c:pt idx="12551">
                    <c:v>4</c:v>
                  </c:pt>
                  <c:pt idx="12552">
                    <c:v>15</c:v>
                  </c:pt>
                  <c:pt idx="12553">
                    <c:v>14</c:v>
                  </c:pt>
                  <c:pt idx="12554">
                    <c:v>8</c:v>
                  </c:pt>
                  <c:pt idx="12555">
                    <c:v>5</c:v>
                  </c:pt>
                  <c:pt idx="12556">
                    <c:v>5</c:v>
                  </c:pt>
                  <c:pt idx="12557">
                    <c:v>8</c:v>
                  </c:pt>
                  <c:pt idx="12558">
                    <c:v>4</c:v>
                  </c:pt>
                  <c:pt idx="12559">
                    <c:v>3</c:v>
                  </c:pt>
                  <c:pt idx="12560">
                    <c:v>3</c:v>
                  </c:pt>
                  <c:pt idx="12561">
                    <c:v>7</c:v>
                  </c:pt>
                  <c:pt idx="12562">
                    <c:v>1</c:v>
                  </c:pt>
                  <c:pt idx="12563">
                    <c:v>4</c:v>
                  </c:pt>
                  <c:pt idx="12564">
                    <c:v>4</c:v>
                  </c:pt>
                  <c:pt idx="12565">
                    <c:v>2</c:v>
                  </c:pt>
                  <c:pt idx="12566">
                    <c:v>1</c:v>
                  </c:pt>
                  <c:pt idx="12567">
                    <c:v>4</c:v>
                  </c:pt>
                  <c:pt idx="12568">
                    <c:v>8</c:v>
                  </c:pt>
                  <c:pt idx="12569">
                    <c:v>13</c:v>
                  </c:pt>
                  <c:pt idx="12570">
                    <c:v>5</c:v>
                  </c:pt>
                  <c:pt idx="12571">
                    <c:v>9</c:v>
                  </c:pt>
                  <c:pt idx="12572">
                    <c:v>4</c:v>
                  </c:pt>
                  <c:pt idx="12573">
                    <c:v>2</c:v>
                  </c:pt>
                  <c:pt idx="12574">
                    <c:v>3</c:v>
                  </c:pt>
                  <c:pt idx="12575">
                    <c:v>9</c:v>
                  </c:pt>
                  <c:pt idx="12576">
                    <c:v>1</c:v>
                  </c:pt>
                  <c:pt idx="12577">
                    <c:v>4</c:v>
                  </c:pt>
                  <c:pt idx="12578">
                    <c:v>3</c:v>
                  </c:pt>
                  <c:pt idx="12579">
                    <c:v>3</c:v>
                  </c:pt>
                  <c:pt idx="12580">
                    <c:v>7</c:v>
                  </c:pt>
                  <c:pt idx="12581">
                    <c:v>3</c:v>
                  </c:pt>
                  <c:pt idx="12582">
                    <c:v>17</c:v>
                  </c:pt>
                  <c:pt idx="12583">
                    <c:v>4</c:v>
                  </c:pt>
                  <c:pt idx="12584">
                    <c:v>5</c:v>
                  </c:pt>
                  <c:pt idx="12585">
                    <c:v>3</c:v>
                  </c:pt>
                  <c:pt idx="12586">
                    <c:v>8</c:v>
                  </c:pt>
                  <c:pt idx="12587">
                    <c:v>19</c:v>
                  </c:pt>
                  <c:pt idx="12588">
                    <c:v>3</c:v>
                  </c:pt>
                  <c:pt idx="12589">
                    <c:v>13</c:v>
                  </c:pt>
                  <c:pt idx="12590">
                    <c:v>7</c:v>
                  </c:pt>
                  <c:pt idx="12591">
                    <c:v>6</c:v>
                  </c:pt>
                  <c:pt idx="12592">
                    <c:v>7</c:v>
                  </c:pt>
                  <c:pt idx="12593">
                    <c:v>2</c:v>
                  </c:pt>
                  <c:pt idx="12594">
                    <c:v>9</c:v>
                  </c:pt>
                  <c:pt idx="12595">
                    <c:v>14</c:v>
                  </c:pt>
                  <c:pt idx="12596">
                    <c:v>4</c:v>
                  </c:pt>
                  <c:pt idx="12597">
                    <c:v>6</c:v>
                  </c:pt>
                  <c:pt idx="12598">
                    <c:v>12</c:v>
                  </c:pt>
                  <c:pt idx="12599">
                    <c:v>3</c:v>
                  </c:pt>
                  <c:pt idx="12600">
                    <c:v>10</c:v>
                  </c:pt>
                  <c:pt idx="12601">
                    <c:v>6</c:v>
                  </c:pt>
                  <c:pt idx="12602">
                    <c:v>7</c:v>
                  </c:pt>
                  <c:pt idx="12603">
                    <c:v>5</c:v>
                  </c:pt>
                  <c:pt idx="12604">
                    <c:v>1</c:v>
                  </c:pt>
                  <c:pt idx="12605">
                    <c:v>3</c:v>
                  </c:pt>
                  <c:pt idx="12606">
                    <c:v>12</c:v>
                  </c:pt>
                  <c:pt idx="12607">
                    <c:v>2</c:v>
                  </c:pt>
                  <c:pt idx="12608">
                    <c:v>4</c:v>
                  </c:pt>
                  <c:pt idx="12609">
                    <c:v>7</c:v>
                  </c:pt>
                  <c:pt idx="12610">
                    <c:v>14</c:v>
                  </c:pt>
                  <c:pt idx="12611">
                    <c:v>4</c:v>
                  </c:pt>
                  <c:pt idx="12612">
                    <c:v>6</c:v>
                  </c:pt>
                  <c:pt idx="12613">
                    <c:v>2</c:v>
                  </c:pt>
                  <c:pt idx="12614">
                    <c:v>13</c:v>
                  </c:pt>
                  <c:pt idx="12615">
                    <c:v>6</c:v>
                  </c:pt>
                  <c:pt idx="12616">
                    <c:v>8</c:v>
                  </c:pt>
                  <c:pt idx="12617">
                    <c:v>1</c:v>
                  </c:pt>
                  <c:pt idx="12618">
                    <c:v>13</c:v>
                  </c:pt>
                  <c:pt idx="12619">
                    <c:v>5</c:v>
                  </c:pt>
                  <c:pt idx="12620">
                    <c:v>2</c:v>
                  </c:pt>
                  <c:pt idx="12621">
                    <c:v>3</c:v>
                  </c:pt>
                  <c:pt idx="12622">
                    <c:v>8</c:v>
                  </c:pt>
                  <c:pt idx="12623">
                    <c:v>6</c:v>
                  </c:pt>
                  <c:pt idx="12624">
                    <c:v>19</c:v>
                  </c:pt>
                  <c:pt idx="12625">
                    <c:v>7</c:v>
                  </c:pt>
                  <c:pt idx="12626">
                    <c:v>8</c:v>
                  </c:pt>
                  <c:pt idx="12627">
                    <c:v>4</c:v>
                  </c:pt>
                  <c:pt idx="12628">
                    <c:v>6</c:v>
                  </c:pt>
                  <c:pt idx="12629">
                    <c:v>4</c:v>
                  </c:pt>
                  <c:pt idx="12630">
                    <c:v>1</c:v>
                  </c:pt>
                  <c:pt idx="12631">
                    <c:v>1</c:v>
                  </c:pt>
                  <c:pt idx="12632">
                    <c:v>5</c:v>
                  </c:pt>
                  <c:pt idx="12633">
                    <c:v>4</c:v>
                  </c:pt>
                  <c:pt idx="12634">
                    <c:v>3</c:v>
                  </c:pt>
                  <c:pt idx="12635">
                    <c:v>4</c:v>
                  </c:pt>
                  <c:pt idx="12636">
                    <c:v>10</c:v>
                  </c:pt>
                  <c:pt idx="12637">
                    <c:v>5</c:v>
                  </c:pt>
                  <c:pt idx="12638">
                    <c:v>3</c:v>
                  </c:pt>
                  <c:pt idx="12639">
                    <c:v>6</c:v>
                  </c:pt>
                  <c:pt idx="12640">
                    <c:v>4</c:v>
                  </c:pt>
                  <c:pt idx="12641">
                    <c:v>9</c:v>
                  </c:pt>
                  <c:pt idx="12642">
                    <c:v>1</c:v>
                  </c:pt>
                  <c:pt idx="12643">
                    <c:v>1</c:v>
                  </c:pt>
                  <c:pt idx="12644">
                    <c:v>4</c:v>
                  </c:pt>
                  <c:pt idx="12645">
                    <c:v>4</c:v>
                  </c:pt>
                  <c:pt idx="12646">
                    <c:v>4</c:v>
                  </c:pt>
                  <c:pt idx="12647">
                    <c:v>3</c:v>
                  </c:pt>
                  <c:pt idx="12648">
                    <c:v>8</c:v>
                  </c:pt>
                  <c:pt idx="12649">
                    <c:v>9</c:v>
                  </c:pt>
                  <c:pt idx="12650">
                    <c:v>2</c:v>
                  </c:pt>
                  <c:pt idx="12651">
                    <c:v>3</c:v>
                  </c:pt>
                  <c:pt idx="12652">
                    <c:v>3</c:v>
                  </c:pt>
                  <c:pt idx="12653">
                    <c:v>6</c:v>
                  </c:pt>
                  <c:pt idx="12654">
                    <c:v>2</c:v>
                  </c:pt>
                  <c:pt idx="12655">
                    <c:v>6</c:v>
                  </c:pt>
                  <c:pt idx="12656">
                    <c:v>4</c:v>
                  </c:pt>
                  <c:pt idx="12657">
                    <c:v>2</c:v>
                  </c:pt>
                  <c:pt idx="12658">
                    <c:v>2</c:v>
                  </c:pt>
                  <c:pt idx="12659">
                    <c:v>1</c:v>
                  </c:pt>
                  <c:pt idx="12660">
                    <c:v>2</c:v>
                  </c:pt>
                  <c:pt idx="12661">
                    <c:v>2</c:v>
                  </c:pt>
                  <c:pt idx="12662">
                    <c:v>4</c:v>
                  </c:pt>
                  <c:pt idx="12663">
                    <c:v>3</c:v>
                  </c:pt>
                  <c:pt idx="12664">
                    <c:v>2</c:v>
                  </c:pt>
                  <c:pt idx="12665">
                    <c:v>6</c:v>
                  </c:pt>
                  <c:pt idx="12666">
                    <c:v>1</c:v>
                  </c:pt>
                  <c:pt idx="12667">
                    <c:v>6</c:v>
                  </c:pt>
                  <c:pt idx="12668">
                    <c:v>1</c:v>
                  </c:pt>
                  <c:pt idx="12669">
                    <c:v>3</c:v>
                  </c:pt>
                  <c:pt idx="12670">
                    <c:v>5</c:v>
                  </c:pt>
                  <c:pt idx="12671">
                    <c:v>1</c:v>
                  </c:pt>
                  <c:pt idx="12672">
                    <c:v>4</c:v>
                  </c:pt>
                  <c:pt idx="12673">
                    <c:v>9</c:v>
                  </c:pt>
                  <c:pt idx="12674">
                    <c:v>4</c:v>
                  </c:pt>
                  <c:pt idx="12675">
                    <c:v>10</c:v>
                  </c:pt>
                  <c:pt idx="12676">
                    <c:v>18</c:v>
                  </c:pt>
                  <c:pt idx="12677">
                    <c:v>3</c:v>
                  </c:pt>
                  <c:pt idx="12678">
                    <c:v>7</c:v>
                  </c:pt>
                  <c:pt idx="12679">
                    <c:v>7</c:v>
                  </c:pt>
                  <c:pt idx="12680">
                    <c:v>3</c:v>
                  </c:pt>
                  <c:pt idx="12681">
                    <c:v>1</c:v>
                  </c:pt>
                  <c:pt idx="12682">
                    <c:v>15</c:v>
                  </c:pt>
                  <c:pt idx="12683">
                    <c:v>6</c:v>
                  </c:pt>
                  <c:pt idx="12684">
                    <c:v>12</c:v>
                  </c:pt>
                  <c:pt idx="12685">
                    <c:v>1</c:v>
                  </c:pt>
                  <c:pt idx="12686">
                    <c:v>8</c:v>
                  </c:pt>
                  <c:pt idx="12687">
                    <c:v>5</c:v>
                  </c:pt>
                  <c:pt idx="12688">
                    <c:v>5</c:v>
                  </c:pt>
                  <c:pt idx="12689">
                    <c:v>4</c:v>
                  </c:pt>
                  <c:pt idx="12690">
                    <c:v>10</c:v>
                  </c:pt>
                  <c:pt idx="12691">
                    <c:v>14</c:v>
                  </c:pt>
                  <c:pt idx="12692">
                    <c:v>10</c:v>
                  </c:pt>
                  <c:pt idx="12693">
                    <c:v>5</c:v>
                  </c:pt>
                  <c:pt idx="12694">
                    <c:v>10</c:v>
                  </c:pt>
                  <c:pt idx="12695">
                    <c:v>3</c:v>
                  </c:pt>
                  <c:pt idx="12696">
                    <c:v>1</c:v>
                  </c:pt>
                  <c:pt idx="12697">
                    <c:v>5</c:v>
                  </c:pt>
                  <c:pt idx="12698">
                    <c:v>1</c:v>
                  </c:pt>
                  <c:pt idx="12699">
                    <c:v>1</c:v>
                  </c:pt>
                  <c:pt idx="12700">
                    <c:v>7</c:v>
                  </c:pt>
                  <c:pt idx="12701">
                    <c:v>9</c:v>
                  </c:pt>
                  <c:pt idx="12702">
                    <c:v>6</c:v>
                  </c:pt>
                  <c:pt idx="12703">
                    <c:v>4</c:v>
                  </c:pt>
                  <c:pt idx="12704">
                    <c:v>5</c:v>
                  </c:pt>
                  <c:pt idx="12705">
                    <c:v>4</c:v>
                  </c:pt>
                  <c:pt idx="12706">
                    <c:v>2</c:v>
                  </c:pt>
                  <c:pt idx="12707">
                    <c:v>3</c:v>
                  </c:pt>
                  <c:pt idx="12708">
                    <c:v>3</c:v>
                  </c:pt>
                  <c:pt idx="12709">
                    <c:v>4</c:v>
                  </c:pt>
                  <c:pt idx="12710">
                    <c:v>4</c:v>
                  </c:pt>
                  <c:pt idx="12711">
                    <c:v>4</c:v>
                  </c:pt>
                  <c:pt idx="12712">
                    <c:v>6</c:v>
                  </c:pt>
                  <c:pt idx="12713">
                    <c:v>4</c:v>
                  </c:pt>
                  <c:pt idx="12714">
                    <c:v>6</c:v>
                  </c:pt>
                  <c:pt idx="12715">
                    <c:v>3</c:v>
                  </c:pt>
                  <c:pt idx="12716">
                    <c:v>4</c:v>
                  </c:pt>
                  <c:pt idx="12717">
                    <c:v>3</c:v>
                  </c:pt>
                  <c:pt idx="12718">
                    <c:v>4</c:v>
                  </c:pt>
                  <c:pt idx="12719">
                    <c:v>20</c:v>
                  </c:pt>
                  <c:pt idx="12720">
                    <c:v>3</c:v>
                  </c:pt>
                  <c:pt idx="12721">
                    <c:v>1</c:v>
                  </c:pt>
                  <c:pt idx="12722">
                    <c:v>4</c:v>
                  </c:pt>
                  <c:pt idx="12723">
                    <c:v>7</c:v>
                  </c:pt>
                  <c:pt idx="12724">
                    <c:v>7</c:v>
                  </c:pt>
                  <c:pt idx="12725">
                    <c:v>1</c:v>
                  </c:pt>
                  <c:pt idx="12726">
                    <c:v>8</c:v>
                  </c:pt>
                  <c:pt idx="12727">
                    <c:v>3</c:v>
                  </c:pt>
                  <c:pt idx="12728">
                    <c:v>10</c:v>
                  </c:pt>
                  <c:pt idx="12729">
                    <c:v>3</c:v>
                  </c:pt>
                  <c:pt idx="12730">
                    <c:v>7</c:v>
                  </c:pt>
                  <c:pt idx="12731">
                    <c:v>14</c:v>
                  </c:pt>
                  <c:pt idx="12732">
                    <c:v>5</c:v>
                  </c:pt>
                  <c:pt idx="12733">
                    <c:v>7</c:v>
                  </c:pt>
                  <c:pt idx="12734">
                    <c:v>3</c:v>
                  </c:pt>
                  <c:pt idx="12735">
                    <c:v>11</c:v>
                  </c:pt>
                  <c:pt idx="12736">
                    <c:v>4</c:v>
                  </c:pt>
                  <c:pt idx="12737">
                    <c:v>6</c:v>
                  </c:pt>
                  <c:pt idx="12738">
                    <c:v>6</c:v>
                  </c:pt>
                  <c:pt idx="12739">
                    <c:v>5</c:v>
                  </c:pt>
                  <c:pt idx="12740">
                    <c:v>6</c:v>
                  </c:pt>
                  <c:pt idx="12741">
                    <c:v>16</c:v>
                  </c:pt>
                  <c:pt idx="12742">
                    <c:v>5</c:v>
                  </c:pt>
                  <c:pt idx="12743">
                    <c:v>2</c:v>
                  </c:pt>
                  <c:pt idx="12744">
                    <c:v>1</c:v>
                  </c:pt>
                  <c:pt idx="12745">
                    <c:v>10</c:v>
                  </c:pt>
                  <c:pt idx="12746">
                    <c:v>6</c:v>
                  </c:pt>
                  <c:pt idx="12747">
                    <c:v>3</c:v>
                  </c:pt>
                  <c:pt idx="12748">
                    <c:v>1</c:v>
                  </c:pt>
                  <c:pt idx="12749">
                    <c:v>8</c:v>
                  </c:pt>
                  <c:pt idx="12750">
                    <c:v>6</c:v>
                  </c:pt>
                  <c:pt idx="12751">
                    <c:v>6</c:v>
                  </c:pt>
                  <c:pt idx="12752">
                    <c:v>11</c:v>
                  </c:pt>
                  <c:pt idx="12753">
                    <c:v>4</c:v>
                  </c:pt>
                  <c:pt idx="12754">
                    <c:v>1</c:v>
                  </c:pt>
                  <c:pt idx="12755">
                    <c:v>13</c:v>
                  </c:pt>
                  <c:pt idx="12756">
                    <c:v>2</c:v>
                  </c:pt>
                  <c:pt idx="12757">
                    <c:v>9</c:v>
                  </c:pt>
                  <c:pt idx="12758">
                    <c:v>6</c:v>
                  </c:pt>
                  <c:pt idx="12759">
                    <c:v>5</c:v>
                  </c:pt>
                  <c:pt idx="12760">
                    <c:v>4</c:v>
                  </c:pt>
                  <c:pt idx="12761">
                    <c:v>5</c:v>
                  </c:pt>
                  <c:pt idx="12762">
                    <c:v>6</c:v>
                  </c:pt>
                  <c:pt idx="12763">
                    <c:v>3</c:v>
                  </c:pt>
                  <c:pt idx="12764">
                    <c:v>7</c:v>
                  </c:pt>
                  <c:pt idx="12765">
                    <c:v>2</c:v>
                  </c:pt>
                  <c:pt idx="12766">
                    <c:v>2</c:v>
                  </c:pt>
                  <c:pt idx="12767">
                    <c:v>16</c:v>
                  </c:pt>
                  <c:pt idx="12768">
                    <c:v>13</c:v>
                  </c:pt>
                  <c:pt idx="12769">
                    <c:v>8</c:v>
                  </c:pt>
                  <c:pt idx="12770">
                    <c:v>5</c:v>
                  </c:pt>
                  <c:pt idx="12771">
                    <c:v>3</c:v>
                  </c:pt>
                  <c:pt idx="12772">
                    <c:v>11</c:v>
                  </c:pt>
                  <c:pt idx="12773">
                    <c:v>9</c:v>
                  </c:pt>
                  <c:pt idx="12774">
                    <c:v>4</c:v>
                  </c:pt>
                  <c:pt idx="12775">
                    <c:v>9</c:v>
                  </c:pt>
                  <c:pt idx="12776">
                    <c:v>3</c:v>
                  </c:pt>
                  <c:pt idx="12777">
                    <c:v>18</c:v>
                  </c:pt>
                  <c:pt idx="12778">
                    <c:v>13</c:v>
                  </c:pt>
                  <c:pt idx="12779">
                    <c:v>1</c:v>
                  </c:pt>
                  <c:pt idx="12780">
                    <c:v>4</c:v>
                  </c:pt>
                  <c:pt idx="12781">
                    <c:v>3</c:v>
                  </c:pt>
                  <c:pt idx="12782">
                    <c:v>6</c:v>
                  </c:pt>
                  <c:pt idx="12783">
                    <c:v>2</c:v>
                  </c:pt>
                  <c:pt idx="12784">
                    <c:v>3</c:v>
                  </c:pt>
                  <c:pt idx="12785">
                    <c:v>2</c:v>
                  </c:pt>
                  <c:pt idx="12786">
                    <c:v>10</c:v>
                  </c:pt>
                  <c:pt idx="12787">
                    <c:v>3</c:v>
                  </c:pt>
                  <c:pt idx="12788">
                    <c:v>6</c:v>
                  </c:pt>
                  <c:pt idx="12789">
                    <c:v>3</c:v>
                  </c:pt>
                  <c:pt idx="12790">
                    <c:v>11</c:v>
                  </c:pt>
                  <c:pt idx="12791">
                    <c:v>3</c:v>
                  </c:pt>
                  <c:pt idx="12792">
                    <c:v>1</c:v>
                  </c:pt>
                  <c:pt idx="12793">
                    <c:v>13</c:v>
                  </c:pt>
                  <c:pt idx="12794">
                    <c:v>3</c:v>
                  </c:pt>
                  <c:pt idx="12795">
                    <c:v>5</c:v>
                  </c:pt>
                  <c:pt idx="12796">
                    <c:v>2</c:v>
                  </c:pt>
                  <c:pt idx="12797">
                    <c:v>9</c:v>
                  </c:pt>
                  <c:pt idx="12798">
                    <c:v>6</c:v>
                  </c:pt>
                  <c:pt idx="12799">
                    <c:v>5</c:v>
                  </c:pt>
                  <c:pt idx="12800">
                    <c:v>4</c:v>
                  </c:pt>
                  <c:pt idx="12801">
                    <c:v>2</c:v>
                  </c:pt>
                  <c:pt idx="12802">
                    <c:v>4</c:v>
                  </c:pt>
                  <c:pt idx="12803">
                    <c:v>8</c:v>
                  </c:pt>
                  <c:pt idx="12804">
                    <c:v>4</c:v>
                  </c:pt>
                  <c:pt idx="12805">
                    <c:v>3</c:v>
                  </c:pt>
                  <c:pt idx="12806">
                    <c:v>4</c:v>
                  </c:pt>
                  <c:pt idx="12807">
                    <c:v>7</c:v>
                  </c:pt>
                  <c:pt idx="12808">
                    <c:v>3</c:v>
                  </c:pt>
                  <c:pt idx="12809">
                    <c:v>2</c:v>
                  </c:pt>
                  <c:pt idx="12810">
                    <c:v>7</c:v>
                  </c:pt>
                  <c:pt idx="12811">
                    <c:v>6</c:v>
                  </c:pt>
                  <c:pt idx="12812">
                    <c:v>11</c:v>
                  </c:pt>
                  <c:pt idx="12813">
                    <c:v>3</c:v>
                  </c:pt>
                  <c:pt idx="12814">
                    <c:v>2</c:v>
                  </c:pt>
                  <c:pt idx="12815">
                    <c:v>3</c:v>
                  </c:pt>
                  <c:pt idx="12816">
                    <c:v>8</c:v>
                  </c:pt>
                  <c:pt idx="12817">
                    <c:v>5</c:v>
                  </c:pt>
                  <c:pt idx="12818">
                    <c:v>8</c:v>
                  </c:pt>
                  <c:pt idx="12819">
                    <c:v>11</c:v>
                  </c:pt>
                  <c:pt idx="12820">
                    <c:v>3</c:v>
                  </c:pt>
                  <c:pt idx="12821">
                    <c:v>7</c:v>
                  </c:pt>
                  <c:pt idx="12822">
                    <c:v>15</c:v>
                  </c:pt>
                  <c:pt idx="12823">
                    <c:v>8</c:v>
                  </c:pt>
                  <c:pt idx="12824">
                    <c:v>4</c:v>
                  </c:pt>
                  <c:pt idx="12825">
                    <c:v>8</c:v>
                  </c:pt>
                  <c:pt idx="12826">
                    <c:v>19</c:v>
                  </c:pt>
                  <c:pt idx="12827">
                    <c:v>10</c:v>
                  </c:pt>
                  <c:pt idx="12828">
                    <c:v>6</c:v>
                  </c:pt>
                  <c:pt idx="12829">
                    <c:v>4</c:v>
                  </c:pt>
                  <c:pt idx="12830">
                    <c:v>4</c:v>
                  </c:pt>
                  <c:pt idx="12831">
                    <c:v>1</c:v>
                  </c:pt>
                  <c:pt idx="12832">
                    <c:v>3</c:v>
                  </c:pt>
                  <c:pt idx="12833">
                    <c:v>12</c:v>
                  </c:pt>
                  <c:pt idx="12834">
                    <c:v>2</c:v>
                  </c:pt>
                  <c:pt idx="12835">
                    <c:v>2</c:v>
                  </c:pt>
                  <c:pt idx="12836">
                    <c:v>14</c:v>
                  </c:pt>
                  <c:pt idx="12837">
                    <c:v>7</c:v>
                  </c:pt>
                  <c:pt idx="12838">
                    <c:v>2</c:v>
                  </c:pt>
                  <c:pt idx="12839">
                    <c:v>6</c:v>
                  </c:pt>
                  <c:pt idx="12840">
                    <c:v>8</c:v>
                  </c:pt>
                  <c:pt idx="12841">
                    <c:v>2</c:v>
                  </c:pt>
                  <c:pt idx="12842">
                    <c:v>3</c:v>
                  </c:pt>
                  <c:pt idx="12843">
                    <c:v>7</c:v>
                  </c:pt>
                  <c:pt idx="12844">
                    <c:v>1</c:v>
                  </c:pt>
                  <c:pt idx="12845">
                    <c:v>2</c:v>
                  </c:pt>
                  <c:pt idx="12846">
                    <c:v>10</c:v>
                  </c:pt>
                  <c:pt idx="12847">
                    <c:v>3</c:v>
                  </c:pt>
                  <c:pt idx="12848">
                    <c:v>3</c:v>
                  </c:pt>
                  <c:pt idx="12849">
                    <c:v>4</c:v>
                  </c:pt>
                  <c:pt idx="12850">
                    <c:v>3</c:v>
                  </c:pt>
                  <c:pt idx="12851">
                    <c:v>1</c:v>
                  </c:pt>
                  <c:pt idx="12852">
                    <c:v>3</c:v>
                  </c:pt>
                  <c:pt idx="12853">
                    <c:v>3</c:v>
                  </c:pt>
                  <c:pt idx="12854">
                    <c:v>6</c:v>
                  </c:pt>
                  <c:pt idx="12855">
                    <c:v>5</c:v>
                  </c:pt>
                  <c:pt idx="12856">
                    <c:v>1</c:v>
                  </c:pt>
                  <c:pt idx="12857">
                    <c:v>3</c:v>
                  </c:pt>
                  <c:pt idx="12858">
                    <c:v>2</c:v>
                  </c:pt>
                  <c:pt idx="12859">
                    <c:v>2</c:v>
                  </c:pt>
                  <c:pt idx="12860">
                    <c:v>8</c:v>
                  </c:pt>
                  <c:pt idx="12861">
                    <c:v>6</c:v>
                  </c:pt>
                  <c:pt idx="12862">
                    <c:v>12</c:v>
                  </c:pt>
                  <c:pt idx="12863">
                    <c:v>6</c:v>
                  </c:pt>
                  <c:pt idx="12864">
                    <c:v>2</c:v>
                  </c:pt>
                  <c:pt idx="12865">
                    <c:v>2</c:v>
                  </c:pt>
                  <c:pt idx="12866">
                    <c:v>1</c:v>
                  </c:pt>
                  <c:pt idx="12867">
                    <c:v>2</c:v>
                  </c:pt>
                  <c:pt idx="12868">
                    <c:v>3</c:v>
                  </c:pt>
                  <c:pt idx="12869">
                    <c:v>9</c:v>
                  </c:pt>
                  <c:pt idx="12870">
                    <c:v>6</c:v>
                  </c:pt>
                  <c:pt idx="12871">
                    <c:v>11</c:v>
                  </c:pt>
                  <c:pt idx="12872">
                    <c:v>6</c:v>
                  </c:pt>
                  <c:pt idx="12873">
                    <c:v>3</c:v>
                  </c:pt>
                  <c:pt idx="12874">
                    <c:v>8</c:v>
                  </c:pt>
                  <c:pt idx="12875">
                    <c:v>4</c:v>
                  </c:pt>
                  <c:pt idx="12876">
                    <c:v>2</c:v>
                  </c:pt>
                  <c:pt idx="12877">
                    <c:v>2</c:v>
                  </c:pt>
                  <c:pt idx="12878">
                    <c:v>4</c:v>
                  </c:pt>
                  <c:pt idx="12879">
                    <c:v>9</c:v>
                  </c:pt>
                  <c:pt idx="12880">
                    <c:v>5</c:v>
                  </c:pt>
                  <c:pt idx="12881">
                    <c:v>5</c:v>
                  </c:pt>
                  <c:pt idx="12882">
                    <c:v>4</c:v>
                  </c:pt>
                  <c:pt idx="12883">
                    <c:v>13</c:v>
                  </c:pt>
                  <c:pt idx="12884">
                    <c:v>7</c:v>
                  </c:pt>
                  <c:pt idx="12885">
                    <c:v>7</c:v>
                  </c:pt>
                  <c:pt idx="12886">
                    <c:v>1</c:v>
                  </c:pt>
                  <c:pt idx="12887">
                    <c:v>4</c:v>
                  </c:pt>
                  <c:pt idx="12888">
                    <c:v>5</c:v>
                  </c:pt>
                  <c:pt idx="12889">
                    <c:v>4</c:v>
                  </c:pt>
                  <c:pt idx="12890">
                    <c:v>3</c:v>
                  </c:pt>
                  <c:pt idx="12891">
                    <c:v>17</c:v>
                  </c:pt>
                  <c:pt idx="12892">
                    <c:v>4</c:v>
                  </c:pt>
                  <c:pt idx="12893">
                    <c:v>3</c:v>
                  </c:pt>
                  <c:pt idx="12894">
                    <c:v>4</c:v>
                  </c:pt>
                  <c:pt idx="12895">
                    <c:v>3</c:v>
                  </c:pt>
                  <c:pt idx="12896">
                    <c:v>16</c:v>
                  </c:pt>
                  <c:pt idx="12897">
                    <c:v>3</c:v>
                  </c:pt>
                  <c:pt idx="12898">
                    <c:v>2</c:v>
                  </c:pt>
                  <c:pt idx="12899">
                    <c:v>2</c:v>
                  </c:pt>
                  <c:pt idx="12900">
                    <c:v>13</c:v>
                  </c:pt>
                  <c:pt idx="12901">
                    <c:v>12</c:v>
                  </c:pt>
                  <c:pt idx="12902">
                    <c:v>7</c:v>
                  </c:pt>
                  <c:pt idx="12903">
                    <c:v>3</c:v>
                  </c:pt>
                  <c:pt idx="12904">
                    <c:v>1</c:v>
                  </c:pt>
                  <c:pt idx="12905">
                    <c:v>8</c:v>
                  </c:pt>
                  <c:pt idx="12906">
                    <c:v>17</c:v>
                  </c:pt>
                  <c:pt idx="12907">
                    <c:v>4</c:v>
                  </c:pt>
                  <c:pt idx="12908">
                    <c:v>4</c:v>
                  </c:pt>
                  <c:pt idx="12909">
                    <c:v>5</c:v>
                  </c:pt>
                  <c:pt idx="12910">
                    <c:v>6</c:v>
                  </c:pt>
                  <c:pt idx="12911">
                    <c:v>3</c:v>
                  </c:pt>
                  <c:pt idx="12912">
                    <c:v>6</c:v>
                  </c:pt>
                  <c:pt idx="12913">
                    <c:v>8</c:v>
                  </c:pt>
                  <c:pt idx="12914">
                    <c:v>1</c:v>
                  </c:pt>
                  <c:pt idx="12915">
                    <c:v>5</c:v>
                  </c:pt>
                  <c:pt idx="12916">
                    <c:v>3</c:v>
                  </c:pt>
                  <c:pt idx="12917">
                    <c:v>9</c:v>
                  </c:pt>
                  <c:pt idx="12918">
                    <c:v>12</c:v>
                  </c:pt>
                  <c:pt idx="12919">
                    <c:v>2</c:v>
                  </c:pt>
                  <c:pt idx="12920">
                    <c:v>1</c:v>
                  </c:pt>
                  <c:pt idx="12921">
                    <c:v>15</c:v>
                  </c:pt>
                  <c:pt idx="12922">
                    <c:v>6</c:v>
                  </c:pt>
                  <c:pt idx="12923">
                    <c:v>3</c:v>
                  </c:pt>
                  <c:pt idx="12924">
                    <c:v>2</c:v>
                  </c:pt>
                  <c:pt idx="12925">
                    <c:v>5</c:v>
                  </c:pt>
                  <c:pt idx="12926">
                    <c:v>1</c:v>
                  </c:pt>
                  <c:pt idx="12927">
                    <c:v>6</c:v>
                  </c:pt>
                  <c:pt idx="12928">
                    <c:v>6</c:v>
                  </c:pt>
                  <c:pt idx="12929">
                    <c:v>7</c:v>
                  </c:pt>
                  <c:pt idx="12930">
                    <c:v>1</c:v>
                  </c:pt>
                  <c:pt idx="12931">
                    <c:v>6</c:v>
                  </c:pt>
                  <c:pt idx="12932">
                    <c:v>1</c:v>
                  </c:pt>
                  <c:pt idx="12933">
                    <c:v>1</c:v>
                  </c:pt>
                  <c:pt idx="12934">
                    <c:v>2</c:v>
                  </c:pt>
                  <c:pt idx="12935">
                    <c:v>5</c:v>
                  </c:pt>
                  <c:pt idx="12936">
                    <c:v>1</c:v>
                  </c:pt>
                  <c:pt idx="12937">
                    <c:v>2</c:v>
                  </c:pt>
                  <c:pt idx="12938">
                    <c:v>4</c:v>
                  </c:pt>
                  <c:pt idx="12939">
                    <c:v>4</c:v>
                  </c:pt>
                  <c:pt idx="12940">
                    <c:v>9</c:v>
                  </c:pt>
                  <c:pt idx="12941">
                    <c:v>1</c:v>
                  </c:pt>
                  <c:pt idx="12942">
                    <c:v>1</c:v>
                  </c:pt>
                  <c:pt idx="12943">
                    <c:v>2</c:v>
                  </c:pt>
                  <c:pt idx="12944">
                    <c:v>11</c:v>
                  </c:pt>
                  <c:pt idx="12945">
                    <c:v>3</c:v>
                  </c:pt>
                  <c:pt idx="12946">
                    <c:v>6</c:v>
                  </c:pt>
                  <c:pt idx="12947">
                    <c:v>2</c:v>
                  </c:pt>
                  <c:pt idx="12948">
                    <c:v>1</c:v>
                  </c:pt>
                  <c:pt idx="12949">
                    <c:v>1</c:v>
                  </c:pt>
                  <c:pt idx="12950">
                    <c:v>2</c:v>
                  </c:pt>
                  <c:pt idx="12951">
                    <c:v>16</c:v>
                  </c:pt>
                  <c:pt idx="12952">
                    <c:v>6</c:v>
                  </c:pt>
                  <c:pt idx="12953">
                    <c:v>4</c:v>
                  </c:pt>
                  <c:pt idx="12954">
                    <c:v>3</c:v>
                  </c:pt>
                  <c:pt idx="12955">
                    <c:v>2</c:v>
                  </c:pt>
                  <c:pt idx="12956">
                    <c:v>2</c:v>
                  </c:pt>
                  <c:pt idx="12957">
                    <c:v>2</c:v>
                  </c:pt>
                  <c:pt idx="12958">
                    <c:v>3</c:v>
                  </c:pt>
                  <c:pt idx="12959">
                    <c:v>4</c:v>
                  </c:pt>
                  <c:pt idx="12960">
                    <c:v>8</c:v>
                  </c:pt>
                  <c:pt idx="12961">
                    <c:v>4</c:v>
                  </c:pt>
                  <c:pt idx="12962">
                    <c:v>3</c:v>
                  </c:pt>
                  <c:pt idx="12963">
                    <c:v>2</c:v>
                  </c:pt>
                  <c:pt idx="12964">
                    <c:v>1</c:v>
                  </c:pt>
                  <c:pt idx="12965">
                    <c:v>1</c:v>
                  </c:pt>
                  <c:pt idx="12966">
                    <c:v>3</c:v>
                  </c:pt>
                  <c:pt idx="12967">
                    <c:v>1</c:v>
                  </c:pt>
                  <c:pt idx="12968">
                    <c:v>4</c:v>
                  </c:pt>
                  <c:pt idx="12969">
                    <c:v>2</c:v>
                  </c:pt>
                  <c:pt idx="12970">
                    <c:v>1</c:v>
                  </c:pt>
                  <c:pt idx="12971">
                    <c:v>6</c:v>
                  </c:pt>
                  <c:pt idx="12972">
                    <c:v>13</c:v>
                  </c:pt>
                  <c:pt idx="12973">
                    <c:v>1</c:v>
                  </c:pt>
                  <c:pt idx="12974">
                    <c:v>5</c:v>
                  </c:pt>
                  <c:pt idx="12975">
                    <c:v>7</c:v>
                  </c:pt>
                  <c:pt idx="12976">
                    <c:v>3</c:v>
                  </c:pt>
                  <c:pt idx="12977">
                    <c:v>2</c:v>
                  </c:pt>
                  <c:pt idx="12978">
                    <c:v>6</c:v>
                  </c:pt>
                  <c:pt idx="12979">
                    <c:v>5</c:v>
                  </c:pt>
                  <c:pt idx="12980">
                    <c:v>6</c:v>
                  </c:pt>
                  <c:pt idx="12981">
                    <c:v>5</c:v>
                  </c:pt>
                  <c:pt idx="12982">
                    <c:v>4</c:v>
                  </c:pt>
                  <c:pt idx="12983">
                    <c:v>2</c:v>
                  </c:pt>
                  <c:pt idx="12984">
                    <c:v>7</c:v>
                  </c:pt>
                  <c:pt idx="12985">
                    <c:v>8</c:v>
                  </c:pt>
                  <c:pt idx="12986">
                    <c:v>4</c:v>
                  </c:pt>
                  <c:pt idx="12987">
                    <c:v>9</c:v>
                  </c:pt>
                  <c:pt idx="12988">
                    <c:v>4</c:v>
                  </c:pt>
                  <c:pt idx="12989">
                    <c:v>12</c:v>
                  </c:pt>
                  <c:pt idx="12990">
                    <c:v>3</c:v>
                  </c:pt>
                  <c:pt idx="12991">
                    <c:v>15</c:v>
                  </c:pt>
                  <c:pt idx="12992">
                    <c:v>2</c:v>
                  </c:pt>
                  <c:pt idx="12993">
                    <c:v>1</c:v>
                  </c:pt>
                  <c:pt idx="12994">
                    <c:v>7</c:v>
                  </c:pt>
                  <c:pt idx="12995">
                    <c:v>5</c:v>
                  </c:pt>
                  <c:pt idx="12996">
                    <c:v>1</c:v>
                  </c:pt>
                  <c:pt idx="12997">
                    <c:v>4</c:v>
                  </c:pt>
                  <c:pt idx="12998">
                    <c:v>3</c:v>
                  </c:pt>
                  <c:pt idx="12999">
                    <c:v>1</c:v>
                  </c:pt>
                  <c:pt idx="13000">
                    <c:v>7</c:v>
                  </c:pt>
                  <c:pt idx="13001">
                    <c:v>5</c:v>
                  </c:pt>
                  <c:pt idx="13002">
                    <c:v>3</c:v>
                  </c:pt>
                  <c:pt idx="13003">
                    <c:v>9</c:v>
                  </c:pt>
                  <c:pt idx="13004">
                    <c:v>4</c:v>
                  </c:pt>
                  <c:pt idx="13005">
                    <c:v>2</c:v>
                  </c:pt>
                  <c:pt idx="13006">
                    <c:v>1</c:v>
                  </c:pt>
                  <c:pt idx="13007">
                    <c:v>1</c:v>
                  </c:pt>
                  <c:pt idx="13008">
                    <c:v>3</c:v>
                  </c:pt>
                  <c:pt idx="13009">
                    <c:v>3</c:v>
                  </c:pt>
                  <c:pt idx="13010">
                    <c:v>4</c:v>
                  </c:pt>
                  <c:pt idx="13011">
                    <c:v>2</c:v>
                  </c:pt>
                  <c:pt idx="13012">
                    <c:v>9</c:v>
                  </c:pt>
                  <c:pt idx="13013">
                    <c:v>2</c:v>
                  </c:pt>
                  <c:pt idx="13014">
                    <c:v>2</c:v>
                  </c:pt>
                  <c:pt idx="13015">
                    <c:v>1</c:v>
                  </c:pt>
                  <c:pt idx="13016">
                    <c:v>7</c:v>
                  </c:pt>
                  <c:pt idx="13017">
                    <c:v>2</c:v>
                  </c:pt>
                  <c:pt idx="13018">
                    <c:v>13</c:v>
                  </c:pt>
                  <c:pt idx="13019">
                    <c:v>3</c:v>
                  </c:pt>
                  <c:pt idx="13020">
                    <c:v>12</c:v>
                  </c:pt>
                  <c:pt idx="13021">
                    <c:v>2</c:v>
                  </c:pt>
                  <c:pt idx="13022">
                    <c:v>2</c:v>
                  </c:pt>
                  <c:pt idx="13023">
                    <c:v>4</c:v>
                  </c:pt>
                  <c:pt idx="13024">
                    <c:v>1</c:v>
                  </c:pt>
                  <c:pt idx="13025">
                    <c:v>6</c:v>
                  </c:pt>
                  <c:pt idx="13026">
                    <c:v>3</c:v>
                  </c:pt>
                  <c:pt idx="13027">
                    <c:v>9</c:v>
                  </c:pt>
                  <c:pt idx="13028">
                    <c:v>2</c:v>
                  </c:pt>
                  <c:pt idx="13029">
                    <c:v>1</c:v>
                  </c:pt>
                  <c:pt idx="13030">
                    <c:v>11</c:v>
                  </c:pt>
                  <c:pt idx="13031">
                    <c:v>10</c:v>
                  </c:pt>
                  <c:pt idx="13032">
                    <c:v>1</c:v>
                  </c:pt>
                  <c:pt idx="13033">
                    <c:v>1</c:v>
                  </c:pt>
                  <c:pt idx="13034">
                    <c:v>7</c:v>
                  </c:pt>
                  <c:pt idx="13035">
                    <c:v>1</c:v>
                  </c:pt>
                  <c:pt idx="13036">
                    <c:v>8</c:v>
                  </c:pt>
                  <c:pt idx="13037">
                    <c:v>19</c:v>
                  </c:pt>
                  <c:pt idx="13038">
                    <c:v>1</c:v>
                  </c:pt>
                  <c:pt idx="13039">
                    <c:v>7</c:v>
                  </c:pt>
                  <c:pt idx="13040">
                    <c:v>2</c:v>
                  </c:pt>
                  <c:pt idx="13041">
                    <c:v>2</c:v>
                  </c:pt>
                  <c:pt idx="13042">
                    <c:v>3</c:v>
                  </c:pt>
                  <c:pt idx="13043">
                    <c:v>3</c:v>
                  </c:pt>
                  <c:pt idx="13044">
                    <c:v>2</c:v>
                  </c:pt>
                  <c:pt idx="13045">
                    <c:v>1</c:v>
                  </c:pt>
                  <c:pt idx="13046">
                    <c:v>1</c:v>
                  </c:pt>
                  <c:pt idx="13047">
                    <c:v>1</c:v>
                  </c:pt>
                  <c:pt idx="13048">
                    <c:v>7</c:v>
                  </c:pt>
                  <c:pt idx="13049">
                    <c:v>4</c:v>
                  </c:pt>
                  <c:pt idx="13050">
                    <c:v>3</c:v>
                  </c:pt>
                  <c:pt idx="13051">
                    <c:v>1</c:v>
                  </c:pt>
                  <c:pt idx="13052">
                    <c:v>1</c:v>
                  </c:pt>
                  <c:pt idx="13053">
                    <c:v>8</c:v>
                  </c:pt>
                  <c:pt idx="13054">
                    <c:v>8</c:v>
                  </c:pt>
                  <c:pt idx="13055">
                    <c:v>3</c:v>
                  </c:pt>
                  <c:pt idx="13056">
                    <c:v>2</c:v>
                  </c:pt>
                  <c:pt idx="13057">
                    <c:v>4</c:v>
                  </c:pt>
                  <c:pt idx="13058">
                    <c:v>4</c:v>
                  </c:pt>
                  <c:pt idx="13059">
                    <c:v>5</c:v>
                  </c:pt>
                  <c:pt idx="13060">
                    <c:v>5</c:v>
                  </c:pt>
                  <c:pt idx="13061">
                    <c:v>5</c:v>
                  </c:pt>
                  <c:pt idx="13062">
                    <c:v>2</c:v>
                  </c:pt>
                  <c:pt idx="13063">
                    <c:v>4</c:v>
                  </c:pt>
                  <c:pt idx="13064">
                    <c:v>4</c:v>
                  </c:pt>
                  <c:pt idx="13065">
                    <c:v>9</c:v>
                  </c:pt>
                  <c:pt idx="13066">
                    <c:v>4</c:v>
                  </c:pt>
                  <c:pt idx="13067">
                    <c:v>7</c:v>
                  </c:pt>
                  <c:pt idx="13068">
                    <c:v>5</c:v>
                  </c:pt>
                  <c:pt idx="13069">
                    <c:v>9</c:v>
                  </c:pt>
                  <c:pt idx="13070">
                    <c:v>7</c:v>
                  </c:pt>
                  <c:pt idx="13071">
                    <c:v>3</c:v>
                  </c:pt>
                  <c:pt idx="13072">
                    <c:v>7</c:v>
                  </c:pt>
                  <c:pt idx="13073">
                    <c:v>2</c:v>
                  </c:pt>
                  <c:pt idx="13074">
                    <c:v>2</c:v>
                  </c:pt>
                  <c:pt idx="13075">
                    <c:v>11</c:v>
                  </c:pt>
                  <c:pt idx="13076">
                    <c:v>6</c:v>
                  </c:pt>
                  <c:pt idx="13077">
                    <c:v>5</c:v>
                  </c:pt>
                  <c:pt idx="13078">
                    <c:v>3</c:v>
                  </c:pt>
                  <c:pt idx="13079">
                    <c:v>2</c:v>
                  </c:pt>
                  <c:pt idx="13080">
                    <c:v>2</c:v>
                  </c:pt>
                  <c:pt idx="13081">
                    <c:v>4</c:v>
                  </c:pt>
                  <c:pt idx="13082">
                    <c:v>14</c:v>
                  </c:pt>
                  <c:pt idx="13083">
                    <c:v>8</c:v>
                  </c:pt>
                  <c:pt idx="13084">
                    <c:v>2</c:v>
                  </c:pt>
                  <c:pt idx="13085">
                    <c:v>11</c:v>
                  </c:pt>
                  <c:pt idx="13086">
                    <c:v>3</c:v>
                  </c:pt>
                  <c:pt idx="13087">
                    <c:v>11</c:v>
                  </c:pt>
                  <c:pt idx="13088">
                    <c:v>5</c:v>
                  </c:pt>
                  <c:pt idx="13089">
                    <c:v>2</c:v>
                  </c:pt>
                  <c:pt idx="13090">
                    <c:v>14</c:v>
                  </c:pt>
                  <c:pt idx="13091">
                    <c:v>7</c:v>
                  </c:pt>
                  <c:pt idx="13092">
                    <c:v>2</c:v>
                  </c:pt>
                  <c:pt idx="13093">
                    <c:v>10</c:v>
                  </c:pt>
                  <c:pt idx="13094">
                    <c:v>5</c:v>
                  </c:pt>
                  <c:pt idx="13095">
                    <c:v>4</c:v>
                  </c:pt>
                  <c:pt idx="13096">
                    <c:v>3</c:v>
                  </c:pt>
                  <c:pt idx="13097">
                    <c:v>1</c:v>
                  </c:pt>
                  <c:pt idx="13098">
                    <c:v>5</c:v>
                  </c:pt>
                  <c:pt idx="13099">
                    <c:v>4</c:v>
                  </c:pt>
                  <c:pt idx="13100">
                    <c:v>4</c:v>
                  </c:pt>
                  <c:pt idx="13101">
                    <c:v>9</c:v>
                  </c:pt>
                  <c:pt idx="13102">
                    <c:v>3</c:v>
                  </c:pt>
                  <c:pt idx="13103">
                    <c:v>3</c:v>
                  </c:pt>
                  <c:pt idx="13104">
                    <c:v>4</c:v>
                  </c:pt>
                  <c:pt idx="13105">
                    <c:v>4</c:v>
                  </c:pt>
                  <c:pt idx="13106">
                    <c:v>9</c:v>
                  </c:pt>
                  <c:pt idx="13107">
                    <c:v>10</c:v>
                  </c:pt>
                  <c:pt idx="13108">
                    <c:v>15</c:v>
                  </c:pt>
                  <c:pt idx="13109">
                    <c:v>3</c:v>
                  </c:pt>
                  <c:pt idx="13110">
                    <c:v>4</c:v>
                  </c:pt>
                  <c:pt idx="13111">
                    <c:v>7</c:v>
                  </c:pt>
                  <c:pt idx="13112">
                    <c:v>3</c:v>
                  </c:pt>
                  <c:pt idx="13113">
                    <c:v>3</c:v>
                  </c:pt>
                  <c:pt idx="13114">
                    <c:v>5</c:v>
                  </c:pt>
                  <c:pt idx="13115">
                    <c:v>8</c:v>
                  </c:pt>
                  <c:pt idx="13116">
                    <c:v>2</c:v>
                  </c:pt>
                  <c:pt idx="13117">
                    <c:v>9</c:v>
                  </c:pt>
                  <c:pt idx="13118">
                    <c:v>2</c:v>
                  </c:pt>
                  <c:pt idx="13119">
                    <c:v>12</c:v>
                  </c:pt>
                  <c:pt idx="13120">
                    <c:v>4</c:v>
                  </c:pt>
                  <c:pt idx="13121">
                    <c:v>4</c:v>
                  </c:pt>
                  <c:pt idx="13122">
                    <c:v>9</c:v>
                  </c:pt>
                  <c:pt idx="13123">
                    <c:v>4</c:v>
                  </c:pt>
                  <c:pt idx="13124">
                    <c:v>5</c:v>
                  </c:pt>
                  <c:pt idx="13125">
                    <c:v>2</c:v>
                  </c:pt>
                  <c:pt idx="13126">
                    <c:v>13</c:v>
                  </c:pt>
                  <c:pt idx="13127">
                    <c:v>7</c:v>
                  </c:pt>
                  <c:pt idx="13128">
                    <c:v>1</c:v>
                  </c:pt>
                  <c:pt idx="13129">
                    <c:v>6</c:v>
                  </c:pt>
                  <c:pt idx="13130">
                    <c:v>1</c:v>
                  </c:pt>
                  <c:pt idx="13131">
                    <c:v>3</c:v>
                  </c:pt>
                  <c:pt idx="13132">
                    <c:v>15</c:v>
                  </c:pt>
                  <c:pt idx="13133">
                    <c:v>3</c:v>
                  </c:pt>
                  <c:pt idx="13134">
                    <c:v>1</c:v>
                  </c:pt>
                  <c:pt idx="13135">
                    <c:v>5</c:v>
                  </c:pt>
                  <c:pt idx="13136">
                    <c:v>17</c:v>
                  </c:pt>
                  <c:pt idx="13137">
                    <c:v>1</c:v>
                  </c:pt>
                  <c:pt idx="13138">
                    <c:v>2</c:v>
                  </c:pt>
                  <c:pt idx="13139">
                    <c:v>8</c:v>
                  </c:pt>
                  <c:pt idx="13140">
                    <c:v>4</c:v>
                  </c:pt>
                  <c:pt idx="13141">
                    <c:v>2</c:v>
                  </c:pt>
                  <c:pt idx="13142">
                    <c:v>4</c:v>
                  </c:pt>
                  <c:pt idx="13143">
                    <c:v>4</c:v>
                  </c:pt>
                  <c:pt idx="13144">
                    <c:v>11</c:v>
                  </c:pt>
                  <c:pt idx="13145">
                    <c:v>3</c:v>
                  </c:pt>
                  <c:pt idx="13146">
                    <c:v>5</c:v>
                  </c:pt>
                  <c:pt idx="13147">
                    <c:v>3</c:v>
                  </c:pt>
                  <c:pt idx="13148">
                    <c:v>8</c:v>
                  </c:pt>
                  <c:pt idx="13149">
                    <c:v>2</c:v>
                  </c:pt>
                  <c:pt idx="13150">
                    <c:v>3</c:v>
                  </c:pt>
                  <c:pt idx="13151">
                    <c:v>4</c:v>
                  </c:pt>
                  <c:pt idx="13152">
                    <c:v>4</c:v>
                  </c:pt>
                  <c:pt idx="13153">
                    <c:v>2</c:v>
                  </c:pt>
                  <c:pt idx="13154">
                    <c:v>4</c:v>
                  </c:pt>
                  <c:pt idx="13155">
                    <c:v>2</c:v>
                  </c:pt>
                  <c:pt idx="13156">
                    <c:v>6</c:v>
                  </c:pt>
                  <c:pt idx="13157">
                    <c:v>9</c:v>
                  </c:pt>
                  <c:pt idx="13158">
                    <c:v>7</c:v>
                  </c:pt>
                  <c:pt idx="13159">
                    <c:v>3</c:v>
                  </c:pt>
                  <c:pt idx="13160">
                    <c:v>2</c:v>
                  </c:pt>
                  <c:pt idx="13161">
                    <c:v>7</c:v>
                  </c:pt>
                  <c:pt idx="13162">
                    <c:v>5</c:v>
                  </c:pt>
                  <c:pt idx="13163">
                    <c:v>14</c:v>
                  </c:pt>
                  <c:pt idx="13164">
                    <c:v>11</c:v>
                  </c:pt>
                  <c:pt idx="13165">
                    <c:v>16</c:v>
                  </c:pt>
                  <c:pt idx="13166">
                    <c:v>5</c:v>
                  </c:pt>
                  <c:pt idx="13167">
                    <c:v>3</c:v>
                  </c:pt>
                  <c:pt idx="13168">
                    <c:v>5</c:v>
                  </c:pt>
                  <c:pt idx="13169">
                    <c:v>5</c:v>
                  </c:pt>
                  <c:pt idx="13170">
                    <c:v>3</c:v>
                  </c:pt>
                  <c:pt idx="13171">
                    <c:v>4</c:v>
                  </c:pt>
                  <c:pt idx="13172">
                    <c:v>5</c:v>
                  </c:pt>
                  <c:pt idx="13173">
                    <c:v>6</c:v>
                  </c:pt>
                  <c:pt idx="13174">
                    <c:v>2</c:v>
                  </c:pt>
                  <c:pt idx="13175">
                    <c:v>2</c:v>
                  </c:pt>
                  <c:pt idx="13176">
                    <c:v>4</c:v>
                  </c:pt>
                  <c:pt idx="13177">
                    <c:v>10</c:v>
                  </c:pt>
                  <c:pt idx="13178">
                    <c:v>1</c:v>
                  </c:pt>
                  <c:pt idx="13179">
                    <c:v>7</c:v>
                  </c:pt>
                  <c:pt idx="13180">
                    <c:v>4</c:v>
                  </c:pt>
                  <c:pt idx="13181">
                    <c:v>14</c:v>
                  </c:pt>
                  <c:pt idx="13182">
                    <c:v>1</c:v>
                  </c:pt>
                  <c:pt idx="13183">
                    <c:v>7</c:v>
                  </c:pt>
                  <c:pt idx="13184">
                    <c:v>2</c:v>
                  </c:pt>
                  <c:pt idx="13185">
                    <c:v>2</c:v>
                  </c:pt>
                  <c:pt idx="13186">
                    <c:v>4</c:v>
                  </c:pt>
                  <c:pt idx="13187">
                    <c:v>10</c:v>
                  </c:pt>
                  <c:pt idx="13188">
                    <c:v>1</c:v>
                  </c:pt>
                  <c:pt idx="13189">
                    <c:v>4</c:v>
                  </c:pt>
                  <c:pt idx="13190">
                    <c:v>3</c:v>
                  </c:pt>
                  <c:pt idx="13191">
                    <c:v>2</c:v>
                  </c:pt>
                  <c:pt idx="13192">
                    <c:v>7</c:v>
                  </c:pt>
                  <c:pt idx="13193">
                    <c:v>3</c:v>
                  </c:pt>
                  <c:pt idx="13194">
                    <c:v>6</c:v>
                  </c:pt>
                  <c:pt idx="13195">
                    <c:v>5</c:v>
                  </c:pt>
                  <c:pt idx="13196">
                    <c:v>5</c:v>
                  </c:pt>
                  <c:pt idx="13197">
                    <c:v>3</c:v>
                  </c:pt>
                  <c:pt idx="13198">
                    <c:v>1</c:v>
                  </c:pt>
                  <c:pt idx="13199">
                    <c:v>3</c:v>
                  </c:pt>
                  <c:pt idx="13200">
                    <c:v>2</c:v>
                  </c:pt>
                  <c:pt idx="13201">
                    <c:v>3</c:v>
                  </c:pt>
                  <c:pt idx="13202">
                    <c:v>3</c:v>
                  </c:pt>
                  <c:pt idx="13203">
                    <c:v>4</c:v>
                  </c:pt>
                  <c:pt idx="13204">
                    <c:v>2</c:v>
                  </c:pt>
                  <c:pt idx="13205">
                    <c:v>2</c:v>
                  </c:pt>
                  <c:pt idx="13206">
                    <c:v>4</c:v>
                  </c:pt>
                  <c:pt idx="13207">
                    <c:v>3</c:v>
                  </c:pt>
                  <c:pt idx="13208">
                    <c:v>3</c:v>
                  </c:pt>
                  <c:pt idx="13209">
                    <c:v>2</c:v>
                  </c:pt>
                  <c:pt idx="13210">
                    <c:v>2</c:v>
                  </c:pt>
                  <c:pt idx="13211">
                    <c:v>13</c:v>
                  </c:pt>
                  <c:pt idx="13212">
                    <c:v>2</c:v>
                  </c:pt>
                  <c:pt idx="13213">
                    <c:v>6</c:v>
                  </c:pt>
                  <c:pt idx="13214">
                    <c:v>1</c:v>
                  </c:pt>
                  <c:pt idx="13215">
                    <c:v>5</c:v>
                  </c:pt>
                  <c:pt idx="13216">
                    <c:v>3</c:v>
                  </c:pt>
                  <c:pt idx="13217">
                    <c:v>2</c:v>
                  </c:pt>
                  <c:pt idx="13218">
                    <c:v>6</c:v>
                  </c:pt>
                  <c:pt idx="13219">
                    <c:v>4</c:v>
                  </c:pt>
                  <c:pt idx="13220">
                    <c:v>3</c:v>
                  </c:pt>
                  <c:pt idx="13221">
                    <c:v>5</c:v>
                  </c:pt>
                  <c:pt idx="13222">
                    <c:v>4</c:v>
                  </c:pt>
                  <c:pt idx="13223">
                    <c:v>4</c:v>
                  </c:pt>
                  <c:pt idx="13224">
                    <c:v>2</c:v>
                  </c:pt>
                  <c:pt idx="13225">
                    <c:v>2</c:v>
                  </c:pt>
                  <c:pt idx="13226">
                    <c:v>2</c:v>
                  </c:pt>
                  <c:pt idx="13227">
                    <c:v>3</c:v>
                  </c:pt>
                  <c:pt idx="13228">
                    <c:v>1</c:v>
                  </c:pt>
                  <c:pt idx="13229">
                    <c:v>3</c:v>
                  </c:pt>
                  <c:pt idx="13230">
                    <c:v>2</c:v>
                  </c:pt>
                  <c:pt idx="13231">
                    <c:v>5</c:v>
                  </c:pt>
                  <c:pt idx="13232">
                    <c:v>4</c:v>
                  </c:pt>
                  <c:pt idx="13233">
                    <c:v>3</c:v>
                  </c:pt>
                  <c:pt idx="13234">
                    <c:v>3</c:v>
                  </c:pt>
                  <c:pt idx="13235">
                    <c:v>7</c:v>
                  </c:pt>
                  <c:pt idx="13236">
                    <c:v>17</c:v>
                  </c:pt>
                  <c:pt idx="13237">
                    <c:v>11</c:v>
                  </c:pt>
                  <c:pt idx="13238">
                    <c:v>5</c:v>
                  </c:pt>
                  <c:pt idx="13239">
                    <c:v>3</c:v>
                  </c:pt>
                  <c:pt idx="13240">
                    <c:v>16</c:v>
                  </c:pt>
                  <c:pt idx="13241">
                    <c:v>5</c:v>
                  </c:pt>
                  <c:pt idx="13242">
                    <c:v>2</c:v>
                  </c:pt>
                  <c:pt idx="13243">
                    <c:v>6</c:v>
                  </c:pt>
                  <c:pt idx="13244">
                    <c:v>7</c:v>
                  </c:pt>
                  <c:pt idx="13245">
                    <c:v>9</c:v>
                  </c:pt>
                  <c:pt idx="13246">
                    <c:v>7</c:v>
                  </c:pt>
                  <c:pt idx="13247">
                    <c:v>3</c:v>
                  </c:pt>
                  <c:pt idx="13248">
                    <c:v>4</c:v>
                  </c:pt>
                  <c:pt idx="13249">
                    <c:v>1</c:v>
                  </c:pt>
                  <c:pt idx="13250">
                    <c:v>3</c:v>
                  </c:pt>
                  <c:pt idx="13251">
                    <c:v>5</c:v>
                  </c:pt>
                  <c:pt idx="13252">
                    <c:v>3</c:v>
                  </c:pt>
                  <c:pt idx="13253">
                    <c:v>2</c:v>
                  </c:pt>
                  <c:pt idx="13254">
                    <c:v>6</c:v>
                  </c:pt>
                  <c:pt idx="13255">
                    <c:v>4</c:v>
                  </c:pt>
                  <c:pt idx="13256">
                    <c:v>2</c:v>
                  </c:pt>
                  <c:pt idx="13257">
                    <c:v>2</c:v>
                  </c:pt>
                  <c:pt idx="13258">
                    <c:v>5</c:v>
                  </c:pt>
                  <c:pt idx="13259">
                    <c:v>7</c:v>
                  </c:pt>
                  <c:pt idx="13260">
                    <c:v>2</c:v>
                  </c:pt>
                  <c:pt idx="13261">
                    <c:v>2</c:v>
                  </c:pt>
                  <c:pt idx="13262">
                    <c:v>2</c:v>
                  </c:pt>
                  <c:pt idx="13263">
                    <c:v>1</c:v>
                  </c:pt>
                  <c:pt idx="13264">
                    <c:v>3</c:v>
                  </c:pt>
                  <c:pt idx="13265">
                    <c:v>1</c:v>
                  </c:pt>
                  <c:pt idx="13266">
                    <c:v>1</c:v>
                  </c:pt>
                  <c:pt idx="13267">
                    <c:v>1</c:v>
                  </c:pt>
                  <c:pt idx="13268">
                    <c:v>10</c:v>
                  </c:pt>
                  <c:pt idx="13269">
                    <c:v>1</c:v>
                  </c:pt>
                  <c:pt idx="13270">
                    <c:v>3</c:v>
                  </c:pt>
                  <c:pt idx="13271">
                    <c:v>1</c:v>
                  </c:pt>
                  <c:pt idx="13272">
                    <c:v>5</c:v>
                  </c:pt>
                  <c:pt idx="13273">
                    <c:v>3</c:v>
                  </c:pt>
                  <c:pt idx="13274">
                    <c:v>7</c:v>
                  </c:pt>
                  <c:pt idx="13275">
                    <c:v>11</c:v>
                  </c:pt>
                  <c:pt idx="13276">
                    <c:v>7</c:v>
                  </c:pt>
                  <c:pt idx="13277">
                    <c:v>4</c:v>
                  </c:pt>
                  <c:pt idx="13278">
                    <c:v>3</c:v>
                  </c:pt>
                  <c:pt idx="13279">
                    <c:v>9</c:v>
                  </c:pt>
                  <c:pt idx="13280">
                    <c:v>8</c:v>
                  </c:pt>
                  <c:pt idx="13281">
                    <c:v>4</c:v>
                  </c:pt>
                  <c:pt idx="13282">
                    <c:v>7</c:v>
                  </c:pt>
                  <c:pt idx="13283">
                    <c:v>4</c:v>
                  </c:pt>
                  <c:pt idx="13284">
                    <c:v>4</c:v>
                  </c:pt>
                  <c:pt idx="13285">
                    <c:v>9</c:v>
                  </c:pt>
                  <c:pt idx="13286">
                    <c:v>9</c:v>
                  </c:pt>
                  <c:pt idx="13287">
                    <c:v>4</c:v>
                  </c:pt>
                  <c:pt idx="13288">
                    <c:v>2</c:v>
                  </c:pt>
                  <c:pt idx="13289">
                    <c:v>3</c:v>
                  </c:pt>
                  <c:pt idx="13290">
                    <c:v>3</c:v>
                  </c:pt>
                  <c:pt idx="13291">
                    <c:v>1</c:v>
                  </c:pt>
                  <c:pt idx="13292">
                    <c:v>8</c:v>
                  </c:pt>
                  <c:pt idx="13293">
                    <c:v>3</c:v>
                  </c:pt>
                  <c:pt idx="13294">
                    <c:v>2</c:v>
                  </c:pt>
                  <c:pt idx="13295">
                    <c:v>3</c:v>
                  </c:pt>
                  <c:pt idx="13296">
                    <c:v>4</c:v>
                  </c:pt>
                  <c:pt idx="13297">
                    <c:v>4</c:v>
                  </c:pt>
                  <c:pt idx="13298">
                    <c:v>6</c:v>
                  </c:pt>
                  <c:pt idx="13299">
                    <c:v>8</c:v>
                  </c:pt>
                  <c:pt idx="13300">
                    <c:v>4</c:v>
                  </c:pt>
                  <c:pt idx="13301">
                    <c:v>3</c:v>
                  </c:pt>
                  <c:pt idx="13302">
                    <c:v>4</c:v>
                  </c:pt>
                  <c:pt idx="13303">
                    <c:v>4</c:v>
                  </c:pt>
                  <c:pt idx="13304">
                    <c:v>7</c:v>
                  </c:pt>
                  <c:pt idx="13305">
                    <c:v>1</c:v>
                  </c:pt>
                  <c:pt idx="13306">
                    <c:v>3</c:v>
                  </c:pt>
                  <c:pt idx="13307">
                    <c:v>1</c:v>
                  </c:pt>
                  <c:pt idx="13308">
                    <c:v>3</c:v>
                  </c:pt>
                  <c:pt idx="13309">
                    <c:v>4</c:v>
                  </c:pt>
                  <c:pt idx="13310">
                    <c:v>11</c:v>
                  </c:pt>
                  <c:pt idx="13311">
                    <c:v>12</c:v>
                  </c:pt>
                  <c:pt idx="13312">
                    <c:v>3</c:v>
                  </c:pt>
                  <c:pt idx="13313">
                    <c:v>1</c:v>
                  </c:pt>
                  <c:pt idx="13314">
                    <c:v>3</c:v>
                  </c:pt>
                  <c:pt idx="13315">
                    <c:v>1</c:v>
                  </c:pt>
                  <c:pt idx="13316">
                    <c:v>1</c:v>
                  </c:pt>
                  <c:pt idx="13317">
                    <c:v>5</c:v>
                  </c:pt>
                  <c:pt idx="13318">
                    <c:v>8</c:v>
                  </c:pt>
                  <c:pt idx="13319">
                    <c:v>4</c:v>
                  </c:pt>
                  <c:pt idx="13320">
                    <c:v>6</c:v>
                  </c:pt>
                  <c:pt idx="13321">
                    <c:v>3</c:v>
                  </c:pt>
                  <c:pt idx="13322">
                    <c:v>4</c:v>
                  </c:pt>
                  <c:pt idx="13323">
                    <c:v>6</c:v>
                  </c:pt>
                  <c:pt idx="13324">
                    <c:v>4</c:v>
                  </c:pt>
                  <c:pt idx="13325">
                    <c:v>13</c:v>
                  </c:pt>
                  <c:pt idx="13326">
                    <c:v>8</c:v>
                  </c:pt>
                  <c:pt idx="13327">
                    <c:v>3</c:v>
                  </c:pt>
                  <c:pt idx="13328">
                    <c:v>5</c:v>
                  </c:pt>
                  <c:pt idx="13329">
                    <c:v>16</c:v>
                  </c:pt>
                  <c:pt idx="13330">
                    <c:v>5</c:v>
                  </c:pt>
                  <c:pt idx="13331">
                    <c:v>7</c:v>
                  </c:pt>
                  <c:pt idx="13332">
                    <c:v>3</c:v>
                  </c:pt>
                  <c:pt idx="13333">
                    <c:v>5</c:v>
                  </c:pt>
                  <c:pt idx="13334">
                    <c:v>2</c:v>
                  </c:pt>
                  <c:pt idx="13335">
                    <c:v>4</c:v>
                  </c:pt>
                  <c:pt idx="13336">
                    <c:v>3</c:v>
                  </c:pt>
                  <c:pt idx="13337">
                    <c:v>2</c:v>
                  </c:pt>
                  <c:pt idx="13338">
                    <c:v>5</c:v>
                  </c:pt>
                  <c:pt idx="13339">
                    <c:v>1</c:v>
                  </c:pt>
                  <c:pt idx="13340">
                    <c:v>1</c:v>
                  </c:pt>
                  <c:pt idx="13341">
                    <c:v>3</c:v>
                  </c:pt>
                  <c:pt idx="13342">
                    <c:v>1</c:v>
                  </c:pt>
                  <c:pt idx="13343">
                    <c:v>2</c:v>
                  </c:pt>
                  <c:pt idx="13344">
                    <c:v>1</c:v>
                  </c:pt>
                  <c:pt idx="13345">
                    <c:v>4</c:v>
                  </c:pt>
                  <c:pt idx="13346">
                    <c:v>5</c:v>
                  </c:pt>
                  <c:pt idx="13347">
                    <c:v>6</c:v>
                  </c:pt>
                  <c:pt idx="13348">
                    <c:v>3</c:v>
                  </c:pt>
                  <c:pt idx="13349">
                    <c:v>2</c:v>
                  </c:pt>
                  <c:pt idx="13350">
                    <c:v>3</c:v>
                  </c:pt>
                  <c:pt idx="13351">
                    <c:v>5</c:v>
                  </c:pt>
                  <c:pt idx="13352">
                    <c:v>5</c:v>
                  </c:pt>
                  <c:pt idx="13353">
                    <c:v>2</c:v>
                  </c:pt>
                  <c:pt idx="13354">
                    <c:v>8</c:v>
                  </c:pt>
                  <c:pt idx="13355">
                    <c:v>3</c:v>
                  </c:pt>
                  <c:pt idx="13356">
                    <c:v>2</c:v>
                  </c:pt>
                  <c:pt idx="13357">
                    <c:v>1</c:v>
                  </c:pt>
                  <c:pt idx="13358">
                    <c:v>8</c:v>
                  </c:pt>
                  <c:pt idx="13359">
                    <c:v>2</c:v>
                  </c:pt>
                  <c:pt idx="13360">
                    <c:v>10</c:v>
                  </c:pt>
                  <c:pt idx="13361">
                    <c:v>7</c:v>
                  </c:pt>
                  <c:pt idx="13362">
                    <c:v>5</c:v>
                  </c:pt>
                  <c:pt idx="13363">
                    <c:v>5</c:v>
                  </c:pt>
                  <c:pt idx="13364">
                    <c:v>10</c:v>
                  </c:pt>
                  <c:pt idx="13365">
                    <c:v>7</c:v>
                  </c:pt>
                  <c:pt idx="13366">
                    <c:v>2</c:v>
                  </c:pt>
                  <c:pt idx="13367">
                    <c:v>2</c:v>
                  </c:pt>
                  <c:pt idx="13368">
                    <c:v>8</c:v>
                  </c:pt>
                  <c:pt idx="13369">
                    <c:v>11</c:v>
                  </c:pt>
                  <c:pt idx="13370">
                    <c:v>2</c:v>
                  </c:pt>
                  <c:pt idx="13371">
                    <c:v>2</c:v>
                  </c:pt>
                  <c:pt idx="13372">
                    <c:v>4</c:v>
                  </c:pt>
                  <c:pt idx="13373">
                    <c:v>12</c:v>
                  </c:pt>
                  <c:pt idx="13374">
                    <c:v>3</c:v>
                  </c:pt>
                  <c:pt idx="13375">
                    <c:v>5</c:v>
                  </c:pt>
                  <c:pt idx="13376">
                    <c:v>8</c:v>
                  </c:pt>
                  <c:pt idx="13377">
                    <c:v>3</c:v>
                  </c:pt>
                  <c:pt idx="13378">
                    <c:v>12</c:v>
                  </c:pt>
                  <c:pt idx="13379">
                    <c:v>6</c:v>
                  </c:pt>
                  <c:pt idx="13380">
                    <c:v>16</c:v>
                  </c:pt>
                  <c:pt idx="13381">
                    <c:v>2</c:v>
                  </c:pt>
                  <c:pt idx="13382">
                    <c:v>6</c:v>
                  </c:pt>
                  <c:pt idx="13383">
                    <c:v>12</c:v>
                  </c:pt>
                  <c:pt idx="13384">
                    <c:v>2</c:v>
                  </c:pt>
                  <c:pt idx="13385">
                    <c:v>4</c:v>
                  </c:pt>
                  <c:pt idx="13386">
                    <c:v>4</c:v>
                  </c:pt>
                  <c:pt idx="13387">
                    <c:v>10</c:v>
                  </c:pt>
                  <c:pt idx="13388">
                    <c:v>2</c:v>
                  </c:pt>
                  <c:pt idx="13389">
                    <c:v>3</c:v>
                  </c:pt>
                  <c:pt idx="13390">
                    <c:v>2</c:v>
                  </c:pt>
                  <c:pt idx="13391">
                    <c:v>2</c:v>
                  </c:pt>
                  <c:pt idx="13392">
                    <c:v>8</c:v>
                  </c:pt>
                  <c:pt idx="13393">
                    <c:v>4</c:v>
                  </c:pt>
                  <c:pt idx="13394">
                    <c:v>13</c:v>
                  </c:pt>
                  <c:pt idx="13395">
                    <c:v>10</c:v>
                  </c:pt>
                  <c:pt idx="13396">
                    <c:v>5</c:v>
                  </c:pt>
                  <c:pt idx="13397">
                    <c:v>2</c:v>
                  </c:pt>
                  <c:pt idx="13398">
                    <c:v>4</c:v>
                  </c:pt>
                  <c:pt idx="13399">
                    <c:v>2</c:v>
                  </c:pt>
                  <c:pt idx="13400">
                    <c:v>3</c:v>
                  </c:pt>
                  <c:pt idx="13401">
                    <c:v>2</c:v>
                  </c:pt>
                  <c:pt idx="13402">
                    <c:v>4</c:v>
                  </c:pt>
                  <c:pt idx="13403">
                    <c:v>3</c:v>
                  </c:pt>
                  <c:pt idx="13404">
                    <c:v>1</c:v>
                  </c:pt>
                  <c:pt idx="13405">
                    <c:v>5</c:v>
                  </c:pt>
                  <c:pt idx="13406">
                    <c:v>4</c:v>
                  </c:pt>
                  <c:pt idx="13407">
                    <c:v>2</c:v>
                  </c:pt>
                  <c:pt idx="13408">
                    <c:v>6</c:v>
                  </c:pt>
                  <c:pt idx="13409">
                    <c:v>1</c:v>
                  </c:pt>
                  <c:pt idx="13410">
                    <c:v>1</c:v>
                  </c:pt>
                  <c:pt idx="13411">
                    <c:v>4</c:v>
                  </c:pt>
                  <c:pt idx="13412">
                    <c:v>4</c:v>
                  </c:pt>
                  <c:pt idx="13413">
                    <c:v>2</c:v>
                  </c:pt>
                  <c:pt idx="13414">
                    <c:v>5</c:v>
                  </c:pt>
                  <c:pt idx="13415">
                    <c:v>2</c:v>
                  </c:pt>
                  <c:pt idx="13416">
                    <c:v>3</c:v>
                  </c:pt>
                  <c:pt idx="13417">
                    <c:v>3</c:v>
                  </c:pt>
                  <c:pt idx="13418">
                    <c:v>3</c:v>
                  </c:pt>
                  <c:pt idx="13419">
                    <c:v>1</c:v>
                  </c:pt>
                  <c:pt idx="13420">
                    <c:v>2</c:v>
                  </c:pt>
                  <c:pt idx="13421">
                    <c:v>1</c:v>
                  </c:pt>
                  <c:pt idx="13422">
                    <c:v>8</c:v>
                  </c:pt>
                  <c:pt idx="13423">
                    <c:v>2</c:v>
                  </c:pt>
                  <c:pt idx="13424">
                    <c:v>6</c:v>
                  </c:pt>
                  <c:pt idx="13425">
                    <c:v>1</c:v>
                  </c:pt>
                  <c:pt idx="13426">
                    <c:v>3</c:v>
                  </c:pt>
                  <c:pt idx="13427">
                    <c:v>1</c:v>
                  </c:pt>
                  <c:pt idx="13428">
                    <c:v>8</c:v>
                  </c:pt>
                  <c:pt idx="13429">
                    <c:v>5</c:v>
                  </c:pt>
                  <c:pt idx="13430">
                    <c:v>1</c:v>
                  </c:pt>
                  <c:pt idx="13431">
                    <c:v>3</c:v>
                  </c:pt>
                  <c:pt idx="13432">
                    <c:v>4</c:v>
                  </c:pt>
                  <c:pt idx="13433">
                    <c:v>1</c:v>
                  </c:pt>
                  <c:pt idx="13434">
                    <c:v>7</c:v>
                  </c:pt>
                  <c:pt idx="13435">
                    <c:v>1</c:v>
                  </c:pt>
                  <c:pt idx="13436">
                    <c:v>5</c:v>
                  </c:pt>
                  <c:pt idx="13437">
                    <c:v>9</c:v>
                  </c:pt>
                  <c:pt idx="13438">
                    <c:v>2</c:v>
                  </c:pt>
                  <c:pt idx="13439">
                    <c:v>3</c:v>
                  </c:pt>
                  <c:pt idx="13440">
                    <c:v>1</c:v>
                  </c:pt>
                  <c:pt idx="13441">
                    <c:v>1</c:v>
                  </c:pt>
                  <c:pt idx="13442">
                    <c:v>10</c:v>
                  </c:pt>
                  <c:pt idx="13443">
                    <c:v>4</c:v>
                  </c:pt>
                  <c:pt idx="13444">
                    <c:v>5</c:v>
                  </c:pt>
                  <c:pt idx="13445">
                    <c:v>1</c:v>
                  </c:pt>
                  <c:pt idx="13446">
                    <c:v>7</c:v>
                  </c:pt>
                  <c:pt idx="13447">
                    <c:v>2</c:v>
                  </c:pt>
                  <c:pt idx="13448">
                    <c:v>1</c:v>
                  </c:pt>
                  <c:pt idx="13449">
                    <c:v>6</c:v>
                  </c:pt>
                  <c:pt idx="13450">
                    <c:v>1</c:v>
                  </c:pt>
                  <c:pt idx="13451">
                    <c:v>1</c:v>
                  </c:pt>
                  <c:pt idx="13452">
                    <c:v>1</c:v>
                  </c:pt>
                  <c:pt idx="13453">
                    <c:v>12</c:v>
                  </c:pt>
                  <c:pt idx="13454">
                    <c:v>1</c:v>
                  </c:pt>
                  <c:pt idx="13455">
                    <c:v>1</c:v>
                  </c:pt>
                  <c:pt idx="13456">
                    <c:v>2</c:v>
                  </c:pt>
                  <c:pt idx="13457">
                    <c:v>1</c:v>
                  </c:pt>
                  <c:pt idx="13458">
                    <c:v>1</c:v>
                  </c:pt>
                  <c:pt idx="13459">
                    <c:v>3</c:v>
                  </c:pt>
                  <c:pt idx="13460">
                    <c:v>1</c:v>
                  </c:pt>
                  <c:pt idx="13461">
                    <c:v>1</c:v>
                  </c:pt>
                  <c:pt idx="13462">
                    <c:v>3</c:v>
                  </c:pt>
                  <c:pt idx="13463">
                    <c:v>1</c:v>
                  </c:pt>
                  <c:pt idx="13464">
                    <c:v>3</c:v>
                  </c:pt>
                  <c:pt idx="13465">
                    <c:v>8</c:v>
                  </c:pt>
                  <c:pt idx="13466">
                    <c:v>9</c:v>
                  </c:pt>
                  <c:pt idx="13467">
                    <c:v>6</c:v>
                  </c:pt>
                  <c:pt idx="13468">
                    <c:v>5</c:v>
                  </c:pt>
                  <c:pt idx="13469">
                    <c:v>4</c:v>
                  </c:pt>
                  <c:pt idx="13470">
                    <c:v>2</c:v>
                  </c:pt>
                  <c:pt idx="13471">
                    <c:v>3</c:v>
                  </c:pt>
                  <c:pt idx="13472">
                    <c:v>2</c:v>
                  </c:pt>
                  <c:pt idx="13473">
                    <c:v>2</c:v>
                  </c:pt>
                  <c:pt idx="13474">
                    <c:v>1</c:v>
                  </c:pt>
                  <c:pt idx="13475">
                    <c:v>3</c:v>
                  </c:pt>
                  <c:pt idx="13476">
                    <c:v>16</c:v>
                  </c:pt>
                  <c:pt idx="13477">
                    <c:v>8</c:v>
                  </c:pt>
                  <c:pt idx="13478">
                    <c:v>2</c:v>
                  </c:pt>
                  <c:pt idx="13479">
                    <c:v>3</c:v>
                  </c:pt>
                  <c:pt idx="13480">
                    <c:v>2</c:v>
                  </c:pt>
                  <c:pt idx="13481">
                    <c:v>1</c:v>
                  </c:pt>
                  <c:pt idx="13482">
                    <c:v>6</c:v>
                  </c:pt>
                  <c:pt idx="13483">
                    <c:v>2</c:v>
                  </c:pt>
                  <c:pt idx="13484">
                    <c:v>1</c:v>
                  </c:pt>
                  <c:pt idx="13485">
                    <c:v>1</c:v>
                  </c:pt>
                  <c:pt idx="13486">
                    <c:v>8</c:v>
                  </c:pt>
                  <c:pt idx="13487">
                    <c:v>2</c:v>
                  </c:pt>
                  <c:pt idx="13488">
                    <c:v>5</c:v>
                  </c:pt>
                  <c:pt idx="13489">
                    <c:v>5</c:v>
                  </c:pt>
                  <c:pt idx="13490">
                    <c:v>1</c:v>
                  </c:pt>
                  <c:pt idx="13491">
                    <c:v>4</c:v>
                  </c:pt>
                  <c:pt idx="13492">
                    <c:v>7</c:v>
                  </c:pt>
                  <c:pt idx="13493">
                    <c:v>2</c:v>
                  </c:pt>
                  <c:pt idx="13494">
                    <c:v>1</c:v>
                  </c:pt>
                  <c:pt idx="13495">
                    <c:v>8</c:v>
                  </c:pt>
                  <c:pt idx="13496">
                    <c:v>10</c:v>
                  </c:pt>
                  <c:pt idx="13497">
                    <c:v>9</c:v>
                  </c:pt>
                  <c:pt idx="13498">
                    <c:v>5</c:v>
                  </c:pt>
                  <c:pt idx="13499">
                    <c:v>7</c:v>
                  </c:pt>
                  <c:pt idx="13500">
                    <c:v>7</c:v>
                  </c:pt>
                  <c:pt idx="13501">
                    <c:v>8</c:v>
                  </c:pt>
                  <c:pt idx="13502">
                    <c:v>18</c:v>
                  </c:pt>
                  <c:pt idx="13503">
                    <c:v>4</c:v>
                  </c:pt>
                  <c:pt idx="13504">
                    <c:v>2</c:v>
                  </c:pt>
                  <c:pt idx="13505">
                    <c:v>3</c:v>
                  </c:pt>
                  <c:pt idx="13506">
                    <c:v>6</c:v>
                  </c:pt>
                  <c:pt idx="13507">
                    <c:v>10</c:v>
                  </c:pt>
                  <c:pt idx="13508">
                    <c:v>4</c:v>
                  </c:pt>
                  <c:pt idx="13509">
                    <c:v>8</c:v>
                  </c:pt>
                  <c:pt idx="13510">
                    <c:v>7</c:v>
                  </c:pt>
                  <c:pt idx="13511">
                    <c:v>5</c:v>
                  </c:pt>
                  <c:pt idx="13512">
                    <c:v>1</c:v>
                  </c:pt>
                  <c:pt idx="13513">
                    <c:v>1</c:v>
                  </c:pt>
                  <c:pt idx="13514">
                    <c:v>5</c:v>
                  </c:pt>
                  <c:pt idx="13515">
                    <c:v>2</c:v>
                  </c:pt>
                  <c:pt idx="13516">
                    <c:v>1</c:v>
                  </c:pt>
                  <c:pt idx="13517">
                    <c:v>5</c:v>
                  </c:pt>
                  <c:pt idx="13518">
                    <c:v>2</c:v>
                  </c:pt>
                  <c:pt idx="13519">
                    <c:v>1</c:v>
                  </c:pt>
                  <c:pt idx="13520">
                    <c:v>1</c:v>
                  </c:pt>
                  <c:pt idx="13521">
                    <c:v>2</c:v>
                  </c:pt>
                  <c:pt idx="13522">
                    <c:v>1</c:v>
                  </c:pt>
                  <c:pt idx="13523">
                    <c:v>8</c:v>
                  </c:pt>
                  <c:pt idx="13524">
                    <c:v>4</c:v>
                  </c:pt>
                  <c:pt idx="13525">
                    <c:v>1</c:v>
                  </c:pt>
                  <c:pt idx="13526">
                    <c:v>1</c:v>
                  </c:pt>
                  <c:pt idx="13527">
                    <c:v>6</c:v>
                  </c:pt>
                  <c:pt idx="13528">
                    <c:v>4</c:v>
                  </c:pt>
                  <c:pt idx="13529">
                    <c:v>3</c:v>
                  </c:pt>
                  <c:pt idx="13530">
                    <c:v>1</c:v>
                  </c:pt>
                  <c:pt idx="13531">
                    <c:v>4</c:v>
                  </c:pt>
                  <c:pt idx="13532">
                    <c:v>1</c:v>
                  </c:pt>
                  <c:pt idx="13533">
                    <c:v>1</c:v>
                  </c:pt>
                  <c:pt idx="13534">
                    <c:v>5</c:v>
                  </c:pt>
                  <c:pt idx="13535">
                    <c:v>1</c:v>
                  </c:pt>
                  <c:pt idx="13536">
                    <c:v>7</c:v>
                  </c:pt>
                  <c:pt idx="13537">
                    <c:v>1</c:v>
                  </c:pt>
                  <c:pt idx="13538">
                    <c:v>4</c:v>
                  </c:pt>
                  <c:pt idx="13539">
                    <c:v>1</c:v>
                  </c:pt>
                  <c:pt idx="13540">
                    <c:v>2</c:v>
                  </c:pt>
                  <c:pt idx="13541">
                    <c:v>3</c:v>
                  </c:pt>
                  <c:pt idx="13542">
                    <c:v>1</c:v>
                  </c:pt>
                  <c:pt idx="13543">
                    <c:v>11</c:v>
                  </c:pt>
                  <c:pt idx="13544">
                    <c:v>9</c:v>
                  </c:pt>
                  <c:pt idx="13545">
                    <c:v>2</c:v>
                  </c:pt>
                  <c:pt idx="13546">
                    <c:v>3</c:v>
                  </c:pt>
                  <c:pt idx="13547">
                    <c:v>2</c:v>
                  </c:pt>
                  <c:pt idx="13548">
                    <c:v>6</c:v>
                  </c:pt>
                  <c:pt idx="13549">
                    <c:v>5</c:v>
                  </c:pt>
                  <c:pt idx="13550">
                    <c:v>1</c:v>
                  </c:pt>
                  <c:pt idx="13551">
                    <c:v>3</c:v>
                  </c:pt>
                  <c:pt idx="13552">
                    <c:v>1</c:v>
                  </c:pt>
                  <c:pt idx="13553">
                    <c:v>7</c:v>
                  </c:pt>
                  <c:pt idx="13554">
                    <c:v>2</c:v>
                  </c:pt>
                  <c:pt idx="13555">
                    <c:v>4</c:v>
                  </c:pt>
                  <c:pt idx="13556">
                    <c:v>4</c:v>
                  </c:pt>
                  <c:pt idx="13557">
                    <c:v>8</c:v>
                  </c:pt>
                  <c:pt idx="13558">
                    <c:v>21</c:v>
                  </c:pt>
                  <c:pt idx="13559">
                    <c:v>3</c:v>
                  </c:pt>
                  <c:pt idx="13560">
                    <c:v>1</c:v>
                  </c:pt>
                  <c:pt idx="13561">
                    <c:v>7</c:v>
                  </c:pt>
                  <c:pt idx="13562">
                    <c:v>1</c:v>
                  </c:pt>
                  <c:pt idx="13563">
                    <c:v>3</c:v>
                  </c:pt>
                  <c:pt idx="13564">
                    <c:v>3</c:v>
                  </c:pt>
                  <c:pt idx="13565">
                    <c:v>3</c:v>
                  </c:pt>
                  <c:pt idx="13566">
                    <c:v>5</c:v>
                  </c:pt>
                  <c:pt idx="13567">
                    <c:v>6</c:v>
                  </c:pt>
                  <c:pt idx="13568">
                    <c:v>6</c:v>
                  </c:pt>
                  <c:pt idx="13569">
                    <c:v>1</c:v>
                  </c:pt>
                  <c:pt idx="13570">
                    <c:v>1</c:v>
                  </c:pt>
                  <c:pt idx="13571">
                    <c:v>1</c:v>
                  </c:pt>
                  <c:pt idx="13572">
                    <c:v>8</c:v>
                  </c:pt>
                  <c:pt idx="13573">
                    <c:v>8</c:v>
                  </c:pt>
                  <c:pt idx="13574">
                    <c:v>20</c:v>
                  </c:pt>
                  <c:pt idx="13575">
                    <c:v>3</c:v>
                  </c:pt>
                  <c:pt idx="13576">
                    <c:v>5</c:v>
                  </c:pt>
                  <c:pt idx="13577">
                    <c:v>5</c:v>
                  </c:pt>
                  <c:pt idx="13578">
                    <c:v>6</c:v>
                  </c:pt>
                  <c:pt idx="13579">
                    <c:v>1</c:v>
                  </c:pt>
                  <c:pt idx="13580">
                    <c:v>1</c:v>
                  </c:pt>
                  <c:pt idx="13581">
                    <c:v>4</c:v>
                  </c:pt>
                  <c:pt idx="13582">
                    <c:v>17</c:v>
                  </c:pt>
                  <c:pt idx="13583">
                    <c:v>1</c:v>
                  </c:pt>
                  <c:pt idx="13584">
                    <c:v>2</c:v>
                  </c:pt>
                  <c:pt idx="13585">
                    <c:v>6</c:v>
                  </c:pt>
                  <c:pt idx="13586">
                    <c:v>9</c:v>
                  </c:pt>
                  <c:pt idx="13587">
                    <c:v>14</c:v>
                  </c:pt>
                  <c:pt idx="13588">
                    <c:v>1</c:v>
                  </c:pt>
                  <c:pt idx="13589">
                    <c:v>2</c:v>
                  </c:pt>
                  <c:pt idx="13590">
                    <c:v>2</c:v>
                  </c:pt>
                  <c:pt idx="13591">
                    <c:v>1</c:v>
                  </c:pt>
                  <c:pt idx="13592">
                    <c:v>10</c:v>
                  </c:pt>
                  <c:pt idx="13593">
                    <c:v>3</c:v>
                  </c:pt>
                  <c:pt idx="13594">
                    <c:v>2</c:v>
                  </c:pt>
                  <c:pt idx="13595">
                    <c:v>2</c:v>
                  </c:pt>
                  <c:pt idx="13596">
                    <c:v>1</c:v>
                  </c:pt>
                  <c:pt idx="13597">
                    <c:v>5</c:v>
                  </c:pt>
                  <c:pt idx="13598">
                    <c:v>2</c:v>
                  </c:pt>
                  <c:pt idx="13599">
                    <c:v>3</c:v>
                  </c:pt>
                  <c:pt idx="13600">
                    <c:v>1</c:v>
                  </c:pt>
                  <c:pt idx="13601">
                    <c:v>1</c:v>
                  </c:pt>
                  <c:pt idx="13602">
                    <c:v>1</c:v>
                  </c:pt>
                  <c:pt idx="13603">
                    <c:v>3</c:v>
                  </c:pt>
                  <c:pt idx="13604">
                    <c:v>5</c:v>
                  </c:pt>
                  <c:pt idx="13605">
                    <c:v>3</c:v>
                  </c:pt>
                  <c:pt idx="13606">
                    <c:v>5</c:v>
                  </c:pt>
                  <c:pt idx="13607">
                    <c:v>1</c:v>
                  </c:pt>
                  <c:pt idx="13608">
                    <c:v>8</c:v>
                  </c:pt>
                  <c:pt idx="13609">
                    <c:v>7</c:v>
                  </c:pt>
                  <c:pt idx="13610">
                    <c:v>4</c:v>
                  </c:pt>
                  <c:pt idx="13611">
                    <c:v>9</c:v>
                  </c:pt>
                  <c:pt idx="13612">
                    <c:v>2</c:v>
                  </c:pt>
                  <c:pt idx="13613">
                    <c:v>2</c:v>
                  </c:pt>
                  <c:pt idx="13614">
                    <c:v>3</c:v>
                  </c:pt>
                  <c:pt idx="13615">
                    <c:v>4</c:v>
                  </c:pt>
                  <c:pt idx="13616">
                    <c:v>5</c:v>
                  </c:pt>
                  <c:pt idx="13617">
                    <c:v>7</c:v>
                  </c:pt>
                  <c:pt idx="13618">
                    <c:v>5</c:v>
                  </c:pt>
                  <c:pt idx="13619">
                    <c:v>2</c:v>
                  </c:pt>
                  <c:pt idx="13620">
                    <c:v>2</c:v>
                  </c:pt>
                  <c:pt idx="13621">
                    <c:v>6</c:v>
                  </c:pt>
                  <c:pt idx="13622">
                    <c:v>1</c:v>
                  </c:pt>
                  <c:pt idx="13623">
                    <c:v>1</c:v>
                  </c:pt>
                  <c:pt idx="13624">
                    <c:v>2</c:v>
                  </c:pt>
                  <c:pt idx="13625">
                    <c:v>2</c:v>
                  </c:pt>
                  <c:pt idx="13626">
                    <c:v>2</c:v>
                  </c:pt>
                  <c:pt idx="13627">
                    <c:v>6</c:v>
                  </c:pt>
                  <c:pt idx="13628">
                    <c:v>1</c:v>
                  </c:pt>
                  <c:pt idx="13629">
                    <c:v>12</c:v>
                  </c:pt>
                  <c:pt idx="13630">
                    <c:v>3</c:v>
                  </c:pt>
                  <c:pt idx="13631">
                    <c:v>8</c:v>
                  </c:pt>
                  <c:pt idx="13632">
                    <c:v>4</c:v>
                  </c:pt>
                  <c:pt idx="13633">
                    <c:v>1</c:v>
                  </c:pt>
                  <c:pt idx="13634">
                    <c:v>7</c:v>
                  </c:pt>
                  <c:pt idx="13635">
                    <c:v>11</c:v>
                  </c:pt>
                  <c:pt idx="13636">
                    <c:v>9</c:v>
                  </c:pt>
                  <c:pt idx="13637">
                    <c:v>7</c:v>
                  </c:pt>
                  <c:pt idx="13638">
                    <c:v>22</c:v>
                  </c:pt>
                  <c:pt idx="13639">
                    <c:v>2</c:v>
                  </c:pt>
                  <c:pt idx="13640">
                    <c:v>6</c:v>
                  </c:pt>
                  <c:pt idx="13641">
                    <c:v>1</c:v>
                  </c:pt>
                  <c:pt idx="13642">
                    <c:v>3</c:v>
                  </c:pt>
                  <c:pt idx="13643">
                    <c:v>5</c:v>
                  </c:pt>
                  <c:pt idx="13644">
                    <c:v>3</c:v>
                  </c:pt>
                  <c:pt idx="13645">
                    <c:v>6</c:v>
                  </c:pt>
                  <c:pt idx="13646">
                    <c:v>6</c:v>
                  </c:pt>
                  <c:pt idx="13647">
                    <c:v>1</c:v>
                  </c:pt>
                  <c:pt idx="13648">
                    <c:v>5</c:v>
                  </c:pt>
                  <c:pt idx="13649">
                    <c:v>5</c:v>
                  </c:pt>
                  <c:pt idx="13650">
                    <c:v>3</c:v>
                  </c:pt>
                  <c:pt idx="13651">
                    <c:v>10</c:v>
                  </c:pt>
                  <c:pt idx="13652">
                    <c:v>1</c:v>
                  </c:pt>
                  <c:pt idx="13653">
                    <c:v>3</c:v>
                  </c:pt>
                  <c:pt idx="13654">
                    <c:v>11</c:v>
                  </c:pt>
                  <c:pt idx="13655">
                    <c:v>3</c:v>
                  </c:pt>
                  <c:pt idx="13656">
                    <c:v>9</c:v>
                  </c:pt>
                  <c:pt idx="13657">
                    <c:v>1</c:v>
                  </c:pt>
                  <c:pt idx="13658">
                    <c:v>9</c:v>
                  </c:pt>
                  <c:pt idx="13659">
                    <c:v>2</c:v>
                  </c:pt>
                  <c:pt idx="13660">
                    <c:v>3</c:v>
                  </c:pt>
                  <c:pt idx="13661">
                    <c:v>4</c:v>
                  </c:pt>
                  <c:pt idx="13662">
                    <c:v>5</c:v>
                  </c:pt>
                  <c:pt idx="13663">
                    <c:v>10</c:v>
                  </c:pt>
                  <c:pt idx="13664">
                    <c:v>1</c:v>
                  </c:pt>
                  <c:pt idx="13665">
                    <c:v>3</c:v>
                  </c:pt>
                  <c:pt idx="13666">
                    <c:v>3</c:v>
                  </c:pt>
                  <c:pt idx="13667">
                    <c:v>13</c:v>
                  </c:pt>
                  <c:pt idx="13668">
                    <c:v>5</c:v>
                  </c:pt>
                  <c:pt idx="13669">
                    <c:v>2</c:v>
                  </c:pt>
                  <c:pt idx="13670">
                    <c:v>3</c:v>
                  </c:pt>
                  <c:pt idx="13671">
                    <c:v>3</c:v>
                  </c:pt>
                  <c:pt idx="13672">
                    <c:v>1</c:v>
                  </c:pt>
                  <c:pt idx="13673">
                    <c:v>7</c:v>
                  </c:pt>
                  <c:pt idx="13674">
                    <c:v>10</c:v>
                  </c:pt>
                  <c:pt idx="13675">
                    <c:v>3</c:v>
                  </c:pt>
                  <c:pt idx="13676">
                    <c:v>9</c:v>
                  </c:pt>
                  <c:pt idx="13677">
                    <c:v>8</c:v>
                  </c:pt>
                  <c:pt idx="13678">
                    <c:v>3</c:v>
                  </c:pt>
                  <c:pt idx="13679">
                    <c:v>2</c:v>
                  </c:pt>
                  <c:pt idx="13680">
                    <c:v>3</c:v>
                  </c:pt>
                  <c:pt idx="13681">
                    <c:v>1</c:v>
                  </c:pt>
                  <c:pt idx="13682">
                    <c:v>6</c:v>
                  </c:pt>
                  <c:pt idx="13683">
                    <c:v>5</c:v>
                  </c:pt>
                  <c:pt idx="13684">
                    <c:v>3</c:v>
                  </c:pt>
                  <c:pt idx="13685">
                    <c:v>8</c:v>
                  </c:pt>
                  <c:pt idx="13686">
                    <c:v>3</c:v>
                  </c:pt>
                  <c:pt idx="13687">
                    <c:v>5</c:v>
                  </c:pt>
                  <c:pt idx="13688">
                    <c:v>3</c:v>
                  </c:pt>
                  <c:pt idx="13689">
                    <c:v>3</c:v>
                  </c:pt>
                  <c:pt idx="13690">
                    <c:v>5</c:v>
                  </c:pt>
                  <c:pt idx="13691">
                    <c:v>4</c:v>
                  </c:pt>
                  <c:pt idx="13692">
                    <c:v>1</c:v>
                  </c:pt>
                  <c:pt idx="13693">
                    <c:v>1</c:v>
                  </c:pt>
                  <c:pt idx="13694">
                    <c:v>4</c:v>
                  </c:pt>
                  <c:pt idx="13695">
                    <c:v>3</c:v>
                  </c:pt>
                  <c:pt idx="13696">
                    <c:v>4</c:v>
                  </c:pt>
                  <c:pt idx="13697">
                    <c:v>7</c:v>
                  </c:pt>
                  <c:pt idx="13698">
                    <c:v>1</c:v>
                  </c:pt>
                  <c:pt idx="13699">
                    <c:v>11</c:v>
                  </c:pt>
                  <c:pt idx="13700">
                    <c:v>11</c:v>
                  </c:pt>
                  <c:pt idx="13701">
                    <c:v>1</c:v>
                  </c:pt>
                  <c:pt idx="13702">
                    <c:v>10</c:v>
                  </c:pt>
                  <c:pt idx="13703">
                    <c:v>5</c:v>
                  </c:pt>
                  <c:pt idx="13704">
                    <c:v>2</c:v>
                  </c:pt>
                  <c:pt idx="13705">
                    <c:v>6</c:v>
                  </c:pt>
                  <c:pt idx="13706">
                    <c:v>3</c:v>
                  </c:pt>
                  <c:pt idx="13707">
                    <c:v>3</c:v>
                  </c:pt>
                  <c:pt idx="13708">
                    <c:v>11</c:v>
                  </c:pt>
                  <c:pt idx="13709">
                    <c:v>1</c:v>
                  </c:pt>
                  <c:pt idx="13710">
                    <c:v>5</c:v>
                  </c:pt>
                  <c:pt idx="13711">
                    <c:v>1</c:v>
                  </c:pt>
                  <c:pt idx="13712">
                    <c:v>1</c:v>
                  </c:pt>
                  <c:pt idx="13713">
                    <c:v>8</c:v>
                  </c:pt>
                  <c:pt idx="13714">
                    <c:v>1</c:v>
                  </c:pt>
                  <c:pt idx="13715">
                    <c:v>7</c:v>
                  </c:pt>
                  <c:pt idx="13716">
                    <c:v>1</c:v>
                  </c:pt>
                  <c:pt idx="13717">
                    <c:v>13</c:v>
                  </c:pt>
                  <c:pt idx="13718">
                    <c:v>2</c:v>
                  </c:pt>
                  <c:pt idx="13719">
                    <c:v>1</c:v>
                  </c:pt>
                  <c:pt idx="13720">
                    <c:v>4</c:v>
                  </c:pt>
                  <c:pt idx="13721">
                    <c:v>1</c:v>
                  </c:pt>
                  <c:pt idx="13722">
                    <c:v>1</c:v>
                  </c:pt>
                  <c:pt idx="13723">
                    <c:v>1</c:v>
                  </c:pt>
                  <c:pt idx="13724">
                    <c:v>7</c:v>
                  </c:pt>
                  <c:pt idx="13725">
                    <c:v>3</c:v>
                  </c:pt>
                  <c:pt idx="13726">
                    <c:v>2</c:v>
                  </c:pt>
                  <c:pt idx="13727">
                    <c:v>1</c:v>
                  </c:pt>
                  <c:pt idx="13728">
                    <c:v>3</c:v>
                  </c:pt>
                  <c:pt idx="13729">
                    <c:v>2</c:v>
                  </c:pt>
                  <c:pt idx="13730">
                    <c:v>1</c:v>
                  </c:pt>
                  <c:pt idx="13731">
                    <c:v>1</c:v>
                  </c:pt>
                  <c:pt idx="13732">
                    <c:v>2</c:v>
                  </c:pt>
                  <c:pt idx="13733">
                    <c:v>6</c:v>
                  </c:pt>
                  <c:pt idx="13734">
                    <c:v>7</c:v>
                  </c:pt>
                  <c:pt idx="13735">
                    <c:v>10</c:v>
                  </c:pt>
                  <c:pt idx="13736">
                    <c:v>1</c:v>
                  </c:pt>
                  <c:pt idx="13737">
                    <c:v>6</c:v>
                  </c:pt>
                  <c:pt idx="13738">
                    <c:v>10</c:v>
                  </c:pt>
                  <c:pt idx="13739">
                    <c:v>5</c:v>
                  </c:pt>
                  <c:pt idx="13740">
                    <c:v>5</c:v>
                  </c:pt>
                  <c:pt idx="13741">
                    <c:v>4</c:v>
                  </c:pt>
                  <c:pt idx="13742">
                    <c:v>10</c:v>
                  </c:pt>
                  <c:pt idx="13743">
                    <c:v>12</c:v>
                  </c:pt>
                  <c:pt idx="13744">
                    <c:v>1</c:v>
                  </c:pt>
                  <c:pt idx="13745">
                    <c:v>2</c:v>
                  </c:pt>
                  <c:pt idx="13746">
                    <c:v>7</c:v>
                  </c:pt>
                  <c:pt idx="13747">
                    <c:v>2</c:v>
                  </c:pt>
                  <c:pt idx="13748">
                    <c:v>3</c:v>
                  </c:pt>
                  <c:pt idx="13749">
                    <c:v>2</c:v>
                  </c:pt>
                  <c:pt idx="13750">
                    <c:v>1</c:v>
                  </c:pt>
                  <c:pt idx="13751">
                    <c:v>3</c:v>
                  </c:pt>
                  <c:pt idx="13752">
                    <c:v>5</c:v>
                  </c:pt>
                  <c:pt idx="13753">
                    <c:v>2</c:v>
                  </c:pt>
                  <c:pt idx="13754">
                    <c:v>3</c:v>
                  </c:pt>
                  <c:pt idx="13755">
                    <c:v>1</c:v>
                  </c:pt>
                  <c:pt idx="13756">
                    <c:v>1</c:v>
                  </c:pt>
                  <c:pt idx="13757">
                    <c:v>3</c:v>
                  </c:pt>
                  <c:pt idx="13758">
                    <c:v>2</c:v>
                  </c:pt>
                  <c:pt idx="13759">
                    <c:v>2</c:v>
                  </c:pt>
                  <c:pt idx="13760">
                    <c:v>1</c:v>
                  </c:pt>
                  <c:pt idx="13761">
                    <c:v>1</c:v>
                  </c:pt>
                  <c:pt idx="13762">
                    <c:v>1</c:v>
                  </c:pt>
                  <c:pt idx="13763">
                    <c:v>4</c:v>
                  </c:pt>
                  <c:pt idx="13764">
                    <c:v>4</c:v>
                  </c:pt>
                  <c:pt idx="13765">
                    <c:v>4</c:v>
                  </c:pt>
                  <c:pt idx="13766">
                    <c:v>3</c:v>
                  </c:pt>
                  <c:pt idx="13767">
                    <c:v>11</c:v>
                  </c:pt>
                  <c:pt idx="13768">
                    <c:v>18</c:v>
                  </c:pt>
                  <c:pt idx="13769">
                    <c:v>5</c:v>
                  </c:pt>
                  <c:pt idx="13770">
                    <c:v>2</c:v>
                  </c:pt>
                  <c:pt idx="13771">
                    <c:v>11</c:v>
                  </c:pt>
                  <c:pt idx="13772">
                    <c:v>10</c:v>
                  </c:pt>
                  <c:pt idx="13773">
                    <c:v>1</c:v>
                  </c:pt>
                  <c:pt idx="13774">
                    <c:v>8</c:v>
                  </c:pt>
                  <c:pt idx="13775">
                    <c:v>4</c:v>
                  </c:pt>
                  <c:pt idx="13776">
                    <c:v>1</c:v>
                  </c:pt>
                  <c:pt idx="13777">
                    <c:v>11</c:v>
                  </c:pt>
                  <c:pt idx="13778">
                    <c:v>3</c:v>
                  </c:pt>
                  <c:pt idx="13779">
                    <c:v>3</c:v>
                  </c:pt>
                  <c:pt idx="13780">
                    <c:v>5</c:v>
                  </c:pt>
                  <c:pt idx="13781">
                    <c:v>16</c:v>
                  </c:pt>
                  <c:pt idx="13782">
                    <c:v>1</c:v>
                  </c:pt>
                  <c:pt idx="13783">
                    <c:v>15</c:v>
                  </c:pt>
                  <c:pt idx="13784">
                    <c:v>5</c:v>
                  </c:pt>
                  <c:pt idx="13785">
                    <c:v>4</c:v>
                  </c:pt>
                  <c:pt idx="13786">
                    <c:v>2</c:v>
                  </c:pt>
                  <c:pt idx="13787">
                    <c:v>2</c:v>
                  </c:pt>
                  <c:pt idx="13788">
                    <c:v>5</c:v>
                  </c:pt>
                  <c:pt idx="13789">
                    <c:v>18</c:v>
                  </c:pt>
                  <c:pt idx="13790">
                    <c:v>1</c:v>
                  </c:pt>
                  <c:pt idx="13791">
                    <c:v>4</c:v>
                  </c:pt>
                  <c:pt idx="13792">
                    <c:v>5</c:v>
                  </c:pt>
                  <c:pt idx="13793">
                    <c:v>2</c:v>
                  </c:pt>
                  <c:pt idx="13794">
                    <c:v>4</c:v>
                  </c:pt>
                  <c:pt idx="13795">
                    <c:v>7</c:v>
                  </c:pt>
                  <c:pt idx="13796">
                    <c:v>1</c:v>
                  </c:pt>
                  <c:pt idx="13797">
                    <c:v>1</c:v>
                  </c:pt>
                  <c:pt idx="13798">
                    <c:v>2</c:v>
                  </c:pt>
                  <c:pt idx="13799">
                    <c:v>11</c:v>
                  </c:pt>
                  <c:pt idx="13800">
                    <c:v>9</c:v>
                  </c:pt>
                  <c:pt idx="13801">
                    <c:v>1</c:v>
                  </c:pt>
                  <c:pt idx="13802">
                    <c:v>2</c:v>
                  </c:pt>
                  <c:pt idx="13803">
                    <c:v>2</c:v>
                  </c:pt>
                  <c:pt idx="13804">
                    <c:v>1</c:v>
                  </c:pt>
                  <c:pt idx="13805">
                    <c:v>1</c:v>
                  </c:pt>
                  <c:pt idx="13806">
                    <c:v>6</c:v>
                  </c:pt>
                  <c:pt idx="13807">
                    <c:v>7</c:v>
                  </c:pt>
                  <c:pt idx="13808">
                    <c:v>4</c:v>
                  </c:pt>
                  <c:pt idx="13809">
                    <c:v>5</c:v>
                  </c:pt>
                  <c:pt idx="13810">
                    <c:v>4</c:v>
                  </c:pt>
                  <c:pt idx="13811">
                    <c:v>9</c:v>
                  </c:pt>
                  <c:pt idx="13812">
                    <c:v>1</c:v>
                  </c:pt>
                  <c:pt idx="13813">
                    <c:v>1</c:v>
                  </c:pt>
                  <c:pt idx="13814">
                    <c:v>1</c:v>
                  </c:pt>
                  <c:pt idx="13815">
                    <c:v>11</c:v>
                  </c:pt>
                  <c:pt idx="13816">
                    <c:v>3</c:v>
                  </c:pt>
                  <c:pt idx="13817">
                    <c:v>6</c:v>
                  </c:pt>
                  <c:pt idx="13818">
                    <c:v>2</c:v>
                  </c:pt>
                  <c:pt idx="13819">
                    <c:v>2</c:v>
                  </c:pt>
                  <c:pt idx="13820">
                    <c:v>2</c:v>
                  </c:pt>
                  <c:pt idx="13821">
                    <c:v>13</c:v>
                  </c:pt>
                  <c:pt idx="13822">
                    <c:v>1</c:v>
                  </c:pt>
                  <c:pt idx="13823">
                    <c:v>2</c:v>
                  </c:pt>
                  <c:pt idx="13824">
                    <c:v>5</c:v>
                  </c:pt>
                  <c:pt idx="13825">
                    <c:v>5</c:v>
                  </c:pt>
                  <c:pt idx="13826">
                    <c:v>3</c:v>
                  </c:pt>
                  <c:pt idx="13827">
                    <c:v>5</c:v>
                  </c:pt>
                  <c:pt idx="13828">
                    <c:v>4</c:v>
                  </c:pt>
                  <c:pt idx="13829">
                    <c:v>1</c:v>
                  </c:pt>
                  <c:pt idx="13830">
                    <c:v>5</c:v>
                  </c:pt>
                  <c:pt idx="13831">
                    <c:v>1</c:v>
                  </c:pt>
                  <c:pt idx="13832">
                    <c:v>2</c:v>
                  </c:pt>
                  <c:pt idx="13833">
                    <c:v>2</c:v>
                  </c:pt>
                  <c:pt idx="13834">
                    <c:v>5</c:v>
                  </c:pt>
                  <c:pt idx="13835">
                    <c:v>3</c:v>
                  </c:pt>
                  <c:pt idx="13836">
                    <c:v>6</c:v>
                  </c:pt>
                  <c:pt idx="13837">
                    <c:v>3</c:v>
                  </c:pt>
                  <c:pt idx="13838">
                    <c:v>24</c:v>
                  </c:pt>
                  <c:pt idx="13839">
                    <c:v>4</c:v>
                  </c:pt>
                  <c:pt idx="13840">
                    <c:v>10</c:v>
                  </c:pt>
                  <c:pt idx="13841">
                    <c:v>4</c:v>
                  </c:pt>
                  <c:pt idx="13842">
                    <c:v>2</c:v>
                  </c:pt>
                  <c:pt idx="13843">
                    <c:v>5</c:v>
                  </c:pt>
                  <c:pt idx="13844">
                    <c:v>2</c:v>
                  </c:pt>
                  <c:pt idx="13845">
                    <c:v>3</c:v>
                  </c:pt>
                  <c:pt idx="13846">
                    <c:v>6</c:v>
                  </c:pt>
                  <c:pt idx="13847">
                    <c:v>2</c:v>
                  </c:pt>
                  <c:pt idx="13848">
                    <c:v>3</c:v>
                  </c:pt>
                  <c:pt idx="13849">
                    <c:v>5</c:v>
                  </c:pt>
                  <c:pt idx="13850">
                    <c:v>2</c:v>
                  </c:pt>
                  <c:pt idx="13851">
                    <c:v>1</c:v>
                  </c:pt>
                  <c:pt idx="13852">
                    <c:v>1</c:v>
                  </c:pt>
                  <c:pt idx="13853">
                    <c:v>1</c:v>
                  </c:pt>
                  <c:pt idx="13854">
                    <c:v>2</c:v>
                  </c:pt>
                  <c:pt idx="13855">
                    <c:v>6</c:v>
                  </c:pt>
                  <c:pt idx="13856">
                    <c:v>5</c:v>
                  </c:pt>
                  <c:pt idx="13857">
                    <c:v>10</c:v>
                  </c:pt>
                  <c:pt idx="13858">
                    <c:v>4</c:v>
                  </c:pt>
                  <c:pt idx="13859">
                    <c:v>2</c:v>
                  </c:pt>
                  <c:pt idx="13860">
                    <c:v>3</c:v>
                  </c:pt>
                  <c:pt idx="13861">
                    <c:v>3</c:v>
                  </c:pt>
                  <c:pt idx="13862">
                    <c:v>17</c:v>
                  </c:pt>
                  <c:pt idx="13863">
                    <c:v>18</c:v>
                  </c:pt>
                  <c:pt idx="13864">
                    <c:v>8</c:v>
                  </c:pt>
                  <c:pt idx="13865">
                    <c:v>8</c:v>
                  </c:pt>
                  <c:pt idx="13866">
                    <c:v>2</c:v>
                  </c:pt>
                  <c:pt idx="13867">
                    <c:v>2</c:v>
                  </c:pt>
                  <c:pt idx="13868">
                    <c:v>7</c:v>
                  </c:pt>
                  <c:pt idx="13869">
                    <c:v>3</c:v>
                  </c:pt>
                  <c:pt idx="13870">
                    <c:v>4</c:v>
                  </c:pt>
                  <c:pt idx="13871">
                    <c:v>4</c:v>
                  </c:pt>
                  <c:pt idx="13872">
                    <c:v>3</c:v>
                  </c:pt>
                  <c:pt idx="13873">
                    <c:v>1</c:v>
                  </c:pt>
                  <c:pt idx="13874">
                    <c:v>9</c:v>
                  </c:pt>
                  <c:pt idx="13875">
                    <c:v>6</c:v>
                  </c:pt>
                  <c:pt idx="13876">
                    <c:v>12</c:v>
                  </c:pt>
                  <c:pt idx="13877">
                    <c:v>1</c:v>
                  </c:pt>
                  <c:pt idx="13878">
                    <c:v>2</c:v>
                  </c:pt>
                  <c:pt idx="13879">
                    <c:v>3</c:v>
                  </c:pt>
                  <c:pt idx="13880">
                    <c:v>4</c:v>
                  </c:pt>
                  <c:pt idx="13881">
                    <c:v>7</c:v>
                  </c:pt>
                  <c:pt idx="13882">
                    <c:v>9</c:v>
                  </c:pt>
                  <c:pt idx="13883">
                    <c:v>2</c:v>
                  </c:pt>
                  <c:pt idx="13884">
                    <c:v>6</c:v>
                  </c:pt>
                  <c:pt idx="13885">
                    <c:v>5</c:v>
                  </c:pt>
                  <c:pt idx="13886">
                    <c:v>1</c:v>
                  </c:pt>
                  <c:pt idx="13887">
                    <c:v>6</c:v>
                  </c:pt>
                  <c:pt idx="13888">
                    <c:v>2</c:v>
                  </c:pt>
                  <c:pt idx="13889">
                    <c:v>5</c:v>
                  </c:pt>
                  <c:pt idx="13890">
                    <c:v>7</c:v>
                  </c:pt>
                  <c:pt idx="13891">
                    <c:v>1</c:v>
                  </c:pt>
                  <c:pt idx="13892">
                    <c:v>6</c:v>
                  </c:pt>
                  <c:pt idx="13893">
                    <c:v>10</c:v>
                  </c:pt>
                  <c:pt idx="13894">
                    <c:v>1</c:v>
                  </c:pt>
                  <c:pt idx="13895">
                    <c:v>6</c:v>
                  </c:pt>
                  <c:pt idx="13896">
                    <c:v>8</c:v>
                  </c:pt>
                  <c:pt idx="13897">
                    <c:v>13</c:v>
                  </c:pt>
                  <c:pt idx="13898">
                    <c:v>2</c:v>
                  </c:pt>
                  <c:pt idx="13899">
                    <c:v>5</c:v>
                  </c:pt>
                  <c:pt idx="13900">
                    <c:v>2</c:v>
                  </c:pt>
                  <c:pt idx="13901">
                    <c:v>1</c:v>
                  </c:pt>
                  <c:pt idx="13902">
                    <c:v>3</c:v>
                  </c:pt>
                  <c:pt idx="13903">
                    <c:v>6</c:v>
                  </c:pt>
                  <c:pt idx="13904">
                    <c:v>4</c:v>
                  </c:pt>
                  <c:pt idx="13905">
                    <c:v>2</c:v>
                  </c:pt>
                  <c:pt idx="13906">
                    <c:v>7</c:v>
                  </c:pt>
                  <c:pt idx="13907">
                    <c:v>5</c:v>
                  </c:pt>
                  <c:pt idx="13908">
                    <c:v>2</c:v>
                  </c:pt>
                  <c:pt idx="13909">
                    <c:v>3</c:v>
                  </c:pt>
                  <c:pt idx="13910">
                    <c:v>4</c:v>
                  </c:pt>
                  <c:pt idx="13911">
                    <c:v>4</c:v>
                  </c:pt>
                  <c:pt idx="13912">
                    <c:v>2</c:v>
                  </c:pt>
                  <c:pt idx="13913">
                    <c:v>1</c:v>
                  </c:pt>
                  <c:pt idx="13914">
                    <c:v>1</c:v>
                  </c:pt>
                  <c:pt idx="13915">
                    <c:v>1</c:v>
                  </c:pt>
                  <c:pt idx="13916">
                    <c:v>4</c:v>
                  </c:pt>
                  <c:pt idx="13917">
                    <c:v>3</c:v>
                  </c:pt>
                  <c:pt idx="13918">
                    <c:v>6</c:v>
                  </c:pt>
                  <c:pt idx="13919">
                    <c:v>3</c:v>
                  </c:pt>
                  <c:pt idx="13920">
                    <c:v>3</c:v>
                  </c:pt>
                  <c:pt idx="13921">
                    <c:v>1</c:v>
                  </c:pt>
                  <c:pt idx="13922">
                    <c:v>1</c:v>
                  </c:pt>
                  <c:pt idx="13923">
                    <c:v>3</c:v>
                  </c:pt>
                  <c:pt idx="13924">
                    <c:v>3</c:v>
                  </c:pt>
                  <c:pt idx="13925">
                    <c:v>3</c:v>
                  </c:pt>
                  <c:pt idx="13926">
                    <c:v>2</c:v>
                  </c:pt>
                  <c:pt idx="13927">
                    <c:v>4</c:v>
                  </c:pt>
                  <c:pt idx="13928">
                    <c:v>2</c:v>
                  </c:pt>
                  <c:pt idx="13929">
                    <c:v>1</c:v>
                  </c:pt>
                  <c:pt idx="13930">
                    <c:v>4</c:v>
                  </c:pt>
                  <c:pt idx="13931">
                    <c:v>2</c:v>
                  </c:pt>
                  <c:pt idx="13932">
                    <c:v>2</c:v>
                  </c:pt>
                  <c:pt idx="13933">
                    <c:v>3</c:v>
                  </c:pt>
                  <c:pt idx="13934">
                    <c:v>2</c:v>
                  </c:pt>
                  <c:pt idx="13935">
                    <c:v>3</c:v>
                  </c:pt>
                  <c:pt idx="13936">
                    <c:v>2</c:v>
                  </c:pt>
                  <c:pt idx="13937">
                    <c:v>3</c:v>
                  </c:pt>
                  <c:pt idx="13938">
                    <c:v>2</c:v>
                  </c:pt>
                  <c:pt idx="13939">
                    <c:v>4</c:v>
                  </c:pt>
                  <c:pt idx="13940">
                    <c:v>1</c:v>
                  </c:pt>
                  <c:pt idx="13941">
                    <c:v>2</c:v>
                  </c:pt>
                  <c:pt idx="13942">
                    <c:v>2</c:v>
                  </c:pt>
                  <c:pt idx="13943">
                    <c:v>3</c:v>
                  </c:pt>
                  <c:pt idx="13944">
                    <c:v>2</c:v>
                  </c:pt>
                  <c:pt idx="13945">
                    <c:v>1</c:v>
                  </c:pt>
                  <c:pt idx="13946">
                    <c:v>3</c:v>
                  </c:pt>
                  <c:pt idx="13947">
                    <c:v>2</c:v>
                  </c:pt>
                  <c:pt idx="13948">
                    <c:v>5</c:v>
                  </c:pt>
                  <c:pt idx="13949">
                    <c:v>3</c:v>
                  </c:pt>
                  <c:pt idx="13950">
                    <c:v>3</c:v>
                  </c:pt>
                  <c:pt idx="13951">
                    <c:v>3</c:v>
                  </c:pt>
                  <c:pt idx="13952">
                    <c:v>3</c:v>
                  </c:pt>
                  <c:pt idx="13953">
                    <c:v>2</c:v>
                  </c:pt>
                  <c:pt idx="13954">
                    <c:v>4</c:v>
                  </c:pt>
                  <c:pt idx="13955">
                    <c:v>10</c:v>
                  </c:pt>
                  <c:pt idx="13956">
                    <c:v>1</c:v>
                  </c:pt>
                  <c:pt idx="13957">
                    <c:v>2</c:v>
                  </c:pt>
                  <c:pt idx="13958">
                    <c:v>3</c:v>
                  </c:pt>
                  <c:pt idx="13959">
                    <c:v>4</c:v>
                  </c:pt>
                  <c:pt idx="13960">
                    <c:v>1</c:v>
                  </c:pt>
                  <c:pt idx="13961">
                    <c:v>2</c:v>
                  </c:pt>
                  <c:pt idx="13962">
                    <c:v>5</c:v>
                  </c:pt>
                  <c:pt idx="13963">
                    <c:v>5</c:v>
                  </c:pt>
                  <c:pt idx="13964">
                    <c:v>9</c:v>
                  </c:pt>
                  <c:pt idx="13965">
                    <c:v>4</c:v>
                  </c:pt>
                  <c:pt idx="13966">
                    <c:v>3</c:v>
                  </c:pt>
                  <c:pt idx="13967">
                    <c:v>13</c:v>
                  </c:pt>
                  <c:pt idx="13968">
                    <c:v>4</c:v>
                  </c:pt>
                  <c:pt idx="13969">
                    <c:v>9</c:v>
                  </c:pt>
                  <c:pt idx="13970">
                    <c:v>3</c:v>
                  </c:pt>
                  <c:pt idx="13971">
                    <c:v>1</c:v>
                  </c:pt>
                  <c:pt idx="13972">
                    <c:v>16</c:v>
                  </c:pt>
                  <c:pt idx="13973">
                    <c:v>15</c:v>
                  </c:pt>
                  <c:pt idx="13974">
                    <c:v>3</c:v>
                  </c:pt>
                  <c:pt idx="13975">
                    <c:v>7</c:v>
                  </c:pt>
                  <c:pt idx="13976">
                    <c:v>1</c:v>
                  </c:pt>
                  <c:pt idx="13977">
                    <c:v>2</c:v>
                  </c:pt>
                  <c:pt idx="13978">
                    <c:v>2</c:v>
                  </c:pt>
                  <c:pt idx="13979">
                    <c:v>2</c:v>
                  </c:pt>
                  <c:pt idx="13980">
                    <c:v>1</c:v>
                  </c:pt>
                  <c:pt idx="13981">
                    <c:v>1</c:v>
                  </c:pt>
                  <c:pt idx="13982">
                    <c:v>5</c:v>
                  </c:pt>
                  <c:pt idx="13983">
                    <c:v>4</c:v>
                  </c:pt>
                  <c:pt idx="13984">
                    <c:v>3</c:v>
                  </c:pt>
                  <c:pt idx="13985">
                    <c:v>1</c:v>
                  </c:pt>
                  <c:pt idx="13986">
                    <c:v>2</c:v>
                  </c:pt>
                  <c:pt idx="13987">
                    <c:v>1</c:v>
                  </c:pt>
                  <c:pt idx="13988">
                    <c:v>1</c:v>
                  </c:pt>
                  <c:pt idx="13989">
                    <c:v>6</c:v>
                  </c:pt>
                  <c:pt idx="13990">
                    <c:v>12</c:v>
                  </c:pt>
                  <c:pt idx="13991">
                    <c:v>13</c:v>
                  </c:pt>
                  <c:pt idx="13992">
                    <c:v>1</c:v>
                  </c:pt>
                  <c:pt idx="13993">
                    <c:v>1</c:v>
                  </c:pt>
                  <c:pt idx="13994">
                    <c:v>6</c:v>
                  </c:pt>
                  <c:pt idx="13995">
                    <c:v>2</c:v>
                  </c:pt>
                  <c:pt idx="13996">
                    <c:v>7</c:v>
                  </c:pt>
                  <c:pt idx="13997">
                    <c:v>2</c:v>
                  </c:pt>
                  <c:pt idx="13998">
                    <c:v>1</c:v>
                  </c:pt>
                  <c:pt idx="13999">
                    <c:v>2</c:v>
                  </c:pt>
                  <c:pt idx="14000">
                    <c:v>3</c:v>
                  </c:pt>
                  <c:pt idx="14001">
                    <c:v>2</c:v>
                  </c:pt>
                  <c:pt idx="14002">
                    <c:v>3</c:v>
                  </c:pt>
                  <c:pt idx="14003">
                    <c:v>1</c:v>
                  </c:pt>
                  <c:pt idx="14004">
                    <c:v>3</c:v>
                  </c:pt>
                  <c:pt idx="14005">
                    <c:v>7</c:v>
                  </c:pt>
                  <c:pt idx="14006">
                    <c:v>3</c:v>
                  </c:pt>
                  <c:pt idx="14007">
                    <c:v>2</c:v>
                  </c:pt>
                  <c:pt idx="14008">
                    <c:v>5</c:v>
                  </c:pt>
                  <c:pt idx="14009">
                    <c:v>7</c:v>
                  </c:pt>
                  <c:pt idx="14010">
                    <c:v>1</c:v>
                  </c:pt>
                  <c:pt idx="14011">
                    <c:v>1</c:v>
                  </c:pt>
                  <c:pt idx="14012">
                    <c:v>1</c:v>
                  </c:pt>
                  <c:pt idx="14013">
                    <c:v>9</c:v>
                  </c:pt>
                  <c:pt idx="14014">
                    <c:v>2</c:v>
                  </c:pt>
                  <c:pt idx="14015">
                    <c:v>2</c:v>
                  </c:pt>
                  <c:pt idx="14016">
                    <c:v>5</c:v>
                  </c:pt>
                  <c:pt idx="14017">
                    <c:v>2</c:v>
                  </c:pt>
                  <c:pt idx="14018">
                    <c:v>1</c:v>
                  </c:pt>
                  <c:pt idx="14019">
                    <c:v>1</c:v>
                  </c:pt>
                  <c:pt idx="14020">
                    <c:v>1</c:v>
                  </c:pt>
                  <c:pt idx="14021">
                    <c:v>4</c:v>
                  </c:pt>
                  <c:pt idx="14022">
                    <c:v>5</c:v>
                  </c:pt>
                  <c:pt idx="14023">
                    <c:v>1</c:v>
                  </c:pt>
                  <c:pt idx="14024">
                    <c:v>5</c:v>
                  </c:pt>
                  <c:pt idx="14025">
                    <c:v>1</c:v>
                  </c:pt>
                  <c:pt idx="14026">
                    <c:v>8</c:v>
                  </c:pt>
                  <c:pt idx="14027">
                    <c:v>7</c:v>
                  </c:pt>
                  <c:pt idx="14028">
                    <c:v>5</c:v>
                  </c:pt>
                  <c:pt idx="14029">
                    <c:v>4</c:v>
                  </c:pt>
                  <c:pt idx="14030">
                    <c:v>4</c:v>
                  </c:pt>
                  <c:pt idx="14031">
                    <c:v>6</c:v>
                  </c:pt>
                  <c:pt idx="14032">
                    <c:v>7</c:v>
                  </c:pt>
                  <c:pt idx="14033">
                    <c:v>5</c:v>
                  </c:pt>
                  <c:pt idx="14034">
                    <c:v>7</c:v>
                  </c:pt>
                  <c:pt idx="14035">
                    <c:v>6</c:v>
                  </c:pt>
                  <c:pt idx="14036">
                    <c:v>9</c:v>
                  </c:pt>
                  <c:pt idx="14037">
                    <c:v>2</c:v>
                  </c:pt>
                  <c:pt idx="14038">
                    <c:v>5</c:v>
                  </c:pt>
                  <c:pt idx="14039">
                    <c:v>7</c:v>
                  </c:pt>
                  <c:pt idx="14040">
                    <c:v>16</c:v>
                  </c:pt>
                  <c:pt idx="14041">
                    <c:v>1</c:v>
                  </c:pt>
                  <c:pt idx="14042">
                    <c:v>11</c:v>
                  </c:pt>
                  <c:pt idx="14043">
                    <c:v>3</c:v>
                  </c:pt>
                  <c:pt idx="14044">
                    <c:v>5</c:v>
                  </c:pt>
                  <c:pt idx="14045">
                    <c:v>17</c:v>
                  </c:pt>
                  <c:pt idx="14046">
                    <c:v>5</c:v>
                  </c:pt>
                  <c:pt idx="14047">
                    <c:v>10</c:v>
                  </c:pt>
                  <c:pt idx="14048">
                    <c:v>7</c:v>
                  </c:pt>
                  <c:pt idx="14049">
                    <c:v>1</c:v>
                  </c:pt>
                  <c:pt idx="14050">
                    <c:v>1</c:v>
                  </c:pt>
                  <c:pt idx="14051">
                    <c:v>6</c:v>
                  </c:pt>
                  <c:pt idx="14052">
                    <c:v>1</c:v>
                  </c:pt>
                  <c:pt idx="14053">
                    <c:v>12</c:v>
                  </c:pt>
                  <c:pt idx="14054">
                    <c:v>4</c:v>
                  </c:pt>
                  <c:pt idx="14055">
                    <c:v>3</c:v>
                  </c:pt>
                  <c:pt idx="14056">
                    <c:v>12</c:v>
                  </c:pt>
                  <c:pt idx="14057">
                    <c:v>2</c:v>
                  </c:pt>
                  <c:pt idx="14058">
                    <c:v>3</c:v>
                  </c:pt>
                  <c:pt idx="14059">
                    <c:v>1</c:v>
                  </c:pt>
                  <c:pt idx="14060">
                    <c:v>2</c:v>
                  </c:pt>
                  <c:pt idx="14061">
                    <c:v>6</c:v>
                  </c:pt>
                  <c:pt idx="14062">
                    <c:v>12</c:v>
                  </c:pt>
                  <c:pt idx="14063">
                    <c:v>9</c:v>
                  </c:pt>
                  <c:pt idx="14064">
                    <c:v>9</c:v>
                  </c:pt>
                  <c:pt idx="14065">
                    <c:v>4</c:v>
                  </c:pt>
                  <c:pt idx="14066">
                    <c:v>17</c:v>
                  </c:pt>
                  <c:pt idx="14067">
                    <c:v>15</c:v>
                  </c:pt>
                  <c:pt idx="14068">
                    <c:v>1</c:v>
                  </c:pt>
                  <c:pt idx="14069">
                    <c:v>3</c:v>
                  </c:pt>
                  <c:pt idx="14070">
                    <c:v>7</c:v>
                  </c:pt>
                  <c:pt idx="14071">
                    <c:v>2</c:v>
                  </c:pt>
                  <c:pt idx="14072">
                    <c:v>3</c:v>
                  </c:pt>
                  <c:pt idx="14073">
                    <c:v>2</c:v>
                  </c:pt>
                  <c:pt idx="14074">
                    <c:v>14</c:v>
                  </c:pt>
                  <c:pt idx="14075">
                    <c:v>4</c:v>
                  </c:pt>
                  <c:pt idx="14076">
                    <c:v>16</c:v>
                  </c:pt>
                  <c:pt idx="14077">
                    <c:v>5</c:v>
                  </c:pt>
                  <c:pt idx="14078">
                    <c:v>8</c:v>
                  </c:pt>
                  <c:pt idx="14079">
                    <c:v>8</c:v>
                  </c:pt>
                  <c:pt idx="14080">
                    <c:v>2</c:v>
                  </c:pt>
                  <c:pt idx="14081">
                    <c:v>8</c:v>
                  </c:pt>
                  <c:pt idx="14082">
                    <c:v>13</c:v>
                  </c:pt>
                  <c:pt idx="14083">
                    <c:v>3</c:v>
                  </c:pt>
                  <c:pt idx="14084">
                    <c:v>3</c:v>
                  </c:pt>
                  <c:pt idx="14085">
                    <c:v>2</c:v>
                  </c:pt>
                  <c:pt idx="14086">
                    <c:v>5</c:v>
                  </c:pt>
                  <c:pt idx="14087">
                    <c:v>5</c:v>
                  </c:pt>
                  <c:pt idx="14088">
                    <c:v>2</c:v>
                  </c:pt>
                  <c:pt idx="14089">
                    <c:v>3</c:v>
                  </c:pt>
                  <c:pt idx="14090">
                    <c:v>3</c:v>
                  </c:pt>
                  <c:pt idx="14091">
                    <c:v>9</c:v>
                  </c:pt>
                  <c:pt idx="14092">
                    <c:v>1</c:v>
                  </c:pt>
                  <c:pt idx="14093">
                    <c:v>4</c:v>
                  </c:pt>
                  <c:pt idx="14094">
                    <c:v>2</c:v>
                  </c:pt>
                  <c:pt idx="14095">
                    <c:v>7</c:v>
                  </c:pt>
                  <c:pt idx="14096">
                    <c:v>3</c:v>
                  </c:pt>
                  <c:pt idx="14097">
                    <c:v>8</c:v>
                  </c:pt>
                  <c:pt idx="14098">
                    <c:v>2</c:v>
                  </c:pt>
                  <c:pt idx="14099">
                    <c:v>2</c:v>
                  </c:pt>
                  <c:pt idx="14100">
                    <c:v>3</c:v>
                  </c:pt>
                  <c:pt idx="14101">
                    <c:v>1</c:v>
                  </c:pt>
                  <c:pt idx="14102">
                    <c:v>2</c:v>
                  </c:pt>
                  <c:pt idx="14103">
                    <c:v>2</c:v>
                  </c:pt>
                  <c:pt idx="14104">
                    <c:v>2</c:v>
                  </c:pt>
                  <c:pt idx="14105">
                    <c:v>1</c:v>
                  </c:pt>
                  <c:pt idx="14106">
                    <c:v>3</c:v>
                  </c:pt>
                  <c:pt idx="14107">
                    <c:v>2</c:v>
                  </c:pt>
                  <c:pt idx="14108">
                    <c:v>1</c:v>
                  </c:pt>
                  <c:pt idx="14109">
                    <c:v>4</c:v>
                  </c:pt>
                  <c:pt idx="14110">
                    <c:v>1</c:v>
                  </c:pt>
                  <c:pt idx="14111">
                    <c:v>10</c:v>
                  </c:pt>
                  <c:pt idx="14112">
                    <c:v>4</c:v>
                  </c:pt>
                  <c:pt idx="14113">
                    <c:v>3</c:v>
                  </c:pt>
                  <c:pt idx="14114">
                    <c:v>4</c:v>
                  </c:pt>
                  <c:pt idx="14115">
                    <c:v>9</c:v>
                  </c:pt>
                  <c:pt idx="14116">
                    <c:v>3</c:v>
                  </c:pt>
                  <c:pt idx="14117">
                    <c:v>4</c:v>
                  </c:pt>
                  <c:pt idx="14118">
                    <c:v>11</c:v>
                  </c:pt>
                  <c:pt idx="14119">
                    <c:v>6</c:v>
                  </c:pt>
                  <c:pt idx="14120">
                    <c:v>3</c:v>
                  </c:pt>
                  <c:pt idx="14121">
                    <c:v>3</c:v>
                  </c:pt>
                  <c:pt idx="14122">
                    <c:v>17</c:v>
                  </c:pt>
                  <c:pt idx="14123">
                    <c:v>1</c:v>
                  </c:pt>
                  <c:pt idx="14124">
                    <c:v>6</c:v>
                  </c:pt>
                  <c:pt idx="14125">
                    <c:v>8</c:v>
                  </c:pt>
                  <c:pt idx="14126">
                    <c:v>4</c:v>
                  </c:pt>
                  <c:pt idx="14127">
                    <c:v>1</c:v>
                  </c:pt>
                  <c:pt idx="14128">
                    <c:v>1</c:v>
                  </c:pt>
                  <c:pt idx="14129">
                    <c:v>3</c:v>
                  </c:pt>
                  <c:pt idx="14130">
                    <c:v>6</c:v>
                  </c:pt>
                  <c:pt idx="14131">
                    <c:v>2</c:v>
                  </c:pt>
                  <c:pt idx="14132">
                    <c:v>1</c:v>
                  </c:pt>
                  <c:pt idx="14133">
                    <c:v>1</c:v>
                  </c:pt>
                  <c:pt idx="14134">
                    <c:v>2</c:v>
                  </c:pt>
                  <c:pt idx="14135">
                    <c:v>5</c:v>
                  </c:pt>
                  <c:pt idx="14136">
                    <c:v>4</c:v>
                  </c:pt>
                  <c:pt idx="14137">
                    <c:v>5</c:v>
                  </c:pt>
                  <c:pt idx="14138">
                    <c:v>1</c:v>
                  </c:pt>
                  <c:pt idx="14139">
                    <c:v>5</c:v>
                  </c:pt>
                  <c:pt idx="14140">
                    <c:v>1</c:v>
                  </c:pt>
                  <c:pt idx="14141">
                    <c:v>11</c:v>
                  </c:pt>
                  <c:pt idx="14142">
                    <c:v>1</c:v>
                  </c:pt>
                  <c:pt idx="14143">
                    <c:v>6</c:v>
                  </c:pt>
                  <c:pt idx="14144">
                    <c:v>7</c:v>
                  </c:pt>
                  <c:pt idx="14145">
                    <c:v>2</c:v>
                  </c:pt>
                  <c:pt idx="14146">
                    <c:v>8</c:v>
                  </c:pt>
                  <c:pt idx="14147">
                    <c:v>1</c:v>
                  </c:pt>
                  <c:pt idx="14148">
                    <c:v>3</c:v>
                  </c:pt>
                  <c:pt idx="14149">
                    <c:v>5</c:v>
                  </c:pt>
                  <c:pt idx="14150">
                    <c:v>1</c:v>
                  </c:pt>
                  <c:pt idx="14151">
                    <c:v>2</c:v>
                  </c:pt>
                  <c:pt idx="14152">
                    <c:v>3</c:v>
                  </c:pt>
                  <c:pt idx="14153">
                    <c:v>11</c:v>
                  </c:pt>
                  <c:pt idx="14154">
                    <c:v>1</c:v>
                  </c:pt>
                  <c:pt idx="14155">
                    <c:v>1</c:v>
                  </c:pt>
                  <c:pt idx="14156">
                    <c:v>7</c:v>
                  </c:pt>
                  <c:pt idx="14157">
                    <c:v>2</c:v>
                  </c:pt>
                  <c:pt idx="14158">
                    <c:v>9</c:v>
                  </c:pt>
                  <c:pt idx="14159">
                    <c:v>2</c:v>
                  </c:pt>
                  <c:pt idx="14160">
                    <c:v>5</c:v>
                  </c:pt>
                  <c:pt idx="14161">
                    <c:v>6</c:v>
                  </c:pt>
                  <c:pt idx="14162">
                    <c:v>2</c:v>
                  </c:pt>
                  <c:pt idx="14163">
                    <c:v>5</c:v>
                  </c:pt>
                  <c:pt idx="14164">
                    <c:v>1</c:v>
                  </c:pt>
                  <c:pt idx="14165">
                    <c:v>4</c:v>
                  </c:pt>
                  <c:pt idx="14166">
                    <c:v>11</c:v>
                  </c:pt>
                  <c:pt idx="14167">
                    <c:v>2</c:v>
                  </c:pt>
                  <c:pt idx="14168">
                    <c:v>6</c:v>
                  </c:pt>
                  <c:pt idx="14169">
                    <c:v>1</c:v>
                  </c:pt>
                  <c:pt idx="14170">
                    <c:v>2</c:v>
                  </c:pt>
                  <c:pt idx="14171">
                    <c:v>14</c:v>
                  </c:pt>
                  <c:pt idx="14172">
                    <c:v>10</c:v>
                  </c:pt>
                  <c:pt idx="14173">
                    <c:v>2</c:v>
                  </c:pt>
                  <c:pt idx="14174">
                    <c:v>3</c:v>
                  </c:pt>
                  <c:pt idx="14175">
                    <c:v>2</c:v>
                  </c:pt>
                  <c:pt idx="14176">
                    <c:v>5</c:v>
                  </c:pt>
                  <c:pt idx="14177">
                    <c:v>2</c:v>
                  </c:pt>
                  <c:pt idx="14178">
                    <c:v>1</c:v>
                  </c:pt>
                  <c:pt idx="14179">
                    <c:v>2</c:v>
                  </c:pt>
                  <c:pt idx="14180">
                    <c:v>8</c:v>
                  </c:pt>
                  <c:pt idx="14181">
                    <c:v>9</c:v>
                  </c:pt>
                  <c:pt idx="14182">
                    <c:v>2</c:v>
                  </c:pt>
                  <c:pt idx="14183">
                    <c:v>3</c:v>
                  </c:pt>
                  <c:pt idx="14184">
                    <c:v>2</c:v>
                  </c:pt>
                  <c:pt idx="14185">
                    <c:v>3</c:v>
                  </c:pt>
                  <c:pt idx="14186">
                    <c:v>3</c:v>
                  </c:pt>
                  <c:pt idx="14187">
                    <c:v>3</c:v>
                  </c:pt>
                  <c:pt idx="14188">
                    <c:v>2</c:v>
                  </c:pt>
                  <c:pt idx="14189">
                    <c:v>4</c:v>
                  </c:pt>
                  <c:pt idx="14190">
                    <c:v>1</c:v>
                  </c:pt>
                  <c:pt idx="14191">
                    <c:v>2</c:v>
                  </c:pt>
                  <c:pt idx="14192">
                    <c:v>6</c:v>
                  </c:pt>
                  <c:pt idx="14193">
                    <c:v>1</c:v>
                  </c:pt>
                  <c:pt idx="14194">
                    <c:v>2</c:v>
                  </c:pt>
                  <c:pt idx="14195">
                    <c:v>3</c:v>
                  </c:pt>
                  <c:pt idx="14196">
                    <c:v>6</c:v>
                  </c:pt>
                  <c:pt idx="14197">
                    <c:v>3</c:v>
                  </c:pt>
                  <c:pt idx="14198">
                    <c:v>7</c:v>
                  </c:pt>
                  <c:pt idx="14199">
                    <c:v>8</c:v>
                  </c:pt>
                  <c:pt idx="14200">
                    <c:v>1</c:v>
                  </c:pt>
                  <c:pt idx="14201">
                    <c:v>5</c:v>
                  </c:pt>
                  <c:pt idx="14202">
                    <c:v>3</c:v>
                  </c:pt>
                  <c:pt idx="14203">
                    <c:v>4</c:v>
                  </c:pt>
                  <c:pt idx="14204">
                    <c:v>16</c:v>
                  </c:pt>
                  <c:pt idx="14205">
                    <c:v>2</c:v>
                  </c:pt>
                  <c:pt idx="14206">
                    <c:v>3</c:v>
                  </c:pt>
                  <c:pt idx="14207">
                    <c:v>6</c:v>
                  </c:pt>
                  <c:pt idx="14208">
                    <c:v>9</c:v>
                  </c:pt>
                  <c:pt idx="14209">
                    <c:v>5</c:v>
                  </c:pt>
                  <c:pt idx="14210">
                    <c:v>4</c:v>
                  </c:pt>
                  <c:pt idx="14211">
                    <c:v>19</c:v>
                  </c:pt>
                  <c:pt idx="14212">
                    <c:v>1</c:v>
                  </c:pt>
                  <c:pt idx="14213">
                    <c:v>18</c:v>
                  </c:pt>
                  <c:pt idx="14214">
                    <c:v>2</c:v>
                  </c:pt>
                  <c:pt idx="14215">
                    <c:v>1</c:v>
                  </c:pt>
                  <c:pt idx="14216">
                    <c:v>3</c:v>
                  </c:pt>
                  <c:pt idx="14217">
                    <c:v>3</c:v>
                  </c:pt>
                  <c:pt idx="14218">
                    <c:v>7</c:v>
                  </c:pt>
                  <c:pt idx="14219">
                    <c:v>5</c:v>
                  </c:pt>
                  <c:pt idx="14220">
                    <c:v>4</c:v>
                  </c:pt>
                  <c:pt idx="14221">
                    <c:v>1</c:v>
                  </c:pt>
                  <c:pt idx="14222">
                    <c:v>2</c:v>
                  </c:pt>
                  <c:pt idx="14223">
                    <c:v>16</c:v>
                  </c:pt>
                  <c:pt idx="14224">
                    <c:v>8</c:v>
                  </c:pt>
                  <c:pt idx="14225">
                    <c:v>11</c:v>
                  </c:pt>
                  <c:pt idx="14226">
                    <c:v>2</c:v>
                  </c:pt>
                  <c:pt idx="14227">
                    <c:v>11</c:v>
                  </c:pt>
                  <c:pt idx="14228">
                    <c:v>6</c:v>
                  </c:pt>
                  <c:pt idx="14229">
                    <c:v>2</c:v>
                  </c:pt>
                  <c:pt idx="14230">
                    <c:v>3</c:v>
                  </c:pt>
                  <c:pt idx="14231">
                    <c:v>6</c:v>
                  </c:pt>
                  <c:pt idx="14232">
                    <c:v>5</c:v>
                  </c:pt>
                  <c:pt idx="14233">
                    <c:v>1</c:v>
                  </c:pt>
                  <c:pt idx="14234">
                    <c:v>8</c:v>
                  </c:pt>
                  <c:pt idx="14235">
                    <c:v>1</c:v>
                  </c:pt>
                  <c:pt idx="14236">
                    <c:v>5</c:v>
                  </c:pt>
                  <c:pt idx="14237">
                    <c:v>8</c:v>
                  </c:pt>
                  <c:pt idx="14238">
                    <c:v>8</c:v>
                  </c:pt>
                  <c:pt idx="14239">
                    <c:v>13</c:v>
                  </c:pt>
                  <c:pt idx="14240">
                    <c:v>1</c:v>
                  </c:pt>
                  <c:pt idx="14241">
                    <c:v>5</c:v>
                  </c:pt>
                  <c:pt idx="14242">
                    <c:v>4</c:v>
                  </c:pt>
                  <c:pt idx="14243">
                    <c:v>2</c:v>
                  </c:pt>
                  <c:pt idx="14244">
                    <c:v>4</c:v>
                  </c:pt>
                  <c:pt idx="14245">
                    <c:v>1</c:v>
                  </c:pt>
                  <c:pt idx="14246">
                    <c:v>4</c:v>
                  </c:pt>
                  <c:pt idx="14247">
                    <c:v>2</c:v>
                  </c:pt>
                  <c:pt idx="14248">
                    <c:v>6</c:v>
                  </c:pt>
                  <c:pt idx="14249">
                    <c:v>8</c:v>
                  </c:pt>
                  <c:pt idx="14250">
                    <c:v>6</c:v>
                  </c:pt>
                  <c:pt idx="14251">
                    <c:v>6</c:v>
                  </c:pt>
                  <c:pt idx="14252">
                    <c:v>2</c:v>
                  </c:pt>
                  <c:pt idx="14253">
                    <c:v>1</c:v>
                  </c:pt>
                  <c:pt idx="14254">
                    <c:v>17</c:v>
                  </c:pt>
                  <c:pt idx="14255">
                    <c:v>3</c:v>
                  </c:pt>
                  <c:pt idx="14256">
                    <c:v>13</c:v>
                  </c:pt>
                  <c:pt idx="14257">
                    <c:v>1</c:v>
                  </c:pt>
                  <c:pt idx="14258">
                    <c:v>6</c:v>
                  </c:pt>
                  <c:pt idx="14259">
                    <c:v>2</c:v>
                  </c:pt>
                  <c:pt idx="14260">
                    <c:v>6</c:v>
                  </c:pt>
                  <c:pt idx="14261">
                    <c:v>3</c:v>
                  </c:pt>
                  <c:pt idx="14262">
                    <c:v>8</c:v>
                  </c:pt>
                  <c:pt idx="14263">
                    <c:v>1</c:v>
                  </c:pt>
                  <c:pt idx="14264">
                    <c:v>7</c:v>
                  </c:pt>
                  <c:pt idx="14265">
                    <c:v>1</c:v>
                  </c:pt>
                  <c:pt idx="14266">
                    <c:v>2</c:v>
                  </c:pt>
                  <c:pt idx="14267">
                    <c:v>1</c:v>
                  </c:pt>
                  <c:pt idx="14268">
                    <c:v>2</c:v>
                  </c:pt>
                  <c:pt idx="14269">
                    <c:v>3</c:v>
                  </c:pt>
                  <c:pt idx="14270">
                    <c:v>1</c:v>
                  </c:pt>
                  <c:pt idx="14271">
                    <c:v>4</c:v>
                  </c:pt>
                  <c:pt idx="14272">
                    <c:v>5</c:v>
                  </c:pt>
                  <c:pt idx="14273">
                    <c:v>1</c:v>
                  </c:pt>
                  <c:pt idx="14274">
                    <c:v>9</c:v>
                  </c:pt>
                  <c:pt idx="14275">
                    <c:v>10</c:v>
                  </c:pt>
                  <c:pt idx="14276">
                    <c:v>1</c:v>
                  </c:pt>
                  <c:pt idx="14277">
                    <c:v>10</c:v>
                  </c:pt>
                  <c:pt idx="14278">
                    <c:v>1</c:v>
                  </c:pt>
                  <c:pt idx="14279">
                    <c:v>7</c:v>
                  </c:pt>
                  <c:pt idx="14280">
                    <c:v>11</c:v>
                  </c:pt>
                  <c:pt idx="14281">
                    <c:v>6</c:v>
                  </c:pt>
                  <c:pt idx="14282">
                    <c:v>5</c:v>
                  </c:pt>
                  <c:pt idx="14283">
                    <c:v>8</c:v>
                  </c:pt>
                  <c:pt idx="14284">
                    <c:v>4</c:v>
                  </c:pt>
                  <c:pt idx="14285">
                    <c:v>7</c:v>
                  </c:pt>
                  <c:pt idx="14286">
                    <c:v>5</c:v>
                  </c:pt>
                  <c:pt idx="14287">
                    <c:v>2</c:v>
                  </c:pt>
                  <c:pt idx="14288">
                    <c:v>4</c:v>
                  </c:pt>
                  <c:pt idx="14289">
                    <c:v>4</c:v>
                  </c:pt>
                  <c:pt idx="14290">
                    <c:v>2</c:v>
                  </c:pt>
                  <c:pt idx="14291">
                    <c:v>7</c:v>
                  </c:pt>
                  <c:pt idx="14292">
                    <c:v>10</c:v>
                  </c:pt>
                  <c:pt idx="14293">
                    <c:v>4</c:v>
                  </c:pt>
                  <c:pt idx="14294">
                    <c:v>2</c:v>
                  </c:pt>
                  <c:pt idx="14295">
                    <c:v>1</c:v>
                  </c:pt>
                  <c:pt idx="14296">
                    <c:v>4</c:v>
                  </c:pt>
                  <c:pt idx="14297">
                    <c:v>1</c:v>
                  </c:pt>
                  <c:pt idx="14298">
                    <c:v>1</c:v>
                  </c:pt>
                  <c:pt idx="14299">
                    <c:v>11</c:v>
                  </c:pt>
                  <c:pt idx="14300">
                    <c:v>2</c:v>
                  </c:pt>
                  <c:pt idx="14301">
                    <c:v>1</c:v>
                  </c:pt>
                  <c:pt idx="14302">
                    <c:v>6</c:v>
                  </c:pt>
                  <c:pt idx="14303">
                    <c:v>2</c:v>
                  </c:pt>
                  <c:pt idx="14304">
                    <c:v>1</c:v>
                  </c:pt>
                  <c:pt idx="14305">
                    <c:v>1</c:v>
                  </c:pt>
                  <c:pt idx="14306">
                    <c:v>5</c:v>
                  </c:pt>
                  <c:pt idx="14307">
                    <c:v>2</c:v>
                  </c:pt>
                  <c:pt idx="14308">
                    <c:v>1</c:v>
                  </c:pt>
                  <c:pt idx="14309">
                    <c:v>9</c:v>
                  </c:pt>
                  <c:pt idx="14310">
                    <c:v>4</c:v>
                  </c:pt>
                  <c:pt idx="14311">
                    <c:v>1</c:v>
                  </c:pt>
                  <c:pt idx="14312">
                    <c:v>18</c:v>
                  </c:pt>
                  <c:pt idx="14313">
                    <c:v>1</c:v>
                  </c:pt>
                  <c:pt idx="14314">
                    <c:v>11</c:v>
                  </c:pt>
                  <c:pt idx="14315">
                    <c:v>10</c:v>
                  </c:pt>
                  <c:pt idx="14316">
                    <c:v>6</c:v>
                  </c:pt>
                  <c:pt idx="14317">
                    <c:v>3</c:v>
                  </c:pt>
                  <c:pt idx="14318">
                    <c:v>7</c:v>
                  </c:pt>
                  <c:pt idx="14319">
                    <c:v>3</c:v>
                  </c:pt>
                  <c:pt idx="14320">
                    <c:v>2</c:v>
                  </c:pt>
                  <c:pt idx="14321">
                    <c:v>2</c:v>
                  </c:pt>
                  <c:pt idx="14322">
                    <c:v>3</c:v>
                  </c:pt>
                  <c:pt idx="14323">
                    <c:v>9</c:v>
                  </c:pt>
                  <c:pt idx="14324">
                    <c:v>2</c:v>
                  </c:pt>
                  <c:pt idx="14325">
                    <c:v>8</c:v>
                  </c:pt>
                  <c:pt idx="14326">
                    <c:v>1</c:v>
                  </c:pt>
                  <c:pt idx="14327">
                    <c:v>2</c:v>
                  </c:pt>
                  <c:pt idx="14328">
                    <c:v>4</c:v>
                  </c:pt>
                  <c:pt idx="14329">
                    <c:v>4</c:v>
                  </c:pt>
                  <c:pt idx="14330">
                    <c:v>1</c:v>
                  </c:pt>
                  <c:pt idx="14331">
                    <c:v>7</c:v>
                  </c:pt>
                  <c:pt idx="14332">
                    <c:v>5</c:v>
                  </c:pt>
                  <c:pt idx="14333">
                    <c:v>3</c:v>
                  </c:pt>
                  <c:pt idx="14334">
                    <c:v>3</c:v>
                  </c:pt>
                  <c:pt idx="14335">
                    <c:v>4</c:v>
                  </c:pt>
                  <c:pt idx="14336">
                    <c:v>5</c:v>
                  </c:pt>
                  <c:pt idx="14337">
                    <c:v>3</c:v>
                  </c:pt>
                  <c:pt idx="14338">
                    <c:v>2</c:v>
                  </c:pt>
                  <c:pt idx="14339">
                    <c:v>8</c:v>
                  </c:pt>
                  <c:pt idx="14340">
                    <c:v>1</c:v>
                  </c:pt>
                  <c:pt idx="14341">
                    <c:v>2</c:v>
                  </c:pt>
                  <c:pt idx="14342">
                    <c:v>1</c:v>
                  </c:pt>
                  <c:pt idx="14343">
                    <c:v>1</c:v>
                  </c:pt>
                  <c:pt idx="14344">
                    <c:v>3</c:v>
                  </c:pt>
                  <c:pt idx="14345">
                    <c:v>6</c:v>
                  </c:pt>
                  <c:pt idx="14346">
                    <c:v>1</c:v>
                  </c:pt>
                  <c:pt idx="14347">
                    <c:v>3</c:v>
                  </c:pt>
                  <c:pt idx="14348">
                    <c:v>1</c:v>
                  </c:pt>
                  <c:pt idx="14349">
                    <c:v>1</c:v>
                  </c:pt>
                  <c:pt idx="14350">
                    <c:v>1</c:v>
                  </c:pt>
                  <c:pt idx="14351">
                    <c:v>1</c:v>
                  </c:pt>
                  <c:pt idx="14352">
                    <c:v>3</c:v>
                  </c:pt>
                  <c:pt idx="14353">
                    <c:v>4</c:v>
                  </c:pt>
                  <c:pt idx="14354">
                    <c:v>2</c:v>
                  </c:pt>
                  <c:pt idx="14355">
                    <c:v>3</c:v>
                  </c:pt>
                  <c:pt idx="14356">
                    <c:v>3</c:v>
                  </c:pt>
                  <c:pt idx="14357">
                    <c:v>4</c:v>
                  </c:pt>
                  <c:pt idx="14358">
                    <c:v>1</c:v>
                  </c:pt>
                  <c:pt idx="14359">
                    <c:v>2</c:v>
                  </c:pt>
                  <c:pt idx="14360">
                    <c:v>2</c:v>
                  </c:pt>
                  <c:pt idx="14361">
                    <c:v>14</c:v>
                  </c:pt>
                  <c:pt idx="14362">
                    <c:v>2</c:v>
                  </c:pt>
                  <c:pt idx="14363">
                    <c:v>1</c:v>
                  </c:pt>
                  <c:pt idx="14364">
                    <c:v>15</c:v>
                  </c:pt>
                  <c:pt idx="14365">
                    <c:v>13</c:v>
                  </c:pt>
                  <c:pt idx="14366">
                    <c:v>11</c:v>
                  </c:pt>
                  <c:pt idx="14367">
                    <c:v>15</c:v>
                  </c:pt>
                  <c:pt idx="14368">
                    <c:v>2</c:v>
                  </c:pt>
                  <c:pt idx="14369">
                    <c:v>2</c:v>
                  </c:pt>
                  <c:pt idx="14370">
                    <c:v>2</c:v>
                  </c:pt>
                  <c:pt idx="14371">
                    <c:v>11</c:v>
                  </c:pt>
                  <c:pt idx="14372">
                    <c:v>12</c:v>
                  </c:pt>
                  <c:pt idx="14373">
                    <c:v>3</c:v>
                  </c:pt>
                  <c:pt idx="14374">
                    <c:v>4</c:v>
                  </c:pt>
                  <c:pt idx="14375">
                    <c:v>3</c:v>
                  </c:pt>
                  <c:pt idx="14376">
                    <c:v>1</c:v>
                  </c:pt>
                  <c:pt idx="14377">
                    <c:v>3</c:v>
                  </c:pt>
                  <c:pt idx="14378">
                    <c:v>5</c:v>
                  </c:pt>
                  <c:pt idx="14379">
                    <c:v>2</c:v>
                  </c:pt>
                  <c:pt idx="14380">
                    <c:v>8</c:v>
                  </c:pt>
                  <c:pt idx="14381">
                    <c:v>1</c:v>
                  </c:pt>
                  <c:pt idx="14382">
                    <c:v>2</c:v>
                  </c:pt>
                  <c:pt idx="14383">
                    <c:v>7</c:v>
                  </c:pt>
                  <c:pt idx="14384">
                    <c:v>10</c:v>
                  </c:pt>
                  <c:pt idx="14385">
                    <c:v>12</c:v>
                  </c:pt>
                  <c:pt idx="14386">
                    <c:v>2</c:v>
                  </c:pt>
                  <c:pt idx="14387">
                    <c:v>11</c:v>
                  </c:pt>
                  <c:pt idx="14388">
                    <c:v>4</c:v>
                  </c:pt>
                  <c:pt idx="14389">
                    <c:v>8</c:v>
                  </c:pt>
                  <c:pt idx="14390">
                    <c:v>6</c:v>
                  </c:pt>
                  <c:pt idx="14391">
                    <c:v>6</c:v>
                  </c:pt>
                  <c:pt idx="14392">
                    <c:v>2</c:v>
                  </c:pt>
                  <c:pt idx="14393">
                    <c:v>2</c:v>
                  </c:pt>
                  <c:pt idx="14394">
                    <c:v>8</c:v>
                  </c:pt>
                  <c:pt idx="14395">
                    <c:v>5</c:v>
                  </c:pt>
                  <c:pt idx="14396">
                    <c:v>2</c:v>
                  </c:pt>
                  <c:pt idx="14397">
                    <c:v>2</c:v>
                  </c:pt>
                  <c:pt idx="14398">
                    <c:v>5</c:v>
                  </c:pt>
                  <c:pt idx="14399">
                    <c:v>3</c:v>
                  </c:pt>
                  <c:pt idx="14400">
                    <c:v>2</c:v>
                  </c:pt>
                  <c:pt idx="14401">
                    <c:v>14</c:v>
                  </c:pt>
                  <c:pt idx="14402">
                    <c:v>2</c:v>
                  </c:pt>
                  <c:pt idx="14403">
                    <c:v>2</c:v>
                  </c:pt>
                  <c:pt idx="14404">
                    <c:v>5</c:v>
                  </c:pt>
                  <c:pt idx="14405">
                    <c:v>3</c:v>
                  </c:pt>
                  <c:pt idx="14406">
                    <c:v>4</c:v>
                  </c:pt>
                  <c:pt idx="14407">
                    <c:v>3</c:v>
                  </c:pt>
                  <c:pt idx="14408">
                    <c:v>6</c:v>
                  </c:pt>
                  <c:pt idx="14409">
                    <c:v>2</c:v>
                  </c:pt>
                  <c:pt idx="14410">
                    <c:v>4</c:v>
                  </c:pt>
                  <c:pt idx="14411">
                    <c:v>4</c:v>
                  </c:pt>
                  <c:pt idx="14412">
                    <c:v>3</c:v>
                  </c:pt>
                  <c:pt idx="14413">
                    <c:v>2</c:v>
                  </c:pt>
                  <c:pt idx="14414">
                    <c:v>17</c:v>
                  </c:pt>
                  <c:pt idx="14415">
                    <c:v>4</c:v>
                  </c:pt>
                  <c:pt idx="14416">
                    <c:v>15</c:v>
                  </c:pt>
                  <c:pt idx="14417">
                    <c:v>3</c:v>
                  </c:pt>
                  <c:pt idx="14418">
                    <c:v>3</c:v>
                  </c:pt>
                  <c:pt idx="14419">
                    <c:v>13</c:v>
                  </c:pt>
                  <c:pt idx="14420">
                    <c:v>1</c:v>
                  </c:pt>
                  <c:pt idx="14421">
                    <c:v>2</c:v>
                  </c:pt>
                  <c:pt idx="14422">
                    <c:v>3</c:v>
                  </c:pt>
                  <c:pt idx="14423">
                    <c:v>11</c:v>
                  </c:pt>
                  <c:pt idx="14424">
                    <c:v>5</c:v>
                  </c:pt>
                  <c:pt idx="14425">
                    <c:v>2</c:v>
                  </c:pt>
                  <c:pt idx="14426">
                    <c:v>5</c:v>
                  </c:pt>
                  <c:pt idx="14427">
                    <c:v>8</c:v>
                  </c:pt>
                  <c:pt idx="14428">
                    <c:v>3</c:v>
                  </c:pt>
                  <c:pt idx="14429">
                    <c:v>2</c:v>
                  </c:pt>
                  <c:pt idx="14430">
                    <c:v>3</c:v>
                  </c:pt>
                  <c:pt idx="14431">
                    <c:v>2</c:v>
                  </c:pt>
                  <c:pt idx="14432">
                    <c:v>2</c:v>
                  </c:pt>
                  <c:pt idx="14433">
                    <c:v>6</c:v>
                  </c:pt>
                  <c:pt idx="14434">
                    <c:v>4</c:v>
                  </c:pt>
                  <c:pt idx="14435">
                    <c:v>8</c:v>
                  </c:pt>
                  <c:pt idx="14436">
                    <c:v>2</c:v>
                  </c:pt>
                  <c:pt idx="14437">
                    <c:v>13</c:v>
                  </c:pt>
                  <c:pt idx="14438">
                    <c:v>2</c:v>
                  </c:pt>
                  <c:pt idx="14439">
                    <c:v>6</c:v>
                  </c:pt>
                  <c:pt idx="14440">
                    <c:v>1</c:v>
                  </c:pt>
                  <c:pt idx="14441">
                    <c:v>3</c:v>
                  </c:pt>
                  <c:pt idx="14442">
                    <c:v>1</c:v>
                  </c:pt>
                  <c:pt idx="14443">
                    <c:v>5</c:v>
                  </c:pt>
                  <c:pt idx="14444">
                    <c:v>2</c:v>
                  </c:pt>
                  <c:pt idx="14445">
                    <c:v>3</c:v>
                  </c:pt>
                  <c:pt idx="14446">
                    <c:v>3</c:v>
                  </c:pt>
                  <c:pt idx="14447">
                    <c:v>6</c:v>
                  </c:pt>
                  <c:pt idx="14448">
                    <c:v>6</c:v>
                  </c:pt>
                  <c:pt idx="14449">
                    <c:v>7</c:v>
                  </c:pt>
                  <c:pt idx="14450">
                    <c:v>2</c:v>
                  </c:pt>
                  <c:pt idx="14451">
                    <c:v>2</c:v>
                  </c:pt>
                  <c:pt idx="14452">
                    <c:v>1</c:v>
                  </c:pt>
                  <c:pt idx="14453">
                    <c:v>7</c:v>
                  </c:pt>
                  <c:pt idx="14454">
                    <c:v>8</c:v>
                  </c:pt>
                  <c:pt idx="14455">
                    <c:v>2</c:v>
                  </c:pt>
                  <c:pt idx="14456">
                    <c:v>1</c:v>
                  </c:pt>
                  <c:pt idx="14457">
                    <c:v>1</c:v>
                  </c:pt>
                  <c:pt idx="14458">
                    <c:v>2</c:v>
                  </c:pt>
                  <c:pt idx="14459">
                    <c:v>5</c:v>
                  </c:pt>
                  <c:pt idx="14460">
                    <c:v>12</c:v>
                  </c:pt>
                  <c:pt idx="14461">
                    <c:v>8</c:v>
                  </c:pt>
                  <c:pt idx="14462">
                    <c:v>4</c:v>
                  </c:pt>
                  <c:pt idx="14463">
                    <c:v>1</c:v>
                  </c:pt>
                  <c:pt idx="14464">
                    <c:v>3</c:v>
                  </c:pt>
                  <c:pt idx="14465">
                    <c:v>10</c:v>
                  </c:pt>
                  <c:pt idx="14466">
                    <c:v>1</c:v>
                  </c:pt>
                  <c:pt idx="14467">
                    <c:v>5</c:v>
                  </c:pt>
                  <c:pt idx="14468">
                    <c:v>5</c:v>
                  </c:pt>
                  <c:pt idx="14469">
                    <c:v>6</c:v>
                  </c:pt>
                  <c:pt idx="14470">
                    <c:v>1</c:v>
                  </c:pt>
                  <c:pt idx="14471">
                    <c:v>3</c:v>
                  </c:pt>
                  <c:pt idx="14472">
                    <c:v>2</c:v>
                  </c:pt>
                  <c:pt idx="14473">
                    <c:v>7</c:v>
                  </c:pt>
                  <c:pt idx="14474">
                    <c:v>9</c:v>
                  </c:pt>
                  <c:pt idx="14475">
                    <c:v>10</c:v>
                  </c:pt>
                  <c:pt idx="14476">
                    <c:v>1</c:v>
                  </c:pt>
                  <c:pt idx="14477">
                    <c:v>3</c:v>
                  </c:pt>
                  <c:pt idx="14478">
                    <c:v>9</c:v>
                  </c:pt>
                  <c:pt idx="14479">
                    <c:v>1</c:v>
                  </c:pt>
                  <c:pt idx="14480">
                    <c:v>14</c:v>
                  </c:pt>
                  <c:pt idx="14481">
                    <c:v>13</c:v>
                  </c:pt>
                  <c:pt idx="14482">
                    <c:v>7</c:v>
                  </c:pt>
                  <c:pt idx="14483">
                    <c:v>9</c:v>
                  </c:pt>
                  <c:pt idx="14484">
                    <c:v>14</c:v>
                  </c:pt>
                  <c:pt idx="14485">
                    <c:v>15</c:v>
                  </c:pt>
                  <c:pt idx="14486">
                    <c:v>2</c:v>
                  </c:pt>
                  <c:pt idx="14487">
                    <c:v>7</c:v>
                  </c:pt>
                  <c:pt idx="14488">
                    <c:v>1</c:v>
                  </c:pt>
                  <c:pt idx="14489">
                    <c:v>2</c:v>
                  </c:pt>
                  <c:pt idx="14490">
                    <c:v>2</c:v>
                  </c:pt>
                  <c:pt idx="14491">
                    <c:v>3</c:v>
                  </c:pt>
                  <c:pt idx="14492">
                    <c:v>3</c:v>
                  </c:pt>
                  <c:pt idx="14493">
                    <c:v>4</c:v>
                  </c:pt>
                  <c:pt idx="14494">
                    <c:v>1</c:v>
                  </c:pt>
                  <c:pt idx="14495">
                    <c:v>1</c:v>
                  </c:pt>
                  <c:pt idx="14496">
                    <c:v>2</c:v>
                  </c:pt>
                  <c:pt idx="14497">
                    <c:v>1</c:v>
                  </c:pt>
                  <c:pt idx="14498">
                    <c:v>3</c:v>
                  </c:pt>
                  <c:pt idx="14499">
                    <c:v>8</c:v>
                  </c:pt>
                  <c:pt idx="14500">
                    <c:v>4</c:v>
                  </c:pt>
                  <c:pt idx="14501">
                    <c:v>6</c:v>
                  </c:pt>
                  <c:pt idx="14502">
                    <c:v>1</c:v>
                  </c:pt>
                  <c:pt idx="14503">
                    <c:v>1</c:v>
                  </c:pt>
                  <c:pt idx="14504">
                    <c:v>1</c:v>
                  </c:pt>
                  <c:pt idx="14505">
                    <c:v>1</c:v>
                  </c:pt>
                  <c:pt idx="14506">
                    <c:v>2</c:v>
                  </c:pt>
                  <c:pt idx="14507">
                    <c:v>8</c:v>
                  </c:pt>
                  <c:pt idx="14508">
                    <c:v>2</c:v>
                  </c:pt>
                  <c:pt idx="14509">
                    <c:v>6</c:v>
                  </c:pt>
                  <c:pt idx="14510">
                    <c:v>1</c:v>
                  </c:pt>
                  <c:pt idx="14511">
                    <c:v>8</c:v>
                  </c:pt>
                  <c:pt idx="14512">
                    <c:v>12</c:v>
                  </c:pt>
                  <c:pt idx="14513">
                    <c:v>1</c:v>
                  </c:pt>
                  <c:pt idx="14514">
                    <c:v>2</c:v>
                  </c:pt>
                  <c:pt idx="14515">
                    <c:v>6</c:v>
                  </c:pt>
                  <c:pt idx="14516">
                    <c:v>11</c:v>
                  </c:pt>
                  <c:pt idx="14517">
                    <c:v>3</c:v>
                  </c:pt>
                  <c:pt idx="14518">
                    <c:v>2</c:v>
                  </c:pt>
                  <c:pt idx="14519">
                    <c:v>4</c:v>
                  </c:pt>
                  <c:pt idx="14520">
                    <c:v>7</c:v>
                  </c:pt>
                  <c:pt idx="14521">
                    <c:v>4</c:v>
                  </c:pt>
                  <c:pt idx="14522">
                    <c:v>1</c:v>
                  </c:pt>
                  <c:pt idx="14523">
                    <c:v>4</c:v>
                  </c:pt>
                  <c:pt idx="14524">
                    <c:v>4</c:v>
                  </c:pt>
                  <c:pt idx="14525">
                    <c:v>2</c:v>
                  </c:pt>
                  <c:pt idx="14526">
                    <c:v>3</c:v>
                  </c:pt>
                  <c:pt idx="14527">
                    <c:v>2</c:v>
                  </c:pt>
                  <c:pt idx="14528">
                    <c:v>2</c:v>
                  </c:pt>
                  <c:pt idx="14529">
                    <c:v>1</c:v>
                  </c:pt>
                  <c:pt idx="14530">
                    <c:v>2</c:v>
                  </c:pt>
                  <c:pt idx="14531">
                    <c:v>2</c:v>
                  </c:pt>
                  <c:pt idx="14532">
                    <c:v>11</c:v>
                  </c:pt>
                  <c:pt idx="14533">
                    <c:v>9</c:v>
                  </c:pt>
                  <c:pt idx="14534">
                    <c:v>13</c:v>
                  </c:pt>
                  <c:pt idx="14535">
                    <c:v>2</c:v>
                  </c:pt>
                  <c:pt idx="14536">
                    <c:v>2</c:v>
                  </c:pt>
                  <c:pt idx="14537">
                    <c:v>1</c:v>
                  </c:pt>
                  <c:pt idx="14538">
                    <c:v>8</c:v>
                  </c:pt>
                  <c:pt idx="14539">
                    <c:v>7</c:v>
                  </c:pt>
                  <c:pt idx="14540">
                    <c:v>1</c:v>
                  </c:pt>
                  <c:pt idx="14541">
                    <c:v>2</c:v>
                  </c:pt>
                  <c:pt idx="14542">
                    <c:v>1</c:v>
                  </c:pt>
                  <c:pt idx="14543">
                    <c:v>5</c:v>
                  </c:pt>
                  <c:pt idx="14544">
                    <c:v>2</c:v>
                  </c:pt>
                  <c:pt idx="14545">
                    <c:v>3</c:v>
                  </c:pt>
                  <c:pt idx="14546">
                    <c:v>4</c:v>
                  </c:pt>
                  <c:pt idx="14547">
                    <c:v>1</c:v>
                  </c:pt>
                  <c:pt idx="14548">
                    <c:v>1</c:v>
                  </c:pt>
                  <c:pt idx="14549">
                    <c:v>1</c:v>
                  </c:pt>
                  <c:pt idx="14550">
                    <c:v>20</c:v>
                  </c:pt>
                  <c:pt idx="14551">
                    <c:v>2</c:v>
                  </c:pt>
                  <c:pt idx="14552">
                    <c:v>14</c:v>
                  </c:pt>
                  <c:pt idx="14553">
                    <c:v>5</c:v>
                  </c:pt>
                  <c:pt idx="14554">
                    <c:v>2</c:v>
                  </c:pt>
                  <c:pt idx="14555">
                    <c:v>3</c:v>
                  </c:pt>
                  <c:pt idx="14556">
                    <c:v>12</c:v>
                  </c:pt>
                  <c:pt idx="14557">
                    <c:v>3</c:v>
                  </c:pt>
                  <c:pt idx="14558">
                    <c:v>1</c:v>
                  </c:pt>
                  <c:pt idx="14559">
                    <c:v>7</c:v>
                  </c:pt>
                  <c:pt idx="14560">
                    <c:v>1</c:v>
                  </c:pt>
                  <c:pt idx="14561">
                    <c:v>1</c:v>
                  </c:pt>
                  <c:pt idx="14562">
                    <c:v>7</c:v>
                  </c:pt>
                  <c:pt idx="14563">
                    <c:v>3</c:v>
                  </c:pt>
                  <c:pt idx="14564">
                    <c:v>7</c:v>
                  </c:pt>
                  <c:pt idx="14565">
                    <c:v>8</c:v>
                  </c:pt>
                  <c:pt idx="14566">
                    <c:v>6</c:v>
                  </c:pt>
                  <c:pt idx="14567">
                    <c:v>2</c:v>
                  </c:pt>
                  <c:pt idx="14568">
                    <c:v>4</c:v>
                  </c:pt>
                  <c:pt idx="14569">
                    <c:v>1</c:v>
                  </c:pt>
                  <c:pt idx="14570">
                    <c:v>2</c:v>
                  </c:pt>
                  <c:pt idx="14571">
                    <c:v>1</c:v>
                  </c:pt>
                  <c:pt idx="14572">
                    <c:v>2</c:v>
                  </c:pt>
                  <c:pt idx="14573">
                    <c:v>7</c:v>
                  </c:pt>
                  <c:pt idx="14574">
                    <c:v>13</c:v>
                  </c:pt>
                  <c:pt idx="14575">
                    <c:v>4</c:v>
                  </c:pt>
                  <c:pt idx="14576">
                    <c:v>11</c:v>
                  </c:pt>
                  <c:pt idx="14577">
                    <c:v>16</c:v>
                  </c:pt>
                  <c:pt idx="14578">
                    <c:v>3</c:v>
                  </c:pt>
                  <c:pt idx="14579">
                    <c:v>10</c:v>
                  </c:pt>
                  <c:pt idx="14580">
                    <c:v>4</c:v>
                  </c:pt>
                  <c:pt idx="14581">
                    <c:v>1</c:v>
                  </c:pt>
                  <c:pt idx="14582">
                    <c:v>8</c:v>
                  </c:pt>
                  <c:pt idx="14583">
                    <c:v>1</c:v>
                  </c:pt>
                  <c:pt idx="14584">
                    <c:v>8</c:v>
                  </c:pt>
                  <c:pt idx="14585">
                    <c:v>3</c:v>
                  </c:pt>
                  <c:pt idx="14586">
                    <c:v>1</c:v>
                  </c:pt>
                  <c:pt idx="14587">
                    <c:v>2</c:v>
                  </c:pt>
                  <c:pt idx="14588">
                    <c:v>3</c:v>
                  </c:pt>
                  <c:pt idx="14589">
                    <c:v>11</c:v>
                  </c:pt>
                  <c:pt idx="14590">
                    <c:v>4</c:v>
                  </c:pt>
                  <c:pt idx="14591">
                    <c:v>1</c:v>
                  </c:pt>
                  <c:pt idx="14592">
                    <c:v>10</c:v>
                  </c:pt>
                  <c:pt idx="14593">
                    <c:v>1</c:v>
                  </c:pt>
                  <c:pt idx="14594">
                    <c:v>1</c:v>
                  </c:pt>
                  <c:pt idx="14595">
                    <c:v>2</c:v>
                  </c:pt>
                  <c:pt idx="14596">
                    <c:v>4</c:v>
                  </c:pt>
                  <c:pt idx="14597">
                    <c:v>1</c:v>
                  </c:pt>
                  <c:pt idx="14598">
                    <c:v>1</c:v>
                  </c:pt>
                  <c:pt idx="14599">
                    <c:v>1</c:v>
                  </c:pt>
                  <c:pt idx="14600">
                    <c:v>11</c:v>
                  </c:pt>
                  <c:pt idx="14601">
                    <c:v>1</c:v>
                  </c:pt>
                  <c:pt idx="14602">
                    <c:v>1</c:v>
                  </c:pt>
                  <c:pt idx="14603">
                    <c:v>8</c:v>
                  </c:pt>
                  <c:pt idx="14604">
                    <c:v>2</c:v>
                  </c:pt>
                  <c:pt idx="14605">
                    <c:v>1</c:v>
                  </c:pt>
                  <c:pt idx="14606">
                    <c:v>1</c:v>
                  </c:pt>
                  <c:pt idx="14607">
                    <c:v>1</c:v>
                  </c:pt>
                  <c:pt idx="14608">
                    <c:v>3</c:v>
                  </c:pt>
                  <c:pt idx="14609">
                    <c:v>4</c:v>
                  </c:pt>
                  <c:pt idx="14610">
                    <c:v>10</c:v>
                  </c:pt>
                  <c:pt idx="14611">
                    <c:v>3</c:v>
                  </c:pt>
                  <c:pt idx="14612">
                    <c:v>1</c:v>
                  </c:pt>
                  <c:pt idx="14613">
                    <c:v>14</c:v>
                  </c:pt>
                  <c:pt idx="14614">
                    <c:v>8</c:v>
                  </c:pt>
                  <c:pt idx="14615">
                    <c:v>6</c:v>
                  </c:pt>
                  <c:pt idx="14616">
                    <c:v>3</c:v>
                  </c:pt>
                  <c:pt idx="14617">
                    <c:v>2</c:v>
                  </c:pt>
                  <c:pt idx="14618">
                    <c:v>8</c:v>
                  </c:pt>
                  <c:pt idx="14619">
                    <c:v>4</c:v>
                  </c:pt>
                  <c:pt idx="14620">
                    <c:v>11</c:v>
                  </c:pt>
                  <c:pt idx="14621">
                    <c:v>2</c:v>
                  </c:pt>
                  <c:pt idx="14622">
                    <c:v>8</c:v>
                  </c:pt>
                  <c:pt idx="14623">
                    <c:v>2</c:v>
                  </c:pt>
                  <c:pt idx="14624">
                    <c:v>4</c:v>
                  </c:pt>
                  <c:pt idx="14625">
                    <c:v>3</c:v>
                  </c:pt>
                  <c:pt idx="14626">
                    <c:v>3</c:v>
                  </c:pt>
                  <c:pt idx="14627">
                    <c:v>2</c:v>
                  </c:pt>
                  <c:pt idx="14628">
                    <c:v>7</c:v>
                  </c:pt>
                  <c:pt idx="14629">
                    <c:v>6</c:v>
                  </c:pt>
                  <c:pt idx="14630">
                    <c:v>1</c:v>
                  </c:pt>
                  <c:pt idx="14631">
                    <c:v>2</c:v>
                  </c:pt>
                  <c:pt idx="14632">
                    <c:v>2</c:v>
                  </c:pt>
                  <c:pt idx="14633">
                    <c:v>1</c:v>
                  </c:pt>
                  <c:pt idx="14634">
                    <c:v>1</c:v>
                  </c:pt>
                  <c:pt idx="14635">
                    <c:v>4</c:v>
                  </c:pt>
                  <c:pt idx="14636">
                    <c:v>10</c:v>
                  </c:pt>
                  <c:pt idx="14637">
                    <c:v>1</c:v>
                  </c:pt>
                  <c:pt idx="14638">
                    <c:v>1</c:v>
                  </c:pt>
                  <c:pt idx="14639">
                    <c:v>2</c:v>
                  </c:pt>
                  <c:pt idx="14640">
                    <c:v>1</c:v>
                  </c:pt>
                  <c:pt idx="14641">
                    <c:v>1</c:v>
                  </c:pt>
                  <c:pt idx="14642">
                    <c:v>5</c:v>
                  </c:pt>
                  <c:pt idx="14643">
                    <c:v>2</c:v>
                  </c:pt>
                  <c:pt idx="14644">
                    <c:v>5</c:v>
                  </c:pt>
                  <c:pt idx="14645">
                    <c:v>16</c:v>
                  </c:pt>
                  <c:pt idx="14646">
                    <c:v>2</c:v>
                  </c:pt>
                  <c:pt idx="14647">
                    <c:v>2</c:v>
                  </c:pt>
                  <c:pt idx="14648">
                    <c:v>6</c:v>
                  </c:pt>
                  <c:pt idx="14649">
                    <c:v>21</c:v>
                  </c:pt>
                  <c:pt idx="14650">
                    <c:v>6</c:v>
                  </c:pt>
                  <c:pt idx="14651">
                    <c:v>5</c:v>
                  </c:pt>
                  <c:pt idx="14652">
                    <c:v>4</c:v>
                  </c:pt>
                  <c:pt idx="14653">
                    <c:v>9</c:v>
                  </c:pt>
                  <c:pt idx="14654">
                    <c:v>1</c:v>
                  </c:pt>
                  <c:pt idx="14655">
                    <c:v>17</c:v>
                  </c:pt>
                  <c:pt idx="14656">
                    <c:v>1</c:v>
                  </c:pt>
                  <c:pt idx="14657">
                    <c:v>5</c:v>
                  </c:pt>
                  <c:pt idx="14658">
                    <c:v>3</c:v>
                  </c:pt>
                  <c:pt idx="14659">
                    <c:v>3</c:v>
                  </c:pt>
                  <c:pt idx="14660">
                    <c:v>10</c:v>
                  </c:pt>
                  <c:pt idx="14661">
                    <c:v>6</c:v>
                  </c:pt>
                  <c:pt idx="14662">
                    <c:v>10</c:v>
                  </c:pt>
                  <c:pt idx="14663">
                    <c:v>9</c:v>
                  </c:pt>
                  <c:pt idx="14664">
                    <c:v>3</c:v>
                  </c:pt>
                  <c:pt idx="14665">
                    <c:v>3</c:v>
                  </c:pt>
                  <c:pt idx="14666">
                    <c:v>4</c:v>
                  </c:pt>
                  <c:pt idx="14667">
                    <c:v>3</c:v>
                  </c:pt>
                  <c:pt idx="14668">
                    <c:v>9</c:v>
                  </c:pt>
                  <c:pt idx="14669">
                    <c:v>3</c:v>
                  </c:pt>
                  <c:pt idx="14670">
                    <c:v>4</c:v>
                  </c:pt>
                  <c:pt idx="14671">
                    <c:v>3</c:v>
                  </c:pt>
                  <c:pt idx="14672">
                    <c:v>3</c:v>
                  </c:pt>
                  <c:pt idx="14673">
                    <c:v>3</c:v>
                  </c:pt>
                  <c:pt idx="14674">
                    <c:v>2</c:v>
                  </c:pt>
                  <c:pt idx="14675">
                    <c:v>6</c:v>
                  </c:pt>
                  <c:pt idx="14676">
                    <c:v>3</c:v>
                  </c:pt>
                  <c:pt idx="14677">
                    <c:v>6</c:v>
                  </c:pt>
                  <c:pt idx="14678">
                    <c:v>1</c:v>
                  </c:pt>
                  <c:pt idx="14679">
                    <c:v>2</c:v>
                  </c:pt>
                  <c:pt idx="14680">
                    <c:v>2</c:v>
                  </c:pt>
                  <c:pt idx="14681">
                    <c:v>3</c:v>
                  </c:pt>
                  <c:pt idx="14682">
                    <c:v>6</c:v>
                  </c:pt>
                  <c:pt idx="14683">
                    <c:v>5</c:v>
                  </c:pt>
                  <c:pt idx="14684">
                    <c:v>4</c:v>
                  </c:pt>
                  <c:pt idx="14685">
                    <c:v>5</c:v>
                  </c:pt>
                  <c:pt idx="14686">
                    <c:v>9</c:v>
                  </c:pt>
                  <c:pt idx="14687">
                    <c:v>3</c:v>
                  </c:pt>
                  <c:pt idx="14688">
                    <c:v>2</c:v>
                  </c:pt>
                  <c:pt idx="14689">
                    <c:v>5</c:v>
                  </c:pt>
                  <c:pt idx="14690">
                    <c:v>2</c:v>
                  </c:pt>
                  <c:pt idx="14691">
                    <c:v>1</c:v>
                  </c:pt>
                  <c:pt idx="14692">
                    <c:v>1</c:v>
                  </c:pt>
                  <c:pt idx="14693">
                    <c:v>18</c:v>
                  </c:pt>
                  <c:pt idx="14694">
                    <c:v>10</c:v>
                  </c:pt>
                  <c:pt idx="14695">
                    <c:v>4</c:v>
                  </c:pt>
                  <c:pt idx="14696">
                    <c:v>4</c:v>
                  </c:pt>
                  <c:pt idx="14697">
                    <c:v>4</c:v>
                  </c:pt>
                  <c:pt idx="14698">
                    <c:v>5</c:v>
                  </c:pt>
                  <c:pt idx="14699">
                    <c:v>3</c:v>
                  </c:pt>
                  <c:pt idx="14700">
                    <c:v>3</c:v>
                  </c:pt>
                  <c:pt idx="14701">
                    <c:v>11</c:v>
                  </c:pt>
                  <c:pt idx="14702">
                    <c:v>1</c:v>
                  </c:pt>
                  <c:pt idx="14703">
                    <c:v>4</c:v>
                  </c:pt>
                  <c:pt idx="14704">
                    <c:v>4</c:v>
                  </c:pt>
                  <c:pt idx="14705">
                    <c:v>10</c:v>
                  </c:pt>
                  <c:pt idx="14706">
                    <c:v>6</c:v>
                  </c:pt>
                  <c:pt idx="14707">
                    <c:v>15</c:v>
                  </c:pt>
                  <c:pt idx="14708">
                    <c:v>11</c:v>
                  </c:pt>
                  <c:pt idx="14709">
                    <c:v>9</c:v>
                  </c:pt>
                  <c:pt idx="14710">
                    <c:v>11</c:v>
                  </c:pt>
                  <c:pt idx="14711">
                    <c:v>2</c:v>
                  </c:pt>
                  <c:pt idx="14712">
                    <c:v>3</c:v>
                  </c:pt>
                  <c:pt idx="14713">
                    <c:v>5</c:v>
                  </c:pt>
                  <c:pt idx="14714">
                    <c:v>12</c:v>
                  </c:pt>
                  <c:pt idx="14715">
                    <c:v>2</c:v>
                  </c:pt>
                  <c:pt idx="14716">
                    <c:v>7</c:v>
                  </c:pt>
                  <c:pt idx="14717">
                    <c:v>4</c:v>
                  </c:pt>
                  <c:pt idx="14718">
                    <c:v>12</c:v>
                  </c:pt>
                  <c:pt idx="14719">
                    <c:v>2</c:v>
                  </c:pt>
                  <c:pt idx="14720">
                    <c:v>5</c:v>
                  </c:pt>
                  <c:pt idx="14721">
                    <c:v>7</c:v>
                  </c:pt>
                  <c:pt idx="14722">
                    <c:v>1</c:v>
                  </c:pt>
                  <c:pt idx="14723">
                    <c:v>3</c:v>
                  </c:pt>
                  <c:pt idx="14724">
                    <c:v>2</c:v>
                  </c:pt>
                  <c:pt idx="14725">
                    <c:v>2</c:v>
                  </c:pt>
                  <c:pt idx="14726">
                    <c:v>4</c:v>
                  </c:pt>
                  <c:pt idx="14727">
                    <c:v>5</c:v>
                  </c:pt>
                  <c:pt idx="14728">
                    <c:v>2</c:v>
                  </c:pt>
                  <c:pt idx="14729">
                    <c:v>7</c:v>
                  </c:pt>
                  <c:pt idx="14730">
                    <c:v>3</c:v>
                  </c:pt>
                  <c:pt idx="14731">
                    <c:v>7</c:v>
                  </c:pt>
                  <c:pt idx="14732">
                    <c:v>3</c:v>
                  </c:pt>
                  <c:pt idx="14733">
                    <c:v>6</c:v>
                  </c:pt>
                  <c:pt idx="14734">
                    <c:v>11</c:v>
                  </c:pt>
                  <c:pt idx="14735">
                    <c:v>2</c:v>
                  </c:pt>
                  <c:pt idx="14736">
                    <c:v>4</c:v>
                  </c:pt>
                  <c:pt idx="14737">
                    <c:v>17</c:v>
                  </c:pt>
                  <c:pt idx="14738">
                    <c:v>5</c:v>
                  </c:pt>
                  <c:pt idx="14739">
                    <c:v>7</c:v>
                  </c:pt>
                  <c:pt idx="14740">
                    <c:v>2</c:v>
                  </c:pt>
                  <c:pt idx="14741">
                    <c:v>4</c:v>
                  </c:pt>
                  <c:pt idx="14742">
                    <c:v>8</c:v>
                  </c:pt>
                  <c:pt idx="14743">
                    <c:v>4</c:v>
                  </c:pt>
                  <c:pt idx="14744">
                    <c:v>5</c:v>
                  </c:pt>
                  <c:pt idx="14745">
                    <c:v>10</c:v>
                  </c:pt>
                  <c:pt idx="14746">
                    <c:v>5</c:v>
                  </c:pt>
                  <c:pt idx="14747">
                    <c:v>6</c:v>
                  </c:pt>
                  <c:pt idx="14748">
                    <c:v>3</c:v>
                  </c:pt>
                  <c:pt idx="14749">
                    <c:v>4</c:v>
                  </c:pt>
                  <c:pt idx="14750">
                    <c:v>3</c:v>
                  </c:pt>
                  <c:pt idx="14751">
                    <c:v>3</c:v>
                  </c:pt>
                  <c:pt idx="14752">
                    <c:v>4</c:v>
                  </c:pt>
                  <c:pt idx="14753">
                    <c:v>2</c:v>
                  </c:pt>
                  <c:pt idx="14754">
                    <c:v>3</c:v>
                  </c:pt>
                  <c:pt idx="14755">
                    <c:v>3</c:v>
                  </c:pt>
                  <c:pt idx="14756">
                    <c:v>11</c:v>
                  </c:pt>
                  <c:pt idx="14757">
                    <c:v>4</c:v>
                  </c:pt>
                  <c:pt idx="14758">
                    <c:v>2</c:v>
                  </c:pt>
                  <c:pt idx="14759">
                    <c:v>4</c:v>
                  </c:pt>
                  <c:pt idx="14760">
                    <c:v>2</c:v>
                  </c:pt>
                  <c:pt idx="14761">
                    <c:v>5</c:v>
                  </c:pt>
                  <c:pt idx="14762">
                    <c:v>2</c:v>
                  </c:pt>
                  <c:pt idx="14763">
                    <c:v>4</c:v>
                  </c:pt>
                  <c:pt idx="14764">
                    <c:v>2</c:v>
                  </c:pt>
                  <c:pt idx="14765">
                    <c:v>4</c:v>
                  </c:pt>
                  <c:pt idx="14766">
                    <c:v>8</c:v>
                  </c:pt>
                  <c:pt idx="14767">
                    <c:v>4</c:v>
                  </c:pt>
                  <c:pt idx="14768">
                    <c:v>12</c:v>
                  </c:pt>
                  <c:pt idx="14769">
                    <c:v>7</c:v>
                  </c:pt>
                  <c:pt idx="14770">
                    <c:v>2</c:v>
                  </c:pt>
                  <c:pt idx="14771">
                    <c:v>2</c:v>
                  </c:pt>
                  <c:pt idx="14772">
                    <c:v>10</c:v>
                  </c:pt>
                  <c:pt idx="14773">
                    <c:v>2</c:v>
                  </c:pt>
                  <c:pt idx="14774">
                    <c:v>2</c:v>
                  </c:pt>
                  <c:pt idx="14775">
                    <c:v>2</c:v>
                  </c:pt>
                  <c:pt idx="14776">
                    <c:v>2</c:v>
                  </c:pt>
                  <c:pt idx="14777">
                    <c:v>2</c:v>
                  </c:pt>
                  <c:pt idx="14778">
                    <c:v>2</c:v>
                  </c:pt>
                  <c:pt idx="14779">
                    <c:v>3</c:v>
                  </c:pt>
                  <c:pt idx="14780">
                    <c:v>1</c:v>
                  </c:pt>
                  <c:pt idx="14781">
                    <c:v>2</c:v>
                  </c:pt>
                  <c:pt idx="14782">
                    <c:v>1</c:v>
                  </c:pt>
                  <c:pt idx="14783">
                    <c:v>1</c:v>
                  </c:pt>
                  <c:pt idx="14784">
                    <c:v>6</c:v>
                  </c:pt>
                  <c:pt idx="14785">
                    <c:v>2</c:v>
                  </c:pt>
                  <c:pt idx="14786">
                    <c:v>6</c:v>
                  </c:pt>
                  <c:pt idx="14787">
                    <c:v>4</c:v>
                  </c:pt>
                  <c:pt idx="14788">
                    <c:v>2</c:v>
                  </c:pt>
                  <c:pt idx="14789">
                    <c:v>8</c:v>
                  </c:pt>
                  <c:pt idx="14790">
                    <c:v>4</c:v>
                  </c:pt>
                  <c:pt idx="14791">
                    <c:v>5</c:v>
                  </c:pt>
                  <c:pt idx="14792">
                    <c:v>2</c:v>
                  </c:pt>
                  <c:pt idx="14793">
                    <c:v>6</c:v>
                  </c:pt>
                  <c:pt idx="14794">
                    <c:v>1</c:v>
                  </c:pt>
                  <c:pt idx="14795">
                    <c:v>7</c:v>
                  </c:pt>
                  <c:pt idx="14796">
                    <c:v>2</c:v>
                  </c:pt>
                  <c:pt idx="14797">
                    <c:v>1</c:v>
                  </c:pt>
                  <c:pt idx="14798">
                    <c:v>1</c:v>
                  </c:pt>
                  <c:pt idx="14799">
                    <c:v>1</c:v>
                  </c:pt>
                  <c:pt idx="14800">
                    <c:v>1</c:v>
                  </c:pt>
                  <c:pt idx="14801">
                    <c:v>7</c:v>
                  </c:pt>
                  <c:pt idx="14802">
                    <c:v>8</c:v>
                  </c:pt>
                  <c:pt idx="14803">
                    <c:v>1</c:v>
                  </c:pt>
                  <c:pt idx="14804">
                    <c:v>9</c:v>
                  </c:pt>
                  <c:pt idx="14805">
                    <c:v>9</c:v>
                  </c:pt>
                  <c:pt idx="14806">
                    <c:v>14</c:v>
                  </c:pt>
                  <c:pt idx="14807">
                    <c:v>8</c:v>
                  </c:pt>
                  <c:pt idx="14808">
                    <c:v>7</c:v>
                  </c:pt>
                  <c:pt idx="14809">
                    <c:v>17</c:v>
                  </c:pt>
                  <c:pt idx="14810">
                    <c:v>3</c:v>
                  </c:pt>
                  <c:pt idx="14811">
                    <c:v>7</c:v>
                  </c:pt>
                  <c:pt idx="14812">
                    <c:v>7</c:v>
                  </c:pt>
                  <c:pt idx="14813">
                    <c:v>5</c:v>
                  </c:pt>
                  <c:pt idx="14814">
                    <c:v>3</c:v>
                  </c:pt>
                  <c:pt idx="14815">
                    <c:v>1</c:v>
                  </c:pt>
                  <c:pt idx="14816">
                    <c:v>1</c:v>
                  </c:pt>
                  <c:pt idx="14817">
                    <c:v>12</c:v>
                  </c:pt>
                  <c:pt idx="14818">
                    <c:v>3</c:v>
                  </c:pt>
                  <c:pt idx="14819">
                    <c:v>3</c:v>
                  </c:pt>
                  <c:pt idx="14820">
                    <c:v>1</c:v>
                  </c:pt>
                  <c:pt idx="14821">
                    <c:v>7</c:v>
                  </c:pt>
                  <c:pt idx="14822">
                    <c:v>4</c:v>
                  </c:pt>
                  <c:pt idx="14823">
                    <c:v>7</c:v>
                  </c:pt>
                  <c:pt idx="14824">
                    <c:v>1</c:v>
                  </c:pt>
                  <c:pt idx="14825">
                    <c:v>1</c:v>
                  </c:pt>
                  <c:pt idx="14826">
                    <c:v>1</c:v>
                  </c:pt>
                  <c:pt idx="14827">
                    <c:v>8</c:v>
                  </c:pt>
                  <c:pt idx="14828">
                    <c:v>6</c:v>
                  </c:pt>
                  <c:pt idx="14829">
                    <c:v>2</c:v>
                  </c:pt>
                  <c:pt idx="14830">
                    <c:v>11</c:v>
                  </c:pt>
                  <c:pt idx="14831">
                    <c:v>4</c:v>
                  </c:pt>
                  <c:pt idx="14832">
                    <c:v>2</c:v>
                  </c:pt>
                  <c:pt idx="14833">
                    <c:v>9</c:v>
                  </c:pt>
                  <c:pt idx="14834">
                    <c:v>1</c:v>
                  </c:pt>
                  <c:pt idx="14835">
                    <c:v>2</c:v>
                  </c:pt>
                  <c:pt idx="14836">
                    <c:v>1</c:v>
                  </c:pt>
                  <c:pt idx="14837">
                    <c:v>3</c:v>
                  </c:pt>
                  <c:pt idx="14838">
                    <c:v>1</c:v>
                  </c:pt>
                  <c:pt idx="14839">
                    <c:v>5</c:v>
                  </c:pt>
                  <c:pt idx="14840">
                    <c:v>10</c:v>
                  </c:pt>
                  <c:pt idx="14841">
                    <c:v>5</c:v>
                  </c:pt>
                  <c:pt idx="14842">
                    <c:v>2</c:v>
                  </c:pt>
                  <c:pt idx="14843">
                    <c:v>1</c:v>
                  </c:pt>
                  <c:pt idx="14844">
                    <c:v>1</c:v>
                  </c:pt>
                  <c:pt idx="14845">
                    <c:v>3</c:v>
                  </c:pt>
                  <c:pt idx="14846">
                    <c:v>5</c:v>
                  </c:pt>
                  <c:pt idx="14847">
                    <c:v>3</c:v>
                  </c:pt>
                  <c:pt idx="14848">
                    <c:v>5</c:v>
                  </c:pt>
                  <c:pt idx="14849">
                    <c:v>5</c:v>
                  </c:pt>
                  <c:pt idx="14850">
                    <c:v>8</c:v>
                  </c:pt>
                  <c:pt idx="14851">
                    <c:v>1</c:v>
                  </c:pt>
                  <c:pt idx="14852">
                    <c:v>2</c:v>
                  </c:pt>
                  <c:pt idx="14853">
                    <c:v>6</c:v>
                  </c:pt>
                  <c:pt idx="14854">
                    <c:v>1</c:v>
                  </c:pt>
                  <c:pt idx="14855">
                    <c:v>1</c:v>
                  </c:pt>
                  <c:pt idx="14856">
                    <c:v>1</c:v>
                  </c:pt>
                  <c:pt idx="14857">
                    <c:v>3</c:v>
                  </c:pt>
                  <c:pt idx="14858">
                    <c:v>4</c:v>
                  </c:pt>
                  <c:pt idx="14859">
                    <c:v>1</c:v>
                  </c:pt>
                  <c:pt idx="14860">
                    <c:v>2</c:v>
                  </c:pt>
                  <c:pt idx="14861">
                    <c:v>1</c:v>
                  </c:pt>
                  <c:pt idx="14862">
                    <c:v>4</c:v>
                  </c:pt>
                  <c:pt idx="14863">
                    <c:v>2</c:v>
                  </c:pt>
                  <c:pt idx="14864">
                    <c:v>1</c:v>
                  </c:pt>
                  <c:pt idx="14865">
                    <c:v>3</c:v>
                  </c:pt>
                  <c:pt idx="14866">
                    <c:v>3</c:v>
                  </c:pt>
                  <c:pt idx="14867">
                    <c:v>5</c:v>
                  </c:pt>
                  <c:pt idx="14868">
                    <c:v>13</c:v>
                  </c:pt>
                  <c:pt idx="14869">
                    <c:v>3</c:v>
                  </c:pt>
                  <c:pt idx="14870">
                    <c:v>3</c:v>
                  </c:pt>
                  <c:pt idx="14871">
                    <c:v>1</c:v>
                  </c:pt>
                  <c:pt idx="14872">
                    <c:v>1</c:v>
                  </c:pt>
                  <c:pt idx="14873">
                    <c:v>2</c:v>
                  </c:pt>
                  <c:pt idx="14874">
                    <c:v>1</c:v>
                  </c:pt>
                  <c:pt idx="14875">
                    <c:v>16</c:v>
                  </c:pt>
                  <c:pt idx="14876">
                    <c:v>1</c:v>
                  </c:pt>
                  <c:pt idx="14877">
                    <c:v>5</c:v>
                  </c:pt>
                  <c:pt idx="14878">
                    <c:v>3</c:v>
                  </c:pt>
                  <c:pt idx="14879">
                    <c:v>2</c:v>
                  </c:pt>
                  <c:pt idx="14880">
                    <c:v>1</c:v>
                  </c:pt>
                  <c:pt idx="14881">
                    <c:v>11</c:v>
                  </c:pt>
                  <c:pt idx="14882">
                    <c:v>2</c:v>
                  </c:pt>
                  <c:pt idx="14883">
                    <c:v>12</c:v>
                  </c:pt>
                  <c:pt idx="14884">
                    <c:v>16</c:v>
                  </c:pt>
                  <c:pt idx="14885">
                    <c:v>1</c:v>
                  </c:pt>
                  <c:pt idx="14886">
                    <c:v>1</c:v>
                  </c:pt>
                  <c:pt idx="14887">
                    <c:v>4</c:v>
                  </c:pt>
                  <c:pt idx="14888">
                    <c:v>4</c:v>
                  </c:pt>
                  <c:pt idx="14889">
                    <c:v>3</c:v>
                  </c:pt>
                  <c:pt idx="14890">
                    <c:v>1</c:v>
                  </c:pt>
                  <c:pt idx="14891">
                    <c:v>10</c:v>
                  </c:pt>
                  <c:pt idx="14892">
                    <c:v>2</c:v>
                  </c:pt>
                  <c:pt idx="14893">
                    <c:v>1</c:v>
                  </c:pt>
                  <c:pt idx="14894">
                    <c:v>3</c:v>
                  </c:pt>
                  <c:pt idx="14895">
                    <c:v>1</c:v>
                  </c:pt>
                  <c:pt idx="14896">
                    <c:v>1</c:v>
                  </c:pt>
                  <c:pt idx="14897">
                    <c:v>1</c:v>
                  </c:pt>
                  <c:pt idx="14898">
                    <c:v>1</c:v>
                  </c:pt>
                  <c:pt idx="14899">
                    <c:v>8</c:v>
                  </c:pt>
                  <c:pt idx="14900">
                    <c:v>6</c:v>
                  </c:pt>
                  <c:pt idx="14901">
                    <c:v>6</c:v>
                  </c:pt>
                  <c:pt idx="14902">
                    <c:v>1</c:v>
                  </c:pt>
                  <c:pt idx="14903">
                    <c:v>2</c:v>
                  </c:pt>
                  <c:pt idx="14904">
                    <c:v>4</c:v>
                  </c:pt>
                  <c:pt idx="14905">
                    <c:v>5</c:v>
                  </c:pt>
                  <c:pt idx="14906">
                    <c:v>3</c:v>
                  </c:pt>
                  <c:pt idx="14907">
                    <c:v>2</c:v>
                  </c:pt>
                  <c:pt idx="14908">
                    <c:v>3</c:v>
                  </c:pt>
                  <c:pt idx="14909">
                    <c:v>6</c:v>
                  </c:pt>
                  <c:pt idx="14910">
                    <c:v>15</c:v>
                  </c:pt>
                  <c:pt idx="14911">
                    <c:v>5</c:v>
                  </c:pt>
                  <c:pt idx="14912">
                    <c:v>4</c:v>
                  </c:pt>
                  <c:pt idx="14913">
                    <c:v>6</c:v>
                  </c:pt>
                  <c:pt idx="14914">
                    <c:v>6</c:v>
                  </c:pt>
                  <c:pt idx="14915">
                    <c:v>1</c:v>
                  </c:pt>
                  <c:pt idx="14916">
                    <c:v>2</c:v>
                  </c:pt>
                  <c:pt idx="14917">
                    <c:v>3</c:v>
                  </c:pt>
                  <c:pt idx="14918">
                    <c:v>5</c:v>
                  </c:pt>
                  <c:pt idx="14919">
                    <c:v>18</c:v>
                  </c:pt>
                  <c:pt idx="14920">
                    <c:v>1</c:v>
                  </c:pt>
                  <c:pt idx="14921">
                    <c:v>1</c:v>
                  </c:pt>
                  <c:pt idx="14922">
                    <c:v>5</c:v>
                  </c:pt>
                  <c:pt idx="14923">
                    <c:v>1</c:v>
                  </c:pt>
                  <c:pt idx="14924">
                    <c:v>5</c:v>
                  </c:pt>
                  <c:pt idx="14925">
                    <c:v>3</c:v>
                  </c:pt>
                  <c:pt idx="14926">
                    <c:v>3</c:v>
                  </c:pt>
                  <c:pt idx="14927">
                    <c:v>1</c:v>
                  </c:pt>
                  <c:pt idx="14928">
                    <c:v>2</c:v>
                  </c:pt>
                  <c:pt idx="14929">
                    <c:v>8</c:v>
                  </c:pt>
                  <c:pt idx="14930">
                    <c:v>3</c:v>
                  </c:pt>
                  <c:pt idx="14931">
                    <c:v>5</c:v>
                  </c:pt>
                  <c:pt idx="14932">
                    <c:v>4</c:v>
                  </c:pt>
                  <c:pt idx="14933">
                    <c:v>2</c:v>
                  </c:pt>
                  <c:pt idx="14934">
                    <c:v>1</c:v>
                  </c:pt>
                  <c:pt idx="14935">
                    <c:v>2</c:v>
                  </c:pt>
                  <c:pt idx="14936">
                    <c:v>3</c:v>
                  </c:pt>
                  <c:pt idx="14937">
                    <c:v>2</c:v>
                  </c:pt>
                  <c:pt idx="14938">
                    <c:v>1</c:v>
                  </c:pt>
                  <c:pt idx="14939">
                    <c:v>1</c:v>
                  </c:pt>
                  <c:pt idx="14940">
                    <c:v>1</c:v>
                  </c:pt>
                  <c:pt idx="14941">
                    <c:v>1</c:v>
                  </c:pt>
                  <c:pt idx="14942">
                    <c:v>1</c:v>
                  </c:pt>
                  <c:pt idx="14943">
                    <c:v>2</c:v>
                  </c:pt>
                  <c:pt idx="14944">
                    <c:v>4</c:v>
                  </c:pt>
                  <c:pt idx="14945">
                    <c:v>1</c:v>
                  </c:pt>
                  <c:pt idx="14946">
                    <c:v>9</c:v>
                  </c:pt>
                  <c:pt idx="14947">
                    <c:v>6</c:v>
                  </c:pt>
                  <c:pt idx="14948">
                    <c:v>10</c:v>
                  </c:pt>
                  <c:pt idx="14949">
                    <c:v>1</c:v>
                  </c:pt>
                  <c:pt idx="14950">
                    <c:v>7</c:v>
                  </c:pt>
                  <c:pt idx="14951">
                    <c:v>1</c:v>
                  </c:pt>
                  <c:pt idx="14952">
                    <c:v>2</c:v>
                  </c:pt>
                  <c:pt idx="14953">
                    <c:v>11</c:v>
                  </c:pt>
                  <c:pt idx="14954">
                    <c:v>9</c:v>
                  </c:pt>
                  <c:pt idx="14955">
                    <c:v>1</c:v>
                  </c:pt>
                  <c:pt idx="14956">
                    <c:v>3</c:v>
                  </c:pt>
                  <c:pt idx="14957">
                    <c:v>11</c:v>
                  </c:pt>
                  <c:pt idx="14958">
                    <c:v>2</c:v>
                  </c:pt>
                  <c:pt idx="14959">
                    <c:v>6</c:v>
                  </c:pt>
                  <c:pt idx="14960">
                    <c:v>6</c:v>
                  </c:pt>
                  <c:pt idx="14961">
                    <c:v>1</c:v>
                  </c:pt>
                  <c:pt idx="14962">
                    <c:v>1</c:v>
                  </c:pt>
                  <c:pt idx="14963">
                    <c:v>8</c:v>
                  </c:pt>
                  <c:pt idx="14964">
                    <c:v>4</c:v>
                  </c:pt>
                  <c:pt idx="14965">
                    <c:v>9</c:v>
                  </c:pt>
                  <c:pt idx="14966">
                    <c:v>4</c:v>
                  </c:pt>
                  <c:pt idx="14967">
                    <c:v>1</c:v>
                  </c:pt>
                  <c:pt idx="14968">
                    <c:v>3</c:v>
                  </c:pt>
                  <c:pt idx="14969">
                    <c:v>4</c:v>
                  </c:pt>
                  <c:pt idx="14970">
                    <c:v>3</c:v>
                  </c:pt>
                  <c:pt idx="14971">
                    <c:v>5</c:v>
                  </c:pt>
                  <c:pt idx="14972">
                    <c:v>5</c:v>
                  </c:pt>
                  <c:pt idx="14973">
                    <c:v>3</c:v>
                  </c:pt>
                  <c:pt idx="14974">
                    <c:v>12</c:v>
                  </c:pt>
                  <c:pt idx="14975">
                    <c:v>3</c:v>
                  </c:pt>
                  <c:pt idx="14976">
                    <c:v>5</c:v>
                  </c:pt>
                  <c:pt idx="14977">
                    <c:v>2</c:v>
                  </c:pt>
                  <c:pt idx="14978">
                    <c:v>1</c:v>
                  </c:pt>
                  <c:pt idx="14979">
                    <c:v>12</c:v>
                  </c:pt>
                  <c:pt idx="14980">
                    <c:v>5</c:v>
                  </c:pt>
                  <c:pt idx="14981">
                    <c:v>5</c:v>
                  </c:pt>
                  <c:pt idx="14982">
                    <c:v>4</c:v>
                  </c:pt>
                  <c:pt idx="14983">
                    <c:v>4</c:v>
                  </c:pt>
                  <c:pt idx="14984">
                    <c:v>4</c:v>
                  </c:pt>
                  <c:pt idx="14985">
                    <c:v>3</c:v>
                  </c:pt>
                  <c:pt idx="14986">
                    <c:v>1</c:v>
                  </c:pt>
                  <c:pt idx="14987">
                    <c:v>5</c:v>
                  </c:pt>
                  <c:pt idx="14988">
                    <c:v>5</c:v>
                  </c:pt>
                  <c:pt idx="14989">
                    <c:v>1</c:v>
                  </c:pt>
                  <c:pt idx="14990">
                    <c:v>4</c:v>
                  </c:pt>
                  <c:pt idx="14991">
                    <c:v>6</c:v>
                  </c:pt>
                  <c:pt idx="14992">
                    <c:v>7</c:v>
                  </c:pt>
                  <c:pt idx="14993">
                    <c:v>3</c:v>
                  </c:pt>
                  <c:pt idx="14994">
                    <c:v>3</c:v>
                  </c:pt>
                  <c:pt idx="14995">
                    <c:v>7</c:v>
                  </c:pt>
                  <c:pt idx="14996">
                    <c:v>2</c:v>
                  </c:pt>
                  <c:pt idx="14997">
                    <c:v>5</c:v>
                  </c:pt>
                  <c:pt idx="14998">
                    <c:v>3</c:v>
                  </c:pt>
                  <c:pt idx="14999">
                    <c:v>6</c:v>
                  </c:pt>
                  <c:pt idx="15000">
                    <c:v>6</c:v>
                  </c:pt>
                  <c:pt idx="15001">
                    <c:v>8</c:v>
                  </c:pt>
                  <c:pt idx="15002">
                    <c:v>12</c:v>
                  </c:pt>
                  <c:pt idx="15003">
                    <c:v>7</c:v>
                  </c:pt>
                  <c:pt idx="15004">
                    <c:v>8</c:v>
                  </c:pt>
                  <c:pt idx="15005">
                    <c:v>5</c:v>
                  </c:pt>
                  <c:pt idx="15006">
                    <c:v>2</c:v>
                  </c:pt>
                  <c:pt idx="15007">
                    <c:v>6</c:v>
                  </c:pt>
                  <c:pt idx="15008">
                    <c:v>1</c:v>
                  </c:pt>
                  <c:pt idx="15009">
                    <c:v>14</c:v>
                  </c:pt>
                  <c:pt idx="15010">
                    <c:v>1</c:v>
                  </c:pt>
                  <c:pt idx="15011">
                    <c:v>1</c:v>
                  </c:pt>
                  <c:pt idx="15012">
                    <c:v>1</c:v>
                  </c:pt>
                  <c:pt idx="15013">
                    <c:v>4</c:v>
                  </c:pt>
                  <c:pt idx="15014">
                    <c:v>7</c:v>
                  </c:pt>
                  <c:pt idx="15015">
                    <c:v>2</c:v>
                  </c:pt>
                  <c:pt idx="15016">
                    <c:v>9</c:v>
                  </c:pt>
                  <c:pt idx="15017">
                    <c:v>4</c:v>
                  </c:pt>
                  <c:pt idx="15018">
                    <c:v>4</c:v>
                  </c:pt>
                  <c:pt idx="15019">
                    <c:v>4</c:v>
                  </c:pt>
                  <c:pt idx="15020">
                    <c:v>8</c:v>
                  </c:pt>
                  <c:pt idx="15021">
                    <c:v>6</c:v>
                  </c:pt>
                  <c:pt idx="15022">
                    <c:v>1</c:v>
                  </c:pt>
                  <c:pt idx="15023">
                    <c:v>3</c:v>
                  </c:pt>
                  <c:pt idx="15024">
                    <c:v>1</c:v>
                  </c:pt>
                  <c:pt idx="15025">
                    <c:v>1</c:v>
                  </c:pt>
                  <c:pt idx="15026">
                    <c:v>9</c:v>
                  </c:pt>
                  <c:pt idx="15027">
                    <c:v>3</c:v>
                  </c:pt>
                  <c:pt idx="15028">
                    <c:v>2</c:v>
                  </c:pt>
                  <c:pt idx="15029">
                    <c:v>1</c:v>
                  </c:pt>
                  <c:pt idx="15030">
                    <c:v>11</c:v>
                  </c:pt>
                  <c:pt idx="15031">
                    <c:v>2</c:v>
                  </c:pt>
                  <c:pt idx="15032">
                    <c:v>3</c:v>
                  </c:pt>
                  <c:pt idx="15033">
                    <c:v>1</c:v>
                  </c:pt>
                  <c:pt idx="15034">
                    <c:v>1</c:v>
                  </c:pt>
                  <c:pt idx="15035">
                    <c:v>4</c:v>
                  </c:pt>
                  <c:pt idx="15036">
                    <c:v>3</c:v>
                  </c:pt>
                  <c:pt idx="15037">
                    <c:v>2</c:v>
                  </c:pt>
                  <c:pt idx="15038">
                    <c:v>8</c:v>
                  </c:pt>
                  <c:pt idx="15039">
                    <c:v>4</c:v>
                  </c:pt>
                  <c:pt idx="15040">
                    <c:v>5</c:v>
                  </c:pt>
                  <c:pt idx="15041">
                    <c:v>2</c:v>
                  </c:pt>
                  <c:pt idx="15042">
                    <c:v>9</c:v>
                  </c:pt>
                  <c:pt idx="15043">
                    <c:v>1</c:v>
                  </c:pt>
                  <c:pt idx="15044">
                    <c:v>4</c:v>
                  </c:pt>
                  <c:pt idx="15045">
                    <c:v>3</c:v>
                  </c:pt>
                  <c:pt idx="15046">
                    <c:v>2</c:v>
                  </c:pt>
                  <c:pt idx="15047">
                    <c:v>1</c:v>
                  </c:pt>
                  <c:pt idx="15048">
                    <c:v>12</c:v>
                  </c:pt>
                  <c:pt idx="15049">
                    <c:v>1</c:v>
                  </c:pt>
                  <c:pt idx="15050">
                    <c:v>2</c:v>
                  </c:pt>
                  <c:pt idx="15051">
                    <c:v>10</c:v>
                  </c:pt>
                  <c:pt idx="15052">
                    <c:v>2</c:v>
                  </c:pt>
                  <c:pt idx="15053">
                    <c:v>3</c:v>
                  </c:pt>
                  <c:pt idx="15054">
                    <c:v>1</c:v>
                  </c:pt>
                  <c:pt idx="15055">
                    <c:v>6</c:v>
                  </c:pt>
                  <c:pt idx="15056">
                    <c:v>4</c:v>
                  </c:pt>
                  <c:pt idx="15057">
                    <c:v>3</c:v>
                  </c:pt>
                  <c:pt idx="15058">
                    <c:v>4</c:v>
                  </c:pt>
                  <c:pt idx="15059">
                    <c:v>1</c:v>
                  </c:pt>
                  <c:pt idx="15060">
                    <c:v>2</c:v>
                  </c:pt>
                  <c:pt idx="15061">
                    <c:v>1</c:v>
                  </c:pt>
                  <c:pt idx="15062">
                    <c:v>1</c:v>
                  </c:pt>
                  <c:pt idx="15063">
                    <c:v>9</c:v>
                  </c:pt>
                  <c:pt idx="15064">
                    <c:v>5</c:v>
                  </c:pt>
                  <c:pt idx="15065">
                    <c:v>14</c:v>
                  </c:pt>
                  <c:pt idx="15066">
                    <c:v>2</c:v>
                  </c:pt>
                  <c:pt idx="15067">
                    <c:v>1</c:v>
                  </c:pt>
                  <c:pt idx="15068">
                    <c:v>3</c:v>
                  </c:pt>
                  <c:pt idx="15069">
                    <c:v>3</c:v>
                  </c:pt>
                  <c:pt idx="15070">
                    <c:v>3</c:v>
                  </c:pt>
                  <c:pt idx="15071">
                    <c:v>8</c:v>
                  </c:pt>
                  <c:pt idx="15072">
                    <c:v>3</c:v>
                  </c:pt>
                  <c:pt idx="15073">
                    <c:v>3</c:v>
                  </c:pt>
                  <c:pt idx="15074">
                    <c:v>2</c:v>
                  </c:pt>
                  <c:pt idx="15075">
                    <c:v>3</c:v>
                  </c:pt>
                  <c:pt idx="15076">
                    <c:v>2</c:v>
                  </c:pt>
                  <c:pt idx="15077">
                    <c:v>4</c:v>
                  </c:pt>
                  <c:pt idx="15078">
                    <c:v>9</c:v>
                  </c:pt>
                  <c:pt idx="15079">
                    <c:v>5</c:v>
                  </c:pt>
                  <c:pt idx="15080">
                    <c:v>11</c:v>
                  </c:pt>
                  <c:pt idx="15081">
                    <c:v>5</c:v>
                  </c:pt>
                  <c:pt idx="15082">
                    <c:v>4</c:v>
                  </c:pt>
                  <c:pt idx="15083">
                    <c:v>2</c:v>
                  </c:pt>
                  <c:pt idx="15084">
                    <c:v>6</c:v>
                  </c:pt>
                  <c:pt idx="15085">
                    <c:v>3</c:v>
                  </c:pt>
                  <c:pt idx="15086">
                    <c:v>3</c:v>
                  </c:pt>
                  <c:pt idx="15087">
                    <c:v>1</c:v>
                  </c:pt>
                  <c:pt idx="15088">
                    <c:v>3</c:v>
                  </c:pt>
                  <c:pt idx="15089">
                    <c:v>16</c:v>
                  </c:pt>
                  <c:pt idx="15090">
                    <c:v>5</c:v>
                  </c:pt>
                  <c:pt idx="15091">
                    <c:v>5</c:v>
                  </c:pt>
                  <c:pt idx="15092">
                    <c:v>4</c:v>
                  </c:pt>
                  <c:pt idx="15093">
                    <c:v>3</c:v>
                  </c:pt>
                  <c:pt idx="15094">
                    <c:v>1</c:v>
                  </c:pt>
                  <c:pt idx="15095">
                    <c:v>4</c:v>
                  </c:pt>
                  <c:pt idx="15096">
                    <c:v>2</c:v>
                  </c:pt>
                  <c:pt idx="15097">
                    <c:v>3</c:v>
                  </c:pt>
                  <c:pt idx="15098">
                    <c:v>1</c:v>
                  </c:pt>
                  <c:pt idx="15099">
                    <c:v>3</c:v>
                  </c:pt>
                  <c:pt idx="15100">
                    <c:v>2</c:v>
                  </c:pt>
                  <c:pt idx="15101">
                    <c:v>2</c:v>
                  </c:pt>
                  <c:pt idx="15102">
                    <c:v>1</c:v>
                  </c:pt>
                  <c:pt idx="15103">
                    <c:v>2</c:v>
                  </c:pt>
                  <c:pt idx="15104">
                    <c:v>1</c:v>
                  </c:pt>
                  <c:pt idx="15105">
                    <c:v>4</c:v>
                  </c:pt>
                  <c:pt idx="15106">
                    <c:v>1</c:v>
                  </c:pt>
                  <c:pt idx="15107">
                    <c:v>1</c:v>
                  </c:pt>
                  <c:pt idx="15108">
                    <c:v>1</c:v>
                  </c:pt>
                  <c:pt idx="15109">
                    <c:v>1</c:v>
                  </c:pt>
                  <c:pt idx="15110">
                    <c:v>4</c:v>
                  </c:pt>
                  <c:pt idx="15111">
                    <c:v>1</c:v>
                  </c:pt>
                  <c:pt idx="15112">
                    <c:v>1</c:v>
                  </c:pt>
                  <c:pt idx="15113">
                    <c:v>2</c:v>
                  </c:pt>
                  <c:pt idx="15114">
                    <c:v>10</c:v>
                  </c:pt>
                  <c:pt idx="15115">
                    <c:v>2</c:v>
                  </c:pt>
                  <c:pt idx="15116">
                    <c:v>1</c:v>
                  </c:pt>
                  <c:pt idx="15117">
                    <c:v>9</c:v>
                  </c:pt>
                  <c:pt idx="15118">
                    <c:v>5</c:v>
                  </c:pt>
                  <c:pt idx="15119">
                    <c:v>2</c:v>
                  </c:pt>
                  <c:pt idx="15120">
                    <c:v>3</c:v>
                  </c:pt>
                  <c:pt idx="15121">
                    <c:v>2</c:v>
                  </c:pt>
                  <c:pt idx="15122">
                    <c:v>7</c:v>
                  </c:pt>
                  <c:pt idx="15123">
                    <c:v>1</c:v>
                  </c:pt>
                  <c:pt idx="15124">
                    <c:v>4</c:v>
                  </c:pt>
                  <c:pt idx="15125">
                    <c:v>1</c:v>
                  </c:pt>
                  <c:pt idx="15126">
                    <c:v>4</c:v>
                  </c:pt>
                  <c:pt idx="15127">
                    <c:v>5</c:v>
                  </c:pt>
                  <c:pt idx="15128">
                    <c:v>2</c:v>
                  </c:pt>
                  <c:pt idx="15129">
                    <c:v>8</c:v>
                  </c:pt>
                  <c:pt idx="15130">
                    <c:v>2</c:v>
                  </c:pt>
                  <c:pt idx="15131">
                    <c:v>10</c:v>
                  </c:pt>
                  <c:pt idx="15132">
                    <c:v>5</c:v>
                  </c:pt>
                  <c:pt idx="15133">
                    <c:v>2</c:v>
                  </c:pt>
                  <c:pt idx="15134">
                    <c:v>6</c:v>
                  </c:pt>
                  <c:pt idx="15135">
                    <c:v>1</c:v>
                  </c:pt>
                  <c:pt idx="15136">
                    <c:v>9</c:v>
                  </c:pt>
                  <c:pt idx="15137">
                    <c:v>1</c:v>
                  </c:pt>
                  <c:pt idx="15138">
                    <c:v>4</c:v>
                  </c:pt>
                  <c:pt idx="15139">
                    <c:v>1</c:v>
                  </c:pt>
                  <c:pt idx="15140">
                    <c:v>2</c:v>
                  </c:pt>
                  <c:pt idx="15141">
                    <c:v>4</c:v>
                  </c:pt>
                  <c:pt idx="15142">
                    <c:v>9</c:v>
                  </c:pt>
                  <c:pt idx="15143">
                    <c:v>1</c:v>
                  </c:pt>
                  <c:pt idx="15144">
                    <c:v>3</c:v>
                  </c:pt>
                  <c:pt idx="15145">
                    <c:v>16</c:v>
                  </c:pt>
                  <c:pt idx="15146">
                    <c:v>7</c:v>
                  </c:pt>
                  <c:pt idx="15147">
                    <c:v>1</c:v>
                  </c:pt>
                  <c:pt idx="15148">
                    <c:v>3</c:v>
                  </c:pt>
                  <c:pt idx="15149">
                    <c:v>1</c:v>
                  </c:pt>
                  <c:pt idx="15150">
                    <c:v>4</c:v>
                  </c:pt>
                  <c:pt idx="15151">
                    <c:v>1</c:v>
                  </c:pt>
                  <c:pt idx="15152">
                    <c:v>3</c:v>
                  </c:pt>
                  <c:pt idx="15153">
                    <c:v>4</c:v>
                  </c:pt>
                  <c:pt idx="15154">
                    <c:v>1</c:v>
                  </c:pt>
                  <c:pt idx="15155">
                    <c:v>5</c:v>
                  </c:pt>
                  <c:pt idx="15156">
                    <c:v>3</c:v>
                  </c:pt>
                  <c:pt idx="15157">
                    <c:v>2</c:v>
                  </c:pt>
                  <c:pt idx="15158">
                    <c:v>13</c:v>
                  </c:pt>
                  <c:pt idx="15159">
                    <c:v>10</c:v>
                  </c:pt>
                  <c:pt idx="15160">
                    <c:v>2</c:v>
                  </c:pt>
                  <c:pt idx="15161">
                    <c:v>9</c:v>
                  </c:pt>
                  <c:pt idx="15162">
                    <c:v>5</c:v>
                  </c:pt>
                  <c:pt idx="15163">
                    <c:v>18</c:v>
                  </c:pt>
                  <c:pt idx="15164">
                    <c:v>1</c:v>
                  </c:pt>
                  <c:pt idx="15165">
                    <c:v>5</c:v>
                  </c:pt>
                  <c:pt idx="15166">
                    <c:v>16</c:v>
                  </c:pt>
                  <c:pt idx="15167">
                    <c:v>2</c:v>
                  </c:pt>
                  <c:pt idx="15168">
                    <c:v>11</c:v>
                  </c:pt>
                  <c:pt idx="15169">
                    <c:v>8</c:v>
                  </c:pt>
                  <c:pt idx="15170">
                    <c:v>6</c:v>
                  </c:pt>
                  <c:pt idx="15171">
                    <c:v>12</c:v>
                  </c:pt>
                  <c:pt idx="15172">
                    <c:v>2</c:v>
                  </c:pt>
                  <c:pt idx="15173">
                    <c:v>2</c:v>
                  </c:pt>
                  <c:pt idx="15174">
                    <c:v>2</c:v>
                  </c:pt>
                  <c:pt idx="15175">
                    <c:v>3</c:v>
                  </c:pt>
                  <c:pt idx="15176">
                    <c:v>1</c:v>
                  </c:pt>
                  <c:pt idx="15177">
                    <c:v>5</c:v>
                  </c:pt>
                  <c:pt idx="15178">
                    <c:v>3</c:v>
                  </c:pt>
                  <c:pt idx="15179">
                    <c:v>5</c:v>
                  </c:pt>
                  <c:pt idx="15180">
                    <c:v>3</c:v>
                  </c:pt>
                  <c:pt idx="15181">
                    <c:v>2</c:v>
                  </c:pt>
                  <c:pt idx="15182">
                    <c:v>4</c:v>
                  </c:pt>
                  <c:pt idx="15183">
                    <c:v>1</c:v>
                  </c:pt>
                  <c:pt idx="15184">
                    <c:v>4</c:v>
                  </c:pt>
                  <c:pt idx="15185">
                    <c:v>1</c:v>
                  </c:pt>
                  <c:pt idx="15186">
                    <c:v>1</c:v>
                  </c:pt>
                  <c:pt idx="15187">
                    <c:v>2</c:v>
                  </c:pt>
                  <c:pt idx="15188">
                    <c:v>2</c:v>
                  </c:pt>
                  <c:pt idx="15189">
                    <c:v>10</c:v>
                  </c:pt>
                  <c:pt idx="15190">
                    <c:v>1</c:v>
                  </c:pt>
                  <c:pt idx="15191">
                    <c:v>6</c:v>
                  </c:pt>
                  <c:pt idx="15192">
                    <c:v>2</c:v>
                  </c:pt>
                  <c:pt idx="15193">
                    <c:v>4</c:v>
                  </c:pt>
                  <c:pt idx="15194">
                    <c:v>1</c:v>
                  </c:pt>
                  <c:pt idx="15195">
                    <c:v>5</c:v>
                  </c:pt>
                  <c:pt idx="15196">
                    <c:v>1</c:v>
                  </c:pt>
                  <c:pt idx="15197">
                    <c:v>1</c:v>
                  </c:pt>
                  <c:pt idx="15198">
                    <c:v>2</c:v>
                  </c:pt>
                  <c:pt idx="15199">
                    <c:v>3</c:v>
                  </c:pt>
                  <c:pt idx="15200">
                    <c:v>2</c:v>
                  </c:pt>
                  <c:pt idx="15201">
                    <c:v>8</c:v>
                  </c:pt>
                  <c:pt idx="15202">
                    <c:v>3</c:v>
                  </c:pt>
                  <c:pt idx="15203">
                    <c:v>1</c:v>
                  </c:pt>
                  <c:pt idx="15204">
                    <c:v>6</c:v>
                  </c:pt>
                  <c:pt idx="15205">
                    <c:v>3</c:v>
                  </c:pt>
                  <c:pt idx="15206">
                    <c:v>9</c:v>
                  </c:pt>
                  <c:pt idx="15207">
                    <c:v>3</c:v>
                  </c:pt>
                  <c:pt idx="15208">
                    <c:v>13</c:v>
                  </c:pt>
                  <c:pt idx="15209">
                    <c:v>10</c:v>
                  </c:pt>
                  <c:pt idx="15210">
                    <c:v>4</c:v>
                  </c:pt>
                  <c:pt idx="15211">
                    <c:v>1</c:v>
                  </c:pt>
                  <c:pt idx="15212">
                    <c:v>7</c:v>
                  </c:pt>
                  <c:pt idx="15213">
                    <c:v>6</c:v>
                  </c:pt>
                  <c:pt idx="15214">
                    <c:v>5</c:v>
                  </c:pt>
                  <c:pt idx="15215">
                    <c:v>1</c:v>
                  </c:pt>
                  <c:pt idx="15216">
                    <c:v>1</c:v>
                  </c:pt>
                  <c:pt idx="15217">
                    <c:v>8</c:v>
                  </c:pt>
                  <c:pt idx="15218">
                    <c:v>6</c:v>
                  </c:pt>
                  <c:pt idx="15219">
                    <c:v>2</c:v>
                  </c:pt>
                  <c:pt idx="15220">
                    <c:v>2</c:v>
                  </c:pt>
                  <c:pt idx="15221">
                    <c:v>6</c:v>
                  </c:pt>
                  <c:pt idx="15222">
                    <c:v>7</c:v>
                  </c:pt>
                  <c:pt idx="15223">
                    <c:v>1</c:v>
                  </c:pt>
                  <c:pt idx="15224">
                    <c:v>12</c:v>
                  </c:pt>
                  <c:pt idx="15225">
                    <c:v>4</c:v>
                  </c:pt>
                  <c:pt idx="15226">
                    <c:v>1</c:v>
                  </c:pt>
                  <c:pt idx="15227">
                    <c:v>1</c:v>
                  </c:pt>
                  <c:pt idx="15228">
                    <c:v>8</c:v>
                  </c:pt>
                  <c:pt idx="15229">
                    <c:v>1</c:v>
                  </c:pt>
                  <c:pt idx="15230">
                    <c:v>9</c:v>
                  </c:pt>
                  <c:pt idx="15231">
                    <c:v>7</c:v>
                  </c:pt>
                  <c:pt idx="15232">
                    <c:v>2</c:v>
                  </c:pt>
                  <c:pt idx="15233">
                    <c:v>2</c:v>
                  </c:pt>
                  <c:pt idx="15234">
                    <c:v>2</c:v>
                  </c:pt>
                  <c:pt idx="15235">
                    <c:v>13</c:v>
                  </c:pt>
                  <c:pt idx="15236">
                    <c:v>5</c:v>
                  </c:pt>
                  <c:pt idx="15237">
                    <c:v>5</c:v>
                  </c:pt>
                  <c:pt idx="15238">
                    <c:v>2</c:v>
                  </c:pt>
                  <c:pt idx="15239">
                    <c:v>11</c:v>
                  </c:pt>
                  <c:pt idx="15240">
                    <c:v>4</c:v>
                  </c:pt>
                  <c:pt idx="15241">
                    <c:v>1</c:v>
                  </c:pt>
                  <c:pt idx="15242">
                    <c:v>1</c:v>
                  </c:pt>
                  <c:pt idx="15243">
                    <c:v>1</c:v>
                  </c:pt>
                  <c:pt idx="15244">
                    <c:v>1</c:v>
                  </c:pt>
                  <c:pt idx="15245">
                    <c:v>2</c:v>
                  </c:pt>
                  <c:pt idx="15246">
                    <c:v>7</c:v>
                  </c:pt>
                  <c:pt idx="15247">
                    <c:v>1</c:v>
                  </c:pt>
                  <c:pt idx="15248">
                    <c:v>2</c:v>
                  </c:pt>
                  <c:pt idx="15249">
                    <c:v>6</c:v>
                  </c:pt>
                  <c:pt idx="15250">
                    <c:v>1</c:v>
                  </c:pt>
                  <c:pt idx="15251">
                    <c:v>6</c:v>
                  </c:pt>
                  <c:pt idx="15252">
                    <c:v>14</c:v>
                  </c:pt>
                  <c:pt idx="15253">
                    <c:v>5</c:v>
                  </c:pt>
                  <c:pt idx="15254">
                    <c:v>2</c:v>
                  </c:pt>
                  <c:pt idx="15255">
                    <c:v>9</c:v>
                  </c:pt>
                  <c:pt idx="15256">
                    <c:v>2</c:v>
                  </c:pt>
                  <c:pt idx="15257">
                    <c:v>9</c:v>
                  </c:pt>
                  <c:pt idx="15258">
                    <c:v>3</c:v>
                  </c:pt>
                  <c:pt idx="15259">
                    <c:v>2</c:v>
                  </c:pt>
                  <c:pt idx="15260">
                    <c:v>1</c:v>
                  </c:pt>
                  <c:pt idx="15261">
                    <c:v>5</c:v>
                  </c:pt>
                  <c:pt idx="15262">
                    <c:v>2</c:v>
                  </c:pt>
                  <c:pt idx="15263">
                    <c:v>2</c:v>
                  </c:pt>
                  <c:pt idx="15264">
                    <c:v>9</c:v>
                  </c:pt>
                  <c:pt idx="15265">
                    <c:v>5</c:v>
                  </c:pt>
                  <c:pt idx="15266">
                    <c:v>5</c:v>
                  </c:pt>
                  <c:pt idx="15267">
                    <c:v>6</c:v>
                  </c:pt>
                  <c:pt idx="15268">
                    <c:v>11</c:v>
                  </c:pt>
                  <c:pt idx="15269">
                    <c:v>2</c:v>
                  </c:pt>
                  <c:pt idx="15270">
                    <c:v>12</c:v>
                  </c:pt>
                  <c:pt idx="15271">
                    <c:v>1</c:v>
                  </c:pt>
                  <c:pt idx="15272">
                    <c:v>2</c:v>
                  </c:pt>
                  <c:pt idx="15273">
                    <c:v>4</c:v>
                  </c:pt>
                  <c:pt idx="15274">
                    <c:v>6</c:v>
                  </c:pt>
                  <c:pt idx="15275">
                    <c:v>5</c:v>
                  </c:pt>
                  <c:pt idx="15276">
                    <c:v>3</c:v>
                  </c:pt>
                  <c:pt idx="15277">
                    <c:v>8</c:v>
                  </c:pt>
                  <c:pt idx="15278">
                    <c:v>2</c:v>
                  </c:pt>
                  <c:pt idx="15279">
                    <c:v>1</c:v>
                  </c:pt>
                  <c:pt idx="15280">
                    <c:v>2</c:v>
                  </c:pt>
                  <c:pt idx="15281">
                    <c:v>8</c:v>
                  </c:pt>
                  <c:pt idx="15282">
                    <c:v>5</c:v>
                  </c:pt>
                  <c:pt idx="15283">
                    <c:v>1</c:v>
                  </c:pt>
                  <c:pt idx="15284">
                    <c:v>3</c:v>
                  </c:pt>
                  <c:pt idx="15285">
                    <c:v>3</c:v>
                  </c:pt>
                  <c:pt idx="15286">
                    <c:v>3</c:v>
                  </c:pt>
                  <c:pt idx="15287">
                    <c:v>4</c:v>
                  </c:pt>
                  <c:pt idx="15288">
                    <c:v>7</c:v>
                  </c:pt>
                  <c:pt idx="15289">
                    <c:v>4</c:v>
                  </c:pt>
                  <c:pt idx="15290">
                    <c:v>1</c:v>
                  </c:pt>
                  <c:pt idx="15291">
                    <c:v>3</c:v>
                  </c:pt>
                  <c:pt idx="15292">
                    <c:v>7</c:v>
                  </c:pt>
                  <c:pt idx="15293">
                    <c:v>6</c:v>
                  </c:pt>
                  <c:pt idx="15294">
                    <c:v>8</c:v>
                  </c:pt>
                  <c:pt idx="15295">
                    <c:v>3</c:v>
                  </c:pt>
                  <c:pt idx="15296">
                    <c:v>3</c:v>
                  </c:pt>
                  <c:pt idx="15297">
                    <c:v>17</c:v>
                  </c:pt>
                  <c:pt idx="15298">
                    <c:v>5</c:v>
                  </c:pt>
                  <c:pt idx="15299">
                    <c:v>6</c:v>
                  </c:pt>
                  <c:pt idx="15300">
                    <c:v>3</c:v>
                  </c:pt>
                  <c:pt idx="15301">
                    <c:v>3</c:v>
                  </c:pt>
                  <c:pt idx="15302">
                    <c:v>13</c:v>
                  </c:pt>
                  <c:pt idx="15303">
                    <c:v>10</c:v>
                  </c:pt>
                  <c:pt idx="15304">
                    <c:v>3</c:v>
                  </c:pt>
                  <c:pt idx="15305">
                    <c:v>11</c:v>
                  </c:pt>
                  <c:pt idx="15306">
                    <c:v>5</c:v>
                  </c:pt>
                  <c:pt idx="15307">
                    <c:v>5</c:v>
                  </c:pt>
                  <c:pt idx="15308">
                    <c:v>8</c:v>
                  </c:pt>
                  <c:pt idx="15309">
                    <c:v>3</c:v>
                  </c:pt>
                  <c:pt idx="15310">
                    <c:v>5</c:v>
                  </c:pt>
                  <c:pt idx="15311">
                    <c:v>3</c:v>
                  </c:pt>
                  <c:pt idx="15312">
                    <c:v>1</c:v>
                  </c:pt>
                  <c:pt idx="15313">
                    <c:v>1</c:v>
                  </c:pt>
                  <c:pt idx="15314">
                    <c:v>4</c:v>
                  </c:pt>
                  <c:pt idx="15315">
                    <c:v>2</c:v>
                  </c:pt>
                  <c:pt idx="15316">
                    <c:v>8</c:v>
                  </c:pt>
                  <c:pt idx="15317">
                    <c:v>16</c:v>
                  </c:pt>
                  <c:pt idx="15318">
                    <c:v>6</c:v>
                  </c:pt>
                  <c:pt idx="15319">
                    <c:v>2</c:v>
                  </c:pt>
                  <c:pt idx="15320">
                    <c:v>7</c:v>
                  </c:pt>
                  <c:pt idx="15321">
                    <c:v>2</c:v>
                  </c:pt>
                  <c:pt idx="15322">
                    <c:v>4</c:v>
                  </c:pt>
                  <c:pt idx="15323">
                    <c:v>2</c:v>
                  </c:pt>
                  <c:pt idx="15324">
                    <c:v>3</c:v>
                  </c:pt>
                  <c:pt idx="15325">
                    <c:v>8</c:v>
                  </c:pt>
                  <c:pt idx="15326">
                    <c:v>3</c:v>
                  </c:pt>
                  <c:pt idx="15327">
                    <c:v>2</c:v>
                  </c:pt>
                  <c:pt idx="15328">
                    <c:v>12</c:v>
                  </c:pt>
                  <c:pt idx="15329">
                    <c:v>2</c:v>
                  </c:pt>
                  <c:pt idx="15330">
                    <c:v>3</c:v>
                  </c:pt>
                  <c:pt idx="15331">
                    <c:v>3</c:v>
                  </c:pt>
                  <c:pt idx="15332">
                    <c:v>5</c:v>
                  </c:pt>
                  <c:pt idx="15333">
                    <c:v>3</c:v>
                  </c:pt>
                  <c:pt idx="15334">
                    <c:v>2</c:v>
                  </c:pt>
                  <c:pt idx="15335">
                    <c:v>3</c:v>
                  </c:pt>
                  <c:pt idx="15336">
                    <c:v>2</c:v>
                  </c:pt>
                  <c:pt idx="15337">
                    <c:v>3</c:v>
                  </c:pt>
                  <c:pt idx="15338">
                    <c:v>4</c:v>
                  </c:pt>
                  <c:pt idx="15339">
                    <c:v>1</c:v>
                  </c:pt>
                  <c:pt idx="15340">
                    <c:v>1</c:v>
                  </c:pt>
                  <c:pt idx="15341">
                    <c:v>3</c:v>
                  </c:pt>
                  <c:pt idx="15342">
                    <c:v>8</c:v>
                  </c:pt>
                  <c:pt idx="15343">
                    <c:v>3</c:v>
                  </c:pt>
                  <c:pt idx="15344">
                    <c:v>1</c:v>
                  </c:pt>
                  <c:pt idx="15345">
                    <c:v>3</c:v>
                  </c:pt>
                  <c:pt idx="15346">
                    <c:v>10</c:v>
                  </c:pt>
                  <c:pt idx="15347">
                    <c:v>11</c:v>
                  </c:pt>
                  <c:pt idx="15348">
                    <c:v>3</c:v>
                  </c:pt>
                  <c:pt idx="15349">
                    <c:v>2</c:v>
                  </c:pt>
                  <c:pt idx="15350">
                    <c:v>4</c:v>
                  </c:pt>
                  <c:pt idx="15351">
                    <c:v>1</c:v>
                  </c:pt>
                  <c:pt idx="15352">
                    <c:v>7</c:v>
                  </c:pt>
                  <c:pt idx="15353">
                    <c:v>3</c:v>
                  </c:pt>
                  <c:pt idx="15354">
                    <c:v>7</c:v>
                  </c:pt>
                  <c:pt idx="15355">
                    <c:v>2</c:v>
                  </c:pt>
                  <c:pt idx="15356">
                    <c:v>2</c:v>
                  </c:pt>
                  <c:pt idx="15357">
                    <c:v>3</c:v>
                  </c:pt>
                  <c:pt idx="15358">
                    <c:v>3</c:v>
                  </c:pt>
                  <c:pt idx="15359">
                    <c:v>3</c:v>
                  </c:pt>
                  <c:pt idx="15360">
                    <c:v>2</c:v>
                  </c:pt>
                  <c:pt idx="15361">
                    <c:v>3</c:v>
                  </c:pt>
                  <c:pt idx="15362">
                    <c:v>6</c:v>
                  </c:pt>
                  <c:pt idx="15363">
                    <c:v>2</c:v>
                  </c:pt>
                  <c:pt idx="15364">
                    <c:v>2</c:v>
                  </c:pt>
                  <c:pt idx="15365">
                    <c:v>17</c:v>
                  </c:pt>
                  <c:pt idx="15366">
                    <c:v>5</c:v>
                  </c:pt>
                  <c:pt idx="15367">
                    <c:v>1</c:v>
                  </c:pt>
                  <c:pt idx="15368">
                    <c:v>2</c:v>
                  </c:pt>
                  <c:pt idx="15369">
                    <c:v>1</c:v>
                  </c:pt>
                  <c:pt idx="15370">
                    <c:v>3</c:v>
                  </c:pt>
                  <c:pt idx="15371">
                    <c:v>3</c:v>
                  </c:pt>
                  <c:pt idx="15372">
                    <c:v>6</c:v>
                  </c:pt>
                  <c:pt idx="15373">
                    <c:v>2</c:v>
                  </c:pt>
                  <c:pt idx="15374">
                    <c:v>3</c:v>
                  </c:pt>
                  <c:pt idx="15375">
                    <c:v>3</c:v>
                  </c:pt>
                  <c:pt idx="15376">
                    <c:v>6</c:v>
                  </c:pt>
                  <c:pt idx="15377">
                    <c:v>4</c:v>
                  </c:pt>
                  <c:pt idx="15378">
                    <c:v>3</c:v>
                  </c:pt>
                  <c:pt idx="15379">
                    <c:v>4</c:v>
                  </c:pt>
                  <c:pt idx="15380">
                    <c:v>3</c:v>
                  </c:pt>
                  <c:pt idx="15381">
                    <c:v>1</c:v>
                  </c:pt>
                  <c:pt idx="15382">
                    <c:v>13</c:v>
                  </c:pt>
                  <c:pt idx="15383">
                    <c:v>2</c:v>
                  </c:pt>
                  <c:pt idx="15384">
                    <c:v>2</c:v>
                  </c:pt>
                  <c:pt idx="15385">
                    <c:v>5</c:v>
                  </c:pt>
                  <c:pt idx="15386">
                    <c:v>3</c:v>
                  </c:pt>
                  <c:pt idx="15387">
                    <c:v>2</c:v>
                  </c:pt>
                  <c:pt idx="15388">
                    <c:v>9</c:v>
                  </c:pt>
                  <c:pt idx="15389">
                    <c:v>7</c:v>
                  </c:pt>
                  <c:pt idx="15390">
                    <c:v>1</c:v>
                  </c:pt>
                  <c:pt idx="15391">
                    <c:v>8</c:v>
                  </c:pt>
                  <c:pt idx="15392">
                    <c:v>2</c:v>
                  </c:pt>
                  <c:pt idx="15393">
                    <c:v>8</c:v>
                  </c:pt>
                  <c:pt idx="15394">
                    <c:v>2</c:v>
                  </c:pt>
                  <c:pt idx="15395">
                    <c:v>9</c:v>
                  </c:pt>
                  <c:pt idx="15396">
                    <c:v>5</c:v>
                  </c:pt>
                  <c:pt idx="15397">
                    <c:v>2</c:v>
                  </c:pt>
                  <c:pt idx="15398">
                    <c:v>10</c:v>
                  </c:pt>
                  <c:pt idx="15399">
                    <c:v>5</c:v>
                  </c:pt>
                  <c:pt idx="15400">
                    <c:v>7</c:v>
                  </c:pt>
                  <c:pt idx="15401">
                    <c:v>4</c:v>
                  </c:pt>
                  <c:pt idx="15402">
                    <c:v>2</c:v>
                  </c:pt>
                  <c:pt idx="15403">
                    <c:v>4</c:v>
                  </c:pt>
                  <c:pt idx="15404">
                    <c:v>3</c:v>
                  </c:pt>
                  <c:pt idx="15405">
                    <c:v>2</c:v>
                  </c:pt>
                  <c:pt idx="15406">
                    <c:v>2</c:v>
                  </c:pt>
                  <c:pt idx="15407">
                    <c:v>2</c:v>
                  </c:pt>
                  <c:pt idx="15408">
                    <c:v>16</c:v>
                  </c:pt>
                  <c:pt idx="15409">
                    <c:v>10</c:v>
                  </c:pt>
                  <c:pt idx="15410">
                    <c:v>1</c:v>
                  </c:pt>
                  <c:pt idx="15411">
                    <c:v>9</c:v>
                  </c:pt>
                  <c:pt idx="15412">
                    <c:v>1</c:v>
                  </c:pt>
                  <c:pt idx="15413">
                    <c:v>2</c:v>
                  </c:pt>
                  <c:pt idx="15414">
                    <c:v>3</c:v>
                  </c:pt>
                  <c:pt idx="15415">
                    <c:v>7</c:v>
                  </c:pt>
                  <c:pt idx="15416">
                    <c:v>8</c:v>
                  </c:pt>
                  <c:pt idx="15417">
                    <c:v>10</c:v>
                  </c:pt>
                  <c:pt idx="15418">
                    <c:v>1</c:v>
                  </c:pt>
                  <c:pt idx="15419">
                    <c:v>2</c:v>
                  </c:pt>
                  <c:pt idx="15420">
                    <c:v>6</c:v>
                  </c:pt>
                  <c:pt idx="15421">
                    <c:v>2</c:v>
                  </c:pt>
                  <c:pt idx="15422">
                    <c:v>1</c:v>
                  </c:pt>
                  <c:pt idx="15423">
                    <c:v>9</c:v>
                  </c:pt>
                  <c:pt idx="15424">
                    <c:v>2</c:v>
                  </c:pt>
                  <c:pt idx="15425">
                    <c:v>5</c:v>
                  </c:pt>
                  <c:pt idx="15426">
                    <c:v>3</c:v>
                  </c:pt>
                  <c:pt idx="15427">
                    <c:v>10</c:v>
                  </c:pt>
                  <c:pt idx="15428">
                    <c:v>1</c:v>
                  </c:pt>
                  <c:pt idx="15429">
                    <c:v>1</c:v>
                  </c:pt>
                  <c:pt idx="15430">
                    <c:v>1</c:v>
                  </c:pt>
                  <c:pt idx="15431">
                    <c:v>7</c:v>
                  </c:pt>
                  <c:pt idx="15432">
                    <c:v>3</c:v>
                  </c:pt>
                  <c:pt idx="15433">
                    <c:v>10</c:v>
                  </c:pt>
                  <c:pt idx="15434">
                    <c:v>2</c:v>
                  </c:pt>
                  <c:pt idx="15435">
                    <c:v>2</c:v>
                  </c:pt>
                  <c:pt idx="15436">
                    <c:v>1</c:v>
                  </c:pt>
                  <c:pt idx="15437">
                    <c:v>2</c:v>
                  </c:pt>
                  <c:pt idx="15438">
                    <c:v>16</c:v>
                  </c:pt>
                  <c:pt idx="15439">
                    <c:v>1</c:v>
                  </c:pt>
                  <c:pt idx="15440">
                    <c:v>2</c:v>
                  </c:pt>
                  <c:pt idx="15441">
                    <c:v>1</c:v>
                  </c:pt>
                  <c:pt idx="15442">
                    <c:v>1</c:v>
                  </c:pt>
                  <c:pt idx="15443">
                    <c:v>6</c:v>
                  </c:pt>
                  <c:pt idx="15444">
                    <c:v>8</c:v>
                  </c:pt>
                  <c:pt idx="15445">
                    <c:v>2</c:v>
                  </c:pt>
                  <c:pt idx="15446">
                    <c:v>2</c:v>
                  </c:pt>
                  <c:pt idx="15447">
                    <c:v>4</c:v>
                  </c:pt>
                  <c:pt idx="15448">
                    <c:v>3</c:v>
                  </c:pt>
                  <c:pt idx="15449">
                    <c:v>6</c:v>
                  </c:pt>
                  <c:pt idx="15450">
                    <c:v>1</c:v>
                  </c:pt>
                  <c:pt idx="15451">
                    <c:v>1</c:v>
                  </c:pt>
                  <c:pt idx="15452">
                    <c:v>3</c:v>
                  </c:pt>
                  <c:pt idx="15453">
                    <c:v>3</c:v>
                  </c:pt>
                  <c:pt idx="15454">
                    <c:v>1</c:v>
                  </c:pt>
                  <c:pt idx="15455">
                    <c:v>8</c:v>
                  </c:pt>
                  <c:pt idx="15456">
                    <c:v>8</c:v>
                  </c:pt>
                  <c:pt idx="15457">
                    <c:v>6</c:v>
                  </c:pt>
                  <c:pt idx="15458">
                    <c:v>4</c:v>
                  </c:pt>
                  <c:pt idx="15459">
                    <c:v>7</c:v>
                  </c:pt>
                  <c:pt idx="15460">
                    <c:v>4</c:v>
                  </c:pt>
                  <c:pt idx="15461">
                    <c:v>4</c:v>
                  </c:pt>
                  <c:pt idx="15462">
                    <c:v>1</c:v>
                  </c:pt>
                  <c:pt idx="15463">
                    <c:v>3</c:v>
                  </c:pt>
                  <c:pt idx="15464">
                    <c:v>4</c:v>
                  </c:pt>
                  <c:pt idx="15465">
                    <c:v>2</c:v>
                  </c:pt>
                  <c:pt idx="15466">
                    <c:v>7</c:v>
                  </c:pt>
                  <c:pt idx="15467">
                    <c:v>3</c:v>
                  </c:pt>
                  <c:pt idx="15468">
                    <c:v>8</c:v>
                  </c:pt>
                  <c:pt idx="15469">
                    <c:v>2</c:v>
                  </c:pt>
                  <c:pt idx="15470">
                    <c:v>7</c:v>
                  </c:pt>
                  <c:pt idx="15471">
                    <c:v>5</c:v>
                  </c:pt>
                  <c:pt idx="15472">
                    <c:v>10</c:v>
                  </c:pt>
                  <c:pt idx="15473">
                    <c:v>3</c:v>
                  </c:pt>
                  <c:pt idx="15474">
                    <c:v>4</c:v>
                  </c:pt>
                  <c:pt idx="15475">
                    <c:v>1</c:v>
                  </c:pt>
                  <c:pt idx="15476">
                    <c:v>2</c:v>
                  </c:pt>
                  <c:pt idx="15477">
                    <c:v>2</c:v>
                  </c:pt>
                  <c:pt idx="15478">
                    <c:v>2</c:v>
                  </c:pt>
                  <c:pt idx="15479">
                    <c:v>8</c:v>
                  </c:pt>
                  <c:pt idx="15480">
                    <c:v>1</c:v>
                  </c:pt>
                  <c:pt idx="15481">
                    <c:v>4</c:v>
                  </c:pt>
                  <c:pt idx="15482">
                    <c:v>1</c:v>
                  </c:pt>
                  <c:pt idx="15483">
                    <c:v>3</c:v>
                  </c:pt>
                  <c:pt idx="15484">
                    <c:v>1</c:v>
                  </c:pt>
                  <c:pt idx="15485">
                    <c:v>4</c:v>
                  </c:pt>
                  <c:pt idx="15486">
                    <c:v>2</c:v>
                  </c:pt>
                  <c:pt idx="15487">
                    <c:v>13</c:v>
                  </c:pt>
                  <c:pt idx="15488">
                    <c:v>1</c:v>
                  </c:pt>
                  <c:pt idx="15489">
                    <c:v>5</c:v>
                  </c:pt>
                  <c:pt idx="15490">
                    <c:v>3</c:v>
                  </c:pt>
                  <c:pt idx="15491">
                    <c:v>2</c:v>
                  </c:pt>
                  <c:pt idx="15492">
                    <c:v>9</c:v>
                  </c:pt>
                  <c:pt idx="15493">
                    <c:v>3</c:v>
                  </c:pt>
                  <c:pt idx="15494">
                    <c:v>4</c:v>
                  </c:pt>
                  <c:pt idx="15495">
                    <c:v>6</c:v>
                  </c:pt>
                  <c:pt idx="15496">
                    <c:v>4</c:v>
                  </c:pt>
                  <c:pt idx="15497">
                    <c:v>2</c:v>
                  </c:pt>
                  <c:pt idx="15498">
                    <c:v>2</c:v>
                  </c:pt>
                  <c:pt idx="15499">
                    <c:v>4</c:v>
                  </c:pt>
                  <c:pt idx="15500">
                    <c:v>7</c:v>
                  </c:pt>
                  <c:pt idx="15501">
                    <c:v>5</c:v>
                  </c:pt>
                  <c:pt idx="15502">
                    <c:v>5</c:v>
                  </c:pt>
                  <c:pt idx="15503">
                    <c:v>1</c:v>
                  </c:pt>
                  <c:pt idx="15504">
                    <c:v>1</c:v>
                  </c:pt>
                  <c:pt idx="15505">
                    <c:v>5</c:v>
                  </c:pt>
                  <c:pt idx="15506">
                    <c:v>6</c:v>
                  </c:pt>
                  <c:pt idx="15507">
                    <c:v>1</c:v>
                  </c:pt>
                  <c:pt idx="15508">
                    <c:v>7</c:v>
                  </c:pt>
                  <c:pt idx="15509">
                    <c:v>3</c:v>
                  </c:pt>
                  <c:pt idx="15510">
                    <c:v>2</c:v>
                  </c:pt>
                  <c:pt idx="15511">
                    <c:v>8</c:v>
                  </c:pt>
                  <c:pt idx="15512">
                    <c:v>9</c:v>
                  </c:pt>
                  <c:pt idx="15513">
                    <c:v>7</c:v>
                  </c:pt>
                  <c:pt idx="15514">
                    <c:v>2</c:v>
                  </c:pt>
                  <c:pt idx="15515">
                    <c:v>4</c:v>
                  </c:pt>
                  <c:pt idx="15516">
                    <c:v>14</c:v>
                  </c:pt>
                  <c:pt idx="15517">
                    <c:v>1</c:v>
                  </c:pt>
                  <c:pt idx="15518">
                    <c:v>8</c:v>
                  </c:pt>
                  <c:pt idx="15519">
                    <c:v>1</c:v>
                  </c:pt>
                  <c:pt idx="15520">
                    <c:v>1</c:v>
                  </c:pt>
                  <c:pt idx="15521">
                    <c:v>1</c:v>
                  </c:pt>
                  <c:pt idx="15522">
                    <c:v>2</c:v>
                  </c:pt>
                  <c:pt idx="15523">
                    <c:v>8</c:v>
                  </c:pt>
                  <c:pt idx="15524">
                    <c:v>1</c:v>
                  </c:pt>
                  <c:pt idx="15525">
                    <c:v>1</c:v>
                  </c:pt>
                  <c:pt idx="15526">
                    <c:v>14</c:v>
                  </c:pt>
                  <c:pt idx="15527">
                    <c:v>6</c:v>
                  </c:pt>
                  <c:pt idx="15528">
                    <c:v>2</c:v>
                  </c:pt>
                  <c:pt idx="15529">
                    <c:v>1</c:v>
                  </c:pt>
                  <c:pt idx="15530">
                    <c:v>3</c:v>
                  </c:pt>
                  <c:pt idx="15531">
                    <c:v>1</c:v>
                  </c:pt>
                  <c:pt idx="15532">
                    <c:v>5</c:v>
                  </c:pt>
                  <c:pt idx="15533">
                    <c:v>2</c:v>
                  </c:pt>
                  <c:pt idx="15534">
                    <c:v>1</c:v>
                  </c:pt>
                  <c:pt idx="15535">
                    <c:v>1</c:v>
                  </c:pt>
                  <c:pt idx="15536">
                    <c:v>1</c:v>
                  </c:pt>
                  <c:pt idx="15537">
                    <c:v>7</c:v>
                  </c:pt>
                  <c:pt idx="15538">
                    <c:v>6</c:v>
                  </c:pt>
                  <c:pt idx="15539">
                    <c:v>4</c:v>
                  </c:pt>
                  <c:pt idx="15540">
                    <c:v>9</c:v>
                  </c:pt>
                  <c:pt idx="15541">
                    <c:v>8</c:v>
                  </c:pt>
                  <c:pt idx="15542">
                    <c:v>3</c:v>
                  </c:pt>
                  <c:pt idx="15543">
                    <c:v>3</c:v>
                  </c:pt>
                  <c:pt idx="15544">
                    <c:v>3</c:v>
                  </c:pt>
                  <c:pt idx="15545">
                    <c:v>1</c:v>
                  </c:pt>
                  <c:pt idx="15546">
                    <c:v>7</c:v>
                  </c:pt>
                  <c:pt idx="15547">
                    <c:v>6</c:v>
                  </c:pt>
                  <c:pt idx="15548">
                    <c:v>1</c:v>
                  </c:pt>
                  <c:pt idx="15549">
                    <c:v>8</c:v>
                  </c:pt>
                  <c:pt idx="15550">
                    <c:v>1</c:v>
                  </c:pt>
                  <c:pt idx="15551">
                    <c:v>14</c:v>
                  </c:pt>
                  <c:pt idx="15552">
                    <c:v>2</c:v>
                  </c:pt>
                  <c:pt idx="15553">
                    <c:v>6</c:v>
                  </c:pt>
                  <c:pt idx="15554">
                    <c:v>6</c:v>
                  </c:pt>
                  <c:pt idx="15555">
                    <c:v>19</c:v>
                  </c:pt>
                  <c:pt idx="15556">
                    <c:v>5</c:v>
                  </c:pt>
                  <c:pt idx="15557">
                    <c:v>9</c:v>
                  </c:pt>
                  <c:pt idx="15558">
                    <c:v>7</c:v>
                  </c:pt>
                  <c:pt idx="15559">
                    <c:v>3</c:v>
                  </c:pt>
                  <c:pt idx="15560">
                    <c:v>1</c:v>
                  </c:pt>
                  <c:pt idx="15561">
                    <c:v>4</c:v>
                  </c:pt>
                  <c:pt idx="15562">
                    <c:v>3</c:v>
                  </c:pt>
                  <c:pt idx="15563">
                    <c:v>5</c:v>
                  </c:pt>
                  <c:pt idx="15564">
                    <c:v>6</c:v>
                  </c:pt>
                  <c:pt idx="15565">
                    <c:v>1</c:v>
                  </c:pt>
                  <c:pt idx="15566">
                    <c:v>11</c:v>
                  </c:pt>
                  <c:pt idx="15567">
                    <c:v>4</c:v>
                  </c:pt>
                  <c:pt idx="15568">
                    <c:v>2</c:v>
                  </c:pt>
                  <c:pt idx="15569">
                    <c:v>5</c:v>
                  </c:pt>
                  <c:pt idx="15570">
                    <c:v>1</c:v>
                  </c:pt>
                  <c:pt idx="15571">
                    <c:v>2</c:v>
                  </c:pt>
                  <c:pt idx="15572">
                    <c:v>2</c:v>
                  </c:pt>
                  <c:pt idx="15573">
                    <c:v>7</c:v>
                  </c:pt>
                  <c:pt idx="15574">
                    <c:v>1</c:v>
                  </c:pt>
                  <c:pt idx="15575">
                    <c:v>6</c:v>
                  </c:pt>
                  <c:pt idx="15576">
                    <c:v>6</c:v>
                  </c:pt>
                  <c:pt idx="15577">
                    <c:v>1</c:v>
                  </c:pt>
                  <c:pt idx="15578">
                    <c:v>1</c:v>
                  </c:pt>
                  <c:pt idx="15579">
                    <c:v>5</c:v>
                  </c:pt>
                  <c:pt idx="15580">
                    <c:v>20</c:v>
                  </c:pt>
                  <c:pt idx="15581">
                    <c:v>4</c:v>
                  </c:pt>
                  <c:pt idx="15582">
                    <c:v>2</c:v>
                  </c:pt>
                  <c:pt idx="15583">
                    <c:v>5</c:v>
                  </c:pt>
                  <c:pt idx="15584">
                    <c:v>16</c:v>
                  </c:pt>
                  <c:pt idx="15585">
                    <c:v>3</c:v>
                  </c:pt>
                  <c:pt idx="15586">
                    <c:v>6</c:v>
                  </c:pt>
                  <c:pt idx="15587">
                    <c:v>1</c:v>
                  </c:pt>
                  <c:pt idx="15588">
                    <c:v>2</c:v>
                  </c:pt>
                  <c:pt idx="15589">
                    <c:v>1</c:v>
                  </c:pt>
                  <c:pt idx="15590">
                    <c:v>6</c:v>
                  </c:pt>
                  <c:pt idx="15591">
                    <c:v>3</c:v>
                  </c:pt>
                  <c:pt idx="15592">
                    <c:v>3</c:v>
                  </c:pt>
                  <c:pt idx="15593">
                    <c:v>1</c:v>
                  </c:pt>
                  <c:pt idx="15594">
                    <c:v>15</c:v>
                  </c:pt>
                  <c:pt idx="15595">
                    <c:v>13</c:v>
                  </c:pt>
                  <c:pt idx="15596">
                    <c:v>2</c:v>
                  </c:pt>
                  <c:pt idx="15597">
                    <c:v>15</c:v>
                  </c:pt>
                  <c:pt idx="15598">
                    <c:v>1</c:v>
                  </c:pt>
                  <c:pt idx="15599">
                    <c:v>1</c:v>
                  </c:pt>
                  <c:pt idx="15600">
                    <c:v>2</c:v>
                  </c:pt>
                  <c:pt idx="15601">
                    <c:v>7</c:v>
                  </c:pt>
                  <c:pt idx="15602">
                    <c:v>2</c:v>
                  </c:pt>
                  <c:pt idx="15603">
                    <c:v>4</c:v>
                  </c:pt>
                  <c:pt idx="15604">
                    <c:v>3</c:v>
                  </c:pt>
                  <c:pt idx="15605">
                    <c:v>2</c:v>
                  </c:pt>
                  <c:pt idx="15606">
                    <c:v>2</c:v>
                  </c:pt>
                  <c:pt idx="15607">
                    <c:v>2</c:v>
                  </c:pt>
                  <c:pt idx="15608">
                    <c:v>1</c:v>
                  </c:pt>
                  <c:pt idx="15609">
                    <c:v>1</c:v>
                  </c:pt>
                  <c:pt idx="15610">
                    <c:v>3</c:v>
                  </c:pt>
                  <c:pt idx="15611">
                    <c:v>6</c:v>
                  </c:pt>
                  <c:pt idx="15612">
                    <c:v>3</c:v>
                  </c:pt>
                  <c:pt idx="15613">
                    <c:v>5</c:v>
                  </c:pt>
                  <c:pt idx="15614">
                    <c:v>11</c:v>
                  </c:pt>
                  <c:pt idx="15615">
                    <c:v>6</c:v>
                  </c:pt>
                  <c:pt idx="15616">
                    <c:v>1</c:v>
                  </c:pt>
                  <c:pt idx="15617">
                    <c:v>1</c:v>
                  </c:pt>
                  <c:pt idx="15618">
                    <c:v>2</c:v>
                  </c:pt>
                  <c:pt idx="15619">
                    <c:v>2</c:v>
                  </c:pt>
                  <c:pt idx="15620">
                    <c:v>6</c:v>
                  </c:pt>
                  <c:pt idx="15621">
                    <c:v>15</c:v>
                  </c:pt>
                  <c:pt idx="15622">
                    <c:v>3</c:v>
                  </c:pt>
                  <c:pt idx="15623">
                    <c:v>2</c:v>
                  </c:pt>
                  <c:pt idx="15624">
                    <c:v>4</c:v>
                  </c:pt>
                  <c:pt idx="15625">
                    <c:v>1</c:v>
                  </c:pt>
                  <c:pt idx="15626">
                    <c:v>2</c:v>
                  </c:pt>
                  <c:pt idx="15627">
                    <c:v>3</c:v>
                  </c:pt>
                  <c:pt idx="15628">
                    <c:v>1</c:v>
                  </c:pt>
                  <c:pt idx="15629">
                    <c:v>5</c:v>
                  </c:pt>
                  <c:pt idx="15630">
                    <c:v>6</c:v>
                  </c:pt>
                  <c:pt idx="15631">
                    <c:v>2</c:v>
                  </c:pt>
                  <c:pt idx="15632">
                    <c:v>1</c:v>
                  </c:pt>
                  <c:pt idx="15633">
                    <c:v>3</c:v>
                  </c:pt>
                  <c:pt idx="15634">
                    <c:v>19</c:v>
                  </c:pt>
                  <c:pt idx="15635">
                    <c:v>11</c:v>
                  </c:pt>
                  <c:pt idx="15636">
                    <c:v>12</c:v>
                  </c:pt>
                  <c:pt idx="15637">
                    <c:v>6</c:v>
                  </c:pt>
                  <c:pt idx="15638">
                    <c:v>5</c:v>
                  </c:pt>
                  <c:pt idx="15639">
                    <c:v>1</c:v>
                  </c:pt>
                  <c:pt idx="15640">
                    <c:v>2</c:v>
                  </c:pt>
                  <c:pt idx="15641">
                    <c:v>2</c:v>
                  </c:pt>
                  <c:pt idx="15642">
                    <c:v>1</c:v>
                  </c:pt>
                  <c:pt idx="15643">
                    <c:v>1</c:v>
                  </c:pt>
                  <c:pt idx="15644">
                    <c:v>2</c:v>
                  </c:pt>
                  <c:pt idx="15645">
                    <c:v>2</c:v>
                  </c:pt>
                  <c:pt idx="15646">
                    <c:v>7</c:v>
                  </c:pt>
                  <c:pt idx="15647">
                    <c:v>5</c:v>
                  </c:pt>
                  <c:pt idx="15648">
                    <c:v>9</c:v>
                  </c:pt>
                  <c:pt idx="15649">
                    <c:v>3</c:v>
                  </c:pt>
                  <c:pt idx="15650">
                    <c:v>4</c:v>
                  </c:pt>
                  <c:pt idx="15651">
                    <c:v>7</c:v>
                  </c:pt>
                  <c:pt idx="15652">
                    <c:v>10</c:v>
                  </c:pt>
                  <c:pt idx="15653">
                    <c:v>1</c:v>
                  </c:pt>
                  <c:pt idx="15654">
                    <c:v>5</c:v>
                  </c:pt>
                  <c:pt idx="15655">
                    <c:v>2</c:v>
                  </c:pt>
                  <c:pt idx="15656">
                    <c:v>2</c:v>
                  </c:pt>
                  <c:pt idx="15657">
                    <c:v>4</c:v>
                  </c:pt>
                  <c:pt idx="15658">
                    <c:v>2</c:v>
                  </c:pt>
                  <c:pt idx="15659">
                    <c:v>2</c:v>
                  </c:pt>
                  <c:pt idx="15660">
                    <c:v>15</c:v>
                  </c:pt>
                  <c:pt idx="15661">
                    <c:v>3</c:v>
                  </c:pt>
                  <c:pt idx="15662">
                    <c:v>4</c:v>
                  </c:pt>
                  <c:pt idx="15663">
                    <c:v>1</c:v>
                  </c:pt>
                  <c:pt idx="15664">
                    <c:v>3</c:v>
                  </c:pt>
                  <c:pt idx="15665">
                    <c:v>2</c:v>
                  </c:pt>
                  <c:pt idx="15666">
                    <c:v>5</c:v>
                  </c:pt>
                  <c:pt idx="15667">
                    <c:v>2</c:v>
                  </c:pt>
                  <c:pt idx="15668">
                    <c:v>7</c:v>
                  </c:pt>
                  <c:pt idx="15669">
                    <c:v>6</c:v>
                  </c:pt>
                  <c:pt idx="15670">
                    <c:v>11</c:v>
                  </c:pt>
                  <c:pt idx="15671">
                    <c:v>7</c:v>
                  </c:pt>
                  <c:pt idx="15672">
                    <c:v>6</c:v>
                  </c:pt>
                  <c:pt idx="15673">
                    <c:v>2</c:v>
                  </c:pt>
                  <c:pt idx="15674">
                    <c:v>1</c:v>
                  </c:pt>
                  <c:pt idx="15675">
                    <c:v>4</c:v>
                  </c:pt>
                  <c:pt idx="15676">
                    <c:v>5</c:v>
                  </c:pt>
                  <c:pt idx="15677">
                    <c:v>2</c:v>
                  </c:pt>
                  <c:pt idx="15678">
                    <c:v>3</c:v>
                  </c:pt>
                  <c:pt idx="15679">
                    <c:v>4</c:v>
                  </c:pt>
                  <c:pt idx="15680">
                    <c:v>4</c:v>
                  </c:pt>
                  <c:pt idx="15681">
                    <c:v>14</c:v>
                  </c:pt>
                  <c:pt idx="15682">
                    <c:v>7</c:v>
                  </c:pt>
                  <c:pt idx="15683">
                    <c:v>2</c:v>
                  </c:pt>
                  <c:pt idx="15684">
                    <c:v>4</c:v>
                  </c:pt>
                  <c:pt idx="15685">
                    <c:v>1</c:v>
                  </c:pt>
                  <c:pt idx="15686">
                    <c:v>6</c:v>
                  </c:pt>
                  <c:pt idx="15687">
                    <c:v>1</c:v>
                  </c:pt>
                  <c:pt idx="15688">
                    <c:v>4</c:v>
                  </c:pt>
                  <c:pt idx="15689">
                    <c:v>1</c:v>
                  </c:pt>
                  <c:pt idx="15690">
                    <c:v>1</c:v>
                  </c:pt>
                  <c:pt idx="15691">
                    <c:v>9</c:v>
                  </c:pt>
                  <c:pt idx="15692">
                    <c:v>4</c:v>
                  </c:pt>
                  <c:pt idx="15693">
                    <c:v>4</c:v>
                  </c:pt>
                  <c:pt idx="15694">
                    <c:v>5</c:v>
                  </c:pt>
                  <c:pt idx="15695">
                    <c:v>17</c:v>
                  </c:pt>
                  <c:pt idx="15696">
                    <c:v>1</c:v>
                  </c:pt>
                  <c:pt idx="15697">
                    <c:v>7</c:v>
                  </c:pt>
                  <c:pt idx="15698">
                    <c:v>2</c:v>
                  </c:pt>
                  <c:pt idx="15699">
                    <c:v>3</c:v>
                  </c:pt>
                  <c:pt idx="15700">
                    <c:v>1</c:v>
                  </c:pt>
                  <c:pt idx="15701">
                    <c:v>3</c:v>
                  </c:pt>
                  <c:pt idx="15702">
                    <c:v>2</c:v>
                  </c:pt>
                  <c:pt idx="15703">
                    <c:v>4</c:v>
                  </c:pt>
                  <c:pt idx="15704">
                    <c:v>4</c:v>
                  </c:pt>
                  <c:pt idx="15705">
                    <c:v>1</c:v>
                  </c:pt>
                  <c:pt idx="15706">
                    <c:v>3</c:v>
                  </c:pt>
                  <c:pt idx="15707">
                    <c:v>13</c:v>
                  </c:pt>
                  <c:pt idx="15708">
                    <c:v>14</c:v>
                  </c:pt>
                  <c:pt idx="15709">
                    <c:v>4</c:v>
                  </c:pt>
                  <c:pt idx="15710">
                    <c:v>2</c:v>
                  </c:pt>
                  <c:pt idx="15711">
                    <c:v>5</c:v>
                  </c:pt>
                  <c:pt idx="15712">
                    <c:v>16</c:v>
                  </c:pt>
                  <c:pt idx="15713">
                    <c:v>22</c:v>
                  </c:pt>
                  <c:pt idx="15714">
                    <c:v>2</c:v>
                  </c:pt>
                  <c:pt idx="15715">
                    <c:v>9</c:v>
                  </c:pt>
                  <c:pt idx="15716">
                    <c:v>8</c:v>
                  </c:pt>
                  <c:pt idx="15717">
                    <c:v>3</c:v>
                  </c:pt>
                  <c:pt idx="15718">
                    <c:v>9</c:v>
                  </c:pt>
                  <c:pt idx="15719">
                    <c:v>2</c:v>
                  </c:pt>
                  <c:pt idx="15720">
                    <c:v>5</c:v>
                  </c:pt>
                  <c:pt idx="15721">
                    <c:v>10</c:v>
                  </c:pt>
                  <c:pt idx="15722">
                    <c:v>5</c:v>
                  </c:pt>
                  <c:pt idx="15723">
                    <c:v>4</c:v>
                  </c:pt>
                  <c:pt idx="15724">
                    <c:v>2</c:v>
                  </c:pt>
                  <c:pt idx="15725">
                    <c:v>15</c:v>
                  </c:pt>
                  <c:pt idx="15726">
                    <c:v>3</c:v>
                  </c:pt>
                  <c:pt idx="15727">
                    <c:v>6</c:v>
                  </c:pt>
                  <c:pt idx="15728">
                    <c:v>5</c:v>
                  </c:pt>
                  <c:pt idx="15729">
                    <c:v>4</c:v>
                  </c:pt>
                  <c:pt idx="15730">
                    <c:v>4</c:v>
                  </c:pt>
                  <c:pt idx="15731">
                    <c:v>2</c:v>
                  </c:pt>
                  <c:pt idx="15732">
                    <c:v>20</c:v>
                  </c:pt>
                  <c:pt idx="15733">
                    <c:v>2</c:v>
                  </c:pt>
                  <c:pt idx="15734">
                    <c:v>3</c:v>
                  </c:pt>
                  <c:pt idx="15735">
                    <c:v>3</c:v>
                  </c:pt>
                  <c:pt idx="15736">
                    <c:v>14</c:v>
                  </c:pt>
                  <c:pt idx="15737">
                    <c:v>15</c:v>
                  </c:pt>
                  <c:pt idx="15738">
                    <c:v>16</c:v>
                  </c:pt>
                  <c:pt idx="15739">
                    <c:v>7</c:v>
                  </c:pt>
                  <c:pt idx="15740">
                    <c:v>17</c:v>
                  </c:pt>
                  <c:pt idx="15741">
                    <c:v>2</c:v>
                  </c:pt>
                  <c:pt idx="15742">
                    <c:v>1</c:v>
                  </c:pt>
                  <c:pt idx="15743">
                    <c:v>3</c:v>
                  </c:pt>
                  <c:pt idx="15744">
                    <c:v>13</c:v>
                  </c:pt>
                  <c:pt idx="15745">
                    <c:v>2</c:v>
                  </c:pt>
                  <c:pt idx="15746">
                    <c:v>13</c:v>
                  </c:pt>
                  <c:pt idx="15747">
                    <c:v>9</c:v>
                  </c:pt>
                  <c:pt idx="15748">
                    <c:v>2</c:v>
                  </c:pt>
                  <c:pt idx="15749">
                    <c:v>3</c:v>
                  </c:pt>
                  <c:pt idx="15750">
                    <c:v>12</c:v>
                  </c:pt>
                  <c:pt idx="15751">
                    <c:v>1</c:v>
                  </c:pt>
                  <c:pt idx="15752">
                    <c:v>3</c:v>
                  </c:pt>
                  <c:pt idx="15753">
                    <c:v>3</c:v>
                  </c:pt>
                  <c:pt idx="15754">
                    <c:v>8</c:v>
                  </c:pt>
                  <c:pt idx="15755">
                    <c:v>3</c:v>
                  </c:pt>
                  <c:pt idx="15756">
                    <c:v>6</c:v>
                  </c:pt>
                  <c:pt idx="15757">
                    <c:v>5</c:v>
                  </c:pt>
                  <c:pt idx="15758">
                    <c:v>2</c:v>
                  </c:pt>
                  <c:pt idx="15759">
                    <c:v>4</c:v>
                  </c:pt>
                  <c:pt idx="15760">
                    <c:v>3</c:v>
                  </c:pt>
                  <c:pt idx="15761">
                    <c:v>2</c:v>
                  </c:pt>
                  <c:pt idx="15762">
                    <c:v>1</c:v>
                  </c:pt>
                  <c:pt idx="15763">
                    <c:v>2</c:v>
                  </c:pt>
                  <c:pt idx="15764">
                    <c:v>6</c:v>
                  </c:pt>
                  <c:pt idx="15765">
                    <c:v>8</c:v>
                  </c:pt>
                  <c:pt idx="15766">
                    <c:v>1</c:v>
                  </c:pt>
                  <c:pt idx="15767">
                    <c:v>2</c:v>
                  </c:pt>
                  <c:pt idx="15768">
                    <c:v>9</c:v>
                  </c:pt>
                  <c:pt idx="15769">
                    <c:v>7</c:v>
                  </c:pt>
                  <c:pt idx="15770">
                    <c:v>10</c:v>
                  </c:pt>
                  <c:pt idx="15771">
                    <c:v>3</c:v>
                  </c:pt>
                  <c:pt idx="15772">
                    <c:v>3</c:v>
                  </c:pt>
                  <c:pt idx="15773">
                    <c:v>5</c:v>
                  </c:pt>
                  <c:pt idx="15774">
                    <c:v>12</c:v>
                  </c:pt>
                  <c:pt idx="15775">
                    <c:v>1</c:v>
                  </c:pt>
                  <c:pt idx="15776">
                    <c:v>4</c:v>
                  </c:pt>
                  <c:pt idx="15777">
                    <c:v>1</c:v>
                  </c:pt>
                  <c:pt idx="15778">
                    <c:v>1</c:v>
                  </c:pt>
                  <c:pt idx="15779">
                    <c:v>2</c:v>
                  </c:pt>
                  <c:pt idx="15780">
                    <c:v>5</c:v>
                  </c:pt>
                  <c:pt idx="15781">
                    <c:v>4</c:v>
                  </c:pt>
                  <c:pt idx="15782">
                    <c:v>4</c:v>
                  </c:pt>
                  <c:pt idx="15783">
                    <c:v>2</c:v>
                  </c:pt>
                  <c:pt idx="15784">
                    <c:v>1</c:v>
                  </c:pt>
                  <c:pt idx="15785">
                    <c:v>10</c:v>
                  </c:pt>
                  <c:pt idx="15786">
                    <c:v>4</c:v>
                  </c:pt>
                  <c:pt idx="15787">
                    <c:v>2</c:v>
                  </c:pt>
                  <c:pt idx="15788">
                    <c:v>2</c:v>
                  </c:pt>
                  <c:pt idx="15789">
                    <c:v>1</c:v>
                  </c:pt>
                  <c:pt idx="15790">
                    <c:v>14</c:v>
                  </c:pt>
                  <c:pt idx="15791">
                    <c:v>3</c:v>
                  </c:pt>
                  <c:pt idx="15792">
                    <c:v>1</c:v>
                  </c:pt>
                  <c:pt idx="15793">
                    <c:v>4</c:v>
                  </c:pt>
                  <c:pt idx="15794">
                    <c:v>2</c:v>
                  </c:pt>
                  <c:pt idx="15795">
                    <c:v>1</c:v>
                  </c:pt>
                  <c:pt idx="15796">
                    <c:v>7</c:v>
                  </c:pt>
                  <c:pt idx="15797">
                    <c:v>3</c:v>
                  </c:pt>
                  <c:pt idx="15798">
                    <c:v>1</c:v>
                  </c:pt>
                  <c:pt idx="15799">
                    <c:v>3</c:v>
                  </c:pt>
                  <c:pt idx="15800">
                    <c:v>5</c:v>
                  </c:pt>
                  <c:pt idx="15801">
                    <c:v>14</c:v>
                  </c:pt>
                  <c:pt idx="15802">
                    <c:v>4</c:v>
                  </c:pt>
                  <c:pt idx="15803">
                    <c:v>7</c:v>
                  </c:pt>
                  <c:pt idx="15804">
                    <c:v>14</c:v>
                  </c:pt>
                  <c:pt idx="15805">
                    <c:v>2</c:v>
                  </c:pt>
                  <c:pt idx="15806">
                    <c:v>1</c:v>
                  </c:pt>
                  <c:pt idx="15807">
                    <c:v>4</c:v>
                  </c:pt>
                  <c:pt idx="15808">
                    <c:v>2</c:v>
                  </c:pt>
                  <c:pt idx="15809">
                    <c:v>8</c:v>
                  </c:pt>
                  <c:pt idx="15810">
                    <c:v>1</c:v>
                  </c:pt>
                  <c:pt idx="15811">
                    <c:v>12</c:v>
                  </c:pt>
                  <c:pt idx="15812">
                    <c:v>3</c:v>
                  </c:pt>
                  <c:pt idx="15813">
                    <c:v>1</c:v>
                  </c:pt>
                  <c:pt idx="15814">
                    <c:v>10</c:v>
                  </c:pt>
                  <c:pt idx="15815">
                    <c:v>16</c:v>
                  </c:pt>
                  <c:pt idx="15816">
                    <c:v>3</c:v>
                  </c:pt>
                  <c:pt idx="15817">
                    <c:v>5</c:v>
                  </c:pt>
                  <c:pt idx="15818">
                    <c:v>4</c:v>
                  </c:pt>
                  <c:pt idx="15819">
                    <c:v>1</c:v>
                  </c:pt>
                  <c:pt idx="15820">
                    <c:v>11</c:v>
                  </c:pt>
                  <c:pt idx="15821">
                    <c:v>11</c:v>
                  </c:pt>
                  <c:pt idx="15822">
                    <c:v>5</c:v>
                  </c:pt>
                  <c:pt idx="15823">
                    <c:v>2</c:v>
                  </c:pt>
                  <c:pt idx="15824">
                    <c:v>1</c:v>
                  </c:pt>
                  <c:pt idx="15825">
                    <c:v>11</c:v>
                  </c:pt>
                  <c:pt idx="15826">
                    <c:v>19</c:v>
                  </c:pt>
                  <c:pt idx="15827">
                    <c:v>12</c:v>
                  </c:pt>
                  <c:pt idx="15828">
                    <c:v>8</c:v>
                  </c:pt>
                  <c:pt idx="15829">
                    <c:v>15</c:v>
                  </c:pt>
                  <c:pt idx="15830">
                    <c:v>7</c:v>
                  </c:pt>
                  <c:pt idx="15831">
                    <c:v>2</c:v>
                  </c:pt>
                  <c:pt idx="15832">
                    <c:v>2</c:v>
                  </c:pt>
                  <c:pt idx="15833">
                    <c:v>3</c:v>
                  </c:pt>
                  <c:pt idx="15834">
                    <c:v>8</c:v>
                  </c:pt>
                  <c:pt idx="15835">
                    <c:v>4</c:v>
                  </c:pt>
                  <c:pt idx="15836">
                    <c:v>5</c:v>
                  </c:pt>
                  <c:pt idx="15837">
                    <c:v>9</c:v>
                  </c:pt>
                  <c:pt idx="15838">
                    <c:v>3</c:v>
                  </c:pt>
                  <c:pt idx="15839">
                    <c:v>5</c:v>
                  </c:pt>
                  <c:pt idx="15840">
                    <c:v>4</c:v>
                  </c:pt>
                  <c:pt idx="15841">
                    <c:v>3</c:v>
                  </c:pt>
                  <c:pt idx="15842">
                    <c:v>1</c:v>
                  </c:pt>
                  <c:pt idx="15843">
                    <c:v>3</c:v>
                  </c:pt>
                  <c:pt idx="15844">
                    <c:v>1</c:v>
                  </c:pt>
                  <c:pt idx="15845">
                    <c:v>2</c:v>
                  </c:pt>
                  <c:pt idx="15846">
                    <c:v>2</c:v>
                  </c:pt>
                  <c:pt idx="15847">
                    <c:v>4</c:v>
                  </c:pt>
                  <c:pt idx="15848">
                    <c:v>1</c:v>
                  </c:pt>
                  <c:pt idx="15849">
                    <c:v>1</c:v>
                  </c:pt>
                  <c:pt idx="15850">
                    <c:v>5</c:v>
                  </c:pt>
                  <c:pt idx="15851">
                    <c:v>2</c:v>
                  </c:pt>
                  <c:pt idx="15852">
                    <c:v>3</c:v>
                  </c:pt>
                  <c:pt idx="15853">
                    <c:v>1</c:v>
                  </c:pt>
                  <c:pt idx="15854">
                    <c:v>9</c:v>
                  </c:pt>
                  <c:pt idx="15855">
                    <c:v>8</c:v>
                  </c:pt>
                  <c:pt idx="15856">
                    <c:v>3</c:v>
                  </c:pt>
                  <c:pt idx="15857">
                    <c:v>2</c:v>
                  </c:pt>
                  <c:pt idx="15858">
                    <c:v>5</c:v>
                  </c:pt>
                  <c:pt idx="15859">
                    <c:v>4</c:v>
                  </c:pt>
                  <c:pt idx="15860">
                    <c:v>11</c:v>
                  </c:pt>
                  <c:pt idx="15861">
                    <c:v>4</c:v>
                  </c:pt>
                  <c:pt idx="15862">
                    <c:v>6</c:v>
                  </c:pt>
                  <c:pt idx="15863">
                    <c:v>4</c:v>
                  </c:pt>
                  <c:pt idx="15864">
                    <c:v>1</c:v>
                  </c:pt>
                  <c:pt idx="15865">
                    <c:v>6</c:v>
                  </c:pt>
                  <c:pt idx="15866">
                    <c:v>2</c:v>
                  </c:pt>
                  <c:pt idx="15867">
                    <c:v>8</c:v>
                  </c:pt>
                  <c:pt idx="15868">
                    <c:v>13</c:v>
                  </c:pt>
                  <c:pt idx="15869">
                    <c:v>9</c:v>
                  </c:pt>
                  <c:pt idx="15870">
                    <c:v>1</c:v>
                  </c:pt>
                  <c:pt idx="15871">
                    <c:v>6</c:v>
                  </c:pt>
                  <c:pt idx="15872">
                    <c:v>14</c:v>
                  </c:pt>
                  <c:pt idx="15873">
                    <c:v>1</c:v>
                  </c:pt>
                  <c:pt idx="15874">
                    <c:v>2</c:v>
                  </c:pt>
                  <c:pt idx="15875">
                    <c:v>2</c:v>
                  </c:pt>
                  <c:pt idx="15876">
                    <c:v>1</c:v>
                  </c:pt>
                  <c:pt idx="15877">
                    <c:v>5</c:v>
                  </c:pt>
                  <c:pt idx="15878">
                    <c:v>7</c:v>
                  </c:pt>
                  <c:pt idx="15879">
                    <c:v>8</c:v>
                  </c:pt>
                  <c:pt idx="15880">
                    <c:v>4</c:v>
                  </c:pt>
                  <c:pt idx="15881">
                    <c:v>5</c:v>
                  </c:pt>
                  <c:pt idx="15882">
                    <c:v>5</c:v>
                  </c:pt>
                  <c:pt idx="15883">
                    <c:v>3</c:v>
                  </c:pt>
                  <c:pt idx="15884">
                    <c:v>4</c:v>
                  </c:pt>
                  <c:pt idx="15885">
                    <c:v>11</c:v>
                  </c:pt>
                  <c:pt idx="15886">
                    <c:v>13</c:v>
                  </c:pt>
                  <c:pt idx="15887">
                    <c:v>5</c:v>
                  </c:pt>
                  <c:pt idx="15888">
                    <c:v>11</c:v>
                  </c:pt>
                  <c:pt idx="15889">
                    <c:v>4</c:v>
                  </c:pt>
                  <c:pt idx="15890">
                    <c:v>11</c:v>
                  </c:pt>
                  <c:pt idx="15891">
                    <c:v>8</c:v>
                  </c:pt>
                  <c:pt idx="15892">
                    <c:v>2</c:v>
                  </c:pt>
                  <c:pt idx="15893">
                    <c:v>7</c:v>
                  </c:pt>
                  <c:pt idx="15894">
                    <c:v>4</c:v>
                  </c:pt>
                  <c:pt idx="15895">
                    <c:v>4</c:v>
                  </c:pt>
                  <c:pt idx="15896">
                    <c:v>12</c:v>
                  </c:pt>
                  <c:pt idx="15897">
                    <c:v>4</c:v>
                  </c:pt>
                  <c:pt idx="15898">
                    <c:v>4</c:v>
                  </c:pt>
                  <c:pt idx="15899">
                    <c:v>4</c:v>
                  </c:pt>
                  <c:pt idx="15900">
                    <c:v>5</c:v>
                  </c:pt>
                  <c:pt idx="15901">
                    <c:v>3</c:v>
                  </c:pt>
                  <c:pt idx="15902">
                    <c:v>5</c:v>
                  </c:pt>
                  <c:pt idx="15903">
                    <c:v>6</c:v>
                  </c:pt>
                  <c:pt idx="15904">
                    <c:v>6</c:v>
                  </c:pt>
                  <c:pt idx="15905">
                    <c:v>2</c:v>
                  </c:pt>
                  <c:pt idx="15906">
                    <c:v>3</c:v>
                  </c:pt>
                  <c:pt idx="15907">
                    <c:v>8</c:v>
                  </c:pt>
                  <c:pt idx="15908">
                    <c:v>7</c:v>
                  </c:pt>
                  <c:pt idx="15909">
                    <c:v>1</c:v>
                  </c:pt>
                  <c:pt idx="15910">
                    <c:v>2</c:v>
                  </c:pt>
                  <c:pt idx="15911">
                    <c:v>9</c:v>
                  </c:pt>
                  <c:pt idx="15912">
                    <c:v>1</c:v>
                  </c:pt>
                  <c:pt idx="15913">
                    <c:v>3</c:v>
                  </c:pt>
                  <c:pt idx="15914">
                    <c:v>5</c:v>
                  </c:pt>
                  <c:pt idx="15915">
                    <c:v>2</c:v>
                  </c:pt>
                  <c:pt idx="15916">
                    <c:v>13</c:v>
                  </c:pt>
                  <c:pt idx="15917">
                    <c:v>7</c:v>
                  </c:pt>
                  <c:pt idx="15918">
                    <c:v>7</c:v>
                  </c:pt>
                  <c:pt idx="15919">
                    <c:v>14</c:v>
                  </c:pt>
                  <c:pt idx="15920">
                    <c:v>5</c:v>
                  </c:pt>
                  <c:pt idx="15921">
                    <c:v>7</c:v>
                  </c:pt>
                  <c:pt idx="15922">
                    <c:v>12</c:v>
                  </c:pt>
                  <c:pt idx="15923">
                    <c:v>5</c:v>
                  </c:pt>
                  <c:pt idx="15924">
                    <c:v>6</c:v>
                  </c:pt>
                  <c:pt idx="15925">
                    <c:v>4</c:v>
                  </c:pt>
                  <c:pt idx="15926">
                    <c:v>14</c:v>
                  </c:pt>
                  <c:pt idx="15927">
                    <c:v>5</c:v>
                  </c:pt>
                  <c:pt idx="15928">
                    <c:v>7</c:v>
                  </c:pt>
                  <c:pt idx="15929">
                    <c:v>10</c:v>
                  </c:pt>
                  <c:pt idx="15930">
                    <c:v>5</c:v>
                  </c:pt>
                  <c:pt idx="15931">
                    <c:v>6</c:v>
                  </c:pt>
                  <c:pt idx="15932">
                    <c:v>5</c:v>
                  </c:pt>
                  <c:pt idx="15933">
                    <c:v>4</c:v>
                  </c:pt>
                  <c:pt idx="15934">
                    <c:v>7</c:v>
                  </c:pt>
                  <c:pt idx="15935">
                    <c:v>5</c:v>
                  </c:pt>
                  <c:pt idx="15936">
                    <c:v>12</c:v>
                  </c:pt>
                  <c:pt idx="15937">
                    <c:v>5</c:v>
                  </c:pt>
                  <c:pt idx="15938">
                    <c:v>1</c:v>
                  </c:pt>
                  <c:pt idx="15939">
                    <c:v>3</c:v>
                  </c:pt>
                  <c:pt idx="15940">
                    <c:v>21</c:v>
                  </c:pt>
                  <c:pt idx="15941">
                    <c:v>2</c:v>
                  </c:pt>
                  <c:pt idx="15942">
                    <c:v>3</c:v>
                  </c:pt>
                  <c:pt idx="15943">
                    <c:v>1</c:v>
                  </c:pt>
                  <c:pt idx="15944">
                    <c:v>5</c:v>
                  </c:pt>
                  <c:pt idx="15945">
                    <c:v>9</c:v>
                  </c:pt>
                  <c:pt idx="15946">
                    <c:v>8</c:v>
                  </c:pt>
                  <c:pt idx="15947">
                    <c:v>3</c:v>
                  </c:pt>
                  <c:pt idx="15948">
                    <c:v>11</c:v>
                  </c:pt>
                  <c:pt idx="15949">
                    <c:v>11</c:v>
                  </c:pt>
                  <c:pt idx="15950">
                    <c:v>4</c:v>
                  </c:pt>
                  <c:pt idx="15951">
                    <c:v>4</c:v>
                  </c:pt>
                  <c:pt idx="15952">
                    <c:v>5</c:v>
                  </c:pt>
                  <c:pt idx="15953">
                    <c:v>4</c:v>
                  </c:pt>
                  <c:pt idx="15954">
                    <c:v>15</c:v>
                  </c:pt>
                  <c:pt idx="15955">
                    <c:v>6</c:v>
                  </c:pt>
                  <c:pt idx="15956">
                    <c:v>2</c:v>
                  </c:pt>
                  <c:pt idx="15957">
                    <c:v>5</c:v>
                  </c:pt>
                  <c:pt idx="15958">
                    <c:v>3</c:v>
                  </c:pt>
                  <c:pt idx="15959">
                    <c:v>2</c:v>
                  </c:pt>
                  <c:pt idx="15960">
                    <c:v>19</c:v>
                  </c:pt>
                  <c:pt idx="15961">
                    <c:v>6</c:v>
                  </c:pt>
                  <c:pt idx="15962">
                    <c:v>5</c:v>
                  </c:pt>
                  <c:pt idx="15963">
                    <c:v>6</c:v>
                  </c:pt>
                  <c:pt idx="15964">
                    <c:v>2</c:v>
                  </c:pt>
                  <c:pt idx="15965">
                    <c:v>1</c:v>
                  </c:pt>
                  <c:pt idx="15966">
                    <c:v>3</c:v>
                  </c:pt>
                  <c:pt idx="15967">
                    <c:v>4</c:v>
                  </c:pt>
                  <c:pt idx="15968">
                    <c:v>3</c:v>
                  </c:pt>
                  <c:pt idx="15969">
                    <c:v>1</c:v>
                  </c:pt>
                  <c:pt idx="15970">
                    <c:v>1</c:v>
                  </c:pt>
                  <c:pt idx="15971">
                    <c:v>5</c:v>
                  </c:pt>
                  <c:pt idx="15972">
                    <c:v>6</c:v>
                  </c:pt>
                  <c:pt idx="15973">
                    <c:v>4</c:v>
                  </c:pt>
                  <c:pt idx="15974">
                    <c:v>1</c:v>
                  </c:pt>
                  <c:pt idx="15975">
                    <c:v>2</c:v>
                  </c:pt>
                  <c:pt idx="15976">
                    <c:v>6</c:v>
                  </c:pt>
                  <c:pt idx="15977">
                    <c:v>1</c:v>
                  </c:pt>
                  <c:pt idx="15978">
                    <c:v>4</c:v>
                  </c:pt>
                  <c:pt idx="15979">
                    <c:v>2</c:v>
                  </c:pt>
                  <c:pt idx="15980">
                    <c:v>6</c:v>
                  </c:pt>
                  <c:pt idx="15981">
                    <c:v>9</c:v>
                  </c:pt>
                  <c:pt idx="15982">
                    <c:v>2</c:v>
                  </c:pt>
                  <c:pt idx="15983">
                    <c:v>6</c:v>
                  </c:pt>
                  <c:pt idx="15984">
                    <c:v>3</c:v>
                  </c:pt>
                  <c:pt idx="15985">
                    <c:v>8</c:v>
                  </c:pt>
                  <c:pt idx="15986">
                    <c:v>9</c:v>
                  </c:pt>
                  <c:pt idx="15987">
                    <c:v>4</c:v>
                  </c:pt>
                  <c:pt idx="15988">
                    <c:v>4</c:v>
                  </c:pt>
                  <c:pt idx="15989">
                    <c:v>15</c:v>
                  </c:pt>
                  <c:pt idx="15990">
                    <c:v>2</c:v>
                  </c:pt>
                  <c:pt idx="15991">
                    <c:v>4</c:v>
                  </c:pt>
                  <c:pt idx="15992">
                    <c:v>10</c:v>
                  </c:pt>
                  <c:pt idx="15993">
                    <c:v>6</c:v>
                  </c:pt>
                  <c:pt idx="15994">
                    <c:v>4</c:v>
                  </c:pt>
                  <c:pt idx="15995">
                    <c:v>6</c:v>
                  </c:pt>
                  <c:pt idx="15996">
                    <c:v>2</c:v>
                  </c:pt>
                  <c:pt idx="15997">
                    <c:v>1</c:v>
                  </c:pt>
                  <c:pt idx="15998">
                    <c:v>3</c:v>
                  </c:pt>
                  <c:pt idx="15999">
                    <c:v>3</c:v>
                  </c:pt>
                  <c:pt idx="16000">
                    <c:v>6</c:v>
                  </c:pt>
                  <c:pt idx="16001">
                    <c:v>4</c:v>
                  </c:pt>
                  <c:pt idx="16002">
                    <c:v>5</c:v>
                  </c:pt>
                  <c:pt idx="16003">
                    <c:v>4</c:v>
                  </c:pt>
                  <c:pt idx="16004">
                    <c:v>3</c:v>
                  </c:pt>
                  <c:pt idx="16005">
                    <c:v>3</c:v>
                  </c:pt>
                  <c:pt idx="16006">
                    <c:v>8</c:v>
                  </c:pt>
                  <c:pt idx="16007">
                    <c:v>1</c:v>
                  </c:pt>
                  <c:pt idx="16008">
                    <c:v>8</c:v>
                  </c:pt>
                  <c:pt idx="16009">
                    <c:v>3</c:v>
                  </c:pt>
                  <c:pt idx="16010">
                    <c:v>10</c:v>
                  </c:pt>
                  <c:pt idx="16011">
                    <c:v>6</c:v>
                  </c:pt>
                  <c:pt idx="16012">
                    <c:v>2</c:v>
                  </c:pt>
                  <c:pt idx="16013">
                    <c:v>8</c:v>
                  </c:pt>
                  <c:pt idx="16014">
                    <c:v>8</c:v>
                  </c:pt>
                  <c:pt idx="16015">
                    <c:v>2</c:v>
                  </c:pt>
                  <c:pt idx="16016">
                    <c:v>5</c:v>
                  </c:pt>
                  <c:pt idx="16017">
                    <c:v>1</c:v>
                  </c:pt>
                  <c:pt idx="16018">
                    <c:v>2</c:v>
                  </c:pt>
                  <c:pt idx="16019">
                    <c:v>4</c:v>
                  </c:pt>
                  <c:pt idx="16020">
                    <c:v>1</c:v>
                  </c:pt>
                  <c:pt idx="16021">
                    <c:v>9</c:v>
                  </c:pt>
                  <c:pt idx="16022">
                    <c:v>8</c:v>
                  </c:pt>
                  <c:pt idx="16023">
                    <c:v>6</c:v>
                  </c:pt>
                  <c:pt idx="16024">
                    <c:v>2</c:v>
                  </c:pt>
                  <c:pt idx="16025">
                    <c:v>6</c:v>
                  </c:pt>
                  <c:pt idx="16026">
                    <c:v>3</c:v>
                  </c:pt>
                  <c:pt idx="16027">
                    <c:v>4</c:v>
                  </c:pt>
                  <c:pt idx="16028">
                    <c:v>6</c:v>
                  </c:pt>
                  <c:pt idx="16029">
                    <c:v>9</c:v>
                  </c:pt>
                  <c:pt idx="16030">
                    <c:v>9</c:v>
                  </c:pt>
                  <c:pt idx="16031">
                    <c:v>4</c:v>
                  </c:pt>
                  <c:pt idx="16032">
                    <c:v>4</c:v>
                  </c:pt>
                  <c:pt idx="16033">
                    <c:v>2</c:v>
                  </c:pt>
                  <c:pt idx="16034">
                    <c:v>3</c:v>
                  </c:pt>
                  <c:pt idx="16035">
                    <c:v>5</c:v>
                  </c:pt>
                  <c:pt idx="16036">
                    <c:v>8</c:v>
                  </c:pt>
                  <c:pt idx="16037">
                    <c:v>1</c:v>
                  </c:pt>
                  <c:pt idx="16038">
                    <c:v>1</c:v>
                  </c:pt>
                  <c:pt idx="16039">
                    <c:v>4</c:v>
                  </c:pt>
                  <c:pt idx="16040">
                    <c:v>2</c:v>
                  </c:pt>
                  <c:pt idx="16041">
                    <c:v>2</c:v>
                  </c:pt>
                  <c:pt idx="16042">
                    <c:v>2</c:v>
                  </c:pt>
                  <c:pt idx="16043">
                    <c:v>4</c:v>
                  </c:pt>
                  <c:pt idx="16044">
                    <c:v>2</c:v>
                  </c:pt>
                  <c:pt idx="16045">
                    <c:v>9</c:v>
                  </c:pt>
                  <c:pt idx="16046">
                    <c:v>5</c:v>
                  </c:pt>
                  <c:pt idx="16047">
                    <c:v>7</c:v>
                  </c:pt>
                  <c:pt idx="16048">
                    <c:v>10</c:v>
                  </c:pt>
                  <c:pt idx="16049">
                    <c:v>1</c:v>
                  </c:pt>
                  <c:pt idx="16050">
                    <c:v>3</c:v>
                  </c:pt>
                  <c:pt idx="16051">
                    <c:v>1</c:v>
                  </c:pt>
                  <c:pt idx="16052">
                    <c:v>4</c:v>
                  </c:pt>
                  <c:pt idx="16053">
                    <c:v>1</c:v>
                  </c:pt>
                  <c:pt idx="16054">
                    <c:v>3</c:v>
                  </c:pt>
                  <c:pt idx="16055">
                    <c:v>1</c:v>
                  </c:pt>
                  <c:pt idx="16056">
                    <c:v>4</c:v>
                  </c:pt>
                  <c:pt idx="16057">
                    <c:v>3</c:v>
                  </c:pt>
                  <c:pt idx="16058">
                    <c:v>9</c:v>
                  </c:pt>
                  <c:pt idx="16059">
                    <c:v>7</c:v>
                  </c:pt>
                  <c:pt idx="16060">
                    <c:v>4</c:v>
                  </c:pt>
                  <c:pt idx="16061">
                    <c:v>3</c:v>
                  </c:pt>
                  <c:pt idx="16062">
                    <c:v>6</c:v>
                  </c:pt>
                  <c:pt idx="16063">
                    <c:v>3</c:v>
                  </c:pt>
                  <c:pt idx="16064">
                    <c:v>3</c:v>
                  </c:pt>
                  <c:pt idx="16065">
                    <c:v>3</c:v>
                  </c:pt>
                  <c:pt idx="16066">
                    <c:v>1</c:v>
                  </c:pt>
                  <c:pt idx="16067">
                    <c:v>5</c:v>
                  </c:pt>
                  <c:pt idx="16068">
                    <c:v>6</c:v>
                  </c:pt>
                  <c:pt idx="16069">
                    <c:v>1</c:v>
                  </c:pt>
                  <c:pt idx="16070">
                    <c:v>4</c:v>
                  </c:pt>
                  <c:pt idx="16071">
                    <c:v>1</c:v>
                  </c:pt>
                  <c:pt idx="16072">
                    <c:v>6</c:v>
                  </c:pt>
                  <c:pt idx="16073">
                    <c:v>6</c:v>
                  </c:pt>
                  <c:pt idx="16074">
                    <c:v>4</c:v>
                  </c:pt>
                  <c:pt idx="16075">
                    <c:v>4</c:v>
                  </c:pt>
                  <c:pt idx="16076">
                    <c:v>4</c:v>
                  </c:pt>
                  <c:pt idx="16077">
                    <c:v>6</c:v>
                  </c:pt>
                  <c:pt idx="16078">
                    <c:v>5</c:v>
                  </c:pt>
                  <c:pt idx="16079">
                    <c:v>1</c:v>
                  </c:pt>
                  <c:pt idx="16080">
                    <c:v>7</c:v>
                  </c:pt>
                  <c:pt idx="16081">
                    <c:v>4</c:v>
                  </c:pt>
                  <c:pt idx="16082">
                    <c:v>1</c:v>
                  </c:pt>
                  <c:pt idx="16083">
                    <c:v>9</c:v>
                  </c:pt>
                  <c:pt idx="16084">
                    <c:v>3</c:v>
                  </c:pt>
                  <c:pt idx="16085">
                    <c:v>7</c:v>
                  </c:pt>
                  <c:pt idx="16086">
                    <c:v>1</c:v>
                  </c:pt>
                  <c:pt idx="16087">
                    <c:v>3</c:v>
                  </c:pt>
                  <c:pt idx="16088">
                    <c:v>11</c:v>
                  </c:pt>
                  <c:pt idx="16089">
                    <c:v>1</c:v>
                  </c:pt>
                  <c:pt idx="16090">
                    <c:v>2</c:v>
                  </c:pt>
                  <c:pt idx="16091">
                    <c:v>1</c:v>
                  </c:pt>
                  <c:pt idx="16092">
                    <c:v>6</c:v>
                  </c:pt>
                  <c:pt idx="16093">
                    <c:v>1</c:v>
                  </c:pt>
                  <c:pt idx="16094">
                    <c:v>3</c:v>
                  </c:pt>
                  <c:pt idx="16095">
                    <c:v>7</c:v>
                  </c:pt>
                  <c:pt idx="16096">
                    <c:v>2</c:v>
                  </c:pt>
                  <c:pt idx="16097">
                    <c:v>1</c:v>
                  </c:pt>
                  <c:pt idx="16098">
                    <c:v>8</c:v>
                  </c:pt>
                  <c:pt idx="16099">
                    <c:v>1</c:v>
                  </c:pt>
                  <c:pt idx="16100">
                    <c:v>3</c:v>
                  </c:pt>
                  <c:pt idx="16101">
                    <c:v>2</c:v>
                  </c:pt>
                  <c:pt idx="16102">
                    <c:v>1</c:v>
                  </c:pt>
                  <c:pt idx="16103">
                    <c:v>5</c:v>
                  </c:pt>
                  <c:pt idx="16104">
                    <c:v>1</c:v>
                  </c:pt>
                  <c:pt idx="16105">
                    <c:v>1</c:v>
                  </c:pt>
                  <c:pt idx="16106">
                    <c:v>1</c:v>
                  </c:pt>
                  <c:pt idx="16107">
                    <c:v>1</c:v>
                  </c:pt>
                  <c:pt idx="16108">
                    <c:v>3</c:v>
                  </c:pt>
                  <c:pt idx="16109">
                    <c:v>4</c:v>
                  </c:pt>
                  <c:pt idx="16110">
                    <c:v>5</c:v>
                  </c:pt>
                  <c:pt idx="16111">
                    <c:v>2</c:v>
                  </c:pt>
                  <c:pt idx="16112">
                    <c:v>4</c:v>
                  </c:pt>
                  <c:pt idx="16113">
                    <c:v>2</c:v>
                  </c:pt>
                  <c:pt idx="16114">
                    <c:v>1</c:v>
                  </c:pt>
                  <c:pt idx="16115">
                    <c:v>3</c:v>
                  </c:pt>
                  <c:pt idx="16116">
                    <c:v>3</c:v>
                  </c:pt>
                  <c:pt idx="16117">
                    <c:v>5</c:v>
                  </c:pt>
                  <c:pt idx="16118">
                    <c:v>12</c:v>
                  </c:pt>
                  <c:pt idx="16119">
                    <c:v>6</c:v>
                  </c:pt>
                  <c:pt idx="16120">
                    <c:v>2</c:v>
                  </c:pt>
                  <c:pt idx="16121">
                    <c:v>5</c:v>
                  </c:pt>
                  <c:pt idx="16122">
                    <c:v>4</c:v>
                  </c:pt>
                  <c:pt idx="16123">
                    <c:v>6</c:v>
                  </c:pt>
                  <c:pt idx="16124">
                    <c:v>18</c:v>
                  </c:pt>
                  <c:pt idx="16125">
                    <c:v>3</c:v>
                  </c:pt>
                  <c:pt idx="16126">
                    <c:v>1</c:v>
                  </c:pt>
                  <c:pt idx="16127">
                    <c:v>1</c:v>
                  </c:pt>
                  <c:pt idx="16128">
                    <c:v>6</c:v>
                  </c:pt>
                  <c:pt idx="16129">
                    <c:v>8</c:v>
                  </c:pt>
                  <c:pt idx="16130">
                    <c:v>2</c:v>
                  </c:pt>
                  <c:pt idx="16131">
                    <c:v>2</c:v>
                  </c:pt>
                  <c:pt idx="16132">
                    <c:v>8</c:v>
                  </c:pt>
                  <c:pt idx="16133">
                    <c:v>4</c:v>
                  </c:pt>
                  <c:pt idx="16134">
                    <c:v>6</c:v>
                  </c:pt>
                  <c:pt idx="16135">
                    <c:v>2</c:v>
                  </c:pt>
                  <c:pt idx="16136">
                    <c:v>4</c:v>
                  </c:pt>
                  <c:pt idx="16137">
                    <c:v>3</c:v>
                  </c:pt>
                  <c:pt idx="16138">
                    <c:v>3</c:v>
                  </c:pt>
                  <c:pt idx="16139">
                    <c:v>17</c:v>
                  </c:pt>
                  <c:pt idx="16140">
                    <c:v>1</c:v>
                  </c:pt>
                  <c:pt idx="16141">
                    <c:v>1</c:v>
                  </c:pt>
                  <c:pt idx="16142">
                    <c:v>2</c:v>
                  </c:pt>
                  <c:pt idx="16143">
                    <c:v>5</c:v>
                  </c:pt>
                  <c:pt idx="16144">
                    <c:v>2</c:v>
                  </c:pt>
                  <c:pt idx="16145">
                    <c:v>9</c:v>
                  </c:pt>
                  <c:pt idx="16146">
                    <c:v>1</c:v>
                  </c:pt>
                  <c:pt idx="16147">
                    <c:v>11</c:v>
                  </c:pt>
                  <c:pt idx="16148">
                    <c:v>2</c:v>
                  </c:pt>
                  <c:pt idx="16149">
                    <c:v>5</c:v>
                  </c:pt>
                  <c:pt idx="16150">
                    <c:v>11</c:v>
                  </c:pt>
                  <c:pt idx="16151">
                    <c:v>4</c:v>
                  </c:pt>
                  <c:pt idx="16152">
                    <c:v>9</c:v>
                  </c:pt>
                  <c:pt idx="16153">
                    <c:v>6</c:v>
                  </c:pt>
                  <c:pt idx="16154">
                    <c:v>8</c:v>
                  </c:pt>
                  <c:pt idx="16155">
                    <c:v>2</c:v>
                  </c:pt>
                  <c:pt idx="16156">
                    <c:v>12</c:v>
                  </c:pt>
                  <c:pt idx="16157">
                    <c:v>1</c:v>
                  </c:pt>
                  <c:pt idx="16158">
                    <c:v>5</c:v>
                  </c:pt>
                  <c:pt idx="16159">
                    <c:v>2</c:v>
                  </c:pt>
                  <c:pt idx="16160">
                    <c:v>5</c:v>
                  </c:pt>
                  <c:pt idx="16161">
                    <c:v>2</c:v>
                  </c:pt>
                  <c:pt idx="16162">
                    <c:v>7</c:v>
                  </c:pt>
                  <c:pt idx="16163">
                    <c:v>9</c:v>
                  </c:pt>
                  <c:pt idx="16164">
                    <c:v>2</c:v>
                  </c:pt>
                  <c:pt idx="16165">
                    <c:v>9</c:v>
                  </c:pt>
                  <c:pt idx="16166">
                    <c:v>3</c:v>
                  </c:pt>
                  <c:pt idx="16167">
                    <c:v>2</c:v>
                  </c:pt>
                  <c:pt idx="16168">
                    <c:v>7</c:v>
                  </c:pt>
                  <c:pt idx="16169">
                    <c:v>1</c:v>
                  </c:pt>
                  <c:pt idx="16170">
                    <c:v>7</c:v>
                  </c:pt>
                  <c:pt idx="16171">
                    <c:v>1</c:v>
                  </c:pt>
                  <c:pt idx="16172">
                    <c:v>4</c:v>
                  </c:pt>
                  <c:pt idx="16173">
                    <c:v>7</c:v>
                  </c:pt>
                  <c:pt idx="16174">
                    <c:v>3</c:v>
                  </c:pt>
                  <c:pt idx="16175">
                    <c:v>2</c:v>
                  </c:pt>
                  <c:pt idx="16176">
                    <c:v>1</c:v>
                  </c:pt>
                  <c:pt idx="16177">
                    <c:v>2</c:v>
                  </c:pt>
                  <c:pt idx="16178">
                    <c:v>3</c:v>
                  </c:pt>
                  <c:pt idx="16179">
                    <c:v>7</c:v>
                  </c:pt>
                  <c:pt idx="16180">
                    <c:v>1</c:v>
                  </c:pt>
                  <c:pt idx="16181">
                    <c:v>6</c:v>
                  </c:pt>
                  <c:pt idx="16182">
                    <c:v>1</c:v>
                  </c:pt>
                  <c:pt idx="16183">
                    <c:v>2</c:v>
                  </c:pt>
                  <c:pt idx="16184">
                    <c:v>3</c:v>
                  </c:pt>
                  <c:pt idx="16185">
                    <c:v>2</c:v>
                  </c:pt>
                  <c:pt idx="16186">
                    <c:v>2</c:v>
                  </c:pt>
                  <c:pt idx="16187">
                    <c:v>1</c:v>
                  </c:pt>
                  <c:pt idx="16188">
                    <c:v>1</c:v>
                  </c:pt>
                  <c:pt idx="16189">
                    <c:v>2</c:v>
                  </c:pt>
                  <c:pt idx="16190">
                    <c:v>7</c:v>
                  </c:pt>
                  <c:pt idx="16191">
                    <c:v>7</c:v>
                  </c:pt>
                  <c:pt idx="16192">
                    <c:v>1</c:v>
                  </c:pt>
                  <c:pt idx="16193">
                    <c:v>1</c:v>
                  </c:pt>
                  <c:pt idx="16194">
                    <c:v>1</c:v>
                  </c:pt>
                  <c:pt idx="16195">
                    <c:v>1</c:v>
                  </c:pt>
                  <c:pt idx="16196">
                    <c:v>18</c:v>
                  </c:pt>
                  <c:pt idx="16197">
                    <c:v>5</c:v>
                  </c:pt>
                  <c:pt idx="16198">
                    <c:v>8</c:v>
                  </c:pt>
                  <c:pt idx="16199">
                    <c:v>1</c:v>
                  </c:pt>
                  <c:pt idx="16200">
                    <c:v>7</c:v>
                  </c:pt>
                  <c:pt idx="16201">
                    <c:v>8</c:v>
                  </c:pt>
                  <c:pt idx="16202">
                    <c:v>1</c:v>
                  </c:pt>
                  <c:pt idx="16203">
                    <c:v>3</c:v>
                  </c:pt>
                  <c:pt idx="16204">
                    <c:v>11</c:v>
                  </c:pt>
                  <c:pt idx="16205">
                    <c:v>5</c:v>
                  </c:pt>
                  <c:pt idx="16206">
                    <c:v>2</c:v>
                  </c:pt>
                  <c:pt idx="16207">
                    <c:v>6</c:v>
                  </c:pt>
                  <c:pt idx="16208">
                    <c:v>3</c:v>
                  </c:pt>
                  <c:pt idx="16209">
                    <c:v>6</c:v>
                  </c:pt>
                  <c:pt idx="16210">
                    <c:v>10</c:v>
                  </c:pt>
                  <c:pt idx="16211">
                    <c:v>5</c:v>
                  </c:pt>
                  <c:pt idx="16212">
                    <c:v>3</c:v>
                  </c:pt>
                  <c:pt idx="16213">
                    <c:v>7</c:v>
                  </c:pt>
                  <c:pt idx="16214">
                    <c:v>3</c:v>
                  </c:pt>
                  <c:pt idx="16215">
                    <c:v>2</c:v>
                  </c:pt>
                  <c:pt idx="16216">
                    <c:v>5</c:v>
                  </c:pt>
                  <c:pt idx="16217">
                    <c:v>18</c:v>
                  </c:pt>
                  <c:pt idx="16218">
                    <c:v>4</c:v>
                  </c:pt>
                  <c:pt idx="16219">
                    <c:v>2</c:v>
                  </c:pt>
                  <c:pt idx="16220">
                    <c:v>1</c:v>
                  </c:pt>
                  <c:pt idx="16221">
                    <c:v>1</c:v>
                  </c:pt>
                  <c:pt idx="16222">
                    <c:v>4</c:v>
                  </c:pt>
                  <c:pt idx="16223">
                    <c:v>15</c:v>
                  </c:pt>
                  <c:pt idx="16224">
                    <c:v>2</c:v>
                  </c:pt>
                  <c:pt idx="16225">
                    <c:v>4</c:v>
                  </c:pt>
                  <c:pt idx="16226">
                    <c:v>3</c:v>
                  </c:pt>
                  <c:pt idx="16227">
                    <c:v>4</c:v>
                  </c:pt>
                  <c:pt idx="16228">
                    <c:v>2</c:v>
                  </c:pt>
                  <c:pt idx="16229">
                    <c:v>3</c:v>
                  </c:pt>
                  <c:pt idx="16230">
                    <c:v>5</c:v>
                  </c:pt>
                  <c:pt idx="16231">
                    <c:v>2</c:v>
                  </c:pt>
                  <c:pt idx="16232">
                    <c:v>3</c:v>
                  </c:pt>
                  <c:pt idx="16233">
                    <c:v>18</c:v>
                  </c:pt>
                  <c:pt idx="16234">
                    <c:v>4</c:v>
                  </c:pt>
                  <c:pt idx="16235">
                    <c:v>3</c:v>
                  </c:pt>
                  <c:pt idx="16236">
                    <c:v>1</c:v>
                  </c:pt>
                  <c:pt idx="16237">
                    <c:v>5</c:v>
                  </c:pt>
                  <c:pt idx="16238">
                    <c:v>11</c:v>
                  </c:pt>
                  <c:pt idx="16239">
                    <c:v>3</c:v>
                  </c:pt>
                  <c:pt idx="16240">
                    <c:v>10</c:v>
                  </c:pt>
                  <c:pt idx="16241">
                    <c:v>5</c:v>
                  </c:pt>
                  <c:pt idx="16242">
                    <c:v>5</c:v>
                  </c:pt>
                  <c:pt idx="16243">
                    <c:v>3</c:v>
                  </c:pt>
                  <c:pt idx="16244">
                    <c:v>1</c:v>
                  </c:pt>
                  <c:pt idx="16245">
                    <c:v>4</c:v>
                  </c:pt>
                  <c:pt idx="16246">
                    <c:v>14</c:v>
                  </c:pt>
                  <c:pt idx="16247">
                    <c:v>5</c:v>
                  </c:pt>
                  <c:pt idx="16248">
                    <c:v>8</c:v>
                  </c:pt>
                  <c:pt idx="16249">
                    <c:v>2</c:v>
                  </c:pt>
                  <c:pt idx="16250">
                    <c:v>11</c:v>
                  </c:pt>
                  <c:pt idx="16251">
                    <c:v>1</c:v>
                  </c:pt>
                  <c:pt idx="16252">
                    <c:v>5</c:v>
                  </c:pt>
                  <c:pt idx="16253">
                    <c:v>3</c:v>
                  </c:pt>
                  <c:pt idx="16254">
                    <c:v>6</c:v>
                  </c:pt>
                  <c:pt idx="16255">
                    <c:v>1</c:v>
                  </c:pt>
                  <c:pt idx="16256">
                    <c:v>1</c:v>
                  </c:pt>
                  <c:pt idx="16257">
                    <c:v>6</c:v>
                  </c:pt>
                  <c:pt idx="16258">
                    <c:v>2</c:v>
                  </c:pt>
                  <c:pt idx="16259">
                    <c:v>12</c:v>
                  </c:pt>
                  <c:pt idx="16260">
                    <c:v>2</c:v>
                  </c:pt>
                  <c:pt idx="16261">
                    <c:v>3</c:v>
                  </c:pt>
                  <c:pt idx="16262">
                    <c:v>11</c:v>
                  </c:pt>
                  <c:pt idx="16263">
                    <c:v>9</c:v>
                  </c:pt>
                  <c:pt idx="16264">
                    <c:v>4</c:v>
                  </c:pt>
                  <c:pt idx="16265">
                    <c:v>11</c:v>
                  </c:pt>
                  <c:pt idx="16266">
                    <c:v>1</c:v>
                  </c:pt>
                  <c:pt idx="16267">
                    <c:v>13</c:v>
                  </c:pt>
                  <c:pt idx="16268">
                    <c:v>2</c:v>
                  </c:pt>
                  <c:pt idx="16269">
                    <c:v>9</c:v>
                  </c:pt>
                  <c:pt idx="16270">
                    <c:v>1</c:v>
                  </c:pt>
                  <c:pt idx="16271">
                    <c:v>2</c:v>
                  </c:pt>
                  <c:pt idx="16272">
                    <c:v>3</c:v>
                  </c:pt>
                  <c:pt idx="16273">
                    <c:v>2</c:v>
                  </c:pt>
                  <c:pt idx="16274">
                    <c:v>7</c:v>
                  </c:pt>
                  <c:pt idx="16275">
                    <c:v>2</c:v>
                  </c:pt>
                  <c:pt idx="16276">
                    <c:v>2</c:v>
                  </c:pt>
                  <c:pt idx="16277">
                    <c:v>1</c:v>
                  </c:pt>
                  <c:pt idx="16278">
                    <c:v>6</c:v>
                  </c:pt>
                  <c:pt idx="16279">
                    <c:v>1</c:v>
                  </c:pt>
                  <c:pt idx="16280">
                    <c:v>2</c:v>
                  </c:pt>
                  <c:pt idx="16281">
                    <c:v>3</c:v>
                  </c:pt>
                  <c:pt idx="16282">
                    <c:v>1</c:v>
                  </c:pt>
                  <c:pt idx="16283">
                    <c:v>1</c:v>
                  </c:pt>
                  <c:pt idx="16284">
                    <c:v>1</c:v>
                  </c:pt>
                  <c:pt idx="16285">
                    <c:v>2</c:v>
                  </c:pt>
                  <c:pt idx="16286">
                    <c:v>4</c:v>
                  </c:pt>
                  <c:pt idx="16287">
                    <c:v>1</c:v>
                  </c:pt>
                  <c:pt idx="16288">
                    <c:v>1</c:v>
                  </c:pt>
                  <c:pt idx="16289">
                    <c:v>5</c:v>
                  </c:pt>
                  <c:pt idx="16290">
                    <c:v>1</c:v>
                  </c:pt>
                  <c:pt idx="16291">
                    <c:v>6</c:v>
                  </c:pt>
                  <c:pt idx="16292">
                    <c:v>3</c:v>
                  </c:pt>
                  <c:pt idx="16293">
                    <c:v>5</c:v>
                  </c:pt>
                  <c:pt idx="16294">
                    <c:v>7</c:v>
                  </c:pt>
                  <c:pt idx="16295">
                    <c:v>6</c:v>
                  </c:pt>
                  <c:pt idx="16296">
                    <c:v>1</c:v>
                  </c:pt>
                  <c:pt idx="16297">
                    <c:v>2</c:v>
                  </c:pt>
                  <c:pt idx="16298">
                    <c:v>6</c:v>
                  </c:pt>
                  <c:pt idx="16299">
                    <c:v>3</c:v>
                  </c:pt>
                  <c:pt idx="16300">
                    <c:v>2</c:v>
                  </c:pt>
                  <c:pt idx="16301">
                    <c:v>3</c:v>
                  </c:pt>
                  <c:pt idx="16302">
                    <c:v>4</c:v>
                  </c:pt>
                  <c:pt idx="16303">
                    <c:v>1</c:v>
                  </c:pt>
                  <c:pt idx="16304">
                    <c:v>3</c:v>
                  </c:pt>
                  <c:pt idx="16305">
                    <c:v>7</c:v>
                  </c:pt>
                  <c:pt idx="16306">
                    <c:v>12</c:v>
                  </c:pt>
                  <c:pt idx="16307">
                    <c:v>3</c:v>
                  </c:pt>
                  <c:pt idx="16308">
                    <c:v>6</c:v>
                  </c:pt>
                  <c:pt idx="16309">
                    <c:v>5</c:v>
                  </c:pt>
                  <c:pt idx="16310">
                    <c:v>4</c:v>
                  </c:pt>
                  <c:pt idx="16311">
                    <c:v>1</c:v>
                  </c:pt>
                  <c:pt idx="16312">
                    <c:v>4</c:v>
                  </c:pt>
                  <c:pt idx="16313">
                    <c:v>2</c:v>
                  </c:pt>
                  <c:pt idx="16314">
                    <c:v>1</c:v>
                  </c:pt>
                  <c:pt idx="16315">
                    <c:v>4</c:v>
                  </c:pt>
                  <c:pt idx="16316">
                    <c:v>5</c:v>
                  </c:pt>
                  <c:pt idx="16317">
                    <c:v>2</c:v>
                  </c:pt>
                  <c:pt idx="16318">
                    <c:v>6</c:v>
                  </c:pt>
                  <c:pt idx="16319">
                    <c:v>1</c:v>
                  </c:pt>
                  <c:pt idx="16320">
                    <c:v>1</c:v>
                  </c:pt>
                  <c:pt idx="16321">
                    <c:v>1</c:v>
                  </c:pt>
                  <c:pt idx="16322">
                    <c:v>3</c:v>
                  </c:pt>
                  <c:pt idx="16323">
                    <c:v>2</c:v>
                  </c:pt>
                  <c:pt idx="16324">
                    <c:v>1</c:v>
                  </c:pt>
                  <c:pt idx="16325">
                    <c:v>3</c:v>
                  </c:pt>
                  <c:pt idx="16326">
                    <c:v>3</c:v>
                  </c:pt>
                  <c:pt idx="16327">
                    <c:v>4</c:v>
                  </c:pt>
                  <c:pt idx="16328">
                    <c:v>1</c:v>
                  </c:pt>
                  <c:pt idx="16329">
                    <c:v>4</c:v>
                  </c:pt>
                  <c:pt idx="16330">
                    <c:v>4</c:v>
                  </c:pt>
                  <c:pt idx="16331">
                    <c:v>2</c:v>
                  </c:pt>
                  <c:pt idx="16332">
                    <c:v>9</c:v>
                  </c:pt>
                  <c:pt idx="16333">
                    <c:v>6</c:v>
                  </c:pt>
                  <c:pt idx="16334">
                    <c:v>3</c:v>
                  </c:pt>
                  <c:pt idx="16335">
                    <c:v>9</c:v>
                  </c:pt>
                  <c:pt idx="16336">
                    <c:v>2</c:v>
                  </c:pt>
                  <c:pt idx="16337">
                    <c:v>2</c:v>
                  </c:pt>
                  <c:pt idx="16338">
                    <c:v>3</c:v>
                  </c:pt>
                  <c:pt idx="16339">
                    <c:v>15</c:v>
                  </c:pt>
                  <c:pt idx="16340">
                    <c:v>2</c:v>
                  </c:pt>
                  <c:pt idx="16341">
                    <c:v>4</c:v>
                  </c:pt>
                  <c:pt idx="16342">
                    <c:v>4</c:v>
                  </c:pt>
                  <c:pt idx="16343">
                    <c:v>4</c:v>
                  </c:pt>
                  <c:pt idx="16344">
                    <c:v>4</c:v>
                  </c:pt>
                  <c:pt idx="16345">
                    <c:v>16</c:v>
                  </c:pt>
                  <c:pt idx="16346">
                    <c:v>3</c:v>
                  </c:pt>
                  <c:pt idx="16347">
                    <c:v>3</c:v>
                  </c:pt>
                  <c:pt idx="16348">
                    <c:v>5</c:v>
                  </c:pt>
                  <c:pt idx="16349">
                    <c:v>6</c:v>
                  </c:pt>
                  <c:pt idx="16350">
                    <c:v>5</c:v>
                  </c:pt>
                  <c:pt idx="16351">
                    <c:v>7</c:v>
                  </c:pt>
                  <c:pt idx="16352">
                    <c:v>2</c:v>
                  </c:pt>
                  <c:pt idx="16353">
                    <c:v>5</c:v>
                  </c:pt>
                  <c:pt idx="16354">
                    <c:v>4</c:v>
                  </c:pt>
                  <c:pt idx="16355">
                    <c:v>2</c:v>
                  </c:pt>
                  <c:pt idx="16356">
                    <c:v>1</c:v>
                  </c:pt>
                  <c:pt idx="16357">
                    <c:v>4</c:v>
                  </c:pt>
                  <c:pt idx="16358">
                    <c:v>4</c:v>
                  </c:pt>
                  <c:pt idx="16359">
                    <c:v>1</c:v>
                  </c:pt>
                  <c:pt idx="16360">
                    <c:v>1</c:v>
                  </c:pt>
                  <c:pt idx="16361">
                    <c:v>1</c:v>
                  </c:pt>
                  <c:pt idx="16362">
                    <c:v>4</c:v>
                  </c:pt>
                  <c:pt idx="16363">
                    <c:v>1</c:v>
                  </c:pt>
                  <c:pt idx="16364">
                    <c:v>3</c:v>
                  </c:pt>
                  <c:pt idx="16365">
                    <c:v>8</c:v>
                  </c:pt>
                  <c:pt idx="16366">
                    <c:v>3</c:v>
                  </c:pt>
                  <c:pt idx="16367">
                    <c:v>6</c:v>
                  </c:pt>
                  <c:pt idx="16368">
                    <c:v>4</c:v>
                  </c:pt>
                  <c:pt idx="16369">
                    <c:v>2</c:v>
                  </c:pt>
                  <c:pt idx="16370">
                    <c:v>2</c:v>
                  </c:pt>
                  <c:pt idx="16371">
                    <c:v>2</c:v>
                  </c:pt>
                  <c:pt idx="16372">
                    <c:v>6</c:v>
                  </c:pt>
                  <c:pt idx="16373">
                    <c:v>2</c:v>
                  </c:pt>
                  <c:pt idx="16374">
                    <c:v>17</c:v>
                  </c:pt>
                  <c:pt idx="16375">
                    <c:v>9</c:v>
                  </c:pt>
                  <c:pt idx="16376">
                    <c:v>5</c:v>
                  </c:pt>
                  <c:pt idx="16377">
                    <c:v>2</c:v>
                  </c:pt>
                  <c:pt idx="16378">
                    <c:v>1</c:v>
                  </c:pt>
                  <c:pt idx="16379">
                    <c:v>3</c:v>
                  </c:pt>
                  <c:pt idx="16380">
                    <c:v>5</c:v>
                  </c:pt>
                  <c:pt idx="16381">
                    <c:v>6</c:v>
                  </c:pt>
                  <c:pt idx="16382">
                    <c:v>12</c:v>
                  </c:pt>
                  <c:pt idx="16383">
                    <c:v>6</c:v>
                  </c:pt>
                  <c:pt idx="16384">
                    <c:v>7</c:v>
                  </c:pt>
                  <c:pt idx="16385">
                    <c:v>3</c:v>
                  </c:pt>
                  <c:pt idx="16386">
                    <c:v>1</c:v>
                  </c:pt>
                  <c:pt idx="16387">
                    <c:v>7</c:v>
                  </c:pt>
                  <c:pt idx="16388">
                    <c:v>6</c:v>
                  </c:pt>
                  <c:pt idx="16389">
                    <c:v>2</c:v>
                  </c:pt>
                  <c:pt idx="16390">
                    <c:v>2</c:v>
                  </c:pt>
                  <c:pt idx="16391">
                    <c:v>1</c:v>
                  </c:pt>
                  <c:pt idx="16392">
                    <c:v>4</c:v>
                  </c:pt>
                  <c:pt idx="16393">
                    <c:v>4</c:v>
                  </c:pt>
                  <c:pt idx="16394">
                    <c:v>12</c:v>
                  </c:pt>
                  <c:pt idx="16395">
                    <c:v>3</c:v>
                  </c:pt>
                  <c:pt idx="16396">
                    <c:v>6</c:v>
                  </c:pt>
                  <c:pt idx="16397">
                    <c:v>3</c:v>
                  </c:pt>
                  <c:pt idx="16398">
                    <c:v>2</c:v>
                  </c:pt>
                  <c:pt idx="16399">
                    <c:v>6</c:v>
                  </c:pt>
                  <c:pt idx="16400">
                    <c:v>1</c:v>
                  </c:pt>
                  <c:pt idx="16401">
                    <c:v>1</c:v>
                  </c:pt>
                  <c:pt idx="16402">
                    <c:v>5</c:v>
                  </c:pt>
                  <c:pt idx="16403">
                    <c:v>3</c:v>
                  </c:pt>
                  <c:pt idx="16404">
                    <c:v>7</c:v>
                  </c:pt>
                  <c:pt idx="16405">
                    <c:v>9</c:v>
                  </c:pt>
                  <c:pt idx="16406">
                    <c:v>3</c:v>
                  </c:pt>
                  <c:pt idx="16407">
                    <c:v>3</c:v>
                  </c:pt>
                  <c:pt idx="16408">
                    <c:v>11</c:v>
                  </c:pt>
                  <c:pt idx="16409">
                    <c:v>2</c:v>
                  </c:pt>
                  <c:pt idx="16410">
                    <c:v>1</c:v>
                  </c:pt>
                  <c:pt idx="16411">
                    <c:v>3</c:v>
                  </c:pt>
                  <c:pt idx="16412">
                    <c:v>2</c:v>
                  </c:pt>
                  <c:pt idx="16413">
                    <c:v>2</c:v>
                  </c:pt>
                  <c:pt idx="16414">
                    <c:v>4</c:v>
                  </c:pt>
                  <c:pt idx="16415">
                    <c:v>2</c:v>
                  </c:pt>
                  <c:pt idx="16416">
                    <c:v>10</c:v>
                  </c:pt>
                  <c:pt idx="16417">
                    <c:v>3</c:v>
                  </c:pt>
                  <c:pt idx="16418">
                    <c:v>4</c:v>
                  </c:pt>
                  <c:pt idx="16419">
                    <c:v>2</c:v>
                  </c:pt>
                  <c:pt idx="16420">
                    <c:v>2</c:v>
                  </c:pt>
                  <c:pt idx="16421">
                    <c:v>2</c:v>
                  </c:pt>
                  <c:pt idx="16422">
                    <c:v>1</c:v>
                  </c:pt>
                  <c:pt idx="16423">
                    <c:v>3</c:v>
                  </c:pt>
                  <c:pt idx="16424">
                    <c:v>4</c:v>
                  </c:pt>
                  <c:pt idx="16425">
                    <c:v>2</c:v>
                  </c:pt>
                  <c:pt idx="16426">
                    <c:v>1</c:v>
                  </c:pt>
                  <c:pt idx="16427">
                    <c:v>2</c:v>
                  </c:pt>
                  <c:pt idx="16428">
                    <c:v>8</c:v>
                  </c:pt>
                  <c:pt idx="16429">
                    <c:v>5</c:v>
                  </c:pt>
                  <c:pt idx="16430">
                    <c:v>2</c:v>
                  </c:pt>
                  <c:pt idx="16431">
                    <c:v>6</c:v>
                  </c:pt>
                  <c:pt idx="16432">
                    <c:v>8</c:v>
                  </c:pt>
                  <c:pt idx="16433">
                    <c:v>4</c:v>
                  </c:pt>
                  <c:pt idx="16434">
                    <c:v>6</c:v>
                  </c:pt>
                  <c:pt idx="16435">
                    <c:v>10</c:v>
                  </c:pt>
                  <c:pt idx="16436">
                    <c:v>3</c:v>
                  </c:pt>
                  <c:pt idx="16437">
                    <c:v>3</c:v>
                  </c:pt>
                  <c:pt idx="16438">
                    <c:v>1</c:v>
                  </c:pt>
                  <c:pt idx="16439">
                    <c:v>1</c:v>
                  </c:pt>
                  <c:pt idx="16440">
                    <c:v>1</c:v>
                  </c:pt>
                  <c:pt idx="16441">
                    <c:v>1</c:v>
                  </c:pt>
                  <c:pt idx="16442">
                    <c:v>1</c:v>
                  </c:pt>
                  <c:pt idx="16443">
                    <c:v>1</c:v>
                  </c:pt>
                  <c:pt idx="16444">
                    <c:v>1</c:v>
                  </c:pt>
                  <c:pt idx="16445">
                    <c:v>4</c:v>
                  </c:pt>
                  <c:pt idx="16446">
                    <c:v>1</c:v>
                  </c:pt>
                  <c:pt idx="16447">
                    <c:v>6</c:v>
                  </c:pt>
                  <c:pt idx="16448">
                    <c:v>11</c:v>
                  </c:pt>
                  <c:pt idx="16449">
                    <c:v>4</c:v>
                  </c:pt>
                  <c:pt idx="16450">
                    <c:v>3</c:v>
                  </c:pt>
                  <c:pt idx="16451">
                    <c:v>1</c:v>
                  </c:pt>
                  <c:pt idx="16452">
                    <c:v>5</c:v>
                  </c:pt>
                  <c:pt idx="16453">
                    <c:v>2</c:v>
                  </c:pt>
                  <c:pt idx="16454">
                    <c:v>3</c:v>
                  </c:pt>
                  <c:pt idx="16455">
                    <c:v>2</c:v>
                  </c:pt>
                  <c:pt idx="16456">
                    <c:v>4</c:v>
                  </c:pt>
                  <c:pt idx="16457">
                    <c:v>6</c:v>
                  </c:pt>
                  <c:pt idx="16458">
                    <c:v>1</c:v>
                  </c:pt>
                  <c:pt idx="16459">
                    <c:v>10</c:v>
                  </c:pt>
                  <c:pt idx="16460">
                    <c:v>2</c:v>
                  </c:pt>
                  <c:pt idx="16461">
                    <c:v>3</c:v>
                  </c:pt>
                  <c:pt idx="16462">
                    <c:v>8</c:v>
                  </c:pt>
                  <c:pt idx="16463">
                    <c:v>6</c:v>
                  </c:pt>
                  <c:pt idx="16464">
                    <c:v>9</c:v>
                  </c:pt>
                  <c:pt idx="16465">
                    <c:v>2</c:v>
                  </c:pt>
                  <c:pt idx="16466">
                    <c:v>7</c:v>
                  </c:pt>
                  <c:pt idx="16467">
                    <c:v>4</c:v>
                  </c:pt>
                  <c:pt idx="16468">
                    <c:v>2</c:v>
                  </c:pt>
                  <c:pt idx="16469">
                    <c:v>8</c:v>
                  </c:pt>
                  <c:pt idx="16470">
                    <c:v>2</c:v>
                  </c:pt>
                  <c:pt idx="16471">
                    <c:v>2</c:v>
                  </c:pt>
                  <c:pt idx="16472">
                    <c:v>4</c:v>
                  </c:pt>
                  <c:pt idx="16473">
                    <c:v>5</c:v>
                  </c:pt>
                  <c:pt idx="16474">
                    <c:v>3</c:v>
                  </c:pt>
                  <c:pt idx="16475">
                    <c:v>4</c:v>
                  </c:pt>
                  <c:pt idx="16476">
                    <c:v>3</c:v>
                  </c:pt>
                  <c:pt idx="16477">
                    <c:v>2</c:v>
                  </c:pt>
                  <c:pt idx="16478">
                    <c:v>2</c:v>
                  </c:pt>
                  <c:pt idx="16479">
                    <c:v>1</c:v>
                  </c:pt>
                  <c:pt idx="16480">
                    <c:v>2</c:v>
                  </c:pt>
                  <c:pt idx="16481">
                    <c:v>5</c:v>
                  </c:pt>
                  <c:pt idx="16482">
                    <c:v>1</c:v>
                  </c:pt>
                  <c:pt idx="16483">
                    <c:v>1</c:v>
                  </c:pt>
                  <c:pt idx="16484">
                    <c:v>2</c:v>
                  </c:pt>
                  <c:pt idx="16485">
                    <c:v>5</c:v>
                  </c:pt>
                  <c:pt idx="16486">
                    <c:v>9</c:v>
                  </c:pt>
                  <c:pt idx="16487">
                    <c:v>2</c:v>
                  </c:pt>
                  <c:pt idx="16488">
                    <c:v>1</c:v>
                  </c:pt>
                  <c:pt idx="16489">
                    <c:v>6</c:v>
                  </c:pt>
                  <c:pt idx="16490">
                    <c:v>5</c:v>
                  </c:pt>
                  <c:pt idx="16491">
                    <c:v>6</c:v>
                  </c:pt>
                  <c:pt idx="16492">
                    <c:v>9</c:v>
                  </c:pt>
                  <c:pt idx="16493">
                    <c:v>4</c:v>
                  </c:pt>
                  <c:pt idx="16494">
                    <c:v>6</c:v>
                  </c:pt>
                  <c:pt idx="16495">
                    <c:v>3</c:v>
                  </c:pt>
                  <c:pt idx="16496">
                    <c:v>6</c:v>
                  </c:pt>
                  <c:pt idx="16497">
                    <c:v>2</c:v>
                  </c:pt>
                  <c:pt idx="16498">
                    <c:v>19</c:v>
                  </c:pt>
                  <c:pt idx="16499">
                    <c:v>3</c:v>
                  </c:pt>
                  <c:pt idx="16500">
                    <c:v>2</c:v>
                  </c:pt>
                  <c:pt idx="16501">
                    <c:v>4</c:v>
                  </c:pt>
                  <c:pt idx="16502">
                    <c:v>5</c:v>
                  </c:pt>
                  <c:pt idx="16503">
                    <c:v>6</c:v>
                  </c:pt>
                  <c:pt idx="16504">
                    <c:v>5</c:v>
                  </c:pt>
                  <c:pt idx="16505">
                    <c:v>2</c:v>
                  </c:pt>
                  <c:pt idx="16506">
                    <c:v>7</c:v>
                  </c:pt>
                  <c:pt idx="16507">
                    <c:v>6</c:v>
                  </c:pt>
                  <c:pt idx="16508">
                    <c:v>9</c:v>
                  </c:pt>
                  <c:pt idx="16509">
                    <c:v>5</c:v>
                  </c:pt>
                  <c:pt idx="16510">
                    <c:v>1</c:v>
                  </c:pt>
                  <c:pt idx="16511">
                    <c:v>1</c:v>
                  </c:pt>
                  <c:pt idx="16512">
                    <c:v>1</c:v>
                  </c:pt>
                  <c:pt idx="16513">
                    <c:v>3</c:v>
                  </c:pt>
                  <c:pt idx="16514">
                    <c:v>2</c:v>
                  </c:pt>
                  <c:pt idx="16515">
                    <c:v>2</c:v>
                  </c:pt>
                  <c:pt idx="16516">
                    <c:v>4</c:v>
                  </c:pt>
                  <c:pt idx="16517">
                    <c:v>2</c:v>
                  </c:pt>
                  <c:pt idx="16518">
                    <c:v>1</c:v>
                  </c:pt>
                  <c:pt idx="16519">
                    <c:v>5</c:v>
                  </c:pt>
                  <c:pt idx="16520">
                    <c:v>3</c:v>
                  </c:pt>
                  <c:pt idx="16521">
                    <c:v>6</c:v>
                  </c:pt>
                  <c:pt idx="16522">
                    <c:v>4</c:v>
                  </c:pt>
                  <c:pt idx="16523">
                    <c:v>3</c:v>
                  </c:pt>
                  <c:pt idx="16524">
                    <c:v>5</c:v>
                  </c:pt>
                  <c:pt idx="16525">
                    <c:v>2</c:v>
                  </c:pt>
                  <c:pt idx="16526">
                    <c:v>1</c:v>
                  </c:pt>
                  <c:pt idx="16527">
                    <c:v>10</c:v>
                  </c:pt>
                  <c:pt idx="16528">
                    <c:v>3</c:v>
                  </c:pt>
                  <c:pt idx="16529">
                    <c:v>8</c:v>
                  </c:pt>
                  <c:pt idx="16530">
                    <c:v>1</c:v>
                  </c:pt>
                  <c:pt idx="16531">
                    <c:v>3</c:v>
                  </c:pt>
                  <c:pt idx="16532">
                    <c:v>2</c:v>
                  </c:pt>
                  <c:pt idx="16533">
                    <c:v>6</c:v>
                  </c:pt>
                  <c:pt idx="16534">
                    <c:v>7</c:v>
                  </c:pt>
                  <c:pt idx="16535">
                    <c:v>1</c:v>
                  </c:pt>
                  <c:pt idx="16536">
                    <c:v>1</c:v>
                  </c:pt>
                  <c:pt idx="16537">
                    <c:v>3</c:v>
                  </c:pt>
                  <c:pt idx="16538">
                    <c:v>1</c:v>
                  </c:pt>
                  <c:pt idx="16539">
                    <c:v>8</c:v>
                  </c:pt>
                  <c:pt idx="16540">
                    <c:v>4</c:v>
                  </c:pt>
                  <c:pt idx="16541">
                    <c:v>1</c:v>
                  </c:pt>
                  <c:pt idx="16542">
                    <c:v>3</c:v>
                  </c:pt>
                  <c:pt idx="16543">
                    <c:v>2</c:v>
                  </c:pt>
                  <c:pt idx="16544">
                    <c:v>4</c:v>
                  </c:pt>
                  <c:pt idx="16545">
                    <c:v>4</c:v>
                  </c:pt>
                  <c:pt idx="16546">
                    <c:v>3</c:v>
                  </c:pt>
                  <c:pt idx="16547">
                    <c:v>3</c:v>
                  </c:pt>
                  <c:pt idx="16548">
                    <c:v>2</c:v>
                  </c:pt>
                  <c:pt idx="16549">
                    <c:v>2</c:v>
                  </c:pt>
                  <c:pt idx="16550">
                    <c:v>3</c:v>
                  </c:pt>
                  <c:pt idx="16551">
                    <c:v>4</c:v>
                  </c:pt>
                  <c:pt idx="16552">
                    <c:v>3</c:v>
                  </c:pt>
                  <c:pt idx="16553">
                    <c:v>2</c:v>
                  </c:pt>
                  <c:pt idx="16554">
                    <c:v>7</c:v>
                  </c:pt>
                  <c:pt idx="16555">
                    <c:v>1</c:v>
                  </c:pt>
                  <c:pt idx="16556">
                    <c:v>2</c:v>
                  </c:pt>
                  <c:pt idx="16557">
                    <c:v>2</c:v>
                  </c:pt>
                  <c:pt idx="16558">
                    <c:v>7</c:v>
                  </c:pt>
                  <c:pt idx="16559">
                    <c:v>2</c:v>
                  </c:pt>
                  <c:pt idx="16560">
                    <c:v>2</c:v>
                  </c:pt>
                  <c:pt idx="16561">
                    <c:v>5</c:v>
                  </c:pt>
                  <c:pt idx="16562">
                    <c:v>7</c:v>
                  </c:pt>
                  <c:pt idx="16563">
                    <c:v>1</c:v>
                  </c:pt>
                  <c:pt idx="16564">
                    <c:v>4</c:v>
                  </c:pt>
                  <c:pt idx="16565">
                    <c:v>8</c:v>
                  </c:pt>
                  <c:pt idx="16566">
                    <c:v>3</c:v>
                  </c:pt>
                  <c:pt idx="16567">
                    <c:v>6</c:v>
                  </c:pt>
                  <c:pt idx="16568">
                    <c:v>6</c:v>
                  </c:pt>
                  <c:pt idx="16569">
                    <c:v>3</c:v>
                  </c:pt>
                  <c:pt idx="16570">
                    <c:v>6</c:v>
                  </c:pt>
                  <c:pt idx="16571">
                    <c:v>6</c:v>
                  </c:pt>
                  <c:pt idx="16572">
                    <c:v>5</c:v>
                  </c:pt>
                  <c:pt idx="16573">
                    <c:v>4</c:v>
                  </c:pt>
                  <c:pt idx="16574">
                    <c:v>3</c:v>
                  </c:pt>
                  <c:pt idx="16575">
                    <c:v>9</c:v>
                  </c:pt>
                  <c:pt idx="16576">
                    <c:v>3</c:v>
                  </c:pt>
                  <c:pt idx="16577">
                    <c:v>3</c:v>
                  </c:pt>
                  <c:pt idx="16578">
                    <c:v>4</c:v>
                  </c:pt>
                  <c:pt idx="16579">
                    <c:v>8</c:v>
                  </c:pt>
                  <c:pt idx="16580">
                    <c:v>15</c:v>
                  </c:pt>
                  <c:pt idx="16581">
                    <c:v>4</c:v>
                  </c:pt>
                  <c:pt idx="16582">
                    <c:v>11</c:v>
                  </c:pt>
                  <c:pt idx="16583">
                    <c:v>1</c:v>
                  </c:pt>
                  <c:pt idx="16584">
                    <c:v>3</c:v>
                  </c:pt>
                  <c:pt idx="16585">
                    <c:v>3</c:v>
                  </c:pt>
                  <c:pt idx="16586">
                    <c:v>9</c:v>
                  </c:pt>
                  <c:pt idx="16587">
                    <c:v>3</c:v>
                  </c:pt>
                  <c:pt idx="16588">
                    <c:v>5</c:v>
                  </c:pt>
                  <c:pt idx="16589">
                    <c:v>3</c:v>
                  </c:pt>
                  <c:pt idx="16590">
                    <c:v>13</c:v>
                  </c:pt>
                  <c:pt idx="16591">
                    <c:v>3</c:v>
                  </c:pt>
                  <c:pt idx="16592">
                    <c:v>3</c:v>
                  </c:pt>
                  <c:pt idx="16593">
                    <c:v>1</c:v>
                  </c:pt>
                  <c:pt idx="16594">
                    <c:v>5</c:v>
                  </c:pt>
                  <c:pt idx="16595">
                    <c:v>8</c:v>
                  </c:pt>
                  <c:pt idx="16596">
                    <c:v>7</c:v>
                  </c:pt>
                  <c:pt idx="16597">
                    <c:v>3</c:v>
                  </c:pt>
                  <c:pt idx="16598">
                    <c:v>9</c:v>
                  </c:pt>
                  <c:pt idx="16599">
                    <c:v>6</c:v>
                  </c:pt>
                  <c:pt idx="16600">
                    <c:v>3</c:v>
                  </c:pt>
                  <c:pt idx="16601">
                    <c:v>3</c:v>
                  </c:pt>
                  <c:pt idx="16602">
                    <c:v>6</c:v>
                  </c:pt>
                  <c:pt idx="16603">
                    <c:v>1</c:v>
                  </c:pt>
                  <c:pt idx="16604">
                    <c:v>20</c:v>
                  </c:pt>
                  <c:pt idx="16605">
                    <c:v>3</c:v>
                  </c:pt>
                  <c:pt idx="16606">
                    <c:v>4</c:v>
                  </c:pt>
                  <c:pt idx="16607">
                    <c:v>7</c:v>
                  </c:pt>
                  <c:pt idx="16608">
                    <c:v>2</c:v>
                  </c:pt>
                  <c:pt idx="16609">
                    <c:v>2</c:v>
                  </c:pt>
                  <c:pt idx="16610">
                    <c:v>2</c:v>
                  </c:pt>
                  <c:pt idx="16611">
                    <c:v>10</c:v>
                  </c:pt>
                  <c:pt idx="16612">
                    <c:v>4</c:v>
                  </c:pt>
                  <c:pt idx="16613">
                    <c:v>3</c:v>
                  </c:pt>
                  <c:pt idx="16614">
                    <c:v>1</c:v>
                  </c:pt>
                  <c:pt idx="16615">
                    <c:v>5</c:v>
                  </c:pt>
                  <c:pt idx="16616">
                    <c:v>9</c:v>
                  </c:pt>
                  <c:pt idx="16617">
                    <c:v>3</c:v>
                  </c:pt>
                  <c:pt idx="16618">
                    <c:v>2</c:v>
                  </c:pt>
                  <c:pt idx="16619">
                    <c:v>2</c:v>
                  </c:pt>
                  <c:pt idx="16620">
                    <c:v>1</c:v>
                  </c:pt>
                  <c:pt idx="16621">
                    <c:v>2</c:v>
                  </c:pt>
                  <c:pt idx="16622">
                    <c:v>11</c:v>
                  </c:pt>
                  <c:pt idx="16623">
                    <c:v>4</c:v>
                  </c:pt>
                  <c:pt idx="16624">
                    <c:v>2</c:v>
                  </c:pt>
                  <c:pt idx="16625">
                    <c:v>7</c:v>
                  </c:pt>
                  <c:pt idx="16626">
                    <c:v>2</c:v>
                  </c:pt>
                  <c:pt idx="16627">
                    <c:v>8</c:v>
                  </c:pt>
                  <c:pt idx="16628">
                    <c:v>8</c:v>
                  </c:pt>
                  <c:pt idx="16629">
                    <c:v>7</c:v>
                  </c:pt>
                  <c:pt idx="16630">
                    <c:v>3</c:v>
                  </c:pt>
                  <c:pt idx="16631">
                    <c:v>3</c:v>
                  </c:pt>
                  <c:pt idx="16632">
                    <c:v>3</c:v>
                  </c:pt>
                  <c:pt idx="16633">
                    <c:v>2</c:v>
                  </c:pt>
                  <c:pt idx="16634">
                    <c:v>2</c:v>
                  </c:pt>
                  <c:pt idx="16635">
                    <c:v>8</c:v>
                  </c:pt>
                  <c:pt idx="16636">
                    <c:v>14</c:v>
                  </c:pt>
                  <c:pt idx="16637">
                    <c:v>3</c:v>
                  </c:pt>
                  <c:pt idx="16638">
                    <c:v>5</c:v>
                  </c:pt>
                  <c:pt idx="16639">
                    <c:v>11</c:v>
                  </c:pt>
                  <c:pt idx="16640">
                    <c:v>4</c:v>
                  </c:pt>
                  <c:pt idx="16641">
                    <c:v>7</c:v>
                  </c:pt>
                  <c:pt idx="16642">
                    <c:v>6</c:v>
                  </c:pt>
                  <c:pt idx="16643">
                    <c:v>4</c:v>
                  </c:pt>
                  <c:pt idx="16644">
                    <c:v>14</c:v>
                  </c:pt>
                  <c:pt idx="16645">
                    <c:v>13</c:v>
                  </c:pt>
                  <c:pt idx="16646">
                    <c:v>5</c:v>
                  </c:pt>
                  <c:pt idx="16647">
                    <c:v>7</c:v>
                  </c:pt>
                  <c:pt idx="16648">
                    <c:v>2</c:v>
                  </c:pt>
                  <c:pt idx="16649">
                    <c:v>6</c:v>
                  </c:pt>
                  <c:pt idx="16650">
                    <c:v>3</c:v>
                  </c:pt>
                  <c:pt idx="16651">
                    <c:v>1</c:v>
                  </c:pt>
                  <c:pt idx="16652">
                    <c:v>5</c:v>
                  </c:pt>
                  <c:pt idx="16653">
                    <c:v>9</c:v>
                  </c:pt>
                  <c:pt idx="16654">
                    <c:v>3</c:v>
                  </c:pt>
                  <c:pt idx="16655">
                    <c:v>8</c:v>
                  </c:pt>
                  <c:pt idx="16656">
                    <c:v>4</c:v>
                  </c:pt>
                  <c:pt idx="16657">
                    <c:v>2</c:v>
                  </c:pt>
                  <c:pt idx="16658">
                    <c:v>2</c:v>
                  </c:pt>
                  <c:pt idx="16659">
                    <c:v>1</c:v>
                  </c:pt>
                  <c:pt idx="16660">
                    <c:v>3</c:v>
                  </c:pt>
                  <c:pt idx="16661">
                    <c:v>4</c:v>
                  </c:pt>
                  <c:pt idx="16662">
                    <c:v>6</c:v>
                  </c:pt>
                  <c:pt idx="16663">
                    <c:v>1</c:v>
                  </c:pt>
                  <c:pt idx="16664">
                    <c:v>2</c:v>
                  </c:pt>
                  <c:pt idx="16665">
                    <c:v>5</c:v>
                  </c:pt>
                  <c:pt idx="16666">
                    <c:v>5</c:v>
                  </c:pt>
                  <c:pt idx="16667">
                    <c:v>3</c:v>
                  </c:pt>
                  <c:pt idx="16668">
                    <c:v>2</c:v>
                  </c:pt>
                  <c:pt idx="16669">
                    <c:v>2</c:v>
                  </c:pt>
                  <c:pt idx="16670">
                    <c:v>8</c:v>
                  </c:pt>
                  <c:pt idx="16671">
                    <c:v>6</c:v>
                  </c:pt>
                  <c:pt idx="16672">
                    <c:v>8</c:v>
                  </c:pt>
                  <c:pt idx="16673">
                    <c:v>3</c:v>
                  </c:pt>
                  <c:pt idx="16674">
                    <c:v>2</c:v>
                  </c:pt>
                  <c:pt idx="16675">
                    <c:v>5</c:v>
                  </c:pt>
                  <c:pt idx="16676">
                    <c:v>11</c:v>
                  </c:pt>
                  <c:pt idx="16677">
                    <c:v>16</c:v>
                  </c:pt>
                  <c:pt idx="16678">
                    <c:v>7</c:v>
                  </c:pt>
                  <c:pt idx="16679">
                    <c:v>3</c:v>
                  </c:pt>
                  <c:pt idx="16680">
                    <c:v>1</c:v>
                  </c:pt>
                  <c:pt idx="16681">
                    <c:v>1</c:v>
                  </c:pt>
                  <c:pt idx="16682">
                    <c:v>10</c:v>
                  </c:pt>
                  <c:pt idx="16683">
                    <c:v>5</c:v>
                  </c:pt>
                  <c:pt idx="16684">
                    <c:v>3</c:v>
                  </c:pt>
                  <c:pt idx="16685">
                    <c:v>11</c:v>
                  </c:pt>
                  <c:pt idx="16686">
                    <c:v>4</c:v>
                  </c:pt>
                  <c:pt idx="16687">
                    <c:v>10</c:v>
                  </c:pt>
                  <c:pt idx="16688">
                    <c:v>4</c:v>
                  </c:pt>
                  <c:pt idx="16689">
                    <c:v>12</c:v>
                  </c:pt>
                  <c:pt idx="16690">
                    <c:v>2</c:v>
                  </c:pt>
                  <c:pt idx="16691">
                    <c:v>5</c:v>
                  </c:pt>
                  <c:pt idx="16692">
                    <c:v>4</c:v>
                  </c:pt>
                  <c:pt idx="16693">
                    <c:v>3</c:v>
                  </c:pt>
                  <c:pt idx="16694">
                    <c:v>2</c:v>
                  </c:pt>
                  <c:pt idx="16695">
                    <c:v>2</c:v>
                  </c:pt>
                  <c:pt idx="16696">
                    <c:v>7</c:v>
                  </c:pt>
                  <c:pt idx="16697">
                    <c:v>2</c:v>
                  </c:pt>
                  <c:pt idx="16698">
                    <c:v>5</c:v>
                  </c:pt>
                  <c:pt idx="16699">
                    <c:v>4</c:v>
                  </c:pt>
                  <c:pt idx="16700">
                    <c:v>3</c:v>
                  </c:pt>
                  <c:pt idx="16701">
                    <c:v>7</c:v>
                  </c:pt>
                  <c:pt idx="16702">
                    <c:v>8</c:v>
                  </c:pt>
                  <c:pt idx="16703">
                    <c:v>6</c:v>
                  </c:pt>
                  <c:pt idx="16704">
                    <c:v>7</c:v>
                  </c:pt>
                  <c:pt idx="16705">
                    <c:v>3</c:v>
                  </c:pt>
                  <c:pt idx="16706">
                    <c:v>1</c:v>
                  </c:pt>
                  <c:pt idx="16707">
                    <c:v>1</c:v>
                  </c:pt>
                  <c:pt idx="16708">
                    <c:v>1</c:v>
                  </c:pt>
                  <c:pt idx="16709">
                    <c:v>2</c:v>
                  </c:pt>
                  <c:pt idx="16710">
                    <c:v>7</c:v>
                  </c:pt>
                  <c:pt idx="16711">
                    <c:v>1</c:v>
                  </c:pt>
                  <c:pt idx="16712">
                    <c:v>2</c:v>
                  </c:pt>
                  <c:pt idx="16713">
                    <c:v>3</c:v>
                  </c:pt>
                  <c:pt idx="16714">
                    <c:v>2</c:v>
                  </c:pt>
                  <c:pt idx="16715">
                    <c:v>3</c:v>
                  </c:pt>
                  <c:pt idx="16716">
                    <c:v>5</c:v>
                  </c:pt>
                  <c:pt idx="16717">
                    <c:v>2</c:v>
                  </c:pt>
                  <c:pt idx="16718">
                    <c:v>5</c:v>
                  </c:pt>
                  <c:pt idx="16719">
                    <c:v>5</c:v>
                  </c:pt>
                  <c:pt idx="16720">
                    <c:v>3</c:v>
                  </c:pt>
                  <c:pt idx="16721">
                    <c:v>1</c:v>
                  </c:pt>
                  <c:pt idx="16722">
                    <c:v>11</c:v>
                  </c:pt>
                  <c:pt idx="16723">
                    <c:v>9</c:v>
                  </c:pt>
                  <c:pt idx="16724">
                    <c:v>11</c:v>
                  </c:pt>
                  <c:pt idx="16725">
                    <c:v>6</c:v>
                  </c:pt>
                  <c:pt idx="16726">
                    <c:v>4</c:v>
                  </c:pt>
                  <c:pt idx="16727">
                    <c:v>6</c:v>
                  </c:pt>
                  <c:pt idx="16728">
                    <c:v>3</c:v>
                  </c:pt>
                  <c:pt idx="16729">
                    <c:v>2</c:v>
                  </c:pt>
                  <c:pt idx="16730">
                    <c:v>2</c:v>
                  </c:pt>
                  <c:pt idx="16731">
                    <c:v>7</c:v>
                  </c:pt>
                  <c:pt idx="16732">
                    <c:v>5</c:v>
                  </c:pt>
                  <c:pt idx="16733">
                    <c:v>3</c:v>
                  </c:pt>
                  <c:pt idx="16734">
                    <c:v>4</c:v>
                  </c:pt>
                  <c:pt idx="16735">
                    <c:v>5</c:v>
                  </c:pt>
                  <c:pt idx="16736">
                    <c:v>5</c:v>
                  </c:pt>
                  <c:pt idx="16737">
                    <c:v>4</c:v>
                  </c:pt>
                  <c:pt idx="16738">
                    <c:v>3</c:v>
                  </c:pt>
                  <c:pt idx="16739">
                    <c:v>7</c:v>
                  </c:pt>
                  <c:pt idx="16740">
                    <c:v>2</c:v>
                  </c:pt>
                  <c:pt idx="16741">
                    <c:v>2</c:v>
                  </c:pt>
                  <c:pt idx="16742">
                    <c:v>8</c:v>
                  </c:pt>
                  <c:pt idx="16743">
                    <c:v>8</c:v>
                  </c:pt>
                  <c:pt idx="16744">
                    <c:v>8</c:v>
                  </c:pt>
                  <c:pt idx="16745">
                    <c:v>11</c:v>
                  </c:pt>
                  <c:pt idx="16746">
                    <c:v>12</c:v>
                  </c:pt>
                  <c:pt idx="16747">
                    <c:v>3</c:v>
                  </c:pt>
                  <c:pt idx="16748">
                    <c:v>11</c:v>
                  </c:pt>
                  <c:pt idx="16749">
                    <c:v>2</c:v>
                  </c:pt>
                  <c:pt idx="16750">
                    <c:v>4</c:v>
                  </c:pt>
                  <c:pt idx="16751">
                    <c:v>1</c:v>
                  </c:pt>
                  <c:pt idx="16752">
                    <c:v>9</c:v>
                  </c:pt>
                  <c:pt idx="16753">
                    <c:v>3</c:v>
                  </c:pt>
                  <c:pt idx="16754">
                    <c:v>2</c:v>
                  </c:pt>
                  <c:pt idx="16755">
                    <c:v>5</c:v>
                  </c:pt>
                  <c:pt idx="16756">
                    <c:v>2</c:v>
                  </c:pt>
                  <c:pt idx="16757">
                    <c:v>5</c:v>
                  </c:pt>
                  <c:pt idx="16758">
                    <c:v>2</c:v>
                  </c:pt>
                  <c:pt idx="16759">
                    <c:v>9</c:v>
                  </c:pt>
                  <c:pt idx="16760">
                    <c:v>4</c:v>
                  </c:pt>
                  <c:pt idx="16761">
                    <c:v>8</c:v>
                  </c:pt>
                  <c:pt idx="16762">
                    <c:v>19</c:v>
                  </c:pt>
                  <c:pt idx="16763">
                    <c:v>2</c:v>
                  </c:pt>
                  <c:pt idx="16764">
                    <c:v>2</c:v>
                  </c:pt>
                  <c:pt idx="16765">
                    <c:v>8</c:v>
                  </c:pt>
                  <c:pt idx="16766">
                    <c:v>1</c:v>
                  </c:pt>
                  <c:pt idx="16767">
                    <c:v>1</c:v>
                  </c:pt>
                  <c:pt idx="16768">
                    <c:v>8</c:v>
                  </c:pt>
                  <c:pt idx="16769">
                    <c:v>2</c:v>
                  </c:pt>
                  <c:pt idx="16770">
                    <c:v>9</c:v>
                  </c:pt>
                  <c:pt idx="16771">
                    <c:v>2</c:v>
                  </c:pt>
                  <c:pt idx="16772">
                    <c:v>2</c:v>
                  </c:pt>
                  <c:pt idx="16773">
                    <c:v>20</c:v>
                  </c:pt>
                  <c:pt idx="16774">
                    <c:v>8</c:v>
                  </c:pt>
                  <c:pt idx="16775">
                    <c:v>1</c:v>
                  </c:pt>
                  <c:pt idx="16776">
                    <c:v>6</c:v>
                  </c:pt>
                  <c:pt idx="16777">
                    <c:v>2</c:v>
                  </c:pt>
                  <c:pt idx="16778">
                    <c:v>2</c:v>
                  </c:pt>
                  <c:pt idx="16779">
                    <c:v>3</c:v>
                  </c:pt>
                  <c:pt idx="16780">
                    <c:v>11</c:v>
                  </c:pt>
                  <c:pt idx="16781">
                    <c:v>1</c:v>
                  </c:pt>
                  <c:pt idx="16782">
                    <c:v>2</c:v>
                  </c:pt>
                  <c:pt idx="16783">
                    <c:v>1</c:v>
                  </c:pt>
                  <c:pt idx="16784">
                    <c:v>5</c:v>
                  </c:pt>
                  <c:pt idx="16785">
                    <c:v>8</c:v>
                  </c:pt>
                  <c:pt idx="16786">
                    <c:v>3</c:v>
                  </c:pt>
                  <c:pt idx="16787">
                    <c:v>3</c:v>
                  </c:pt>
                  <c:pt idx="16788">
                    <c:v>3</c:v>
                  </c:pt>
                  <c:pt idx="16789">
                    <c:v>2</c:v>
                  </c:pt>
                  <c:pt idx="16790">
                    <c:v>4</c:v>
                  </c:pt>
                  <c:pt idx="16791">
                    <c:v>1</c:v>
                  </c:pt>
                  <c:pt idx="16792">
                    <c:v>3</c:v>
                  </c:pt>
                  <c:pt idx="16793">
                    <c:v>5</c:v>
                  </c:pt>
                  <c:pt idx="16794">
                    <c:v>7</c:v>
                  </c:pt>
                  <c:pt idx="16795">
                    <c:v>2</c:v>
                  </c:pt>
                  <c:pt idx="16796">
                    <c:v>9</c:v>
                  </c:pt>
                  <c:pt idx="16797">
                    <c:v>1</c:v>
                  </c:pt>
                  <c:pt idx="16798">
                    <c:v>5</c:v>
                  </c:pt>
                  <c:pt idx="16799">
                    <c:v>5</c:v>
                  </c:pt>
                  <c:pt idx="16800">
                    <c:v>2</c:v>
                  </c:pt>
                  <c:pt idx="16801">
                    <c:v>2</c:v>
                  </c:pt>
                  <c:pt idx="16802">
                    <c:v>5</c:v>
                  </c:pt>
                  <c:pt idx="16803">
                    <c:v>2</c:v>
                  </c:pt>
                  <c:pt idx="16804">
                    <c:v>3</c:v>
                  </c:pt>
                  <c:pt idx="16805">
                    <c:v>7</c:v>
                  </c:pt>
                  <c:pt idx="16806">
                    <c:v>2</c:v>
                  </c:pt>
                  <c:pt idx="16807">
                    <c:v>2</c:v>
                  </c:pt>
                  <c:pt idx="16808">
                    <c:v>2</c:v>
                  </c:pt>
                  <c:pt idx="16809">
                    <c:v>1</c:v>
                  </c:pt>
                  <c:pt idx="16810">
                    <c:v>4</c:v>
                  </c:pt>
                  <c:pt idx="16811">
                    <c:v>2</c:v>
                  </c:pt>
                  <c:pt idx="16812">
                    <c:v>1</c:v>
                  </c:pt>
                  <c:pt idx="16813">
                    <c:v>2</c:v>
                  </c:pt>
                  <c:pt idx="16814">
                    <c:v>2</c:v>
                  </c:pt>
                  <c:pt idx="16815">
                    <c:v>5</c:v>
                  </c:pt>
                  <c:pt idx="16816">
                    <c:v>2</c:v>
                  </c:pt>
                  <c:pt idx="16817">
                    <c:v>2</c:v>
                  </c:pt>
                  <c:pt idx="16818">
                    <c:v>1</c:v>
                  </c:pt>
                  <c:pt idx="16819">
                    <c:v>1</c:v>
                  </c:pt>
                  <c:pt idx="16820">
                    <c:v>10</c:v>
                  </c:pt>
                  <c:pt idx="16821">
                    <c:v>2</c:v>
                  </c:pt>
                  <c:pt idx="16822">
                    <c:v>5</c:v>
                  </c:pt>
                  <c:pt idx="16823">
                    <c:v>3</c:v>
                  </c:pt>
                  <c:pt idx="16824">
                    <c:v>3</c:v>
                  </c:pt>
                  <c:pt idx="16825">
                    <c:v>2</c:v>
                  </c:pt>
                  <c:pt idx="16826">
                    <c:v>4</c:v>
                  </c:pt>
                  <c:pt idx="16827">
                    <c:v>12</c:v>
                  </c:pt>
                  <c:pt idx="16828">
                    <c:v>3</c:v>
                  </c:pt>
                  <c:pt idx="16829">
                    <c:v>3</c:v>
                  </c:pt>
                  <c:pt idx="16830">
                    <c:v>3</c:v>
                  </c:pt>
                  <c:pt idx="16831">
                    <c:v>2</c:v>
                  </c:pt>
                  <c:pt idx="16832">
                    <c:v>2</c:v>
                  </c:pt>
                  <c:pt idx="16833">
                    <c:v>6</c:v>
                  </c:pt>
                  <c:pt idx="16834">
                    <c:v>17</c:v>
                  </c:pt>
                  <c:pt idx="16835">
                    <c:v>4</c:v>
                  </c:pt>
                  <c:pt idx="16836">
                    <c:v>1</c:v>
                  </c:pt>
                  <c:pt idx="16837">
                    <c:v>3</c:v>
                  </c:pt>
                  <c:pt idx="16838">
                    <c:v>1</c:v>
                  </c:pt>
                  <c:pt idx="16839">
                    <c:v>9</c:v>
                  </c:pt>
                  <c:pt idx="16840">
                    <c:v>10</c:v>
                  </c:pt>
                  <c:pt idx="16841">
                    <c:v>3</c:v>
                  </c:pt>
                  <c:pt idx="16842">
                    <c:v>7</c:v>
                  </c:pt>
                  <c:pt idx="16843">
                    <c:v>2</c:v>
                  </c:pt>
                  <c:pt idx="16844">
                    <c:v>5</c:v>
                  </c:pt>
                  <c:pt idx="16845">
                    <c:v>2</c:v>
                  </c:pt>
                  <c:pt idx="16846">
                    <c:v>3</c:v>
                  </c:pt>
                  <c:pt idx="16847">
                    <c:v>2</c:v>
                  </c:pt>
                  <c:pt idx="16848">
                    <c:v>3</c:v>
                  </c:pt>
                  <c:pt idx="16849">
                    <c:v>4</c:v>
                  </c:pt>
                  <c:pt idx="16850">
                    <c:v>5</c:v>
                  </c:pt>
                  <c:pt idx="16851">
                    <c:v>5</c:v>
                  </c:pt>
                  <c:pt idx="16852">
                    <c:v>2</c:v>
                  </c:pt>
                  <c:pt idx="16853">
                    <c:v>8</c:v>
                  </c:pt>
                  <c:pt idx="16854">
                    <c:v>3</c:v>
                  </c:pt>
                  <c:pt idx="16855">
                    <c:v>1</c:v>
                  </c:pt>
                  <c:pt idx="16856">
                    <c:v>2</c:v>
                  </c:pt>
                  <c:pt idx="16857">
                    <c:v>6</c:v>
                  </c:pt>
                  <c:pt idx="16858">
                    <c:v>5</c:v>
                  </c:pt>
                  <c:pt idx="16859">
                    <c:v>1</c:v>
                  </c:pt>
                  <c:pt idx="16860">
                    <c:v>3</c:v>
                  </c:pt>
                  <c:pt idx="16861">
                    <c:v>5</c:v>
                  </c:pt>
                  <c:pt idx="16862">
                    <c:v>8</c:v>
                  </c:pt>
                  <c:pt idx="16863">
                    <c:v>7</c:v>
                  </c:pt>
                  <c:pt idx="16864">
                    <c:v>3</c:v>
                  </c:pt>
                  <c:pt idx="16865">
                    <c:v>3</c:v>
                  </c:pt>
                  <c:pt idx="16866">
                    <c:v>8</c:v>
                  </c:pt>
                  <c:pt idx="16867">
                    <c:v>4</c:v>
                  </c:pt>
                  <c:pt idx="16868">
                    <c:v>11</c:v>
                  </c:pt>
                  <c:pt idx="16869">
                    <c:v>6</c:v>
                  </c:pt>
                  <c:pt idx="16870">
                    <c:v>3</c:v>
                  </c:pt>
                  <c:pt idx="16871">
                    <c:v>5</c:v>
                  </c:pt>
                  <c:pt idx="16872">
                    <c:v>3</c:v>
                  </c:pt>
                  <c:pt idx="16873">
                    <c:v>7</c:v>
                  </c:pt>
                  <c:pt idx="16874">
                    <c:v>1</c:v>
                  </c:pt>
                  <c:pt idx="16875">
                    <c:v>6</c:v>
                  </c:pt>
                  <c:pt idx="16876">
                    <c:v>4</c:v>
                  </c:pt>
                  <c:pt idx="16877">
                    <c:v>4</c:v>
                  </c:pt>
                  <c:pt idx="16878">
                    <c:v>3</c:v>
                  </c:pt>
                  <c:pt idx="16879">
                    <c:v>17</c:v>
                  </c:pt>
                  <c:pt idx="16880">
                    <c:v>3</c:v>
                  </c:pt>
                  <c:pt idx="16881">
                    <c:v>7</c:v>
                  </c:pt>
                  <c:pt idx="16882">
                    <c:v>5</c:v>
                  </c:pt>
                  <c:pt idx="16883">
                    <c:v>3</c:v>
                  </c:pt>
                  <c:pt idx="16884">
                    <c:v>2</c:v>
                  </c:pt>
                  <c:pt idx="16885">
                    <c:v>5</c:v>
                  </c:pt>
                  <c:pt idx="16886">
                    <c:v>4</c:v>
                  </c:pt>
                  <c:pt idx="16887">
                    <c:v>3</c:v>
                  </c:pt>
                  <c:pt idx="16888">
                    <c:v>2</c:v>
                  </c:pt>
                  <c:pt idx="16889">
                    <c:v>4</c:v>
                  </c:pt>
                  <c:pt idx="16890">
                    <c:v>2</c:v>
                  </c:pt>
                  <c:pt idx="16891">
                    <c:v>2</c:v>
                  </c:pt>
                  <c:pt idx="16892">
                    <c:v>2</c:v>
                  </c:pt>
                  <c:pt idx="16893">
                    <c:v>5</c:v>
                  </c:pt>
                  <c:pt idx="16894">
                    <c:v>1</c:v>
                  </c:pt>
                  <c:pt idx="16895">
                    <c:v>1</c:v>
                  </c:pt>
                  <c:pt idx="16896">
                    <c:v>1</c:v>
                  </c:pt>
                  <c:pt idx="16897">
                    <c:v>2</c:v>
                  </c:pt>
                  <c:pt idx="16898">
                    <c:v>7</c:v>
                  </c:pt>
                  <c:pt idx="16899">
                    <c:v>4</c:v>
                  </c:pt>
                  <c:pt idx="16900">
                    <c:v>1</c:v>
                  </c:pt>
                  <c:pt idx="16901">
                    <c:v>1</c:v>
                  </c:pt>
                  <c:pt idx="16902">
                    <c:v>1</c:v>
                  </c:pt>
                  <c:pt idx="16903">
                    <c:v>4</c:v>
                  </c:pt>
                  <c:pt idx="16904">
                    <c:v>9</c:v>
                  </c:pt>
                  <c:pt idx="16905">
                    <c:v>11</c:v>
                  </c:pt>
                  <c:pt idx="16906">
                    <c:v>11</c:v>
                  </c:pt>
                  <c:pt idx="16907">
                    <c:v>4</c:v>
                  </c:pt>
                  <c:pt idx="16908">
                    <c:v>5</c:v>
                  </c:pt>
                  <c:pt idx="16909">
                    <c:v>4</c:v>
                  </c:pt>
                  <c:pt idx="16910">
                    <c:v>16</c:v>
                  </c:pt>
                  <c:pt idx="16911">
                    <c:v>15</c:v>
                  </c:pt>
                  <c:pt idx="16912">
                    <c:v>5</c:v>
                  </c:pt>
                  <c:pt idx="16913">
                    <c:v>3</c:v>
                  </c:pt>
                  <c:pt idx="16914">
                    <c:v>2</c:v>
                  </c:pt>
                  <c:pt idx="16915">
                    <c:v>2</c:v>
                  </c:pt>
                  <c:pt idx="16916">
                    <c:v>6</c:v>
                  </c:pt>
                  <c:pt idx="16917">
                    <c:v>1</c:v>
                  </c:pt>
                  <c:pt idx="16918">
                    <c:v>5</c:v>
                  </c:pt>
                  <c:pt idx="16919">
                    <c:v>13</c:v>
                  </c:pt>
                  <c:pt idx="16920">
                    <c:v>7</c:v>
                  </c:pt>
                  <c:pt idx="16921">
                    <c:v>15</c:v>
                  </c:pt>
                  <c:pt idx="16922">
                    <c:v>7</c:v>
                  </c:pt>
                  <c:pt idx="16923">
                    <c:v>5</c:v>
                  </c:pt>
                  <c:pt idx="16924">
                    <c:v>4</c:v>
                  </c:pt>
                  <c:pt idx="16925">
                    <c:v>5</c:v>
                  </c:pt>
                  <c:pt idx="16926">
                    <c:v>6</c:v>
                  </c:pt>
                  <c:pt idx="16927">
                    <c:v>4</c:v>
                  </c:pt>
                  <c:pt idx="16928">
                    <c:v>1</c:v>
                  </c:pt>
                  <c:pt idx="16929">
                    <c:v>13</c:v>
                  </c:pt>
                  <c:pt idx="16930">
                    <c:v>2</c:v>
                  </c:pt>
                  <c:pt idx="16931">
                    <c:v>6</c:v>
                  </c:pt>
                  <c:pt idx="16932">
                    <c:v>6</c:v>
                  </c:pt>
                  <c:pt idx="16933">
                    <c:v>13</c:v>
                  </c:pt>
                  <c:pt idx="16934">
                    <c:v>2</c:v>
                  </c:pt>
                  <c:pt idx="16935">
                    <c:v>7</c:v>
                  </c:pt>
                  <c:pt idx="16936">
                    <c:v>1</c:v>
                  </c:pt>
                  <c:pt idx="16937">
                    <c:v>2</c:v>
                  </c:pt>
                  <c:pt idx="16938">
                    <c:v>9</c:v>
                  </c:pt>
                  <c:pt idx="16939">
                    <c:v>4</c:v>
                  </c:pt>
                  <c:pt idx="16940">
                    <c:v>3</c:v>
                  </c:pt>
                  <c:pt idx="16941">
                    <c:v>3</c:v>
                  </c:pt>
                  <c:pt idx="16942">
                    <c:v>1</c:v>
                  </c:pt>
                  <c:pt idx="16943">
                    <c:v>15</c:v>
                  </c:pt>
                  <c:pt idx="16944">
                    <c:v>5</c:v>
                  </c:pt>
                  <c:pt idx="16945">
                    <c:v>2</c:v>
                  </c:pt>
                  <c:pt idx="16946">
                    <c:v>4</c:v>
                  </c:pt>
                  <c:pt idx="16947">
                    <c:v>3</c:v>
                  </c:pt>
                  <c:pt idx="16948">
                    <c:v>5</c:v>
                  </c:pt>
                  <c:pt idx="16949">
                    <c:v>4</c:v>
                  </c:pt>
                  <c:pt idx="16950">
                    <c:v>1</c:v>
                  </c:pt>
                  <c:pt idx="16951">
                    <c:v>11</c:v>
                  </c:pt>
                  <c:pt idx="16952">
                    <c:v>4</c:v>
                  </c:pt>
                  <c:pt idx="16953">
                    <c:v>6</c:v>
                  </c:pt>
                  <c:pt idx="16954">
                    <c:v>12</c:v>
                  </c:pt>
                  <c:pt idx="16955">
                    <c:v>4</c:v>
                  </c:pt>
                  <c:pt idx="16956">
                    <c:v>3</c:v>
                  </c:pt>
                  <c:pt idx="16957">
                    <c:v>2</c:v>
                  </c:pt>
                  <c:pt idx="16958">
                    <c:v>1</c:v>
                  </c:pt>
                  <c:pt idx="16959">
                    <c:v>4</c:v>
                  </c:pt>
                  <c:pt idx="16960">
                    <c:v>1</c:v>
                  </c:pt>
                  <c:pt idx="16961">
                    <c:v>2</c:v>
                  </c:pt>
                  <c:pt idx="16962">
                    <c:v>7</c:v>
                  </c:pt>
                  <c:pt idx="16963">
                    <c:v>7</c:v>
                  </c:pt>
                  <c:pt idx="16964">
                    <c:v>1</c:v>
                  </c:pt>
                  <c:pt idx="16965">
                    <c:v>7</c:v>
                  </c:pt>
                  <c:pt idx="16966">
                    <c:v>3</c:v>
                  </c:pt>
                  <c:pt idx="16967">
                    <c:v>11</c:v>
                  </c:pt>
                  <c:pt idx="16968">
                    <c:v>7</c:v>
                  </c:pt>
                  <c:pt idx="16969">
                    <c:v>2</c:v>
                  </c:pt>
                  <c:pt idx="16970">
                    <c:v>5</c:v>
                  </c:pt>
                  <c:pt idx="16971">
                    <c:v>7</c:v>
                  </c:pt>
                  <c:pt idx="16972">
                    <c:v>3</c:v>
                  </c:pt>
                  <c:pt idx="16973">
                    <c:v>3</c:v>
                  </c:pt>
                  <c:pt idx="16974">
                    <c:v>15</c:v>
                  </c:pt>
                  <c:pt idx="16975">
                    <c:v>3</c:v>
                  </c:pt>
                  <c:pt idx="16976">
                    <c:v>6</c:v>
                  </c:pt>
                  <c:pt idx="16977">
                    <c:v>1</c:v>
                  </c:pt>
                  <c:pt idx="16978">
                    <c:v>2</c:v>
                  </c:pt>
                  <c:pt idx="16979">
                    <c:v>4</c:v>
                  </c:pt>
                  <c:pt idx="16980">
                    <c:v>5</c:v>
                  </c:pt>
                  <c:pt idx="16981">
                    <c:v>6</c:v>
                  </c:pt>
                  <c:pt idx="16982">
                    <c:v>2</c:v>
                  </c:pt>
                  <c:pt idx="16983">
                    <c:v>4</c:v>
                  </c:pt>
                  <c:pt idx="16984">
                    <c:v>3</c:v>
                  </c:pt>
                  <c:pt idx="16985">
                    <c:v>2</c:v>
                  </c:pt>
                  <c:pt idx="16986">
                    <c:v>9</c:v>
                  </c:pt>
                  <c:pt idx="16987">
                    <c:v>1</c:v>
                  </c:pt>
                  <c:pt idx="16988">
                    <c:v>6</c:v>
                  </c:pt>
                  <c:pt idx="16989">
                    <c:v>8</c:v>
                  </c:pt>
                  <c:pt idx="16990">
                    <c:v>3</c:v>
                  </c:pt>
                  <c:pt idx="16991">
                    <c:v>2</c:v>
                  </c:pt>
                  <c:pt idx="16992">
                    <c:v>1</c:v>
                  </c:pt>
                  <c:pt idx="16993">
                    <c:v>2</c:v>
                  </c:pt>
                  <c:pt idx="16994">
                    <c:v>4</c:v>
                  </c:pt>
                  <c:pt idx="16995">
                    <c:v>10</c:v>
                  </c:pt>
                  <c:pt idx="16996">
                    <c:v>3</c:v>
                  </c:pt>
                  <c:pt idx="16997">
                    <c:v>2</c:v>
                  </c:pt>
                  <c:pt idx="16998">
                    <c:v>4</c:v>
                  </c:pt>
                  <c:pt idx="16999">
                    <c:v>2</c:v>
                  </c:pt>
                  <c:pt idx="17000">
                    <c:v>3</c:v>
                  </c:pt>
                  <c:pt idx="17001">
                    <c:v>3</c:v>
                  </c:pt>
                  <c:pt idx="17002">
                    <c:v>4</c:v>
                  </c:pt>
                  <c:pt idx="17003">
                    <c:v>6</c:v>
                  </c:pt>
                  <c:pt idx="17004">
                    <c:v>19</c:v>
                  </c:pt>
                  <c:pt idx="17005">
                    <c:v>3</c:v>
                  </c:pt>
                  <c:pt idx="17006">
                    <c:v>4</c:v>
                  </c:pt>
                  <c:pt idx="17007">
                    <c:v>5</c:v>
                  </c:pt>
                  <c:pt idx="17008">
                    <c:v>4</c:v>
                  </c:pt>
                  <c:pt idx="17009">
                    <c:v>1</c:v>
                  </c:pt>
                  <c:pt idx="17010">
                    <c:v>7</c:v>
                  </c:pt>
                  <c:pt idx="17011">
                    <c:v>7</c:v>
                  </c:pt>
                  <c:pt idx="17012">
                    <c:v>2</c:v>
                  </c:pt>
                  <c:pt idx="17013">
                    <c:v>2</c:v>
                  </c:pt>
                  <c:pt idx="17014">
                    <c:v>2</c:v>
                  </c:pt>
                  <c:pt idx="17015">
                    <c:v>4</c:v>
                  </c:pt>
                  <c:pt idx="17016">
                    <c:v>2</c:v>
                  </c:pt>
                  <c:pt idx="17017">
                    <c:v>2</c:v>
                  </c:pt>
                  <c:pt idx="17018">
                    <c:v>4</c:v>
                  </c:pt>
                  <c:pt idx="17019">
                    <c:v>3</c:v>
                  </c:pt>
                  <c:pt idx="17020">
                    <c:v>9</c:v>
                  </c:pt>
                  <c:pt idx="17021">
                    <c:v>2</c:v>
                  </c:pt>
                  <c:pt idx="17022">
                    <c:v>6</c:v>
                  </c:pt>
                  <c:pt idx="17023">
                    <c:v>14</c:v>
                  </c:pt>
                  <c:pt idx="17024">
                    <c:v>10</c:v>
                  </c:pt>
                  <c:pt idx="17025">
                    <c:v>3</c:v>
                  </c:pt>
                  <c:pt idx="17026">
                    <c:v>6</c:v>
                  </c:pt>
                  <c:pt idx="17027">
                    <c:v>2</c:v>
                  </c:pt>
                  <c:pt idx="17028">
                    <c:v>4</c:v>
                  </c:pt>
                  <c:pt idx="17029">
                    <c:v>12</c:v>
                  </c:pt>
                  <c:pt idx="17030">
                    <c:v>14</c:v>
                  </c:pt>
                  <c:pt idx="17031">
                    <c:v>6</c:v>
                  </c:pt>
                  <c:pt idx="17032">
                    <c:v>6</c:v>
                  </c:pt>
                  <c:pt idx="17033">
                    <c:v>1</c:v>
                  </c:pt>
                  <c:pt idx="17034">
                    <c:v>6</c:v>
                  </c:pt>
                  <c:pt idx="17035">
                    <c:v>3</c:v>
                  </c:pt>
                  <c:pt idx="17036">
                    <c:v>16</c:v>
                  </c:pt>
                  <c:pt idx="17037">
                    <c:v>3</c:v>
                  </c:pt>
                  <c:pt idx="17038">
                    <c:v>4</c:v>
                  </c:pt>
                  <c:pt idx="17039">
                    <c:v>2</c:v>
                  </c:pt>
                  <c:pt idx="17040">
                    <c:v>9</c:v>
                  </c:pt>
                  <c:pt idx="17041">
                    <c:v>2</c:v>
                  </c:pt>
                  <c:pt idx="17042">
                    <c:v>2</c:v>
                  </c:pt>
                  <c:pt idx="17043">
                    <c:v>5</c:v>
                  </c:pt>
                  <c:pt idx="17044">
                    <c:v>3</c:v>
                  </c:pt>
                  <c:pt idx="17045">
                    <c:v>4</c:v>
                  </c:pt>
                  <c:pt idx="17046">
                    <c:v>4</c:v>
                  </c:pt>
                  <c:pt idx="17047">
                    <c:v>7</c:v>
                  </c:pt>
                  <c:pt idx="17048">
                    <c:v>1</c:v>
                  </c:pt>
                  <c:pt idx="17049">
                    <c:v>4</c:v>
                  </c:pt>
                  <c:pt idx="17050">
                    <c:v>4</c:v>
                  </c:pt>
                  <c:pt idx="17051">
                    <c:v>12</c:v>
                  </c:pt>
                  <c:pt idx="17052">
                    <c:v>4</c:v>
                  </c:pt>
                  <c:pt idx="17053">
                    <c:v>13</c:v>
                  </c:pt>
                  <c:pt idx="17054">
                    <c:v>5</c:v>
                  </c:pt>
                  <c:pt idx="17055">
                    <c:v>2</c:v>
                  </c:pt>
                  <c:pt idx="17056">
                    <c:v>1</c:v>
                  </c:pt>
                  <c:pt idx="17057">
                    <c:v>19</c:v>
                  </c:pt>
                  <c:pt idx="17058">
                    <c:v>2</c:v>
                  </c:pt>
                  <c:pt idx="17059">
                    <c:v>1</c:v>
                  </c:pt>
                  <c:pt idx="17060">
                    <c:v>1</c:v>
                  </c:pt>
                  <c:pt idx="17061">
                    <c:v>4</c:v>
                  </c:pt>
                  <c:pt idx="17062">
                    <c:v>6</c:v>
                  </c:pt>
                  <c:pt idx="17063">
                    <c:v>10</c:v>
                  </c:pt>
                  <c:pt idx="17064">
                    <c:v>1</c:v>
                  </c:pt>
                  <c:pt idx="17065">
                    <c:v>4</c:v>
                  </c:pt>
                  <c:pt idx="17066">
                    <c:v>6</c:v>
                  </c:pt>
                  <c:pt idx="17067">
                    <c:v>7</c:v>
                  </c:pt>
                  <c:pt idx="17068">
                    <c:v>9</c:v>
                  </c:pt>
                  <c:pt idx="17069">
                    <c:v>6</c:v>
                  </c:pt>
                  <c:pt idx="17070">
                    <c:v>2</c:v>
                  </c:pt>
                  <c:pt idx="17071">
                    <c:v>3</c:v>
                  </c:pt>
                  <c:pt idx="17072">
                    <c:v>1</c:v>
                  </c:pt>
                  <c:pt idx="17073">
                    <c:v>2</c:v>
                  </c:pt>
                  <c:pt idx="17074">
                    <c:v>5</c:v>
                  </c:pt>
                  <c:pt idx="17075">
                    <c:v>8</c:v>
                  </c:pt>
                  <c:pt idx="17076">
                    <c:v>9</c:v>
                  </c:pt>
                  <c:pt idx="17077">
                    <c:v>11</c:v>
                  </c:pt>
                  <c:pt idx="17078">
                    <c:v>3</c:v>
                  </c:pt>
                  <c:pt idx="17079">
                    <c:v>6</c:v>
                  </c:pt>
                  <c:pt idx="17080">
                    <c:v>1</c:v>
                  </c:pt>
                  <c:pt idx="17081">
                    <c:v>1</c:v>
                  </c:pt>
                  <c:pt idx="17082">
                    <c:v>13</c:v>
                  </c:pt>
                  <c:pt idx="17083">
                    <c:v>12</c:v>
                  </c:pt>
                  <c:pt idx="17084">
                    <c:v>8</c:v>
                  </c:pt>
                  <c:pt idx="17085">
                    <c:v>2</c:v>
                  </c:pt>
                  <c:pt idx="17086">
                    <c:v>9</c:v>
                  </c:pt>
                  <c:pt idx="17087">
                    <c:v>4</c:v>
                  </c:pt>
                  <c:pt idx="17088">
                    <c:v>3</c:v>
                  </c:pt>
                  <c:pt idx="17089">
                    <c:v>1</c:v>
                  </c:pt>
                  <c:pt idx="17090">
                    <c:v>2</c:v>
                  </c:pt>
                  <c:pt idx="17091">
                    <c:v>8</c:v>
                  </c:pt>
                  <c:pt idx="17092">
                    <c:v>8</c:v>
                  </c:pt>
                  <c:pt idx="17093">
                    <c:v>11</c:v>
                  </c:pt>
                  <c:pt idx="17094">
                    <c:v>3</c:v>
                  </c:pt>
                  <c:pt idx="17095">
                    <c:v>2</c:v>
                  </c:pt>
                  <c:pt idx="17096">
                    <c:v>2</c:v>
                  </c:pt>
                  <c:pt idx="17097">
                    <c:v>5</c:v>
                  </c:pt>
                  <c:pt idx="17098">
                    <c:v>5</c:v>
                  </c:pt>
                  <c:pt idx="17099">
                    <c:v>8</c:v>
                  </c:pt>
                  <c:pt idx="17100">
                    <c:v>2</c:v>
                  </c:pt>
                  <c:pt idx="17101">
                    <c:v>2</c:v>
                  </c:pt>
                  <c:pt idx="17102">
                    <c:v>2</c:v>
                  </c:pt>
                  <c:pt idx="17103">
                    <c:v>4</c:v>
                  </c:pt>
                  <c:pt idx="17104">
                    <c:v>2</c:v>
                  </c:pt>
                  <c:pt idx="17105">
                    <c:v>4</c:v>
                  </c:pt>
                  <c:pt idx="17106">
                    <c:v>2</c:v>
                  </c:pt>
                  <c:pt idx="17107">
                    <c:v>1</c:v>
                  </c:pt>
                  <c:pt idx="17108">
                    <c:v>7</c:v>
                  </c:pt>
                  <c:pt idx="17109">
                    <c:v>6</c:v>
                  </c:pt>
                  <c:pt idx="17110">
                    <c:v>3</c:v>
                  </c:pt>
                  <c:pt idx="17111">
                    <c:v>9</c:v>
                  </c:pt>
                  <c:pt idx="17112">
                    <c:v>2</c:v>
                  </c:pt>
                  <c:pt idx="17113">
                    <c:v>1</c:v>
                  </c:pt>
                  <c:pt idx="17114">
                    <c:v>2</c:v>
                  </c:pt>
                  <c:pt idx="17115">
                    <c:v>1</c:v>
                  </c:pt>
                  <c:pt idx="17116">
                    <c:v>2</c:v>
                  </c:pt>
                  <c:pt idx="17117">
                    <c:v>3</c:v>
                  </c:pt>
                  <c:pt idx="17118">
                    <c:v>1</c:v>
                  </c:pt>
                  <c:pt idx="17119">
                    <c:v>2</c:v>
                  </c:pt>
                  <c:pt idx="17120">
                    <c:v>1</c:v>
                  </c:pt>
                  <c:pt idx="17121">
                    <c:v>2</c:v>
                  </c:pt>
                  <c:pt idx="17122">
                    <c:v>2</c:v>
                  </c:pt>
                  <c:pt idx="17123">
                    <c:v>4</c:v>
                  </c:pt>
                  <c:pt idx="17124">
                    <c:v>5</c:v>
                  </c:pt>
                  <c:pt idx="17125">
                    <c:v>7</c:v>
                  </c:pt>
                  <c:pt idx="17126">
                    <c:v>6</c:v>
                  </c:pt>
                  <c:pt idx="17127">
                    <c:v>6</c:v>
                  </c:pt>
                  <c:pt idx="17128">
                    <c:v>2</c:v>
                  </c:pt>
                  <c:pt idx="17129">
                    <c:v>2</c:v>
                  </c:pt>
                  <c:pt idx="17130">
                    <c:v>4</c:v>
                  </c:pt>
                  <c:pt idx="17131">
                    <c:v>3</c:v>
                  </c:pt>
                  <c:pt idx="17132">
                    <c:v>1</c:v>
                  </c:pt>
                  <c:pt idx="17133">
                    <c:v>9</c:v>
                  </c:pt>
                  <c:pt idx="17134">
                    <c:v>3</c:v>
                  </c:pt>
                  <c:pt idx="17135">
                    <c:v>5</c:v>
                  </c:pt>
                  <c:pt idx="17136">
                    <c:v>10</c:v>
                  </c:pt>
                  <c:pt idx="17137">
                    <c:v>1</c:v>
                  </c:pt>
                  <c:pt idx="17138">
                    <c:v>4</c:v>
                  </c:pt>
                  <c:pt idx="17139">
                    <c:v>2</c:v>
                  </c:pt>
                  <c:pt idx="17140">
                    <c:v>4</c:v>
                  </c:pt>
                  <c:pt idx="17141">
                    <c:v>6</c:v>
                  </c:pt>
                  <c:pt idx="17142">
                    <c:v>5</c:v>
                  </c:pt>
                  <c:pt idx="17143">
                    <c:v>3</c:v>
                  </c:pt>
                  <c:pt idx="17144">
                    <c:v>10</c:v>
                  </c:pt>
                  <c:pt idx="17145">
                    <c:v>3</c:v>
                  </c:pt>
                  <c:pt idx="17146">
                    <c:v>3</c:v>
                  </c:pt>
                  <c:pt idx="17147">
                    <c:v>14</c:v>
                  </c:pt>
                  <c:pt idx="17148">
                    <c:v>2</c:v>
                  </c:pt>
                  <c:pt idx="17149">
                    <c:v>11</c:v>
                  </c:pt>
                  <c:pt idx="17150">
                    <c:v>1</c:v>
                  </c:pt>
                  <c:pt idx="17151">
                    <c:v>3</c:v>
                  </c:pt>
                  <c:pt idx="17152">
                    <c:v>6</c:v>
                  </c:pt>
                  <c:pt idx="17153">
                    <c:v>6</c:v>
                  </c:pt>
                  <c:pt idx="17154">
                    <c:v>1</c:v>
                  </c:pt>
                  <c:pt idx="17155">
                    <c:v>2</c:v>
                  </c:pt>
                  <c:pt idx="17156">
                    <c:v>1</c:v>
                  </c:pt>
                  <c:pt idx="17157">
                    <c:v>4</c:v>
                  </c:pt>
                  <c:pt idx="17158">
                    <c:v>2</c:v>
                  </c:pt>
                  <c:pt idx="17159">
                    <c:v>2</c:v>
                  </c:pt>
                  <c:pt idx="17160">
                    <c:v>2</c:v>
                  </c:pt>
                  <c:pt idx="17161">
                    <c:v>11</c:v>
                  </c:pt>
                  <c:pt idx="17162">
                    <c:v>3</c:v>
                  </c:pt>
                  <c:pt idx="17163">
                    <c:v>1</c:v>
                  </c:pt>
                  <c:pt idx="17164">
                    <c:v>9</c:v>
                  </c:pt>
                  <c:pt idx="17165">
                    <c:v>4</c:v>
                  </c:pt>
                  <c:pt idx="17166">
                    <c:v>4</c:v>
                  </c:pt>
                  <c:pt idx="17167">
                    <c:v>4</c:v>
                  </c:pt>
                  <c:pt idx="17168">
                    <c:v>1</c:v>
                  </c:pt>
                  <c:pt idx="17169">
                    <c:v>3</c:v>
                  </c:pt>
                  <c:pt idx="17170">
                    <c:v>5</c:v>
                  </c:pt>
                  <c:pt idx="17171">
                    <c:v>3</c:v>
                  </c:pt>
                  <c:pt idx="17172">
                    <c:v>3</c:v>
                  </c:pt>
                  <c:pt idx="17173">
                    <c:v>10</c:v>
                  </c:pt>
                  <c:pt idx="17174">
                    <c:v>10</c:v>
                  </c:pt>
                  <c:pt idx="17175">
                    <c:v>6</c:v>
                  </c:pt>
                  <c:pt idx="17176">
                    <c:v>4</c:v>
                  </c:pt>
                  <c:pt idx="17177">
                    <c:v>1</c:v>
                  </c:pt>
                  <c:pt idx="17178">
                    <c:v>1</c:v>
                  </c:pt>
                  <c:pt idx="17179">
                    <c:v>8</c:v>
                  </c:pt>
                  <c:pt idx="17180">
                    <c:v>6</c:v>
                  </c:pt>
                  <c:pt idx="17181">
                    <c:v>11</c:v>
                  </c:pt>
                  <c:pt idx="17182">
                    <c:v>3</c:v>
                  </c:pt>
                  <c:pt idx="17183">
                    <c:v>6</c:v>
                  </c:pt>
                  <c:pt idx="17184">
                    <c:v>4</c:v>
                  </c:pt>
                  <c:pt idx="17185">
                    <c:v>3</c:v>
                  </c:pt>
                  <c:pt idx="17186">
                    <c:v>5</c:v>
                  </c:pt>
                  <c:pt idx="17187">
                    <c:v>2</c:v>
                  </c:pt>
                  <c:pt idx="17188">
                    <c:v>1</c:v>
                  </c:pt>
                  <c:pt idx="17189">
                    <c:v>2</c:v>
                  </c:pt>
                  <c:pt idx="17190">
                    <c:v>3</c:v>
                  </c:pt>
                  <c:pt idx="17191">
                    <c:v>4</c:v>
                  </c:pt>
                  <c:pt idx="17192">
                    <c:v>3</c:v>
                  </c:pt>
                  <c:pt idx="17193">
                    <c:v>11</c:v>
                  </c:pt>
                  <c:pt idx="17194">
                    <c:v>2</c:v>
                  </c:pt>
                  <c:pt idx="17195">
                    <c:v>2</c:v>
                  </c:pt>
                  <c:pt idx="17196">
                    <c:v>2</c:v>
                  </c:pt>
                  <c:pt idx="17197">
                    <c:v>3</c:v>
                  </c:pt>
                  <c:pt idx="17198">
                    <c:v>18</c:v>
                  </c:pt>
                  <c:pt idx="17199">
                    <c:v>2</c:v>
                  </c:pt>
                  <c:pt idx="17200">
                    <c:v>2</c:v>
                  </c:pt>
                  <c:pt idx="17201">
                    <c:v>5</c:v>
                  </c:pt>
                  <c:pt idx="17202">
                    <c:v>3</c:v>
                  </c:pt>
                  <c:pt idx="17203">
                    <c:v>5</c:v>
                  </c:pt>
                  <c:pt idx="17204">
                    <c:v>4</c:v>
                  </c:pt>
                  <c:pt idx="17205">
                    <c:v>5</c:v>
                  </c:pt>
                  <c:pt idx="17206">
                    <c:v>6</c:v>
                  </c:pt>
                  <c:pt idx="17207">
                    <c:v>3</c:v>
                  </c:pt>
                  <c:pt idx="17208">
                    <c:v>9</c:v>
                  </c:pt>
                  <c:pt idx="17209">
                    <c:v>1</c:v>
                  </c:pt>
                  <c:pt idx="17210">
                    <c:v>1</c:v>
                  </c:pt>
                  <c:pt idx="17211">
                    <c:v>5</c:v>
                  </c:pt>
                  <c:pt idx="17212">
                    <c:v>3</c:v>
                  </c:pt>
                  <c:pt idx="17213">
                    <c:v>1</c:v>
                  </c:pt>
                  <c:pt idx="17214">
                    <c:v>9</c:v>
                  </c:pt>
                  <c:pt idx="17215">
                    <c:v>2</c:v>
                  </c:pt>
                  <c:pt idx="17216">
                    <c:v>10</c:v>
                  </c:pt>
                  <c:pt idx="17217">
                    <c:v>14</c:v>
                  </c:pt>
                  <c:pt idx="17218">
                    <c:v>3</c:v>
                  </c:pt>
                  <c:pt idx="17219">
                    <c:v>2</c:v>
                  </c:pt>
                  <c:pt idx="17220">
                    <c:v>4</c:v>
                  </c:pt>
                  <c:pt idx="17221">
                    <c:v>9</c:v>
                  </c:pt>
                  <c:pt idx="17222">
                    <c:v>3</c:v>
                  </c:pt>
                  <c:pt idx="17223">
                    <c:v>1</c:v>
                  </c:pt>
                  <c:pt idx="17224">
                    <c:v>4</c:v>
                  </c:pt>
                  <c:pt idx="17225">
                    <c:v>4</c:v>
                  </c:pt>
                  <c:pt idx="17226">
                    <c:v>3</c:v>
                  </c:pt>
                  <c:pt idx="17227">
                    <c:v>2</c:v>
                  </c:pt>
                  <c:pt idx="17228">
                    <c:v>2</c:v>
                  </c:pt>
                  <c:pt idx="17229">
                    <c:v>3</c:v>
                  </c:pt>
                  <c:pt idx="17230">
                    <c:v>1</c:v>
                  </c:pt>
                  <c:pt idx="17231">
                    <c:v>5</c:v>
                  </c:pt>
                  <c:pt idx="17232">
                    <c:v>3</c:v>
                  </c:pt>
                  <c:pt idx="17233">
                    <c:v>3</c:v>
                  </c:pt>
                  <c:pt idx="17234">
                    <c:v>3</c:v>
                  </c:pt>
                  <c:pt idx="17235">
                    <c:v>1</c:v>
                  </c:pt>
                  <c:pt idx="17236">
                    <c:v>1</c:v>
                  </c:pt>
                  <c:pt idx="17237">
                    <c:v>3</c:v>
                  </c:pt>
                  <c:pt idx="17238">
                    <c:v>3</c:v>
                  </c:pt>
                  <c:pt idx="17239">
                    <c:v>4</c:v>
                  </c:pt>
                  <c:pt idx="17240">
                    <c:v>3</c:v>
                  </c:pt>
                  <c:pt idx="17241">
                    <c:v>1</c:v>
                  </c:pt>
                  <c:pt idx="17242">
                    <c:v>2</c:v>
                  </c:pt>
                  <c:pt idx="17243">
                    <c:v>3</c:v>
                  </c:pt>
                  <c:pt idx="17244">
                    <c:v>2</c:v>
                  </c:pt>
                  <c:pt idx="17245">
                    <c:v>3</c:v>
                  </c:pt>
                  <c:pt idx="17246">
                    <c:v>12</c:v>
                  </c:pt>
                  <c:pt idx="17247">
                    <c:v>4</c:v>
                  </c:pt>
                  <c:pt idx="17248">
                    <c:v>2</c:v>
                  </c:pt>
                  <c:pt idx="17249">
                    <c:v>5</c:v>
                  </c:pt>
                  <c:pt idx="17250">
                    <c:v>1</c:v>
                  </c:pt>
                  <c:pt idx="17251">
                    <c:v>1</c:v>
                  </c:pt>
                  <c:pt idx="17252">
                    <c:v>16</c:v>
                  </c:pt>
                  <c:pt idx="17253">
                    <c:v>1</c:v>
                  </c:pt>
                  <c:pt idx="17254">
                    <c:v>6</c:v>
                  </c:pt>
                  <c:pt idx="17255">
                    <c:v>4</c:v>
                  </c:pt>
                  <c:pt idx="17256">
                    <c:v>7</c:v>
                  </c:pt>
                  <c:pt idx="17257">
                    <c:v>6</c:v>
                  </c:pt>
                  <c:pt idx="17258">
                    <c:v>1</c:v>
                  </c:pt>
                  <c:pt idx="17259">
                    <c:v>3</c:v>
                  </c:pt>
                  <c:pt idx="17260">
                    <c:v>6</c:v>
                  </c:pt>
                  <c:pt idx="17261">
                    <c:v>9</c:v>
                  </c:pt>
                  <c:pt idx="17262">
                    <c:v>9</c:v>
                  </c:pt>
                  <c:pt idx="17263">
                    <c:v>9</c:v>
                  </c:pt>
                  <c:pt idx="17264">
                    <c:v>12</c:v>
                  </c:pt>
                  <c:pt idx="17265">
                    <c:v>13</c:v>
                  </c:pt>
                  <c:pt idx="17266">
                    <c:v>2</c:v>
                  </c:pt>
                  <c:pt idx="17267">
                    <c:v>5</c:v>
                  </c:pt>
                  <c:pt idx="17268">
                    <c:v>7</c:v>
                  </c:pt>
                  <c:pt idx="17269">
                    <c:v>5</c:v>
                  </c:pt>
                  <c:pt idx="17270">
                    <c:v>3</c:v>
                  </c:pt>
                  <c:pt idx="17271">
                    <c:v>10</c:v>
                  </c:pt>
                  <c:pt idx="17272">
                    <c:v>1</c:v>
                  </c:pt>
                  <c:pt idx="17273">
                    <c:v>2</c:v>
                  </c:pt>
                  <c:pt idx="17274">
                    <c:v>5</c:v>
                  </c:pt>
                  <c:pt idx="17275">
                    <c:v>3</c:v>
                  </c:pt>
                  <c:pt idx="17276">
                    <c:v>10</c:v>
                  </c:pt>
                  <c:pt idx="17277">
                    <c:v>5</c:v>
                  </c:pt>
                  <c:pt idx="17278">
                    <c:v>4</c:v>
                  </c:pt>
                  <c:pt idx="17279">
                    <c:v>5</c:v>
                  </c:pt>
                  <c:pt idx="17280">
                    <c:v>4</c:v>
                  </c:pt>
                  <c:pt idx="17281">
                    <c:v>11</c:v>
                  </c:pt>
                  <c:pt idx="17282">
                    <c:v>6</c:v>
                  </c:pt>
                  <c:pt idx="17283">
                    <c:v>2</c:v>
                  </c:pt>
                  <c:pt idx="17284">
                    <c:v>3</c:v>
                  </c:pt>
                  <c:pt idx="17285">
                    <c:v>2</c:v>
                  </c:pt>
                  <c:pt idx="17286">
                    <c:v>3</c:v>
                  </c:pt>
                  <c:pt idx="17287">
                    <c:v>3</c:v>
                  </c:pt>
                  <c:pt idx="17288">
                    <c:v>5</c:v>
                  </c:pt>
                  <c:pt idx="17289">
                    <c:v>3</c:v>
                  </c:pt>
                  <c:pt idx="17290">
                    <c:v>5</c:v>
                  </c:pt>
                  <c:pt idx="17291">
                    <c:v>1</c:v>
                  </c:pt>
                  <c:pt idx="17292">
                    <c:v>2</c:v>
                  </c:pt>
                  <c:pt idx="17293">
                    <c:v>4</c:v>
                  </c:pt>
                  <c:pt idx="17294">
                    <c:v>5</c:v>
                  </c:pt>
                  <c:pt idx="17295">
                    <c:v>3</c:v>
                  </c:pt>
                  <c:pt idx="17296">
                    <c:v>5</c:v>
                  </c:pt>
                  <c:pt idx="17297">
                    <c:v>1</c:v>
                  </c:pt>
                  <c:pt idx="17298">
                    <c:v>1</c:v>
                  </c:pt>
                  <c:pt idx="17299">
                    <c:v>2</c:v>
                  </c:pt>
                  <c:pt idx="17300">
                    <c:v>1</c:v>
                  </c:pt>
                  <c:pt idx="17301">
                    <c:v>1</c:v>
                  </c:pt>
                  <c:pt idx="17302">
                    <c:v>5</c:v>
                  </c:pt>
                  <c:pt idx="17303">
                    <c:v>2</c:v>
                  </c:pt>
                  <c:pt idx="17304">
                    <c:v>2</c:v>
                  </c:pt>
                  <c:pt idx="17305">
                    <c:v>5</c:v>
                  </c:pt>
                  <c:pt idx="17306">
                    <c:v>4</c:v>
                  </c:pt>
                  <c:pt idx="17307">
                    <c:v>3</c:v>
                  </c:pt>
                  <c:pt idx="17308">
                    <c:v>2</c:v>
                  </c:pt>
                  <c:pt idx="17309">
                    <c:v>2</c:v>
                  </c:pt>
                  <c:pt idx="17310">
                    <c:v>4</c:v>
                  </c:pt>
                  <c:pt idx="17311">
                    <c:v>2</c:v>
                  </c:pt>
                  <c:pt idx="17312">
                    <c:v>4</c:v>
                  </c:pt>
                  <c:pt idx="17313">
                    <c:v>3</c:v>
                  </c:pt>
                  <c:pt idx="17314">
                    <c:v>11</c:v>
                  </c:pt>
                  <c:pt idx="17315">
                    <c:v>5</c:v>
                  </c:pt>
                  <c:pt idx="17316">
                    <c:v>7</c:v>
                  </c:pt>
                  <c:pt idx="17317">
                    <c:v>3</c:v>
                  </c:pt>
                  <c:pt idx="17318">
                    <c:v>1</c:v>
                  </c:pt>
                  <c:pt idx="17319">
                    <c:v>1</c:v>
                  </c:pt>
                  <c:pt idx="17320">
                    <c:v>3</c:v>
                  </c:pt>
                  <c:pt idx="17321">
                    <c:v>2</c:v>
                  </c:pt>
                  <c:pt idx="17322">
                    <c:v>6</c:v>
                  </c:pt>
                  <c:pt idx="17323">
                    <c:v>4</c:v>
                  </c:pt>
                  <c:pt idx="17324">
                    <c:v>1</c:v>
                  </c:pt>
                  <c:pt idx="17325">
                    <c:v>1</c:v>
                  </c:pt>
                  <c:pt idx="17326">
                    <c:v>8</c:v>
                  </c:pt>
                  <c:pt idx="17327">
                    <c:v>8</c:v>
                  </c:pt>
                  <c:pt idx="17328">
                    <c:v>2</c:v>
                  </c:pt>
                  <c:pt idx="17329">
                    <c:v>3</c:v>
                  </c:pt>
                  <c:pt idx="17330">
                    <c:v>5</c:v>
                  </c:pt>
                  <c:pt idx="17331">
                    <c:v>14</c:v>
                  </c:pt>
                  <c:pt idx="17332">
                    <c:v>2</c:v>
                  </c:pt>
                  <c:pt idx="17333">
                    <c:v>2</c:v>
                  </c:pt>
                  <c:pt idx="17334">
                    <c:v>1</c:v>
                  </c:pt>
                  <c:pt idx="17335">
                    <c:v>4</c:v>
                  </c:pt>
                  <c:pt idx="17336">
                    <c:v>6</c:v>
                  </c:pt>
                  <c:pt idx="17337">
                    <c:v>3</c:v>
                  </c:pt>
                  <c:pt idx="17338">
                    <c:v>5</c:v>
                  </c:pt>
                  <c:pt idx="17339">
                    <c:v>6</c:v>
                  </c:pt>
                  <c:pt idx="17340">
                    <c:v>5</c:v>
                  </c:pt>
                  <c:pt idx="17341">
                    <c:v>7</c:v>
                  </c:pt>
                  <c:pt idx="17342">
                    <c:v>5</c:v>
                  </c:pt>
                  <c:pt idx="17343">
                    <c:v>9</c:v>
                  </c:pt>
                  <c:pt idx="17344">
                    <c:v>4</c:v>
                  </c:pt>
                  <c:pt idx="17345">
                    <c:v>5</c:v>
                  </c:pt>
                  <c:pt idx="17346">
                    <c:v>3</c:v>
                  </c:pt>
                  <c:pt idx="17347">
                    <c:v>5</c:v>
                  </c:pt>
                  <c:pt idx="17348">
                    <c:v>15</c:v>
                  </c:pt>
                  <c:pt idx="17349">
                    <c:v>12</c:v>
                  </c:pt>
                  <c:pt idx="17350">
                    <c:v>3</c:v>
                  </c:pt>
                  <c:pt idx="17351">
                    <c:v>4</c:v>
                  </c:pt>
                  <c:pt idx="17352">
                    <c:v>2</c:v>
                  </c:pt>
                  <c:pt idx="17353">
                    <c:v>4</c:v>
                  </c:pt>
                  <c:pt idx="17354">
                    <c:v>9</c:v>
                  </c:pt>
                  <c:pt idx="17355">
                    <c:v>4</c:v>
                  </c:pt>
                  <c:pt idx="17356">
                    <c:v>6</c:v>
                  </c:pt>
                  <c:pt idx="17357">
                    <c:v>3</c:v>
                  </c:pt>
                  <c:pt idx="17358">
                    <c:v>8</c:v>
                  </c:pt>
                  <c:pt idx="17359">
                    <c:v>3</c:v>
                  </c:pt>
                  <c:pt idx="17360">
                    <c:v>6</c:v>
                  </c:pt>
                  <c:pt idx="17361">
                    <c:v>2</c:v>
                  </c:pt>
                  <c:pt idx="17362">
                    <c:v>13</c:v>
                  </c:pt>
                  <c:pt idx="17363">
                    <c:v>1</c:v>
                  </c:pt>
                  <c:pt idx="17364">
                    <c:v>15</c:v>
                  </c:pt>
                  <c:pt idx="17365">
                    <c:v>5</c:v>
                  </c:pt>
                  <c:pt idx="17366">
                    <c:v>3</c:v>
                  </c:pt>
                  <c:pt idx="17367">
                    <c:v>4</c:v>
                  </c:pt>
                  <c:pt idx="17368">
                    <c:v>2</c:v>
                  </c:pt>
                  <c:pt idx="17369">
                    <c:v>5</c:v>
                  </c:pt>
                  <c:pt idx="17370">
                    <c:v>2</c:v>
                  </c:pt>
                  <c:pt idx="17371">
                    <c:v>2</c:v>
                  </c:pt>
                  <c:pt idx="17372">
                    <c:v>2</c:v>
                  </c:pt>
                  <c:pt idx="17373">
                    <c:v>2</c:v>
                  </c:pt>
                  <c:pt idx="17374">
                    <c:v>2</c:v>
                  </c:pt>
                  <c:pt idx="17375">
                    <c:v>2</c:v>
                  </c:pt>
                  <c:pt idx="17376">
                    <c:v>2</c:v>
                  </c:pt>
                  <c:pt idx="17377">
                    <c:v>3</c:v>
                  </c:pt>
                  <c:pt idx="17378">
                    <c:v>5</c:v>
                  </c:pt>
                  <c:pt idx="17379">
                    <c:v>1</c:v>
                  </c:pt>
                  <c:pt idx="17380">
                    <c:v>2</c:v>
                  </c:pt>
                  <c:pt idx="17381">
                    <c:v>2</c:v>
                  </c:pt>
                  <c:pt idx="17382">
                    <c:v>2</c:v>
                  </c:pt>
                  <c:pt idx="17383">
                    <c:v>3</c:v>
                  </c:pt>
                  <c:pt idx="17384">
                    <c:v>1</c:v>
                  </c:pt>
                  <c:pt idx="17385">
                    <c:v>2</c:v>
                  </c:pt>
                  <c:pt idx="17386">
                    <c:v>2</c:v>
                  </c:pt>
                  <c:pt idx="17387">
                    <c:v>1</c:v>
                  </c:pt>
                  <c:pt idx="17388">
                    <c:v>6</c:v>
                  </c:pt>
                  <c:pt idx="17389">
                    <c:v>1</c:v>
                  </c:pt>
                  <c:pt idx="17390">
                    <c:v>1</c:v>
                  </c:pt>
                  <c:pt idx="17391">
                    <c:v>13</c:v>
                  </c:pt>
                  <c:pt idx="17392">
                    <c:v>2</c:v>
                  </c:pt>
                  <c:pt idx="17393">
                    <c:v>6</c:v>
                  </c:pt>
                  <c:pt idx="17394">
                    <c:v>6</c:v>
                  </c:pt>
                  <c:pt idx="17395">
                    <c:v>5</c:v>
                  </c:pt>
                  <c:pt idx="17396">
                    <c:v>2</c:v>
                  </c:pt>
                  <c:pt idx="17397">
                    <c:v>2</c:v>
                  </c:pt>
                  <c:pt idx="17398">
                    <c:v>4</c:v>
                  </c:pt>
                  <c:pt idx="17399">
                    <c:v>6</c:v>
                  </c:pt>
                  <c:pt idx="17400">
                    <c:v>6</c:v>
                  </c:pt>
                  <c:pt idx="17401">
                    <c:v>7</c:v>
                  </c:pt>
                  <c:pt idx="17402">
                    <c:v>3</c:v>
                  </c:pt>
                  <c:pt idx="17403">
                    <c:v>2</c:v>
                  </c:pt>
                  <c:pt idx="17404">
                    <c:v>2</c:v>
                  </c:pt>
                  <c:pt idx="17405">
                    <c:v>5</c:v>
                  </c:pt>
                  <c:pt idx="17406">
                    <c:v>12</c:v>
                  </c:pt>
                  <c:pt idx="17407">
                    <c:v>4</c:v>
                  </c:pt>
                  <c:pt idx="17408">
                    <c:v>4</c:v>
                  </c:pt>
                  <c:pt idx="17409">
                    <c:v>4</c:v>
                  </c:pt>
                  <c:pt idx="17410">
                    <c:v>5</c:v>
                  </c:pt>
                  <c:pt idx="17411">
                    <c:v>5</c:v>
                  </c:pt>
                  <c:pt idx="17412">
                    <c:v>15</c:v>
                  </c:pt>
                  <c:pt idx="17413">
                    <c:v>6</c:v>
                  </c:pt>
                  <c:pt idx="17414">
                    <c:v>3</c:v>
                  </c:pt>
                  <c:pt idx="17415">
                    <c:v>6</c:v>
                  </c:pt>
                  <c:pt idx="17416">
                    <c:v>6</c:v>
                  </c:pt>
                  <c:pt idx="17417">
                    <c:v>2</c:v>
                  </c:pt>
                  <c:pt idx="17418">
                    <c:v>2</c:v>
                  </c:pt>
                  <c:pt idx="17419">
                    <c:v>6</c:v>
                  </c:pt>
                  <c:pt idx="17420">
                    <c:v>4</c:v>
                  </c:pt>
                  <c:pt idx="17421">
                    <c:v>2</c:v>
                  </c:pt>
                  <c:pt idx="17422">
                    <c:v>4</c:v>
                  </c:pt>
                  <c:pt idx="17423">
                    <c:v>2</c:v>
                  </c:pt>
                  <c:pt idx="17424">
                    <c:v>3</c:v>
                  </c:pt>
                  <c:pt idx="17425">
                    <c:v>2</c:v>
                  </c:pt>
                  <c:pt idx="17426">
                    <c:v>9</c:v>
                  </c:pt>
                  <c:pt idx="17427">
                    <c:v>2</c:v>
                  </c:pt>
                  <c:pt idx="17428">
                    <c:v>2</c:v>
                  </c:pt>
                  <c:pt idx="17429">
                    <c:v>3</c:v>
                  </c:pt>
                  <c:pt idx="17430">
                    <c:v>10</c:v>
                  </c:pt>
                  <c:pt idx="17431">
                    <c:v>4</c:v>
                  </c:pt>
                  <c:pt idx="17432">
                    <c:v>14</c:v>
                  </c:pt>
                  <c:pt idx="17433">
                    <c:v>4</c:v>
                  </c:pt>
                  <c:pt idx="17434">
                    <c:v>12</c:v>
                  </c:pt>
                  <c:pt idx="17435">
                    <c:v>3</c:v>
                  </c:pt>
                  <c:pt idx="17436">
                    <c:v>2</c:v>
                  </c:pt>
                  <c:pt idx="17437">
                    <c:v>6</c:v>
                  </c:pt>
                  <c:pt idx="17438">
                    <c:v>7</c:v>
                  </c:pt>
                  <c:pt idx="17439">
                    <c:v>20</c:v>
                  </c:pt>
                  <c:pt idx="17440">
                    <c:v>3</c:v>
                  </c:pt>
                  <c:pt idx="17441">
                    <c:v>15</c:v>
                  </c:pt>
                  <c:pt idx="17442">
                    <c:v>12</c:v>
                  </c:pt>
                  <c:pt idx="17443">
                    <c:v>2</c:v>
                  </c:pt>
                  <c:pt idx="17444">
                    <c:v>3</c:v>
                  </c:pt>
                  <c:pt idx="17445">
                    <c:v>2</c:v>
                  </c:pt>
                  <c:pt idx="17446">
                    <c:v>5</c:v>
                  </c:pt>
                  <c:pt idx="17447">
                    <c:v>15</c:v>
                  </c:pt>
                  <c:pt idx="17448">
                    <c:v>4</c:v>
                  </c:pt>
                  <c:pt idx="17449">
                    <c:v>4</c:v>
                  </c:pt>
                  <c:pt idx="17450">
                    <c:v>1</c:v>
                  </c:pt>
                  <c:pt idx="17451">
                    <c:v>2</c:v>
                  </c:pt>
                  <c:pt idx="17452">
                    <c:v>10</c:v>
                  </c:pt>
                  <c:pt idx="17453">
                    <c:v>8</c:v>
                  </c:pt>
                  <c:pt idx="17454">
                    <c:v>6</c:v>
                  </c:pt>
                  <c:pt idx="17455">
                    <c:v>2</c:v>
                  </c:pt>
                  <c:pt idx="17456">
                    <c:v>2</c:v>
                  </c:pt>
                  <c:pt idx="17457">
                    <c:v>12</c:v>
                  </c:pt>
                  <c:pt idx="17458">
                    <c:v>8</c:v>
                  </c:pt>
                  <c:pt idx="17459">
                    <c:v>2</c:v>
                  </c:pt>
                  <c:pt idx="17460">
                    <c:v>8</c:v>
                  </c:pt>
                  <c:pt idx="17461">
                    <c:v>2</c:v>
                  </c:pt>
                  <c:pt idx="17462">
                    <c:v>4</c:v>
                  </c:pt>
                  <c:pt idx="17463">
                    <c:v>3</c:v>
                  </c:pt>
                  <c:pt idx="17464">
                    <c:v>2</c:v>
                  </c:pt>
                  <c:pt idx="17465">
                    <c:v>3</c:v>
                  </c:pt>
                  <c:pt idx="17466">
                    <c:v>6</c:v>
                  </c:pt>
                  <c:pt idx="17467">
                    <c:v>4</c:v>
                  </c:pt>
                  <c:pt idx="17468">
                    <c:v>6</c:v>
                  </c:pt>
                  <c:pt idx="17469">
                    <c:v>7</c:v>
                  </c:pt>
                  <c:pt idx="17470">
                    <c:v>2</c:v>
                  </c:pt>
                  <c:pt idx="17471">
                    <c:v>5</c:v>
                  </c:pt>
                  <c:pt idx="17472">
                    <c:v>1</c:v>
                  </c:pt>
                  <c:pt idx="17473">
                    <c:v>5</c:v>
                  </c:pt>
                  <c:pt idx="17474">
                    <c:v>1</c:v>
                  </c:pt>
                  <c:pt idx="17475">
                    <c:v>4</c:v>
                  </c:pt>
                  <c:pt idx="17476">
                    <c:v>3</c:v>
                  </c:pt>
                  <c:pt idx="17477">
                    <c:v>3</c:v>
                  </c:pt>
                  <c:pt idx="17478">
                    <c:v>3</c:v>
                  </c:pt>
                  <c:pt idx="17479">
                    <c:v>3</c:v>
                  </c:pt>
                  <c:pt idx="17480">
                    <c:v>4</c:v>
                  </c:pt>
                  <c:pt idx="17481">
                    <c:v>3</c:v>
                  </c:pt>
                  <c:pt idx="17482">
                    <c:v>2</c:v>
                  </c:pt>
                  <c:pt idx="17483">
                    <c:v>1</c:v>
                  </c:pt>
                  <c:pt idx="17484">
                    <c:v>1</c:v>
                  </c:pt>
                  <c:pt idx="17485">
                    <c:v>2</c:v>
                  </c:pt>
                  <c:pt idx="17486">
                    <c:v>1</c:v>
                  </c:pt>
                  <c:pt idx="17487">
                    <c:v>1</c:v>
                  </c:pt>
                  <c:pt idx="17488">
                    <c:v>1</c:v>
                  </c:pt>
                  <c:pt idx="17489">
                    <c:v>2</c:v>
                  </c:pt>
                  <c:pt idx="17490">
                    <c:v>3</c:v>
                  </c:pt>
                  <c:pt idx="17491">
                    <c:v>2</c:v>
                  </c:pt>
                  <c:pt idx="17492">
                    <c:v>6</c:v>
                  </c:pt>
                  <c:pt idx="17493">
                    <c:v>10</c:v>
                  </c:pt>
                  <c:pt idx="17494">
                    <c:v>1</c:v>
                  </c:pt>
                  <c:pt idx="17495">
                    <c:v>1</c:v>
                  </c:pt>
                  <c:pt idx="17496">
                    <c:v>1</c:v>
                  </c:pt>
                  <c:pt idx="17497">
                    <c:v>4</c:v>
                  </c:pt>
                  <c:pt idx="17498">
                    <c:v>6</c:v>
                  </c:pt>
                  <c:pt idx="17499">
                    <c:v>2</c:v>
                  </c:pt>
                  <c:pt idx="17500">
                    <c:v>4</c:v>
                  </c:pt>
                  <c:pt idx="17501">
                    <c:v>6</c:v>
                  </c:pt>
                  <c:pt idx="17502">
                    <c:v>3</c:v>
                  </c:pt>
                  <c:pt idx="17503">
                    <c:v>7</c:v>
                  </c:pt>
                  <c:pt idx="17504">
                    <c:v>4</c:v>
                  </c:pt>
                  <c:pt idx="17505">
                    <c:v>2</c:v>
                  </c:pt>
                  <c:pt idx="17506">
                    <c:v>3</c:v>
                  </c:pt>
                  <c:pt idx="17507">
                    <c:v>2</c:v>
                  </c:pt>
                  <c:pt idx="17508">
                    <c:v>1</c:v>
                  </c:pt>
                  <c:pt idx="17509">
                    <c:v>1</c:v>
                  </c:pt>
                  <c:pt idx="17510">
                    <c:v>4</c:v>
                  </c:pt>
                  <c:pt idx="17511">
                    <c:v>1</c:v>
                  </c:pt>
                  <c:pt idx="17512">
                    <c:v>1</c:v>
                  </c:pt>
                  <c:pt idx="17513">
                    <c:v>11</c:v>
                  </c:pt>
                  <c:pt idx="17514">
                    <c:v>6</c:v>
                  </c:pt>
                  <c:pt idx="17515">
                    <c:v>1</c:v>
                  </c:pt>
                  <c:pt idx="17516">
                    <c:v>2</c:v>
                  </c:pt>
                  <c:pt idx="17517">
                    <c:v>6</c:v>
                  </c:pt>
                  <c:pt idx="17518">
                    <c:v>8</c:v>
                  </c:pt>
                  <c:pt idx="17519">
                    <c:v>12</c:v>
                  </c:pt>
                  <c:pt idx="17520">
                    <c:v>6</c:v>
                  </c:pt>
                  <c:pt idx="17521">
                    <c:v>5</c:v>
                  </c:pt>
                  <c:pt idx="17522">
                    <c:v>2</c:v>
                  </c:pt>
                  <c:pt idx="17523">
                    <c:v>4</c:v>
                  </c:pt>
                  <c:pt idx="17524">
                    <c:v>7</c:v>
                  </c:pt>
                  <c:pt idx="17525">
                    <c:v>13</c:v>
                  </c:pt>
                  <c:pt idx="17526">
                    <c:v>2</c:v>
                  </c:pt>
                  <c:pt idx="17527">
                    <c:v>9</c:v>
                  </c:pt>
                  <c:pt idx="17528">
                    <c:v>8</c:v>
                  </c:pt>
                  <c:pt idx="17529">
                    <c:v>2</c:v>
                  </c:pt>
                  <c:pt idx="17530">
                    <c:v>2</c:v>
                  </c:pt>
                  <c:pt idx="17531">
                    <c:v>7</c:v>
                  </c:pt>
                  <c:pt idx="17532">
                    <c:v>1</c:v>
                  </c:pt>
                  <c:pt idx="17533">
                    <c:v>8</c:v>
                  </c:pt>
                  <c:pt idx="17534">
                    <c:v>7</c:v>
                  </c:pt>
                  <c:pt idx="17535">
                    <c:v>2</c:v>
                  </c:pt>
                  <c:pt idx="17536">
                    <c:v>7</c:v>
                  </c:pt>
                  <c:pt idx="17537">
                    <c:v>2</c:v>
                  </c:pt>
                  <c:pt idx="17538">
                    <c:v>4</c:v>
                  </c:pt>
                  <c:pt idx="17539">
                    <c:v>9</c:v>
                  </c:pt>
                  <c:pt idx="17540">
                    <c:v>2</c:v>
                  </c:pt>
                  <c:pt idx="17541">
                    <c:v>4</c:v>
                  </c:pt>
                  <c:pt idx="17542">
                    <c:v>6</c:v>
                  </c:pt>
                  <c:pt idx="17543">
                    <c:v>4</c:v>
                  </c:pt>
                  <c:pt idx="17544">
                    <c:v>4</c:v>
                  </c:pt>
                  <c:pt idx="17545">
                    <c:v>4</c:v>
                  </c:pt>
                  <c:pt idx="17546">
                    <c:v>8</c:v>
                  </c:pt>
                  <c:pt idx="17547">
                    <c:v>3</c:v>
                  </c:pt>
                  <c:pt idx="17548">
                    <c:v>3</c:v>
                  </c:pt>
                  <c:pt idx="17549">
                    <c:v>12</c:v>
                  </c:pt>
                  <c:pt idx="17550">
                    <c:v>1</c:v>
                  </c:pt>
                  <c:pt idx="17551">
                    <c:v>1</c:v>
                  </c:pt>
                  <c:pt idx="17552">
                    <c:v>2</c:v>
                  </c:pt>
                  <c:pt idx="17553">
                    <c:v>2</c:v>
                  </c:pt>
                  <c:pt idx="17554">
                    <c:v>9</c:v>
                  </c:pt>
                  <c:pt idx="17555">
                    <c:v>3</c:v>
                  </c:pt>
                  <c:pt idx="17556">
                    <c:v>2</c:v>
                  </c:pt>
                  <c:pt idx="17557">
                    <c:v>8</c:v>
                  </c:pt>
                  <c:pt idx="17558">
                    <c:v>18</c:v>
                  </c:pt>
                  <c:pt idx="17559">
                    <c:v>5</c:v>
                  </c:pt>
                  <c:pt idx="17560">
                    <c:v>5</c:v>
                  </c:pt>
                  <c:pt idx="17561">
                    <c:v>1</c:v>
                  </c:pt>
                  <c:pt idx="17562">
                    <c:v>6</c:v>
                  </c:pt>
                  <c:pt idx="17563">
                    <c:v>11</c:v>
                  </c:pt>
                  <c:pt idx="17564">
                    <c:v>2</c:v>
                  </c:pt>
                  <c:pt idx="17565">
                    <c:v>3</c:v>
                  </c:pt>
                  <c:pt idx="17566">
                    <c:v>7</c:v>
                  </c:pt>
                  <c:pt idx="17567">
                    <c:v>2</c:v>
                  </c:pt>
                  <c:pt idx="17568">
                    <c:v>1</c:v>
                  </c:pt>
                  <c:pt idx="17569">
                    <c:v>1</c:v>
                  </c:pt>
                  <c:pt idx="17570">
                    <c:v>2</c:v>
                  </c:pt>
                  <c:pt idx="17571">
                    <c:v>3</c:v>
                  </c:pt>
                  <c:pt idx="17572">
                    <c:v>1</c:v>
                  </c:pt>
                  <c:pt idx="17573">
                    <c:v>2</c:v>
                  </c:pt>
                  <c:pt idx="17574">
                    <c:v>16</c:v>
                  </c:pt>
                  <c:pt idx="17575">
                    <c:v>15</c:v>
                  </c:pt>
                  <c:pt idx="17576">
                    <c:v>8</c:v>
                  </c:pt>
                  <c:pt idx="17577">
                    <c:v>4</c:v>
                  </c:pt>
                  <c:pt idx="17578">
                    <c:v>13</c:v>
                  </c:pt>
                  <c:pt idx="17579">
                    <c:v>2</c:v>
                  </c:pt>
                  <c:pt idx="17580">
                    <c:v>5</c:v>
                  </c:pt>
                  <c:pt idx="17581">
                    <c:v>2</c:v>
                  </c:pt>
                  <c:pt idx="17582">
                    <c:v>16</c:v>
                  </c:pt>
                  <c:pt idx="17583">
                    <c:v>3</c:v>
                  </c:pt>
                  <c:pt idx="17584">
                    <c:v>4</c:v>
                  </c:pt>
                  <c:pt idx="17585">
                    <c:v>7</c:v>
                  </c:pt>
                  <c:pt idx="17586">
                    <c:v>1</c:v>
                  </c:pt>
                  <c:pt idx="17587">
                    <c:v>1</c:v>
                  </c:pt>
                  <c:pt idx="17588">
                    <c:v>10</c:v>
                  </c:pt>
                  <c:pt idx="17589">
                    <c:v>3</c:v>
                  </c:pt>
                  <c:pt idx="17590">
                    <c:v>2</c:v>
                  </c:pt>
                  <c:pt idx="17591">
                    <c:v>3</c:v>
                  </c:pt>
                  <c:pt idx="17592">
                    <c:v>16</c:v>
                  </c:pt>
                  <c:pt idx="17593">
                    <c:v>9</c:v>
                  </c:pt>
                  <c:pt idx="17594">
                    <c:v>3</c:v>
                  </c:pt>
                  <c:pt idx="17595">
                    <c:v>4</c:v>
                  </c:pt>
                  <c:pt idx="17596">
                    <c:v>3</c:v>
                  </c:pt>
                  <c:pt idx="17597">
                    <c:v>3</c:v>
                  </c:pt>
                  <c:pt idx="17598">
                    <c:v>1</c:v>
                  </c:pt>
                  <c:pt idx="17599">
                    <c:v>6</c:v>
                  </c:pt>
                  <c:pt idx="17600">
                    <c:v>11</c:v>
                  </c:pt>
                  <c:pt idx="17601">
                    <c:v>6</c:v>
                  </c:pt>
                  <c:pt idx="17602">
                    <c:v>6</c:v>
                  </c:pt>
                  <c:pt idx="17603">
                    <c:v>3</c:v>
                  </c:pt>
                  <c:pt idx="17604">
                    <c:v>1</c:v>
                  </c:pt>
                  <c:pt idx="17605">
                    <c:v>10</c:v>
                  </c:pt>
                  <c:pt idx="17606">
                    <c:v>2</c:v>
                  </c:pt>
                  <c:pt idx="17607">
                    <c:v>1</c:v>
                  </c:pt>
                  <c:pt idx="17608">
                    <c:v>3</c:v>
                  </c:pt>
                  <c:pt idx="17609">
                    <c:v>10</c:v>
                  </c:pt>
                  <c:pt idx="17610">
                    <c:v>3</c:v>
                  </c:pt>
                  <c:pt idx="17611">
                    <c:v>2</c:v>
                  </c:pt>
                  <c:pt idx="17612">
                    <c:v>5</c:v>
                  </c:pt>
                  <c:pt idx="17613">
                    <c:v>3</c:v>
                  </c:pt>
                  <c:pt idx="17614">
                    <c:v>4</c:v>
                  </c:pt>
                  <c:pt idx="17615">
                    <c:v>1</c:v>
                  </c:pt>
                  <c:pt idx="17616">
                    <c:v>5</c:v>
                  </c:pt>
                  <c:pt idx="17617">
                    <c:v>1</c:v>
                  </c:pt>
                  <c:pt idx="17618">
                    <c:v>6</c:v>
                  </c:pt>
                  <c:pt idx="17619">
                    <c:v>1</c:v>
                  </c:pt>
                  <c:pt idx="17620">
                    <c:v>6</c:v>
                  </c:pt>
                  <c:pt idx="17621">
                    <c:v>1</c:v>
                  </c:pt>
                  <c:pt idx="17622">
                    <c:v>1</c:v>
                  </c:pt>
                  <c:pt idx="17623">
                    <c:v>1</c:v>
                  </c:pt>
                  <c:pt idx="17624">
                    <c:v>2</c:v>
                  </c:pt>
                  <c:pt idx="17625">
                    <c:v>1</c:v>
                  </c:pt>
                  <c:pt idx="17626">
                    <c:v>2</c:v>
                  </c:pt>
                  <c:pt idx="17627">
                    <c:v>3</c:v>
                  </c:pt>
                  <c:pt idx="17628">
                    <c:v>2</c:v>
                  </c:pt>
                  <c:pt idx="17629">
                    <c:v>2</c:v>
                  </c:pt>
                  <c:pt idx="17630">
                    <c:v>3</c:v>
                  </c:pt>
                  <c:pt idx="17631">
                    <c:v>2</c:v>
                  </c:pt>
                  <c:pt idx="17632">
                    <c:v>11</c:v>
                  </c:pt>
                  <c:pt idx="17633">
                    <c:v>1</c:v>
                  </c:pt>
                  <c:pt idx="17634">
                    <c:v>3</c:v>
                  </c:pt>
                  <c:pt idx="17635">
                    <c:v>3</c:v>
                  </c:pt>
                  <c:pt idx="17636">
                    <c:v>1</c:v>
                  </c:pt>
                  <c:pt idx="17637">
                    <c:v>1</c:v>
                  </c:pt>
                  <c:pt idx="17638">
                    <c:v>6</c:v>
                  </c:pt>
                  <c:pt idx="17639">
                    <c:v>4</c:v>
                  </c:pt>
                  <c:pt idx="17640">
                    <c:v>1</c:v>
                  </c:pt>
                  <c:pt idx="17641">
                    <c:v>2</c:v>
                  </c:pt>
                  <c:pt idx="17642">
                    <c:v>9</c:v>
                  </c:pt>
                  <c:pt idx="17643">
                    <c:v>7</c:v>
                  </c:pt>
                  <c:pt idx="17644">
                    <c:v>3</c:v>
                  </c:pt>
                  <c:pt idx="17645">
                    <c:v>1</c:v>
                  </c:pt>
                  <c:pt idx="17646">
                    <c:v>1</c:v>
                  </c:pt>
                  <c:pt idx="17647">
                    <c:v>5</c:v>
                  </c:pt>
                  <c:pt idx="17648">
                    <c:v>2</c:v>
                  </c:pt>
                  <c:pt idx="17649">
                    <c:v>10</c:v>
                  </c:pt>
                  <c:pt idx="17650">
                    <c:v>9</c:v>
                  </c:pt>
                  <c:pt idx="17651">
                    <c:v>4</c:v>
                  </c:pt>
                  <c:pt idx="17652">
                    <c:v>6</c:v>
                  </c:pt>
                  <c:pt idx="17653">
                    <c:v>1</c:v>
                  </c:pt>
                  <c:pt idx="17654">
                    <c:v>1</c:v>
                  </c:pt>
                  <c:pt idx="17655">
                    <c:v>4</c:v>
                  </c:pt>
                  <c:pt idx="17656">
                    <c:v>3</c:v>
                  </c:pt>
                  <c:pt idx="17657">
                    <c:v>3</c:v>
                  </c:pt>
                  <c:pt idx="17658">
                    <c:v>1</c:v>
                  </c:pt>
                  <c:pt idx="17659">
                    <c:v>6</c:v>
                  </c:pt>
                  <c:pt idx="17660">
                    <c:v>1</c:v>
                  </c:pt>
                  <c:pt idx="17661">
                    <c:v>2</c:v>
                  </c:pt>
                  <c:pt idx="17662">
                    <c:v>12</c:v>
                  </c:pt>
                  <c:pt idx="17663">
                    <c:v>1</c:v>
                  </c:pt>
                  <c:pt idx="17664">
                    <c:v>1</c:v>
                  </c:pt>
                  <c:pt idx="17665">
                    <c:v>7</c:v>
                  </c:pt>
                  <c:pt idx="17666">
                    <c:v>6</c:v>
                  </c:pt>
                  <c:pt idx="17667">
                    <c:v>2</c:v>
                  </c:pt>
                  <c:pt idx="17668">
                    <c:v>5</c:v>
                  </c:pt>
                  <c:pt idx="17669">
                    <c:v>1</c:v>
                  </c:pt>
                  <c:pt idx="17670">
                    <c:v>3</c:v>
                  </c:pt>
                  <c:pt idx="17671">
                    <c:v>3</c:v>
                  </c:pt>
                  <c:pt idx="17672">
                    <c:v>3</c:v>
                  </c:pt>
                  <c:pt idx="17673">
                    <c:v>5</c:v>
                  </c:pt>
                  <c:pt idx="17674">
                    <c:v>4</c:v>
                  </c:pt>
                  <c:pt idx="17675">
                    <c:v>1</c:v>
                  </c:pt>
                  <c:pt idx="17676">
                    <c:v>3</c:v>
                  </c:pt>
                  <c:pt idx="17677">
                    <c:v>1</c:v>
                  </c:pt>
                  <c:pt idx="17678">
                    <c:v>2</c:v>
                  </c:pt>
                  <c:pt idx="17679">
                    <c:v>2</c:v>
                  </c:pt>
                  <c:pt idx="17680">
                    <c:v>4</c:v>
                  </c:pt>
                  <c:pt idx="17681">
                    <c:v>1</c:v>
                  </c:pt>
                  <c:pt idx="17682">
                    <c:v>5</c:v>
                  </c:pt>
                  <c:pt idx="17683">
                    <c:v>5</c:v>
                  </c:pt>
                  <c:pt idx="17684">
                    <c:v>9</c:v>
                  </c:pt>
                  <c:pt idx="17685">
                    <c:v>3</c:v>
                  </c:pt>
                  <c:pt idx="17686">
                    <c:v>9</c:v>
                  </c:pt>
                  <c:pt idx="17687">
                    <c:v>5</c:v>
                  </c:pt>
                  <c:pt idx="17688">
                    <c:v>4</c:v>
                  </c:pt>
                  <c:pt idx="17689">
                    <c:v>3</c:v>
                  </c:pt>
                  <c:pt idx="17690">
                    <c:v>7</c:v>
                  </c:pt>
                  <c:pt idx="17691">
                    <c:v>3</c:v>
                  </c:pt>
                  <c:pt idx="17692">
                    <c:v>3</c:v>
                  </c:pt>
                  <c:pt idx="17693">
                    <c:v>11</c:v>
                  </c:pt>
                  <c:pt idx="17694">
                    <c:v>5</c:v>
                  </c:pt>
                  <c:pt idx="17695">
                    <c:v>4</c:v>
                  </c:pt>
                  <c:pt idx="17696">
                    <c:v>13</c:v>
                  </c:pt>
                  <c:pt idx="17697">
                    <c:v>13</c:v>
                  </c:pt>
                  <c:pt idx="17698">
                    <c:v>2</c:v>
                  </c:pt>
                  <c:pt idx="17699">
                    <c:v>1</c:v>
                  </c:pt>
                  <c:pt idx="17700">
                    <c:v>2</c:v>
                  </c:pt>
                  <c:pt idx="17701">
                    <c:v>5</c:v>
                  </c:pt>
                  <c:pt idx="17702">
                    <c:v>8</c:v>
                  </c:pt>
                  <c:pt idx="17703">
                    <c:v>6</c:v>
                  </c:pt>
                  <c:pt idx="17704">
                    <c:v>2</c:v>
                  </c:pt>
                  <c:pt idx="17705">
                    <c:v>7</c:v>
                  </c:pt>
                  <c:pt idx="17706">
                    <c:v>2</c:v>
                  </c:pt>
                  <c:pt idx="17707">
                    <c:v>3</c:v>
                  </c:pt>
                  <c:pt idx="17708">
                    <c:v>15</c:v>
                  </c:pt>
                  <c:pt idx="17709">
                    <c:v>3</c:v>
                  </c:pt>
                  <c:pt idx="17710">
                    <c:v>2</c:v>
                  </c:pt>
                  <c:pt idx="17711">
                    <c:v>1</c:v>
                  </c:pt>
                  <c:pt idx="17712">
                    <c:v>2</c:v>
                  </c:pt>
                  <c:pt idx="17713">
                    <c:v>1</c:v>
                  </c:pt>
                  <c:pt idx="17714">
                    <c:v>3</c:v>
                  </c:pt>
                  <c:pt idx="17715">
                    <c:v>6</c:v>
                  </c:pt>
                  <c:pt idx="17716">
                    <c:v>8</c:v>
                  </c:pt>
                  <c:pt idx="17717">
                    <c:v>16</c:v>
                  </c:pt>
                  <c:pt idx="17718">
                    <c:v>9</c:v>
                  </c:pt>
                  <c:pt idx="17719">
                    <c:v>3</c:v>
                  </c:pt>
                  <c:pt idx="17720">
                    <c:v>3</c:v>
                  </c:pt>
                  <c:pt idx="17721">
                    <c:v>2</c:v>
                  </c:pt>
                  <c:pt idx="17722">
                    <c:v>6</c:v>
                  </c:pt>
                  <c:pt idx="17723">
                    <c:v>5</c:v>
                  </c:pt>
                  <c:pt idx="17724">
                    <c:v>8</c:v>
                  </c:pt>
                  <c:pt idx="17725">
                    <c:v>3</c:v>
                  </c:pt>
                  <c:pt idx="17726">
                    <c:v>2</c:v>
                  </c:pt>
                  <c:pt idx="17727">
                    <c:v>8</c:v>
                  </c:pt>
                  <c:pt idx="17728">
                    <c:v>7</c:v>
                  </c:pt>
                  <c:pt idx="17729">
                    <c:v>6</c:v>
                  </c:pt>
                  <c:pt idx="17730">
                    <c:v>4</c:v>
                  </c:pt>
                  <c:pt idx="17731">
                    <c:v>6</c:v>
                  </c:pt>
                  <c:pt idx="17732">
                    <c:v>13</c:v>
                  </c:pt>
                  <c:pt idx="17733">
                    <c:v>1</c:v>
                  </c:pt>
                  <c:pt idx="17734">
                    <c:v>4</c:v>
                  </c:pt>
                  <c:pt idx="17735">
                    <c:v>9</c:v>
                  </c:pt>
                  <c:pt idx="17736">
                    <c:v>2</c:v>
                  </c:pt>
                  <c:pt idx="17737">
                    <c:v>4</c:v>
                  </c:pt>
                  <c:pt idx="17738">
                    <c:v>3</c:v>
                  </c:pt>
                  <c:pt idx="17739">
                    <c:v>9</c:v>
                  </c:pt>
                  <c:pt idx="17740">
                    <c:v>3</c:v>
                  </c:pt>
                  <c:pt idx="17741">
                    <c:v>7</c:v>
                  </c:pt>
                  <c:pt idx="17742">
                    <c:v>4</c:v>
                  </c:pt>
                  <c:pt idx="17743">
                    <c:v>3</c:v>
                  </c:pt>
                  <c:pt idx="17744">
                    <c:v>7</c:v>
                  </c:pt>
                  <c:pt idx="17745">
                    <c:v>2</c:v>
                  </c:pt>
                  <c:pt idx="17746">
                    <c:v>8</c:v>
                  </c:pt>
                  <c:pt idx="17747">
                    <c:v>4</c:v>
                  </c:pt>
                  <c:pt idx="17748">
                    <c:v>7</c:v>
                  </c:pt>
                  <c:pt idx="17749">
                    <c:v>3</c:v>
                  </c:pt>
                  <c:pt idx="17750">
                    <c:v>3</c:v>
                  </c:pt>
                  <c:pt idx="17751">
                    <c:v>5</c:v>
                  </c:pt>
                  <c:pt idx="17752">
                    <c:v>9</c:v>
                  </c:pt>
                  <c:pt idx="17753">
                    <c:v>6</c:v>
                  </c:pt>
                  <c:pt idx="17754">
                    <c:v>8</c:v>
                  </c:pt>
                  <c:pt idx="17755">
                    <c:v>6</c:v>
                  </c:pt>
                  <c:pt idx="17756">
                    <c:v>4</c:v>
                  </c:pt>
                  <c:pt idx="17757">
                    <c:v>3</c:v>
                  </c:pt>
                  <c:pt idx="17758">
                    <c:v>4</c:v>
                  </c:pt>
                  <c:pt idx="17759">
                    <c:v>13</c:v>
                  </c:pt>
                  <c:pt idx="17760">
                    <c:v>1</c:v>
                  </c:pt>
                  <c:pt idx="17761">
                    <c:v>4</c:v>
                  </c:pt>
                  <c:pt idx="17762">
                    <c:v>8</c:v>
                  </c:pt>
                  <c:pt idx="17763">
                    <c:v>9</c:v>
                  </c:pt>
                  <c:pt idx="17764">
                    <c:v>7</c:v>
                  </c:pt>
                  <c:pt idx="17765">
                    <c:v>3</c:v>
                  </c:pt>
                  <c:pt idx="17766">
                    <c:v>4</c:v>
                  </c:pt>
                  <c:pt idx="17767">
                    <c:v>6</c:v>
                  </c:pt>
                  <c:pt idx="17768">
                    <c:v>3</c:v>
                  </c:pt>
                  <c:pt idx="17769">
                    <c:v>2</c:v>
                  </c:pt>
                  <c:pt idx="17770">
                    <c:v>7</c:v>
                  </c:pt>
                  <c:pt idx="17771">
                    <c:v>6</c:v>
                  </c:pt>
                  <c:pt idx="17772">
                    <c:v>4</c:v>
                  </c:pt>
                  <c:pt idx="17773">
                    <c:v>7</c:v>
                  </c:pt>
                  <c:pt idx="17774">
                    <c:v>5</c:v>
                  </c:pt>
                  <c:pt idx="17775">
                    <c:v>4</c:v>
                  </c:pt>
                  <c:pt idx="17776">
                    <c:v>8</c:v>
                  </c:pt>
                  <c:pt idx="17777">
                    <c:v>5</c:v>
                  </c:pt>
                  <c:pt idx="17778">
                    <c:v>4</c:v>
                  </c:pt>
                  <c:pt idx="17779">
                    <c:v>2</c:v>
                  </c:pt>
                  <c:pt idx="17780">
                    <c:v>11</c:v>
                  </c:pt>
                  <c:pt idx="17781">
                    <c:v>3</c:v>
                  </c:pt>
                  <c:pt idx="17782">
                    <c:v>2</c:v>
                  </c:pt>
                  <c:pt idx="17783">
                    <c:v>3</c:v>
                  </c:pt>
                  <c:pt idx="17784">
                    <c:v>4</c:v>
                  </c:pt>
                  <c:pt idx="17785">
                    <c:v>4</c:v>
                  </c:pt>
                  <c:pt idx="17786">
                    <c:v>3</c:v>
                  </c:pt>
                  <c:pt idx="17787">
                    <c:v>3</c:v>
                  </c:pt>
                  <c:pt idx="17788">
                    <c:v>3</c:v>
                  </c:pt>
                  <c:pt idx="17789">
                    <c:v>2</c:v>
                  </c:pt>
                  <c:pt idx="17790">
                    <c:v>14</c:v>
                  </c:pt>
                  <c:pt idx="17791">
                    <c:v>3</c:v>
                  </c:pt>
                  <c:pt idx="17792">
                    <c:v>5</c:v>
                  </c:pt>
                  <c:pt idx="17793">
                    <c:v>4</c:v>
                  </c:pt>
                  <c:pt idx="17794">
                    <c:v>6</c:v>
                  </c:pt>
                  <c:pt idx="17795">
                    <c:v>1</c:v>
                  </c:pt>
                  <c:pt idx="17796">
                    <c:v>5</c:v>
                  </c:pt>
                  <c:pt idx="17797">
                    <c:v>1</c:v>
                  </c:pt>
                  <c:pt idx="17798">
                    <c:v>2</c:v>
                  </c:pt>
                  <c:pt idx="17799">
                    <c:v>1</c:v>
                  </c:pt>
                  <c:pt idx="17800">
                    <c:v>8</c:v>
                  </c:pt>
                  <c:pt idx="17801">
                    <c:v>1</c:v>
                  </c:pt>
                  <c:pt idx="17802">
                    <c:v>1</c:v>
                  </c:pt>
                  <c:pt idx="17803">
                    <c:v>5</c:v>
                  </c:pt>
                  <c:pt idx="17804">
                    <c:v>4</c:v>
                  </c:pt>
                  <c:pt idx="17805">
                    <c:v>7</c:v>
                  </c:pt>
                  <c:pt idx="17806">
                    <c:v>5</c:v>
                  </c:pt>
                  <c:pt idx="17807">
                    <c:v>11</c:v>
                  </c:pt>
                  <c:pt idx="17808">
                    <c:v>9</c:v>
                  </c:pt>
                  <c:pt idx="17809">
                    <c:v>9</c:v>
                  </c:pt>
                  <c:pt idx="17810">
                    <c:v>1</c:v>
                  </c:pt>
                  <c:pt idx="17811">
                    <c:v>10</c:v>
                  </c:pt>
                  <c:pt idx="17812">
                    <c:v>4</c:v>
                  </c:pt>
                  <c:pt idx="17813">
                    <c:v>2</c:v>
                  </c:pt>
                  <c:pt idx="17814">
                    <c:v>2</c:v>
                  </c:pt>
                  <c:pt idx="17815">
                    <c:v>6</c:v>
                  </c:pt>
                  <c:pt idx="17816">
                    <c:v>5</c:v>
                  </c:pt>
                  <c:pt idx="17817">
                    <c:v>5</c:v>
                  </c:pt>
                  <c:pt idx="17818">
                    <c:v>5</c:v>
                  </c:pt>
                  <c:pt idx="17819">
                    <c:v>4</c:v>
                  </c:pt>
                  <c:pt idx="17820">
                    <c:v>5</c:v>
                  </c:pt>
                  <c:pt idx="17821">
                    <c:v>2</c:v>
                  </c:pt>
                  <c:pt idx="17822">
                    <c:v>5</c:v>
                  </c:pt>
                  <c:pt idx="17823">
                    <c:v>1</c:v>
                  </c:pt>
                  <c:pt idx="17824">
                    <c:v>4</c:v>
                  </c:pt>
                  <c:pt idx="17825">
                    <c:v>3</c:v>
                  </c:pt>
                  <c:pt idx="17826">
                    <c:v>8</c:v>
                  </c:pt>
                  <c:pt idx="17827">
                    <c:v>4</c:v>
                  </c:pt>
                  <c:pt idx="17828">
                    <c:v>7</c:v>
                  </c:pt>
                  <c:pt idx="17829">
                    <c:v>6</c:v>
                  </c:pt>
                  <c:pt idx="17830">
                    <c:v>6</c:v>
                  </c:pt>
                  <c:pt idx="17831">
                    <c:v>3</c:v>
                  </c:pt>
                  <c:pt idx="17832">
                    <c:v>14</c:v>
                  </c:pt>
                  <c:pt idx="17833">
                    <c:v>6</c:v>
                  </c:pt>
                  <c:pt idx="17834">
                    <c:v>12</c:v>
                  </c:pt>
                  <c:pt idx="17835">
                    <c:v>7</c:v>
                  </c:pt>
                  <c:pt idx="17836">
                    <c:v>9</c:v>
                  </c:pt>
                  <c:pt idx="17837">
                    <c:v>3</c:v>
                  </c:pt>
                  <c:pt idx="17838">
                    <c:v>2</c:v>
                  </c:pt>
                  <c:pt idx="17839">
                    <c:v>4</c:v>
                  </c:pt>
                  <c:pt idx="17840">
                    <c:v>5</c:v>
                  </c:pt>
                  <c:pt idx="17841">
                    <c:v>7</c:v>
                  </c:pt>
                  <c:pt idx="17842">
                    <c:v>4</c:v>
                  </c:pt>
                  <c:pt idx="17843">
                    <c:v>3</c:v>
                  </c:pt>
                  <c:pt idx="17844">
                    <c:v>3</c:v>
                  </c:pt>
                  <c:pt idx="17845">
                    <c:v>4</c:v>
                  </c:pt>
                  <c:pt idx="17846">
                    <c:v>4</c:v>
                  </c:pt>
                  <c:pt idx="17847">
                    <c:v>2</c:v>
                  </c:pt>
                  <c:pt idx="17848">
                    <c:v>8</c:v>
                  </c:pt>
                  <c:pt idx="17849">
                    <c:v>2</c:v>
                  </c:pt>
                  <c:pt idx="17850">
                    <c:v>5</c:v>
                  </c:pt>
                  <c:pt idx="17851">
                    <c:v>4</c:v>
                  </c:pt>
                  <c:pt idx="17852">
                    <c:v>6</c:v>
                  </c:pt>
                  <c:pt idx="17853">
                    <c:v>1</c:v>
                  </c:pt>
                  <c:pt idx="17854">
                    <c:v>3</c:v>
                  </c:pt>
                  <c:pt idx="17855">
                    <c:v>4</c:v>
                  </c:pt>
                  <c:pt idx="17856">
                    <c:v>10</c:v>
                  </c:pt>
                  <c:pt idx="17857">
                    <c:v>12</c:v>
                  </c:pt>
                  <c:pt idx="17858">
                    <c:v>5</c:v>
                  </c:pt>
                  <c:pt idx="17859">
                    <c:v>11</c:v>
                  </c:pt>
                  <c:pt idx="17860">
                    <c:v>1</c:v>
                  </c:pt>
                  <c:pt idx="17861">
                    <c:v>3</c:v>
                  </c:pt>
                  <c:pt idx="17862">
                    <c:v>6</c:v>
                  </c:pt>
                  <c:pt idx="17863">
                    <c:v>5</c:v>
                  </c:pt>
                  <c:pt idx="17864">
                    <c:v>2</c:v>
                  </c:pt>
                  <c:pt idx="17865">
                    <c:v>4</c:v>
                  </c:pt>
                  <c:pt idx="17866">
                    <c:v>5</c:v>
                  </c:pt>
                  <c:pt idx="17867">
                    <c:v>1</c:v>
                  </c:pt>
                  <c:pt idx="17868">
                    <c:v>4</c:v>
                  </c:pt>
                  <c:pt idx="17869">
                    <c:v>8</c:v>
                  </c:pt>
                  <c:pt idx="17870">
                    <c:v>2</c:v>
                  </c:pt>
                  <c:pt idx="17871">
                    <c:v>2</c:v>
                  </c:pt>
                  <c:pt idx="17872">
                    <c:v>6</c:v>
                  </c:pt>
                  <c:pt idx="17873">
                    <c:v>11</c:v>
                  </c:pt>
                  <c:pt idx="17874">
                    <c:v>8</c:v>
                  </c:pt>
                  <c:pt idx="17875">
                    <c:v>4</c:v>
                  </c:pt>
                  <c:pt idx="17876">
                    <c:v>6</c:v>
                  </c:pt>
                  <c:pt idx="17877">
                    <c:v>6</c:v>
                  </c:pt>
                  <c:pt idx="17878">
                    <c:v>2</c:v>
                  </c:pt>
                  <c:pt idx="17879">
                    <c:v>5</c:v>
                  </c:pt>
                  <c:pt idx="17880">
                    <c:v>2</c:v>
                  </c:pt>
                  <c:pt idx="17881">
                    <c:v>3</c:v>
                  </c:pt>
                  <c:pt idx="17882">
                    <c:v>1</c:v>
                  </c:pt>
                  <c:pt idx="17883">
                    <c:v>7</c:v>
                  </c:pt>
                  <c:pt idx="17884">
                    <c:v>5</c:v>
                  </c:pt>
                  <c:pt idx="17885">
                    <c:v>4</c:v>
                  </c:pt>
                  <c:pt idx="17886">
                    <c:v>2</c:v>
                  </c:pt>
                  <c:pt idx="17887">
                    <c:v>1</c:v>
                  </c:pt>
                  <c:pt idx="17888">
                    <c:v>6</c:v>
                  </c:pt>
                  <c:pt idx="17889">
                    <c:v>4</c:v>
                  </c:pt>
                  <c:pt idx="17890">
                    <c:v>1</c:v>
                  </c:pt>
                  <c:pt idx="17891">
                    <c:v>14</c:v>
                  </c:pt>
                  <c:pt idx="17892">
                    <c:v>3</c:v>
                  </c:pt>
                  <c:pt idx="17893">
                    <c:v>2</c:v>
                  </c:pt>
                  <c:pt idx="17894">
                    <c:v>13</c:v>
                  </c:pt>
                  <c:pt idx="17895">
                    <c:v>1</c:v>
                  </c:pt>
                  <c:pt idx="17896">
                    <c:v>3</c:v>
                  </c:pt>
                  <c:pt idx="17897">
                    <c:v>1</c:v>
                  </c:pt>
                  <c:pt idx="17898">
                    <c:v>4</c:v>
                  </c:pt>
                  <c:pt idx="17899">
                    <c:v>5</c:v>
                  </c:pt>
                  <c:pt idx="17900">
                    <c:v>5</c:v>
                  </c:pt>
                  <c:pt idx="17901">
                    <c:v>3</c:v>
                  </c:pt>
                  <c:pt idx="17902">
                    <c:v>2</c:v>
                  </c:pt>
                  <c:pt idx="17903">
                    <c:v>1</c:v>
                  </c:pt>
                  <c:pt idx="17904">
                    <c:v>1</c:v>
                  </c:pt>
                  <c:pt idx="17905">
                    <c:v>1</c:v>
                  </c:pt>
                  <c:pt idx="17906">
                    <c:v>2</c:v>
                  </c:pt>
                  <c:pt idx="17907">
                    <c:v>4</c:v>
                  </c:pt>
                  <c:pt idx="17908">
                    <c:v>2</c:v>
                  </c:pt>
                  <c:pt idx="17909">
                    <c:v>1</c:v>
                  </c:pt>
                  <c:pt idx="17910">
                    <c:v>1</c:v>
                  </c:pt>
                  <c:pt idx="17911">
                    <c:v>1</c:v>
                  </c:pt>
                  <c:pt idx="17912">
                    <c:v>3</c:v>
                  </c:pt>
                  <c:pt idx="17913">
                    <c:v>6</c:v>
                  </c:pt>
                  <c:pt idx="17914">
                    <c:v>4</c:v>
                  </c:pt>
                  <c:pt idx="17915">
                    <c:v>18</c:v>
                  </c:pt>
                  <c:pt idx="17916">
                    <c:v>2</c:v>
                  </c:pt>
                  <c:pt idx="17917">
                    <c:v>2</c:v>
                  </c:pt>
                  <c:pt idx="17918">
                    <c:v>6</c:v>
                  </c:pt>
                  <c:pt idx="17919">
                    <c:v>18</c:v>
                  </c:pt>
                  <c:pt idx="17920">
                    <c:v>7</c:v>
                  </c:pt>
                  <c:pt idx="17921">
                    <c:v>16</c:v>
                  </c:pt>
                  <c:pt idx="17922">
                    <c:v>4</c:v>
                  </c:pt>
                  <c:pt idx="17923">
                    <c:v>6</c:v>
                  </c:pt>
                  <c:pt idx="17924">
                    <c:v>8</c:v>
                  </c:pt>
                  <c:pt idx="17925">
                    <c:v>5</c:v>
                  </c:pt>
                  <c:pt idx="17926">
                    <c:v>2</c:v>
                  </c:pt>
                  <c:pt idx="17927">
                    <c:v>3</c:v>
                  </c:pt>
                  <c:pt idx="17928">
                    <c:v>2</c:v>
                  </c:pt>
                  <c:pt idx="17929">
                    <c:v>6</c:v>
                  </c:pt>
                  <c:pt idx="17930">
                    <c:v>5</c:v>
                  </c:pt>
                  <c:pt idx="17931">
                    <c:v>5</c:v>
                  </c:pt>
                  <c:pt idx="17932">
                    <c:v>4</c:v>
                  </c:pt>
                  <c:pt idx="17933">
                    <c:v>10</c:v>
                  </c:pt>
                  <c:pt idx="17934">
                    <c:v>3</c:v>
                  </c:pt>
                  <c:pt idx="17935">
                    <c:v>8</c:v>
                  </c:pt>
                  <c:pt idx="17936">
                    <c:v>5</c:v>
                  </c:pt>
                  <c:pt idx="17937">
                    <c:v>11</c:v>
                  </c:pt>
                  <c:pt idx="17938">
                    <c:v>9</c:v>
                  </c:pt>
                  <c:pt idx="17939">
                    <c:v>10</c:v>
                  </c:pt>
                  <c:pt idx="17940">
                    <c:v>10</c:v>
                  </c:pt>
                  <c:pt idx="17941">
                    <c:v>22</c:v>
                  </c:pt>
                  <c:pt idx="17942">
                    <c:v>11</c:v>
                  </c:pt>
                  <c:pt idx="17943">
                    <c:v>5</c:v>
                  </c:pt>
                  <c:pt idx="17944">
                    <c:v>4</c:v>
                  </c:pt>
                  <c:pt idx="17945">
                    <c:v>2</c:v>
                  </c:pt>
                  <c:pt idx="17946">
                    <c:v>10</c:v>
                  </c:pt>
                  <c:pt idx="17947">
                    <c:v>3</c:v>
                  </c:pt>
                  <c:pt idx="17948">
                    <c:v>2</c:v>
                  </c:pt>
                  <c:pt idx="17949">
                    <c:v>1</c:v>
                  </c:pt>
                  <c:pt idx="17950">
                    <c:v>1</c:v>
                  </c:pt>
                  <c:pt idx="17951">
                    <c:v>2</c:v>
                  </c:pt>
                  <c:pt idx="17952">
                    <c:v>3</c:v>
                  </c:pt>
                  <c:pt idx="17953">
                    <c:v>2</c:v>
                  </c:pt>
                  <c:pt idx="17954">
                    <c:v>4</c:v>
                  </c:pt>
                  <c:pt idx="17955">
                    <c:v>6</c:v>
                  </c:pt>
                  <c:pt idx="17956">
                    <c:v>9</c:v>
                  </c:pt>
                  <c:pt idx="17957">
                    <c:v>2</c:v>
                  </c:pt>
                  <c:pt idx="17958">
                    <c:v>2</c:v>
                  </c:pt>
                  <c:pt idx="17959">
                    <c:v>1</c:v>
                  </c:pt>
                  <c:pt idx="17960">
                    <c:v>8</c:v>
                  </c:pt>
                  <c:pt idx="17961">
                    <c:v>1</c:v>
                  </c:pt>
                  <c:pt idx="17962">
                    <c:v>11</c:v>
                  </c:pt>
                  <c:pt idx="17963">
                    <c:v>4</c:v>
                  </c:pt>
                  <c:pt idx="17964">
                    <c:v>2</c:v>
                  </c:pt>
                  <c:pt idx="17965">
                    <c:v>4</c:v>
                  </c:pt>
                  <c:pt idx="17966">
                    <c:v>8</c:v>
                  </c:pt>
                  <c:pt idx="17967">
                    <c:v>1</c:v>
                  </c:pt>
                  <c:pt idx="17968">
                    <c:v>5</c:v>
                  </c:pt>
                  <c:pt idx="17969">
                    <c:v>12</c:v>
                  </c:pt>
                  <c:pt idx="17970">
                    <c:v>11</c:v>
                  </c:pt>
                  <c:pt idx="17971">
                    <c:v>13</c:v>
                  </c:pt>
                  <c:pt idx="17972">
                    <c:v>4</c:v>
                  </c:pt>
                  <c:pt idx="17973">
                    <c:v>5</c:v>
                  </c:pt>
                  <c:pt idx="17974">
                    <c:v>14</c:v>
                  </c:pt>
                  <c:pt idx="17975">
                    <c:v>7</c:v>
                  </c:pt>
                  <c:pt idx="17976">
                    <c:v>2</c:v>
                  </c:pt>
                  <c:pt idx="17977">
                    <c:v>3</c:v>
                  </c:pt>
                  <c:pt idx="17978">
                    <c:v>10</c:v>
                  </c:pt>
                  <c:pt idx="17979">
                    <c:v>5</c:v>
                  </c:pt>
                  <c:pt idx="17980">
                    <c:v>8</c:v>
                  </c:pt>
                  <c:pt idx="17981">
                    <c:v>14</c:v>
                  </c:pt>
                  <c:pt idx="17982">
                    <c:v>8</c:v>
                  </c:pt>
                  <c:pt idx="17983">
                    <c:v>3</c:v>
                  </c:pt>
                  <c:pt idx="17984">
                    <c:v>1</c:v>
                  </c:pt>
                  <c:pt idx="17985">
                    <c:v>11</c:v>
                  </c:pt>
                  <c:pt idx="17986">
                    <c:v>3</c:v>
                  </c:pt>
                  <c:pt idx="17987">
                    <c:v>2</c:v>
                  </c:pt>
                  <c:pt idx="17988">
                    <c:v>22</c:v>
                  </c:pt>
                  <c:pt idx="17989">
                    <c:v>3</c:v>
                  </c:pt>
                  <c:pt idx="17990">
                    <c:v>3</c:v>
                  </c:pt>
                  <c:pt idx="17991">
                    <c:v>2</c:v>
                  </c:pt>
                  <c:pt idx="17992">
                    <c:v>2</c:v>
                  </c:pt>
                  <c:pt idx="17993">
                    <c:v>6</c:v>
                  </c:pt>
                  <c:pt idx="17994">
                    <c:v>1</c:v>
                  </c:pt>
                  <c:pt idx="17995">
                    <c:v>3</c:v>
                  </c:pt>
                  <c:pt idx="17996">
                    <c:v>8</c:v>
                  </c:pt>
                  <c:pt idx="17997">
                    <c:v>5</c:v>
                  </c:pt>
                  <c:pt idx="17998">
                    <c:v>15</c:v>
                  </c:pt>
                  <c:pt idx="17999">
                    <c:v>4</c:v>
                  </c:pt>
                  <c:pt idx="18000">
                    <c:v>4</c:v>
                  </c:pt>
                  <c:pt idx="18001">
                    <c:v>2</c:v>
                  </c:pt>
                  <c:pt idx="18002">
                    <c:v>2</c:v>
                  </c:pt>
                  <c:pt idx="18003">
                    <c:v>5</c:v>
                  </c:pt>
                  <c:pt idx="18004">
                    <c:v>2</c:v>
                  </c:pt>
                  <c:pt idx="18005">
                    <c:v>2</c:v>
                  </c:pt>
                  <c:pt idx="18006">
                    <c:v>4</c:v>
                  </c:pt>
                  <c:pt idx="18007">
                    <c:v>9</c:v>
                  </c:pt>
                  <c:pt idx="18008">
                    <c:v>1</c:v>
                  </c:pt>
                  <c:pt idx="18009">
                    <c:v>2</c:v>
                  </c:pt>
                  <c:pt idx="18010">
                    <c:v>6</c:v>
                  </c:pt>
                  <c:pt idx="18011">
                    <c:v>1</c:v>
                  </c:pt>
                  <c:pt idx="18012">
                    <c:v>1</c:v>
                  </c:pt>
                  <c:pt idx="18013">
                    <c:v>1</c:v>
                  </c:pt>
                  <c:pt idx="18014">
                    <c:v>1</c:v>
                  </c:pt>
                  <c:pt idx="18015">
                    <c:v>4</c:v>
                  </c:pt>
                  <c:pt idx="18016">
                    <c:v>12</c:v>
                  </c:pt>
                  <c:pt idx="18017">
                    <c:v>1</c:v>
                  </c:pt>
                  <c:pt idx="18018">
                    <c:v>4</c:v>
                  </c:pt>
                  <c:pt idx="18019">
                    <c:v>4</c:v>
                  </c:pt>
                  <c:pt idx="18020">
                    <c:v>7</c:v>
                  </c:pt>
                  <c:pt idx="18021">
                    <c:v>3</c:v>
                  </c:pt>
                  <c:pt idx="18022">
                    <c:v>5</c:v>
                  </c:pt>
                  <c:pt idx="18023">
                    <c:v>16</c:v>
                  </c:pt>
                  <c:pt idx="18024">
                    <c:v>10</c:v>
                  </c:pt>
                  <c:pt idx="18025">
                    <c:v>3</c:v>
                  </c:pt>
                  <c:pt idx="18026">
                    <c:v>3</c:v>
                  </c:pt>
                  <c:pt idx="18027">
                    <c:v>3</c:v>
                  </c:pt>
                  <c:pt idx="18028">
                    <c:v>6</c:v>
                  </c:pt>
                  <c:pt idx="18029">
                    <c:v>8</c:v>
                  </c:pt>
                  <c:pt idx="18030">
                    <c:v>1</c:v>
                  </c:pt>
                  <c:pt idx="18031">
                    <c:v>1</c:v>
                  </c:pt>
                  <c:pt idx="18032">
                    <c:v>7</c:v>
                  </c:pt>
                  <c:pt idx="18033">
                    <c:v>11</c:v>
                  </c:pt>
                  <c:pt idx="18034">
                    <c:v>2</c:v>
                  </c:pt>
                  <c:pt idx="18035">
                    <c:v>9</c:v>
                  </c:pt>
                  <c:pt idx="18036">
                    <c:v>4</c:v>
                  </c:pt>
                  <c:pt idx="18037">
                    <c:v>14</c:v>
                  </c:pt>
                  <c:pt idx="18038">
                    <c:v>5</c:v>
                  </c:pt>
                  <c:pt idx="18039">
                    <c:v>5</c:v>
                  </c:pt>
                  <c:pt idx="18040">
                    <c:v>3</c:v>
                  </c:pt>
                  <c:pt idx="18041">
                    <c:v>12</c:v>
                  </c:pt>
                  <c:pt idx="18042">
                    <c:v>6</c:v>
                  </c:pt>
                  <c:pt idx="18043">
                    <c:v>3</c:v>
                  </c:pt>
                  <c:pt idx="18044">
                    <c:v>6</c:v>
                  </c:pt>
                  <c:pt idx="18045">
                    <c:v>7</c:v>
                  </c:pt>
                  <c:pt idx="18046">
                    <c:v>3</c:v>
                  </c:pt>
                  <c:pt idx="18047">
                    <c:v>4</c:v>
                  </c:pt>
                  <c:pt idx="18048">
                    <c:v>4</c:v>
                  </c:pt>
                  <c:pt idx="18049">
                    <c:v>5</c:v>
                  </c:pt>
                  <c:pt idx="18050">
                    <c:v>3</c:v>
                  </c:pt>
                  <c:pt idx="18051">
                    <c:v>4</c:v>
                  </c:pt>
                  <c:pt idx="18052">
                    <c:v>2</c:v>
                  </c:pt>
                  <c:pt idx="18053">
                    <c:v>3</c:v>
                  </c:pt>
                  <c:pt idx="18054">
                    <c:v>12</c:v>
                  </c:pt>
                  <c:pt idx="18055">
                    <c:v>2</c:v>
                  </c:pt>
                  <c:pt idx="18056">
                    <c:v>1</c:v>
                  </c:pt>
                  <c:pt idx="18057">
                    <c:v>1</c:v>
                  </c:pt>
                  <c:pt idx="18058">
                    <c:v>3</c:v>
                  </c:pt>
                  <c:pt idx="18059">
                    <c:v>2</c:v>
                  </c:pt>
                  <c:pt idx="18060">
                    <c:v>3</c:v>
                  </c:pt>
                  <c:pt idx="18061">
                    <c:v>9</c:v>
                  </c:pt>
                  <c:pt idx="18062">
                    <c:v>6</c:v>
                  </c:pt>
                  <c:pt idx="18063">
                    <c:v>1</c:v>
                  </c:pt>
                  <c:pt idx="18064">
                    <c:v>4</c:v>
                  </c:pt>
                  <c:pt idx="18065">
                    <c:v>14</c:v>
                  </c:pt>
                  <c:pt idx="18066">
                    <c:v>5</c:v>
                  </c:pt>
                  <c:pt idx="18067">
                    <c:v>4</c:v>
                  </c:pt>
                  <c:pt idx="18068">
                    <c:v>16</c:v>
                  </c:pt>
                  <c:pt idx="18069">
                    <c:v>2</c:v>
                  </c:pt>
                  <c:pt idx="18070">
                    <c:v>2</c:v>
                  </c:pt>
                  <c:pt idx="18071">
                    <c:v>3</c:v>
                  </c:pt>
                  <c:pt idx="18072">
                    <c:v>4</c:v>
                  </c:pt>
                  <c:pt idx="18073">
                    <c:v>4</c:v>
                  </c:pt>
                  <c:pt idx="18074">
                    <c:v>4</c:v>
                  </c:pt>
                  <c:pt idx="18075">
                    <c:v>12</c:v>
                  </c:pt>
                  <c:pt idx="18076">
                    <c:v>2</c:v>
                  </c:pt>
                  <c:pt idx="18077">
                    <c:v>4</c:v>
                  </c:pt>
                  <c:pt idx="18078">
                    <c:v>12</c:v>
                  </c:pt>
                  <c:pt idx="18079">
                    <c:v>2</c:v>
                  </c:pt>
                  <c:pt idx="18080">
                    <c:v>8</c:v>
                  </c:pt>
                  <c:pt idx="18081">
                    <c:v>6</c:v>
                  </c:pt>
                  <c:pt idx="18082">
                    <c:v>4</c:v>
                  </c:pt>
                  <c:pt idx="18083">
                    <c:v>9</c:v>
                  </c:pt>
                  <c:pt idx="18084">
                    <c:v>3</c:v>
                  </c:pt>
                  <c:pt idx="18085">
                    <c:v>5</c:v>
                  </c:pt>
                  <c:pt idx="18086">
                    <c:v>4</c:v>
                  </c:pt>
                  <c:pt idx="18087">
                    <c:v>2</c:v>
                  </c:pt>
                  <c:pt idx="18088">
                    <c:v>9</c:v>
                  </c:pt>
                  <c:pt idx="18089">
                    <c:v>13</c:v>
                  </c:pt>
                  <c:pt idx="18090">
                    <c:v>2</c:v>
                  </c:pt>
                  <c:pt idx="18091">
                    <c:v>5</c:v>
                  </c:pt>
                  <c:pt idx="18092">
                    <c:v>2</c:v>
                  </c:pt>
                  <c:pt idx="18093">
                    <c:v>6</c:v>
                  </c:pt>
                  <c:pt idx="18094">
                    <c:v>1</c:v>
                  </c:pt>
                  <c:pt idx="18095">
                    <c:v>1</c:v>
                  </c:pt>
                  <c:pt idx="18096">
                    <c:v>4</c:v>
                  </c:pt>
                  <c:pt idx="18097">
                    <c:v>1</c:v>
                  </c:pt>
                  <c:pt idx="18098">
                    <c:v>4</c:v>
                  </c:pt>
                  <c:pt idx="18099">
                    <c:v>1</c:v>
                  </c:pt>
                  <c:pt idx="18100">
                    <c:v>2</c:v>
                  </c:pt>
                  <c:pt idx="18101">
                    <c:v>5</c:v>
                  </c:pt>
                  <c:pt idx="18102">
                    <c:v>5</c:v>
                  </c:pt>
                  <c:pt idx="18103">
                    <c:v>1</c:v>
                  </c:pt>
                  <c:pt idx="18104">
                    <c:v>3</c:v>
                  </c:pt>
                  <c:pt idx="18105">
                    <c:v>4</c:v>
                  </c:pt>
                  <c:pt idx="18106">
                    <c:v>2</c:v>
                  </c:pt>
                  <c:pt idx="18107">
                    <c:v>10</c:v>
                  </c:pt>
                  <c:pt idx="18108">
                    <c:v>1</c:v>
                  </c:pt>
                  <c:pt idx="18109">
                    <c:v>3</c:v>
                  </c:pt>
                  <c:pt idx="18110">
                    <c:v>1</c:v>
                  </c:pt>
                  <c:pt idx="18111">
                    <c:v>1</c:v>
                  </c:pt>
                  <c:pt idx="18112">
                    <c:v>6</c:v>
                  </c:pt>
                  <c:pt idx="18113">
                    <c:v>11</c:v>
                  </c:pt>
                  <c:pt idx="18114">
                    <c:v>1</c:v>
                  </c:pt>
                  <c:pt idx="18115">
                    <c:v>2</c:v>
                  </c:pt>
                  <c:pt idx="18116">
                    <c:v>1</c:v>
                  </c:pt>
                  <c:pt idx="18117">
                    <c:v>5</c:v>
                  </c:pt>
                  <c:pt idx="18118">
                    <c:v>4</c:v>
                  </c:pt>
                  <c:pt idx="18119">
                    <c:v>6</c:v>
                  </c:pt>
                  <c:pt idx="18120">
                    <c:v>2</c:v>
                  </c:pt>
                  <c:pt idx="18121">
                    <c:v>2</c:v>
                  </c:pt>
                  <c:pt idx="18122">
                    <c:v>1</c:v>
                  </c:pt>
                  <c:pt idx="18123">
                    <c:v>4</c:v>
                  </c:pt>
                  <c:pt idx="18124">
                    <c:v>1</c:v>
                  </c:pt>
                  <c:pt idx="18125">
                    <c:v>9</c:v>
                  </c:pt>
                  <c:pt idx="18126">
                    <c:v>13</c:v>
                  </c:pt>
                  <c:pt idx="18127">
                    <c:v>2</c:v>
                  </c:pt>
                  <c:pt idx="18128">
                    <c:v>3</c:v>
                  </c:pt>
                  <c:pt idx="18129">
                    <c:v>18</c:v>
                  </c:pt>
                  <c:pt idx="18130">
                    <c:v>7</c:v>
                  </c:pt>
                  <c:pt idx="18131">
                    <c:v>4</c:v>
                  </c:pt>
                  <c:pt idx="18132">
                    <c:v>17</c:v>
                  </c:pt>
                  <c:pt idx="18133">
                    <c:v>2</c:v>
                  </c:pt>
                  <c:pt idx="18134">
                    <c:v>4</c:v>
                  </c:pt>
                  <c:pt idx="18135">
                    <c:v>3</c:v>
                  </c:pt>
                  <c:pt idx="18136">
                    <c:v>11</c:v>
                  </c:pt>
                  <c:pt idx="18137">
                    <c:v>1</c:v>
                  </c:pt>
                  <c:pt idx="18138">
                    <c:v>7</c:v>
                  </c:pt>
                  <c:pt idx="18139">
                    <c:v>9</c:v>
                  </c:pt>
                  <c:pt idx="18140">
                    <c:v>3</c:v>
                  </c:pt>
                  <c:pt idx="18141">
                    <c:v>18</c:v>
                  </c:pt>
                  <c:pt idx="18142">
                    <c:v>4</c:v>
                  </c:pt>
                  <c:pt idx="18143">
                    <c:v>6</c:v>
                  </c:pt>
                  <c:pt idx="18144">
                    <c:v>16</c:v>
                  </c:pt>
                  <c:pt idx="18145">
                    <c:v>9</c:v>
                  </c:pt>
                  <c:pt idx="18146">
                    <c:v>2</c:v>
                  </c:pt>
                  <c:pt idx="18147">
                    <c:v>9</c:v>
                  </c:pt>
                  <c:pt idx="18148">
                    <c:v>1</c:v>
                  </c:pt>
                  <c:pt idx="18149">
                    <c:v>12</c:v>
                  </c:pt>
                  <c:pt idx="18150">
                    <c:v>2</c:v>
                  </c:pt>
                  <c:pt idx="18151">
                    <c:v>2</c:v>
                  </c:pt>
                  <c:pt idx="18152">
                    <c:v>10</c:v>
                  </c:pt>
                  <c:pt idx="18153">
                    <c:v>2</c:v>
                  </c:pt>
                  <c:pt idx="18154">
                    <c:v>3</c:v>
                  </c:pt>
                  <c:pt idx="18155">
                    <c:v>4</c:v>
                  </c:pt>
                  <c:pt idx="18156">
                    <c:v>11</c:v>
                  </c:pt>
                  <c:pt idx="18157">
                    <c:v>5</c:v>
                  </c:pt>
                  <c:pt idx="18158">
                    <c:v>4</c:v>
                  </c:pt>
                  <c:pt idx="18159">
                    <c:v>1</c:v>
                  </c:pt>
                  <c:pt idx="18160">
                    <c:v>3</c:v>
                  </c:pt>
                  <c:pt idx="18161">
                    <c:v>2</c:v>
                  </c:pt>
                  <c:pt idx="18162">
                    <c:v>3</c:v>
                  </c:pt>
                  <c:pt idx="18163">
                    <c:v>4</c:v>
                  </c:pt>
                  <c:pt idx="18164">
                    <c:v>1</c:v>
                  </c:pt>
                  <c:pt idx="18165">
                    <c:v>1</c:v>
                  </c:pt>
                  <c:pt idx="18166">
                    <c:v>8</c:v>
                  </c:pt>
                  <c:pt idx="18167">
                    <c:v>2</c:v>
                  </c:pt>
                  <c:pt idx="18168">
                    <c:v>2</c:v>
                  </c:pt>
                  <c:pt idx="18169">
                    <c:v>5</c:v>
                  </c:pt>
                  <c:pt idx="18170">
                    <c:v>9</c:v>
                  </c:pt>
                  <c:pt idx="18171">
                    <c:v>7</c:v>
                  </c:pt>
                  <c:pt idx="18172">
                    <c:v>3</c:v>
                  </c:pt>
                  <c:pt idx="18173">
                    <c:v>1</c:v>
                  </c:pt>
                  <c:pt idx="18174">
                    <c:v>3</c:v>
                  </c:pt>
                  <c:pt idx="18175">
                    <c:v>2</c:v>
                  </c:pt>
                  <c:pt idx="18176">
                    <c:v>10</c:v>
                  </c:pt>
                  <c:pt idx="18177">
                    <c:v>12</c:v>
                  </c:pt>
                  <c:pt idx="18178">
                    <c:v>1</c:v>
                  </c:pt>
                  <c:pt idx="18179">
                    <c:v>4</c:v>
                  </c:pt>
                  <c:pt idx="18180">
                    <c:v>1</c:v>
                  </c:pt>
                  <c:pt idx="18181">
                    <c:v>12</c:v>
                  </c:pt>
                  <c:pt idx="18182">
                    <c:v>11</c:v>
                  </c:pt>
                  <c:pt idx="18183">
                    <c:v>5</c:v>
                  </c:pt>
                  <c:pt idx="18184">
                    <c:v>6</c:v>
                  </c:pt>
                  <c:pt idx="18185">
                    <c:v>1</c:v>
                  </c:pt>
                  <c:pt idx="18186">
                    <c:v>4</c:v>
                  </c:pt>
                  <c:pt idx="18187">
                    <c:v>9</c:v>
                  </c:pt>
                  <c:pt idx="18188">
                    <c:v>2</c:v>
                  </c:pt>
                  <c:pt idx="18189">
                    <c:v>12</c:v>
                  </c:pt>
                  <c:pt idx="18190">
                    <c:v>14</c:v>
                  </c:pt>
                  <c:pt idx="18191">
                    <c:v>2</c:v>
                  </c:pt>
                  <c:pt idx="18192">
                    <c:v>9</c:v>
                  </c:pt>
                  <c:pt idx="18193">
                    <c:v>10</c:v>
                  </c:pt>
                  <c:pt idx="18194">
                    <c:v>11</c:v>
                  </c:pt>
                  <c:pt idx="18195">
                    <c:v>7</c:v>
                  </c:pt>
                  <c:pt idx="18196">
                    <c:v>6</c:v>
                  </c:pt>
                  <c:pt idx="18197">
                    <c:v>5</c:v>
                  </c:pt>
                  <c:pt idx="18198">
                    <c:v>3</c:v>
                  </c:pt>
                  <c:pt idx="18199">
                    <c:v>5</c:v>
                  </c:pt>
                  <c:pt idx="18200">
                    <c:v>4</c:v>
                  </c:pt>
                  <c:pt idx="18201">
                    <c:v>1</c:v>
                  </c:pt>
                  <c:pt idx="18202">
                    <c:v>2</c:v>
                  </c:pt>
                  <c:pt idx="18203">
                    <c:v>5</c:v>
                  </c:pt>
                  <c:pt idx="18204">
                    <c:v>8</c:v>
                  </c:pt>
                  <c:pt idx="18205">
                    <c:v>5</c:v>
                  </c:pt>
                  <c:pt idx="18206">
                    <c:v>7</c:v>
                  </c:pt>
                  <c:pt idx="18207">
                    <c:v>13</c:v>
                  </c:pt>
                  <c:pt idx="18208">
                    <c:v>6</c:v>
                  </c:pt>
                  <c:pt idx="18209">
                    <c:v>2</c:v>
                  </c:pt>
                  <c:pt idx="18210">
                    <c:v>2</c:v>
                  </c:pt>
                  <c:pt idx="18211">
                    <c:v>9</c:v>
                  </c:pt>
                  <c:pt idx="18212">
                    <c:v>3</c:v>
                  </c:pt>
                  <c:pt idx="18213">
                    <c:v>4</c:v>
                  </c:pt>
                  <c:pt idx="18214">
                    <c:v>2</c:v>
                  </c:pt>
                  <c:pt idx="18215">
                    <c:v>5</c:v>
                  </c:pt>
                  <c:pt idx="18216">
                    <c:v>2</c:v>
                  </c:pt>
                  <c:pt idx="18217">
                    <c:v>7</c:v>
                  </c:pt>
                  <c:pt idx="18218">
                    <c:v>2</c:v>
                  </c:pt>
                  <c:pt idx="18219">
                    <c:v>2</c:v>
                  </c:pt>
                  <c:pt idx="18220">
                    <c:v>4</c:v>
                  </c:pt>
                  <c:pt idx="18221">
                    <c:v>2</c:v>
                  </c:pt>
                  <c:pt idx="18222">
                    <c:v>1</c:v>
                  </c:pt>
                  <c:pt idx="18223">
                    <c:v>2</c:v>
                  </c:pt>
                  <c:pt idx="18224">
                    <c:v>3</c:v>
                  </c:pt>
                  <c:pt idx="18225">
                    <c:v>7</c:v>
                  </c:pt>
                  <c:pt idx="18226">
                    <c:v>13</c:v>
                  </c:pt>
                  <c:pt idx="18227">
                    <c:v>3</c:v>
                  </c:pt>
                  <c:pt idx="18228">
                    <c:v>2</c:v>
                  </c:pt>
                  <c:pt idx="18229">
                    <c:v>4</c:v>
                  </c:pt>
                  <c:pt idx="18230">
                    <c:v>2</c:v>
                  </c:pt>
                  <c:pt idx="18231">
                    <c:v>2</c:v>
                  </c:pt>
                  <c:pt idx="18232">
                    <c:v>7</c:v>
                  </c:pt>
                  <c:pt idx="18233">
                    <c:v>3</c:v>
                  </c:pt>
                  <c:pt idx="18234">
                    <c:v>2</c:v>
                  </c:pt>
                  <c:pt idx="18235">
                    <c:v>1</c:v>
                  </c:pt>
                  <c:pt idx="18236">
                    <c:v>2</c:v>
                  </c:pt>
                  <c:pt idx="18237">
                    <c:v>2</c:v>
                  </c:pt>
                  <c:pt idx="18238">
                    <c:v>3</c:v>
                  </c:pt>
                  <c:pt idx="18239">
                    <c:v>4</c:v>
                  </c:pt>
                  <c:pt idx="18240">
                    <c:v>1</c:v>
                  </c:pt>
                  <c:pt idx="18241">
                    <c:v>2</c:v>
                  </c:pt>
                  <c:pt idx="18242">
                    <c:v>2</c:v>
                  </c:pt>
                  <c:pt idx="18243">
                    <c:v>3</c:v>
                  </c:pt>
                  <c:pt idx="18244">
                    <c:v>2</c:v>
                  </c:pt>
                  <c:pt idx="18245">
                    <c:v>3</c:v>
                  </c:pt>
                  <c:pt idx="18246">
                    <c:v>3</c:v>
                  </c:pt>
                  <c:pt idx="18247">
                    <c:v>3</c:v>
                  </c:pt>
                  <c:pt idx="18248">
                    <c:v>8</c:v>
                  </c:pt>
                  <c:pt idx="18249">
                    <c:v>2</c:v>
                  </c:pt>
                  <c:pt idx="18250">
                    <c:v>4</c:v>
                  </c:pt>
                  <c:pt idx="18251">
                    <c:v>2</c:v>
                  </c:pt>
                  <c:pt idx="18252">
                    <c:v>14</c:v>
                  </c:pt>
                  <c:pt idx="18253">
                    <c:v>14</c:v>
                  </c:pt>
                  <c:pt idx="18254">
                    <c:v>3</c:v>
                  </c:pt>
                  <c:pt idx="18255">
                    <c:v>4</c:v>
                  </c:pt>
                  <c:pt idx="18256">
                    <c:v>4</c:v>
                  </c:pt>
                  <c:pt idx="18257">
                    <c:v>2</c:v>
                  </c:pt>
                  <c:pt idx="18258">
                    <c:v>1</c:v>
                  </c:pt>
                  <c:pt idx="18259">
                    <c:v>6</c:v>
                  </c:pt>
                  <c:pt idx="18260">
                    <c:v>4</c:v>
                  </c:pt>
                  <c:pt idx="18261">
                    <c:v>14</c:v>
                  </c:pt>
                  <c:pt idx="18262">
                    <c:v>4</c:v>
                  </c:pt>
                  <c:pt idx="18263">
                    <c:v>1</c:v>
                  </c:pt>
                  <c:pt idx="18264">
                    <c:v>3</c:v>
                  </c:pt>
                  <c:pt idx="18265">
                    <c:v>4</c:v>
                  </c:pt>
                  <c:pt idx="18266">
                    <c:v>15</c:v>
                  </c:pt>
                  <c:pt idx="18267">
                    <c:v>12</c:v>
                  </c:pt>
                  <c:pt idx="18268">
                    <c:v>4</c:v>
                  </c:pt>
                  <c:pt idx="18269">
                    <c:v>4</c:v>
                  </c:pt>
                  <c:pt idx="18270">
                    <c:v>5</c:v>
                  </c:pt>
                  <c:pt idx="18271">
                    <c:v>3</c:v>
                  </c:pt>
                  <c:pt idx="18272">
                    <c:v>1</c:v>
                  </c:pt>
                  <c:pt idx="18273">
                    <c:v>11</c:v>
                  </c:pt>
                  <c:pt idx="18274">
                    <c:v>3</c:v>
                  </c:pt>
                  <c:pt idx="18275">
                    <c:v>16</c:v>
                  </c:pt>
                  <c:pt idx="18276">
                    <c:v>5</c:v>
                  </c:pt>
                  <c:pt idx="18277">
                    <c:v>2</c:v>
                  </c:pt>
                  <c:pt idx="18278">
                    <c:v>2</c:v>
                  </c:pt>
                  <c:pt idx="18279">
                    <c:v>2</c:v>
                  </c:pt>
                  <c:pt idx="18280">
                    <c:v>9</c:v>
                  </c:pt>
                  <c:pt idx="18281">
                    <c:v>3</c:v>
                  </c:pt>
                  <c:pt idx="18282">
                    <c:v>4</c:v>
                  </c:pt>
                  <c:pt idx="18283">
                    <c:v>5</c:v>
                  </c:pt>
                  <c:pt idx="18284">
                    <c:v>11</c:v>
                  </c:pt>
                  <c:pt idx="18285">
                    <c:v>3</c:v>
                  </c:pt>
                  <c:pt idx="18286">
                    <c:v>7</c:v>
                  </c:pt>
                  <c:pt idx="18287">
                    <c:v>1</c:v>
                  </c:pt>
                  <c:pt idx="18288">
                    <c:v>4</c:v>
                  </c:pt>
                  <c:pt idx="18289">
                    <c:v>5</c:v>
                  </c:pt>
                  <c:pt idx="18290">
                    <c:v>1</c:v>
                  </c:pt>
                  <c:pt idx="18291">
                    <c:v>5</c:v>
                  </c:pt>
                  <c:pt idx="18292">
                    <c:v>2</c:v>
                  </c:pt>
                  <c:pt idx="18293">
                    <c:v>2</c:v>
                  </c:pt>
                  <c:pt idx="18294">
                    <c:v>1</c:v>
                  </c:pt>
                  <c:pt idx="18295">
                    <c:v>2</c:v>
                  </c:pt>
                  <c:pt idx="18296">
                    <c:v>5</c:v>
                  </c:pt>
                  <c:pt idx="18297">
                    <c:v>15</c:v>
                  </c:pt>
                  <c:pt idx="18298">
                    <c:v>1</c:v>
                  </c:pt>
                  <c:pt idx="18299">
                    <c:v>5</c:v>
                  </c:pt>
                  <c:pt idx="18300">
                    <c:v>7</c:v>
                  </c:pt>
                  <c:pt idx="18301">
                    <c:v>17</c:v>
                  </c:pt>
                  <c:pt idx="18302">
                    <c:v>2</c:v>
                  </c:pt>
                  <c:pt idx="18303">
                    <c:v>9</c:v>
                  </c:pt>
                  <c:pt idx="18304">
                    <c:v>7</c:v>
                  </c:pt>
                  <c:pt idx="18305">
                    <c:v>4</c:v>
                  </c:pt>
                  <c:pt idx="18306">
                    <c:v>4</c:v>
                  </c:pt>
                  <c:pt idx="18307">
                    <c:v>1</c:v>
                  </c:pt>
                  <c:pt idx="18308">
                    <c:v>2</c:v>
                  </c:pt>
                  <c:pt idx="18309">
                    <c:v>10</c:v>
                  </c:pt>
                  <c:pt idx="18310">
                    <c:v>4</c:v>
                  </c:pt>
                  <c:pt idx="18311">
                    <c:v>7</c:v>
                  </c:pt>
                  <c:pt idx="18312">
                    <c:v>2</c:v>
                  </c:pt>
                  <c:pt idx="18313">
                    <c:v>1</c:v>
                  </c:pt>
                  <c:pt idx="18314">
                    <c:v>1</c:v>
                  </c:pt>
                  <c:pt idx="18315">
                    <c:v>1</c:v>
                  </c:pt>
                  <c:pt idx="18316">
                    <c:v>8</c:v>
                  </c:pt>
                  <c:pt idx="18317">
                    <c:v>1</c:v>
                  </c:pt>
                  <c:pt idx="18318">
                    <c:v>13</c:v>
                  </c:pt>
                  <c:pt idx="18319">
                    <c:v>4</c:v>
                  </c:pt>
                  <c:pt idx="18320">
                    <c:v>4</c:v>
                  </c:pt>
                  <c:pt idx="18321">
                    <c:v>10</c:v>
                  </c:pt>
                  <c:pt idx="18322">
                    <c:v>5</c:v>
                  </c:pt>
                  <c:pt idx="18323">
                    <c:v>9</c:v>
                  </c:pt>
                  <c:pt idx="18324">
                    <c:v>10</c:v>
                  </c:pt>
                  <c:pt idx="18325">
                    <c:v>12</c:v>
                  </c:pt>
                  <c:pt idx="18326">
                    <c:v>5</c:v>
                  </c:pt>
                  <c:pt idx="18327">
                    <c:v>4</c:v>
                  </c:pt>
                  <c:pt idx="18328">
                    <c:v>9</c:v>
                  </c:pt>
                  <c:pt idx="18329">
                    <c:v>4</c:v>
                  </c:pt>
                  <c:pt idx="18330">
                    <c:v>2</c:v>
                  </c:pt>
                  <c:pt idx="18331">
                    <c:v>4</c:v>
                  </c:pt>
                  <c:pt idx="18332">
                    <c:v>1</c:v>
                  </c:pt>
                  <c:pt idx="18333">
                    <c:v>5</c:v>
                  </c:pt>
                  <c:pt idx="18334">
                    <c:v>6</c:v>
                  </c:pt>
                  <c:pt idx="18335">
                    <c:v>1</c:v>
                  </c:pt>
                  <c:pt idx="18336">
                    <c:v>3</c:v>
                  </c:pt>
                  <c:pt idx="18337">
                    <c:v>9</c:v>
                  </c:pt>
                  <c:pt idx="18338">
                    <c:v>2</c:v>
                  </c:pt>
                  <c:pt idx="18339">
                    <c:v>5</c:v>
                  </c:pt>
                  <c:pt idx="18340">
                    <c:v>3</c:v>
                  </c:pt>
                  <c:pt idx="18341">
                    <c:v>3</c:v>
                  </c:pt>
                  <c:pt idx="18342">
                    <c:v>5</c:v>
                  </c:pt>
                  <c:pt idx="18343">
                    <c:v>8</c:v>
                  </c:pt>
                  <c:pt idx="18344">
                    <c:v>8</c:v>
                  </c:pt>
                  <c:pt idx="18345">
                    <c:v>2</c:v>
                  </c:pt>
                  <c:pt idx="18346">
                    <c:v>1</c:v>
                  </c:pt>
                  <c:pt idx="18347">
                    <c:v>4</c:v>
                  </c:pt>
                  <c:pt idx="18348">
                    <c:v>3</c:v>
                  </c:pt>
                  <c:pt idx="18349">
                    <c:v>1</c:v>
                  </c:pt>
                  <c:pt idx="18350">
                    <c:v>12</c:v>
                  </c:pt>
                  <c:pt idx="18351">
                    <c:v>2</c:v>
                  </c:pt>
                  <c:pt idx="18352">
                    <c:v>2</c:v>
                  </c:pt>
                  <c:pt idx="18353">
                    <c:v>2</c:v>
                  </c:pt>
                  <c:pt idx="18354">
                    <c:v>4</c:v>
                  </c:pt>
                  <c:pt idx="18355">
                    <c:v>2</c:v>
                  </c:pt>
                  <c:pt idx="18356">
                    <c:v>4</c:v>
                  </c:pt>
                  <c:pt idx="18357">
                    <c:v>3</c:v>
                  </c:pt>
                  <c:pt idx="18358">
                    <c:v>1</c:v>
                  </c:pt>
                  <c:pt idx="18359">
                    <c:v>5</c:v>
                  </c:pt>
                  <c:pt idx="18360">
                    <c:v>4</c:v>
                  </c:pt>
                  <c:pt idx="18361">
                    <c:v>2</c:v>
                  </c:pt>
                  <c:pt idx="18362">
                    <c:v>1</c:v>
                  </c:pt>
                  <c:pt idx="18363">
                    <c:v>4</c:v>
                  </c:pt>
                  <c:pt idx="18364">
                    <c:v>1</c:v>
                  </c:pt>
                  <c:pt idx="18365">
                    <c:v>8</c:v>
                  </c:pt>
                  <c:pt idx="18366">
                    <c:v>2</c:v>
                  </c:pt>
                  <c:pt idx="18367">
                    <c:v>7</c:v>
                  </c:pt>
                  <c:pt idx="18368">
                    <c:v>1</c:v>
                  </c:pt>
                  <c:pt idx="18369">
                    <c:v>2</c:v>
                  </c:pt>
                  <c:pt idx="18370">
                    <c:v>1</c:v>
                  </c:pt>
                  <c:pt idx="18371">
                    <c:v>14</c:v>
                  </c:pt>
                  <c:pt idx="18372">
                    <c:v>1</c:v>
                  </c:pt>
                  <c:pt idx="18373">
                    <c:v>2</c:v>
                  </c:pt>
                  <c:pt idx="18374">
                    <c:v>4</c:v>
                  </c:pt>
                  <c:pt idx="18375">
                    <c:v>5</c:v>
                  </c:pt>
                  <c:pt idx="18376">
                    <c:v>17</c:v>
                  </c:pt>
                  <c:pt idx="18377">
                    <c:v>12</c:v>
                  </c:pt>
                  <c:pt idx="18378">
                    <c:v>3</c:v>
                  </c:pt>
                  <c:pt idx="18379">
                    <c:v>3</c:v>
                  </c:pt>
                  <c:pt idx="18380">
                    <c:v>3</c:v>
                  </c:pt>
                  <c:pt idx="18381">
                    <c:v>15</c:v>
                  </c:pt>
                  <c:pt idx="18382">
                    <c:v>4</c:v>
                  </c:pt>
                  <c:pt idx="18383">
                    <c:v>6</c:v>
                  </c:pt>
                  <c:pt idx="18384">
                    <c:v>1</c:v>
                  </c:pt>
                  <c:pt idx="18385">
                    <c:v>5</c:v>
                  </c:pt>
                  <c:pt idx="18386">
                    <c:v>4</c:v>
                  </c:pt>
                  <c:pt idx="18387">
                    <c:v>4</c:v>
                  </c:pt>
                  <c:pt idx="18388">
                    <c:v>3</c:v>
                  </c:pt>
                  <c:pt idx="18389">
                    <c:v>6</c:v>
                  </c:pt>
                  <c:pt idx="18390">
                    <c:v>5</c:v>
                  </c:pt>
                  <c:pt idx="18391">
                    <c:v>5</c:v>
                  </c:pt>
                  <c:pt idx="18392">
                    <c:v>1</c:v>
                  </c:pt>
                  <c:pt idx="18393">
                    <c:v>5</c:v>
                  </c:pt>
                  <c:pt idx="18394">
                    <c:v>5</c:v>
                  </c:pt>
                  <c:pt idx="18395">
                    <c:v>6</c:v>
                  </c:pt>
                  <c:pt idx="18396">
                    <c:v>9</c:v>
                  </c:pt>
                  <c:pt idx="18397">
                    <c:v>3</c:v>
                  </c:pt>
                  <c:pt idx="18398">
                    <c:v>2</c:v>
                  </c:pt>
                  <c:pt idx="18399">
                    <c:v>3</c:v>
                  </c:pt>
                  <c:pt idx="18400">
                    <c:v>4</c:v>
                  </c:pt>
                  <c:pt idx="18401">
                    <c:v>6</c:v>
                  </c:pt>
                  <c:pt idx="18402">
                    <c:v>5</c:v>
                  </c:pt>
                  <c:pt idx="18403">
                    <c:v>2</c:v>
                  </c:pt>
                  <c:pt idx="18404">
                    <c:v>2</c:v>
                  </c:pt>
                  <c:pt idx="18405">
                    <c:v>4</c:v>
                  </c:pt>
                  <c:pt idx="18406">
                    <c:v>9</c:v>
                  </c:pt>
                  <c:pt idx="18407">
                    <c:v>6</c:v>
                  </c:pt>
                  <c:pt idx="18408">
                    <c:v>2</c:v>
                  </c:pt>
                  <c:pt idx="18409">
                    <c:v>3</c:v>
                  </c:pt>
                  <c:pt idx="18410">
                    <c:v>1</c:v>
                  </c:pt>
                  <c:pt idx="18411">
                    <c:v>1</c:v>
                  </c:pt>
                  <c:pt idx="18412">
                    <c:v>1</c:v>
                  </c:pt>
                  <c:pt idx="18413">
                    <c:v>4</c:v>
                  </c:pt>
                  <c:pt idx="18414">
                    <c:v>3</c:v>
                  </c:pt>
                  <c:pt idx="18415">
                    <c:v>4</c:v>
                  </c:pt>
                  <c:pt idx="18416">
                    <c:v>5</c:v>
                  </c:pt>
                  <c:pt idx="18417">
                    <c:v>9</c:v>
                  </c:pt>
                  <c:pt idx="18418">
                    <c:v>6</c:v>
                  </c:pt>
                  <c:pt idx="18419">
                    <c:v>20</c:v>
                  </c:pt>
                  <c:pt idx="18420">
                    <c:v>7</c:v>
                  </c:pt>
                  <c:pt idx="18421">
                    <c:v>6</c:v>
                  </c:pt>
                  <c:pt idx="18422">
                    <c:v>4</c:v>
                  </c:pt>
                  <c:pt idx="18423">
                    <c:v>2</c:v>
                  </c:pt>
                  <c:pt idx="18424">
                    <c:v>5</c:v>
                  </c:pt>
                  <c:pt idx="18425">
                    <c:v>2</c:v>
                  </c:pt>
                  <c:pt idx="18426">
                    <c:v>3</c:v>
                  </c:pt>
                  <c:pt idx="18427">
                    <c:v>2</c:v>
                  </c:pt>
                  <c:pt idx="18428">
                    <c:v>10</c:v>
                  </c:pt>
                  <c:pt idx="18429">
                    <c:v>8</c:v>
                  </c:pt>
                  <c:pt idx="18430">
                    <c:v>6</c:v>
                  </c:pt>
                  <c:pt idx="18431">
                    <c:v>6</c:v>
                  </c:pt>
                  <c:pt idx="18432">
                    <c:v>3</c:v>
                  </c:pt>
                  <c:pt idx="18433">
                    <c:v>2</c:v>
                  </c:pt>
                  <c:pt idx="18434">
                    <c:v>4</c:v>
                  </c:pt>
                  <c:pt idx="18435">
                    <c:v>4</c:v>
                  </c:pt>
                  <c:pt idx="18436">
                    <c:v>5</c:v>
                  </c:pt>
                  <c:pt idx="18437">
                    <c:v>5</c:v>
                  </c:pt>
                  <c:pt idx="18438">
                    <c:v>9</c:v>
                  </c:pt>
                  <c:pt idx="18439">
                    <c:v>1</c:v>
                  </c:pt>
                  <c:pt idx="18440">
                    <c:v>6</c:v>
                  </c:pt>
                  <c:pt idx="18441">
                    <c:v>5</c:v>
                  </c:pt>
                  <c:pt idx="18442">
                    <c:v>9</c:v>
                  </c:pt>
                  <c:pt idx="18443">
                    <c:v>2</c:v>
                  </c:pt>
                  <c:pt idx="18444">
                    <c:v>6</c:v>
                  </c:pt>
                  <c:pt idx="18445">
                    <c:v>4</c:v>
                  </c:pt>
                  <c:pt idx="18446">
                    <c:v>2</c:v>
                  </c:pt>
                  <c:pt idx="18447">
                    <c:v>1</c:v>
                  </c:pt>
                  <c:pt idx="18448">
                    <c:v>1</c:v>
                  </c:pt>
                  <c:pt idx="18449">
                    <c:v>2</c:v>
                  </c:pt>
                  <c:pt idx="18450">
                    <c:v>2</c:v>
                  </c:pt>
                  <c:pt idx="18451">
                    <c:v>7</c:v>
                  </c:pt>
                  <c:pt idx="18452">
                    <c:v>1</c:v>
                  </c:pt>
                  <c:pt idx="18453">
                    <c:v>1</c:v>
                  </c:pt>
                  <c:pt idx="18454">
                    <c:v>8</c:v>
                  </c:pt>
                  <c:pt idx="18455">
                    <c:v>1</c:v>
                  </c:pt>
                  <c:pt idx="18456">
                    <c:v>2</c:v>
                  </c:pt>
                  <c:pt idx="18457">
                    <c:v>2</c:v>
                  </c:pt>
                  <c:pt idx="18458">
                    <c:v>2</c:v>
                  </c:pt>
                  <c:pt idx="18459">
                    <c:v>1</c:v>
                  </c:pt>
                  <c:pt idx="18460">
                    <c:v>1</c:v>
                  </c:pt>
                  <c:pt idx="18461">
                    <c:v>1</c:v>
                  </c:pt>
                  <c:pt idx="18462">
                    <c:v>11</c:v>
                  </c:pt>
                  <c:pt idx="18463">
                    <c:v>3</c:v>
                  </c:pt>
                  <c:pt idx="18464">
                    <c:v>5</c:v>
                  </c:pt>
                  <c:pt idx="18465">
                    <c:v>10</c:v>
                  </c:pt>
                  <c:pt idx="18466">
                    <c:v>1</c:v>
                  </c:pt>
                  <c:pt idx="18467">
                    <c:v>2</c:v>
                  </c:pt>
                  <c:pt idx="18468">
                    <c:v>2</c:v>
                  </c:pt>
                  <c:pt idx="18469">
                    <c:v>5</c:v>
                  </c:pt>
                  <c:pt idx="18470">
                    <c:v>1</c:v>
                  </c:pt>
                  <c:pt idx="18471">
                    <c:v>1</c:v>
                  </c:pt>
                  <c:pt idx="18472">
                    <c:v>1</c:v>
                  </c:pt>
                  <c:pt idx="18473">
                    <c:v>3</c:v>
                  </c:pt>
                  <c:pt idx="18474">
                    <c:v>4</c:v>
                  </c:pt>
                  <c:pt idx="18475">
                    <c:v>1</c:v>
                  </c:pt>
                  <c:pt idx="18476">
                    <c:v>6</c:v>
                  </c:pt>
                  <c:pt idx="18477">
                    <c:v>2</c:v>
                  </c:pt>
                  <c:pt idx="18478">
                    <c:v>1</c:v>
                  </c:pt>
                  <c:pt idx="18479">
                    <c:v>1</c:v>
                  </c:pt>
                  <c:pt idx="18480">
                    <c:v>2</c:v>
                  </c:pt>
                  <c:pt idx="18481">
                    <c:v>1</c:v>
                  </c:pt>
                  <c:pt idx="18482">
                    <c:v>1</c:v>
                  </c:pt>
                  <c:pt idx="18483">
                    <c:v>2</c:v>
                  </c:pt>
                  <c:pt idx="18484">
                    <c:v>1</c:v>
                  </c:pt>
                  <c:pt idx="18485">
                    <c:v>2</c:v>
                  </c:pt>
                  <c:pt idx="18486">
                    <c:v>10</c:v>
                  </c:pt>
                  <c:pt idx="18487">
                    <c:v>3</c:v>
                  </c:pt>
                  <c:pt idx="18488">
                    <c:v>3</c:v>
                  </c:pt>
                  <c:pt idx="18489">
                    <c:v>2</c:v>
                  </c:pt>
                  <c:pt idx="18490">
                    <c:v>5</c:v>
                  </c:pt>
                  <c:pt idx="18491">
                    <c:v>1</c:v>
                  </c:pt>
                  <c:pt idx="18492">
                    <c:v>8</c:v>
                  </c:pt>
                  <c:pt idx="18493">
                    <c:v>8</c:v>
                  </c:pt>
                  <c:pt idx="18494">
                    <c:v>8</c:v>
                  </c:pt>
                  <c:pt idx="18495">
                    <c:v>1</c:v>
                  </c:pt>
                  <c:pt idx="18496">
                    <c:v>5</c:v>
                  </c:pt>
                  <c:pt idx="18497">
                    <c:v>5</c:v>
                  </c:pt>
                  <c:pt idx="18498">
                    <c:v>1</c:v>
                  </c:pt>
                  <c:pt idx="18499">
                    <c:v>2</c:v>
                  </c:pt>
                  <c:pt idx="18500">
                    <c:v>13</c:v>
                  </c:pt>
                  <c:pt idx="18501">
                    <c:v>2</c:v>
                  </c:pt>
                  <c:pt idx="18502">
                    <c:v>3</c:v>
                  </c:pt>
                  <c:pt idx="18503">
                    <c:v>8</c:v>
                  </c:pt>
                  <c:pt idx="18504">
                    <c:v>11</c:v>
                  </c:pt>
                  <c:pt idx="18505">
                    <c:v>5</c:v>
                  </c:pt>
                  <c:pt idx="18506">
                    <c:v>5</c:v>
                  </c:pt>
                  <c:pt idx="18507">
                    <c:v>13</c:v>
                  </c:pt>
                  <c:pt idx="18508">
                    <c:v>5</c:v>
                  </c:pt>
                  <c:pt idx="18509">
                    <c:v>13</c:v>
                  </c:pt>
                  <c:pt idx="18510">
                    <c:v>5</c:v>
                  </c:pt>
                  <c:pt idx="18511">
                    <c:v>2</c:v>
                  </c:pt>
                  <c:pt idx="18512">
                    <c:v>10</c:v>
                  </c:pt>
                  <c:pt idx="18513">
                    <c:v>13</c:v>
                  </c:pt>
                  <c:pt idx="18514">
                    <c:v>5</c:v>
                  </c:pt>
                  <c:pt idx="18515">
                    <c:v>5</c:v>
                  </c:pt>
                  <c:pt idx="18516">
                    <c:v>3</c:v>
                  </c:pt>
                  <c:pt idx="18517">
                    <c:v>7</c:v>
                  </c:pt>
                  <c:pt idx="18518">
                    <c:v>1</c:v>
                  </c:pt>
                  <c:pt idx="18519">
                    <c:v>1</c:v>
                  </c:pt>
                  <c:pt idx="18520">
                    <c:v>5</c:v>
                  </c:pt>
                  <c:pt idx="18521">
                    <c:v>1</c:v>
                  </c:pt>
                  <c:pt idx="18522">
                    <c:v>1</c:v>
                  </c:pt>
                  <c:pt idx="18523">
                    <c:v>3</c:v>
                  </c:pt>
                  <c:pt idx="18524">
                    <c:v>1</c:v>
                  </c:pt>
                  <c:pt idx="18525">
                    <c:v>3</c:v>
                  </c:pt>
                  <c:pt idx="18526">
                    <c:v>1</c:v>
                  </c:pt>
                  <c:pt idx="18527">
                    <c:v>1</c:v>
                  </c:pt>
                  <c:pt idx="18528">
                    <c:v>2</c:v>
                  </c:pt>
                  <c:pt idx="18529">
                    <c:v>1</c:v>
                  </c:pt>
                  <c:pt idx="18530">
                    <c:v>9</c:v>
                  </c:pt>
                  <c:pt idx="18531">
                    <c:v>9</c:v>
                  </c:pt>
                  <c:pt idx="18532">
                    <c:v>1</c:v>
                  </c:pt>
                  <c:pt idx="18533">
                    <c:v>9</c:v>
                  </c:pt>
                  <c:pt idx="18534">
                    <c:v>10</c:v>
                  </c:pt>
                  <c:pt idx="18535">
                    <c:v>1</c:v>
                  </c:pt>
                  <c:pt idx="18536">
                    <c:v>1</c:v>
                  </c:pt>
                  <c:pt idx="18537">
                    <c:v>1</c:v>
                  </c:pt>
                  <c:pt idx="18538">
                    <c:v>2</c:v>
                  </c:pt>
                  <c:pt idx="18539">
                    <c:v>1</c:v>
                  </c:pt>
                  <c:pt idx="18540">
                    <c:v>6</c:v>
                  </c:pt>
                  <c:pt idx="18541">
                    <c:v>6</c:v>
                  </c:pt>
                  <c:pt idx="18542">
                    <c:v>4</c:v>
                  </c:pt>
                  <c:pt idx="18543">
                    <c:v>1</c:v>
                  </c:pt>
                  <c:pt idx="18544">
                    <c:v>1</c:v>
                  </c:pt>
                  <c:pt idx="18545">
                    <c:v>1</c:v>
                  </c:pt>
                  <c:pt idx="18546">
                    <c:v>4</c:v>
                  </c:pt>
                  <c:pt idx="18547">
                    <c:v>5</c:v>
                  </c:pt>
                  <c:pt idx="18548">
                    <c:v>8</c:v>
                  </c:pt>
                  <c:pt idx="18549">
                    <c:v>1</c:v>
                  </c:pt>
                  <c:pt idx="18550">
                    <c:v>3</c:v>
                  </c:pt>
                  <c:pt idx="18551">
                    <c:v>5</c:v>
                  </c:pt>
                  <c:pt idx="18552">
                    <c:v>1</c:v>
                  </c:pt>
                  <c:pt idx="18553">
                    <c:v>1</c:v>
                  </c:pt>
                  <c:pt idx="18554">
                    <c:v>11</c:v>
                  </c:pt>
                  <c:pt idx="18555">
                    <c:v>3</c:v>
                  </c:pt>
                  <c:pt idx="18556">
                    <c:v>5</c:v>
                  </c:pt>
                  <c:pt idx="18557">
                    <c:v>3</c:v>
                  </c:pt>
                  <c:pt idx="18558">
                    <c:v>5</c:v>
                  </c:pt>
                  <c:pt idx="18559">
                    <c:v>1</c:v>
                  </c:pt>
                  <c:pt idx="18560">
                    <c:v>3</c:v>
                  </c:pt>
                  <c:pt idx="18561">
                    <c:v>3</c:v>
                  </c:pt>
                  <c:pt idx="18562">
                    <c:v>1</c:v>
                  </c:pt>
                  <c:pt idx="18563">
                    <c:v>6</c:v>
                  </c:pt>
                  <c:pt idx="18564">
                    <c:v>2</c:v>
                  </c:pt>
                  <c:pt idx="18565">
                    <c:v>1</c:v>
                  </c:pt>
                  <c:pt idx="18566">
                    <c:v>9</c:v>
                  </c:pt>
                  <c:pt idx="18567">
                    <c:v>1</c:v>
                  </c:pt>
                  <c:pt idx="18568">
                    <c:v>13</c:v>
                  </c:pt>
                  <c:pt idx="18569">
                    <c:v>15</c:v>
                  </c:pt>
                  <c:pt idx="18570">
                    <c:v>14</c:v>
                  </c:pt>
                  <c:pt idx="18571">
                    <c:v>12</c:v>
                  </c:pt>
                  <c:pt idx="18572">
                    <c:v>3</c:v>
                  </c:pt>
                  <c:pt idx="18573">
                    <c:v>1</c:v>
                  </c:pt>
                  <c:pt idx="18574">
                    <c:v>16</c:v>
                  </c:pt>
                  <c:pt idx="18575">
                    <c:v>2</c:v>
                  </c:pt>
                  <c:pt idx="18576">
                    <c:v>3</c:v>
                  </c:pt>
                  <c:pt idx="18577">
                    <c:v>2</c:v>
                  </c:pt>
                  <c:pt idx="18578">
                    <c:v>2</c:v>
                  </c:pt>
                  <c:pt idx="18579">
                    <c:v>5</c:v>
                  </c:pt>
                  <c:pt idx="18580">
                    <c:v>1</c:v>
                  </c:pt>
                  <c:pt idx="18581">
                    <c:v>1</c:v>
                  </c:pt>
                  <c:pt idx="18582">
                    <c:v>3</c:v>
                  </c:pt>
                  <c:pt idx="18583">
                    <c:v>2</c:v>
                  </c:pt>
                  <c:pt idx="18584">
                    <c:v>6</c:v>
                  </c:pt>
                  <c:pt idx="18585">
                    <c:v>3</c:v>
                  </c:pt>
                  <c:pt idx="18586">
                    <c:v>1</c:v>
                  </c:pt>
                  <c:pt idx="18587">
                    <c:v>3</c:v>
                  </c:pt>
                  <c:pt idx="18588">
                    <c:v>1</c:v>
                  </c:pt>
                  <c:pt idx="18589">
                    <c:v>6</c:v>
                  </c:pt>
                  <c:pt idx="18590">
                    <c:v>3</c:v>
                  </c:pt>
                  <c:pt idx="18591">
                    <c:v>1</c:v>
                  </c:pt>
                  <c:pt idx="18592">
                    <c:v>1</c:v>
                  </c:pt>
                  <c:pt idx="18593">
                    <c:v>1</c:v>
                  </c:pt>
                  <c:pt idx="18594">
                    <c:v>2</c:v>
                  </c:pt>
                  <c:pt idx="18595">
                    <c:v>1</c:v>
                  </c:pt>
                  <c:pt idx="18596">
                    <c:v>1</c:v>
                  </c:pt>
                  <c:pt idx="18597">
                    <c:v>2</c:v>
                  </c:pt>
                  <c:pt idx="18598">
                    <c:v>2</c:v>
                  </c:pt>
                  <c:pt idx="18599">
                    <c:v>1</c:v>
                  </c:pt>
                  <c:pt idx="18600">
                    <c:v>7</c:v>
                  </c:pt>
                  <c:pt idx="18601">
                    <c:v>1</c:v>
                  </c:pt>
                  <c:pt idx="18602">
                    <c:v>6</c:v>
                  </c:pt>
                  <c:pt idx="18603">
                    <c:v>4</c:v>
                  </c:pt>
                  <c:pt idx="18604">
                    <c:v>1</c:v>
                  </c:pt>
                  <c:pt idx="18605">
                    <c:v>1</c:v>
                  </c:pt>
                  <c:pt idx="18606">
                    <c:v>1</c:v>
                  </c:pt>
                  <c:pt idx="18607">
                    <c:v>15</c:v>
                  </c:pt>
                  <c:pt idx="18608">
                    <c:v>6</c:v>
                  </c:pt>
                  <c:pt idx="18609">
                    <c:v>1</c:v>
                  </c:pt>
                  <c:pt idx="18610">
                    <c:v>3</c:v>
                  </c:pt>
                  <c:pt idx="18611">
                    <c:v>2</c:v>
                  </c:pt>
                  <c:pt idx="18612">
                    <c:v>5</c:v>
                  </c:pt>
                  <c:pt idx="18613">
                    <c:v>6</c:v>
                  </c:pt>
                  <c:pt idx="18614">
                    <c:v>1</c:v>
                  </c:pt>
                  <c:pt idx="18615">
                    <c:v>6</c:v>
                  </c:pt>
                  <c:pt idx="18616">
                    <c:v>6</c:v>
                  </c:pt>
                  <c:pt idx="18617">
                    <c:v>2</c:v>
                  </c:pt>
                  <c:pt idx="18618">
                    <c:v>1</c:v>
                  </c:pt>
                  <c:pt idx="18619">
                    <c:v>2</c:v>
                  </c:pt>
                  <c:pt idx="18620">
                    <c:v>8</c:v>
                  </c:pt>
                  <c:pt idx="18621">
                    <c:v>4</c:v>
                  </c:pt>
                  <c:pt idx="18622">
                    <c:v>4</c:v>
                  </c:pt>
                  <c:pt idx="18623">
                    <c:v>1</c:v>
                  </c:pt>
                  <c:pt idx="18624">
                    <c:v>2</c:v>
                  </c:pt>
                  <c:pt idx="18625">
                    <c:v>9</c:v>
                  </c:pt>
                  <c:pt idx="18626">
                    <c:v>6</c:v>
                  </c:pt>
                  <c:pt idx="18627">
                    <c:v>4</c:v>
                  </c:pt>
                  <c:pt idx="18628">
                    <c:v>1</c:v>
                  </c:pt>
                  <c:pt idx="18629">
                    <c:v>1</c:v>
                  </c:pt>
                  <c:pt idx="18630">
                    <c:v>12</c:v>
                  </c:pt>
                  <c:pt idx="18631">
                    <c:v>1</c:v>
                  </c:pt>
                  <c:pt idx="18632">
                    <c:v>5</c:v>
                  </c:pt>
                  <c:pt idx="18633">
                    <c:v>6</c:v>
                  </c:pt>
                  <c:pt idx="18634">
                    <c:v>5</c:v>
                  </c:pt>
                  <c:pt idx="18635">
                    <c:v>1</c:v>
                  </c:pt>
                  <c:pt idx="18636">
                    <c:v>1</c:v>
                  </c:pt>
                  <c:pt idx="18637">
                    <c:v>7</c:v>
                  </c:pt>
                  <c:pt idx="18638">
                    <c:v>9</c:v>
                  </c:pt>
                  <c:pt idx="18639">
                    <c:v>2</c:v>
                  </c:pt>
                  <c:pt idx="18640">
                    <c:v>13</c:v>
                  </c:pt>
                  <c:pt idx="18641">
                    <c:v>1</c:v>
                  </c:pt>
                  <c:pt idx="18642">
                    <c:v>12</c:v>
                  </c:pt>
                  <c:pt idx="18643">
                    <c:v>3</c:v>
                  </c:pt>
                  <c:pt idx="18644">
                    <c:v>4</c:v>
                  </c:pt>
                  <c:pt idx="18645">
                    <c:v>1</c:v>
                  </c:pt>
                  <c:pt idx="18646">
                    <c:v>2</c:v>
                  </c:pt>
                  <c:pt idx="18647">
                    <c:v>14</c:v>
                  </c:pt>
                  <c:pt idx="18648">
                    <c:v>17</c:v>
                  </c:pt>
                  <c:pt idx="18649">
                    <c:v>13</c:v>
                  </c:pt>
                  <c:pt idx="18650">
                    <c:v>13</c:v>
                  </c:pt>
                  <c:pt idx="18651">
                    <c:v>2</c:v>
                  </c:pt>
                  <c:pt idx="18652">
                    <c:v>2</c:v>
                  </c:pt>
                  <c:pt idx="18653">
                    <c:v>5</c:v>
                  </c:pt>
                  <c:pt idx="18654">
                    <c:v>1</c:v>
                  </c:pt>
                  <c:pt idx="18655">
                    <c:v>6</c:v>
                  </c:pt>
                  <c:pt idx="18656">
                    <c:v>1</c:v>
                  </c:pt>
                  <c:pt idx="18657">
                    <c:v>3</c:v>
                  </c:pt>
                  <c:pt idx="18658">
                    <c:v>8</c:v>
                  </c:pt>
                  <c:pt idx="18659">
                    <c:v>1</c:v>
                  </c:pt>
                  <c:pt idx="18660">
                    <c:v>6</c:v>
                  </c:pt>
                  <c:pt idx="18661">
                    <c:v>2</c:v>
                  </c:pt>
                  <c:pt idx="18662">
                    <c:v>2</c:v>
                  </c:pt>
                  <c:pt idx="18663">
                    <c:v>3</c:v>
                  </c:pt>
                  <c:pt idx="18664">
                    <c:v>10</c:v>
                  </c:pt>
                  <c:pt idx="18665">
                    <c:v>2</c:v>
                  </c:pt>
                  <c:pt idx="18666">
                    <c:v>5</c:v>
                  </c:pt>
                  <c:pt idx="18667">
                    <c:v>3</c:v>
                  </c:pt>
                  <c:pt idx="18668">
                    <c:v>13</c:v>
                  </c:pt>
                  <c:pt idx="18669">
                    <c:v>4</c:v>
                  </c:pt>
                  <c:pt idx="18670">
                    <c:v>10</c:v>
                  </c:pt>
                  <c:pt idx="18671">
                    <c:v>4</c:v>
                  </c:pt>
                  <c:pt idx="18672">
                    <c:v>5</c:v>
                  </c:pt>
                  <c:pt idx="18673">
                    <c:v>4</c:v>
                  </c:pt>
                  <c:pt idx="18674">
                    <c:v>6</c:v>
                  </c:pt>
                  <c:pt idx="18675">
                    <c:v>2</c:v>
                  </c:pt>
                  <c:pt idx="18676">
                    <c:v>4</c:v>
                  </c:pt>
                  <c:pt idx="18677">
                    <c:v>2</c:v>
                  </c:pt>
                  <c:pt idx="18678">
                    <c:v>3</c:v>
                  </c:pt>
                  <c:pt idx="18679">
                    <c:v>3</c:v>
                  </c:pt>
                  <c:pt idx="18680">
                    <c:v>5</c:v>
                  </c:pt>
                  <c:pt idx="18681">
                    <c:v>7</c:v>
                  </c:pt>
                  <c:pt idx="18682">
                    <c:v>3</c:v>
                  </c:pt>
                  <c:pt idx="18683">
                    <c:v>2</c:v>
                  </c:pt>
                  <c:pt idx="18684">
                    <c:v>4</c:v>
                  </c:pt>
                  <c:pt idx="18685">
                    <c:v>1</c:v>
                  </c:pt>
                  <c:pt idx="18686">
                    <c:v>5</c:v>
                  </c:pt>
                  <c:pt idx="18687">
                    <c:v>5</c:v>
                  </c:pt>
                  <c:pt idx="18688">
                    <c:v>19</c:v>
                  </c:pt>
                  <c:pt idx="18689">
                    <c:v>2</c:v>
                  </c:pt>
                  <c:pt idx="18690">
                    <c:v>3</c:v>
                  </c:pt>
                  <c:pt idx="18691">
                    <c:v>8</c:v>
                  </c:pt>
                  <c:pt idx="18692">
                    <c:v>3</c:v>
                  </c:pt>
                  <c:pt idx="18693">
                    <c:v>2</c:v>
                  </c:pt>
                  <c:pt idx="18694">
                    <c:v>2</c:v>
                  </c:pt>
                  <c:pt idx="18695">
                    <c:v>3</c:v>
                  </c:pt>
                  <c:pt idx="18696">
                    <c:v>2</c:v>
                  </c:pt>
                  <c:pt idx="18697">
                    <c:v>4</c:v>
                  </c:pt>
                  <c:pt idx="18698">
                    <c:v>2</c:v>
                  </c:pt>
                  <c:pt idx="18699">
                    <c:v>2</c:v>
                  </c:pt>
                  <c:pt idx="18700">
                    <c:v>1</c:v>
                  </c:pt>
                  <c:pt idx="18701">
                    <c:v>2</c:v>
                  </c:pt>
                  <c:pt idx="18702">
                    <c:v>2</c:v>
                  </c:pt>
                  <c:pt idx="18703">
                    <c:v>10</c:v>
                  </c:pt>
                  <c:pt idx="18704">
                    <c:v>6</c:v>
                  </c:pt>
                  <c:pt idx="18705">
                    <c:v>2</c:v>
                  </c:pt>
                  <c:pt idx="18706">
                    <c:v>5</c:v>
                  </c:pt>
                  <c:pt idx="18707">
                    <c:v>3</c:v>
                  </c:pt>
                  <c:pt idx="18708">
                    <c:v>11</c:v>
                  </c:pt>
                  <c:pt idx="18709">
                    <c:v>1</c:v>
                  </c:pt>
                  <c:pt idx="18710">
                    <c:v>2</c:v>
                  </c:pt>
                  <c:pt idx="18711">
                    <c:v>8</c:v>
                  </c:pt>
                  <c:pt idx="18712">
                    <c:v>10</c:v>
                  </c:pt>
                  <c:pt idx="18713">
                    <c:v>7</c:v>
                  </c:pt>
                  <c:pt idx="18714">
                    <c:v>1</c:v>
                  </c:pt>
                  <c:pt idx="18715">
                    <c:v>11</c:v>
                  </c:pt>
                  <c:pt idx="18716">
                    <c:v>8</c:v>
                  </c:pt>
                  <c:pt idx="18717">
                    <c:v>4</c:v>
                  </c:pt>
                  <c:pt idx="18718">
                    <c:v>6</c:v>
                  </c:pt>
                  <c:pt idx="18719">
                    <c:v>6</c:v>
                  </c:pt>
                  <c:pt idx="18720">
                    <c:v>5</c:v>
                  </c:pt>
                  <c:pt idx="18721">
                    <c:v>8</c:v>
                  </c:pt>
                  <c:pt idx="18722">
                    <c:v>5</c:v>
                  </c:pt>
                  <c:pt idx="18723">
                    <c:v>6</c:v>
                  </c:pt>
                  <c:pt idx="18724">
                    <c:v>13</c:v>
                  </c:pt>
                  <c:pt idx="18725">
                    <c:v>2</c:v>
                  </c:pt>
                  <c:pt idx="18726">
                    <c:v>9</c:v>
                  </c:pt>
                  <c:pt idx="18727">
                    <c:v>3</c:v>
                  </c:pt>
                  <c:pt idx="18728">
                    <c:v>4</c:v>
                  </c:pt>
                  <c:pt idx="18729">
                    <c:v>5</c:v>
                  </c:pt>
                  <c:pt idx="18730">
                    <c:v>7</c:v>
                  </c:pt>
                  <c:pt idx="18731">
                    <c:v>2</c:v>
                  </c:pt>
                  <c:pt idx="18732">
                    <c:v>3</c:v>
                  </c:pt>
                  <c:pt idx="18733">
                    <c:v>3</c:v>
                  </c:pt>
                  <c:pt idx="18734">
                    <c:v>3</c:v>
                  </c:pt>
                  <c:pt idx="18735">
                    <c:v>1</c:v>
                  </c:pt>
                  <c:pt idx="18736">
                    <c:v>6</c:v>
                  </c:pt>
                  <c:pt idx="18737">
                    <c:v>3</c:v>
                  </c:pt>
                  <c:pt idx="18738">
                    <c:v>15</c:v>
                  </c:pt>
                  <c:pt idx="18739">
                    <c:v>5</c:v>
                  </c:pt>
                  <c:pt idx="18740">
                    <c:v>3</c:v>
                  </c:pt>
                  <c:pt idx="18741">
                    <c:v>5</c:v>
                  </c:pt>
                  <c:pt idx="18742">
                    <c:v>10</c:v>
                  </c:pt>
                  <c:pt idx="18743">
                    <c:v>5</c:v>
                  </c:pt>
                  <c:pt idx="18744">
                    <c:v>5</c:v>
                  </c:pt>
                  <c:pt idx="18745">
                    <c:v>3</c:v>
                  </c:pt>
                  <c:pt idx="18746">
                    <c:v>2</c:v>
                  </c:pt>
                  <c:pt idx="18747">
                    <c:v>7</c:v>
                  </c:pt>
                  <c:pt idx="18748">
                    <c:v>10</c:v>
                  </c:pt>
                  <c:pt idx="18749">
                    <c:v>5</c:v>
                  </c:pt>
                  <c:pt idx="18750">
                    <c:v>8</c:v>
                  </c:pt>
                  <c:pt idx="18751">
                    <c:v>5</c:v>
                  </c:pt>
                  <c:pt idx="18752">
                    <c:v>6</c:v>
                  </c:pt>
                  <c:pt idx="18753">
                    <c:v>9</c:v>
                  </c:pt>
                  <c:pt idx="18754">
                    <c:v>9</c:v>
                  </c:pt>
                  <c:pt idx="18755">
                    <c:v>8</c:v>
                  </c:pt>
                  <c:pt idx="18756">
                    <c:v>6</c:v>
                  </c:pt>
                  <c:pt idx="18757">
                    <c:v>13</c:v>
                  </c:pt>
                  <c:pt idx="18758">
                    <c:v>2</c:v>
                  </c:pt>
                  <c:pt idx="18759">
                    <c:v>2</c:v>
                  </c:pt>
                  <c:pt idx="18760">
                    <c:v>15</c:v>
                  </c:pt>
                  <c:pt idx="18761">
                    <c:v>2</c:v>
                  </c:pt>
                  <c:pt idx="18762">
                    <c:v>1</c:v>
                  </c:pt>
                  <c:pt idx="18763">
                    <c:v>5</c:v>
                  </c:pt>
                  <c:pt idx="18764">
                    <c:v>2</c:v>
                  </c:pt>
                  <c:pt idx="18765">
                    <c:v>4</c:v>
                  </c:pt>
                  <c:pt idx="18766">
                    <c:v>2</c:v>
                  </c:pt>
                  <c:pt idx="18767">
                    <c:v>6</c:v>
                  </c:pt>
                  <c:pt idx="18768">
                    <c:v>2</c:v>
                  </c:pt>
                  <c:pt idx="18769">
                    <c:v>6</c:v>
                  </c:pt>
                  <c:pt idx="18770">
                    <c:v>4</c:v>
                  </c:pt>
                  <c:pt idx="18771">
                    <c:v>3</c:v>
                  </c:pt>
                  <c:pt idx="18772">
                    <c:v>2</c:v>
                  </c:pt>
                  <c:pt idx="18773">
                    <c:v>6</c:v>
                  </c:pt>
                  <c:pt idx="18774">
                    <c:v>6</c:v>
                  </c:pt>
                  <c:pt idx="18775">
                    <c:v>15</c:v>
                  </c:pt>
                  <c:pt idx="18776">
                    <c:v>11</c:v>
                  </c:pt>
                  <c:pt idx="18777">
                    <c:v>2</c:v>
                  </c:pt>
                  <c:pt idx="18778">
                    <c:v>3</c:v>
                  </c:pt>
                  <c:pt idx="18779">
                    <c:v>3</c:v>
                  </c:pt>
                  <c:pt idx="18780">
                    <c:v>16</c:v>
                  </c:pt>
                  <c:pt idx="18781">
                    <c:v>11</c:v>
                  </c:pt>
                  <c:pt idx="18782">
                    <c:v>4</c:v>
                  </c:pt>
                  <c:pt idx="18783">
                    <c:v>8</c:v>
                  </c:pt>
                  <c:pt idx="18784">
                    <c:v>3</c:v>
                  </c:pt>
                  <c:pt idx="18785">
                    <c:v>3</c:v>
                  </c:pt>
                  <c:pt idx="18786">
                    <c:v>5</c:v>
                  </c:pt>
                  <c:pt idx="18787">
                    <c:v>6</c:v>
                  </c:pt>
                  <c:pt idx="18788">
                    <c:v>3</c:v>
                  </c:pt>
                  <c:pt idx="18789">
                    <c:v>7</c:v>
                  </c:pt>
                  <c:pt idx="18790">
                    <c:v>14</c:v>
                  </c:pt>
                  <c:pt idx="18791">
                    <c:v>2</c:v>
                  </c:pt>
                  <c:pt idx="18792">
                    <c:v>4</c:v>
                  </c:pt>
                  <c:pt idx="18793">
                    <c:v>1</c:v>
                  </c:pt>
                  <c:pt idx="18794">
                    <c:v>3</c:v>
                  </c:pt>
                  <c:pt idx="18795">
                    <c:v>6</c:v>
                  </c:pt>
                  <c:pt idx="18796">
                    <c:v>10</c:v>
                  </c:pt>
                  <c:pt idx="18797">
                    <c:v>2</c:v>
                  </c:pt>
                  <c:pt idx="18798">
                    <c:v>1</c:v>
                  </c:pt>
                  <c:pt idx="18799">
                    <c:v>2</c:v>
                  </c:pt>
                  <c:pt idx="18800">
                    <c:v>15</c:v>
                  </c:pt>
                  <c:pt idx="18801">
                    <c:v>2</c:v>
                  </c:pt>
                  <c:pt idx="18802">
                    <c:v>3</c:v>
                  </c:pt>
                  <c:pt idx="18803">
                    <c:v>1</c:v>
                  </c:pt>
                  <c:pt idx="18804">
                    <c:v>1</c:v>
                  </c:pt>
                  <c:pt idx="18805">
                    <c:v>1</c:v>
                  </c:pt>
                  <c:pt idx="18806">
                    <c:v>5</c:v>
                  </c:pt>
                  <c:pt idx="18807">
                    <c:v>1</c:v>
                  </c:pt>
                  <c:pt idx="18808">
                    <c:v>3</c:v>
                  </c:pt>
                  <c:pt idx="18809">
                    <c:v>7</c:v>
                  </c:pt>
                  <c:pt idx="18810">
                    <c:v>1</c:v>
                  </c:pt>
                  <c:pt idx="18811">
                    <c:v>5</c:v>
                  </c:pt>
                  <c:pt idx="18812">
                    <c:v>3</c:v>
                  </c:pt>
                  <c:pt idx="18813">
                    <c:v>10</c:v>
                  </c:pt>
                  <c:pt idx="18814">
                    <c:v>3</c:v>
                  </c:pt>
                  <c:pt idx="18815">
                    <c:v>2</c:v>
                  </c:pt>
                  <c:pt idx="18816">
                    <c:v>1</c:v>
                  </c:pt>
                  <c:pt idx="18817">
                    <c:v>13</c:v>
                  </c:pt>
                  <c:pt idx="18818">
                    <c:v>1</c:v>
                  </c:pt>
                  <c:pt idx="18819">
                    <c:v>2</c:v>
                  </c:pt>
                  <c:pt idx="18820">
                    <c:v>1</c:v>
                  </c:pt>
                  <c:pt idx="18821">
                    <c:v>7</c:v>
                  </c:pt>
                  <c:pt idx="18822">
                    <c:v>7</c:v>
                  </c:pt>
                  <c:pt idx="18823">
                    <c:v>5</c:v>
                  </c:pt>
                  <c:pt idx="18824">
                    <c:v>4</c:v>
                  </c:pt>
                  <c:pt idx="18825">
                    <c:v>3</c:v>
                  </c:pt>
                  <c:pt idx="18826">
                    <c:v>4</c:v>
                  </c:pt>
                  <c:pt idx="18827">
                    <c:v>1</c:v>
                  </c:pt>
                  <c:pt idx="18828">
                    <c:v>13</c:v>
                  </c:pt>
                  <c:pt idx="18829">
                    <c:v>6</c:v>
                  </c:pt>
                  <c:pt idx="18830">
                    <c:v>2</c:v>
                  </c:pt>
                  <c:pt idx="18831">
                    <c:v>3</c:v>
                  </c:pt>
                  <c:pt idx="18832">
                    <c:v>2</c:v>
                  </c:pt>
                  <c:pt idx="18833">
                    <c:v>7</c:v>
                  </c:pt>
                  <c:pt idx="18834">
                    <c:v>1</c:v>
                  </c:pt>
                  <c:pt idx="18835">
                    <c:v>12</c:v>
                  </c:pt>
                  <c:pt idx="18836">
                    <c:v>3</c:v>
                  </c:pt>
                  <c:pt idx="18837">
                    <c:v>2</c:v>
                  </c:pt>
                  <c:pt idx="18838">
                    <c:v>3</c:v>
                  </c:pt>
                  <c:pt idx="18839">
                    <c:v>17</c:v>
                  </c:pt>
                  <c:pt idx="18840">
                    <c:v>1</c:v>
                  </c:pt>
                  <c:pt idx="18841">
                    <c:v>5</c:v>
                  </c:pt>
                  <c:pt idx="18842">
                    <c:v>5</c:v>
                  </c:pt>
                  <c:pt idx="18843">
                    <c:v>2</c:v>
                  </c:pt>
                  <c:pt idx="18844">
                    <c:v>3</c:v>
                  </c:pt>
                  <c:pt idx="18845">
                    <c:v>3</c:v>
                  </c:pt>
                  <c:pt idx="18846">
                    <c:v>5</c:v>
                  </c:pt>
                  <c:pt idx="18847">
                    <c:v>1</c:v>
                  </c:pt>
                  <c:pt idx="18848">
                    <c:v>7</c:v>
                  </c:pt>
                  <c:pt idx="18849">
                    <c:v>3</c:v>
                  </c:pt>
                  <c:pt idx="18850">
                    <c:v>3</c:v>
                  </c:pt>
                  <c:pt idx="18851">
                    <c:v>5</c:v>
                  </c:pt>
                  <c:pt idx="18852">
                    <c:v>4</c:v>
                  </c:pt>
                  <c:pt idx="18853">
                    <c:v>4</c:v>
                  </c:pt>
                  <c:pt idx="18854">
                    <c:v>2</c:v>
                  </c:pt>
                  <c:pt idx="18855">
                    <c:v>3</c:v>
                  </c:pt>
                  <c:pt idx="18856">
                    <c:v>1</c:v>
                  </c:pt>
                  <c:pt idx="18857">
                    <c:v>2</c:v>
                  </c:pt>
                  <c:pt idx="18858">
                    <c:v>9</c:v>
                  </c:pt>
                  <c:pt idx="18859">
                    <c:v>10</c:v>
                  </c:pt>
                  <c:pt idx="18860">
                    <c:v>5</c:v>
                  </c:pt>
                  <c:pt idx="18861">
                    <c:v>7</c:v>
                  </c:pt>
                  <c:pt idx="18862">
                    <c:v>4</c:v>
                  </c:pt>
                  <c:pt idx="18863">
                    <c:v>3</c:v>
                  </c:pt>
                  <c:pt idx="18864">
                    <c:v>3</c:v>
                  </c:pt>
                  <c:pt idx="18865">
                    <c:v>5</c:v>
                  </c:pt>
                  <c:pt idx="18866">
                    <c:v>4</c:v>
                  </c:pt>
                  <c:pt idx="18867">
                    <c:v>4</c:v>
                  </c:pt>
                  <c:pt idx="18868">
                    <c:v>2</c:v>
                  </c:pt>
                  <c:pt idx="18869">
                    <c:v>5</c:v>
                  </c:pt>
                  <c:pt idx="18870">
                    <c:v>1</c:v>
                  </c:pt>
                  <c:pt idx="18871">
                    <c:v>1</c:v>
                  </c:pt>
                  <c:pt idx="18872">
                    <c:v>2</c:v>
                  </c:pt>
                  <c:pt idx="18873">
                    <c:v>6</c:v>
                  </c:pt>
                  <c:pt idx="18874">
                    <c:v>5</c:v>
                  </c:pt>
                  <c:pt idx="18875">
                    <c:v>4</c:v>
                  </c:pt>
                  <c:pt idx="18876">
                    <c:v>1</c:v>
                  </c:pt>
                  <c:pt idx="18877">
                    <c:v>6</c:v>
                  </c:pt>
                  <c:pt idx="18878">
                    <c:v>2</c:v>
                  </c:pt>
                  <c:pt idx="18879">
                    <c:v>7</c:v>
                  </c:pt>
                  <c:pt idx="18880">
                    <c:v>2</c:v>
                  </c:pt>
                  <c:pt idx="18881">
                    <c:v>5</c:v>
                  </c:pt>
                  <c:pt idx="18882">
                    <c:v>2</c:v>
                  </c:pt>
                  <c:pt idx="18883">
                    <c:v>2</c:v>
                  </c:pt>
                  <c:pt idx="18884">
                    <c:v>2</c:v>
                  </c:pt>
                  <c:pt idx="18885">
                    <c:v>7</c:v>
                  </c:pt>
                  <c:pt idx="18886">
                    <c:v>1</c:v>
                  </c:pt>
                  <c:pt idx="18887">
                    <c:v>2</c:v>
                  </c:pt>
                  <c:pt idx="18888">
                    <c:v>4</c:v>
                  </c:pt>
                  <c:pt idx="18889">
                    <c:v>1</c:v>
                  </c:pt>
                  <c:pt idx="18890">
                    <c:v>6</c:v>
                  </c:pt>
                  <c:pt idx="18891">
                    <c:v>7</c:v>
                  </c:pt>
                  <c:pt idx="18892">
                    <c:v>9</c:v>
                  </c:pt>
                  <c:pt idx="18893">
                    <c:v>4</c:v>
                  </c:pt>
                  <c:pt idx="18894">
                    <c:v>6</c:v>
                  </c:pt>
                  <c:pt idx="18895">
                    <c:v>4</c:v>
                  </c:pt>
                  <c:pt idx="18896">
                    <c:v>13</c:v>
                  </c:pt>
                  <c:pt idx="18897">
                    <c:v>7</c:v>
                  </c:pt>
                  <c:pt idx="18898">
                    <c:v>1</c:v>
                  </c:pt>
                  <c:pt idx="18899">
                    <c:v>3</c:v>
                  </c:pt>
                  <c:pt idx="18900">
                    <c:v>5</c:v>
                  </c:pt>
                  <c:pt idx="18901">
                    <c:v>7</c:v>
                  </c:pt>
                  <c:pt idx="18902">
                    <c:v>2</c:v>
                  </c:pt>
                  <c:pt idx="18903">
                    <c:v>4</c:v>
                  </c:pt>
                  <c:pt idx="18904">
                    <c:v>1</c:v>
                  </c:pt>
                  <c:pt idx="18905">
                    <c:v>3</c:v>
                  </c:pt>
                  <c:pt idx="18906">
                    <c:v>2</c:v>
                  </c:pt>
                  <c:pt idx="18907">
                    <c:v>9</c:v>
                  </c:pt>
                  <c:pt idx="18908">
                    <c:v>1</c:v>
                  </c:pt>
                  <c:pt idx="18909">
                    <c:v>1</c:v>
                  </c:pt>
                  <c:pt idx="18910">
                    <c:v>3</c:v>
                  </c:pt>
                  <c:pt idx="18911">
                    <c:v>1</c:v>
                  </c:pt>
                  <c:pt idx="18912">
                    <c:v>1</c:v>
                  </c:pt>
                  <c:pt idx="18913">
                    <c:v>1</c:v>
                  </c:pt>
                  <c:pt idx="18914">
                    <c:v>3</c:v>
                  </c:pt>
                  <c:pt idx="18915">
                    <c:v>3</c:v>
                  </c:pt>
                  <c:pt idx="18916">
                    <c:v>2</c:v>
                  </c:pt>
                  <c:pt idx="18917">
                    <c:v>4</c:v>
                  </c:pt>
                  <c:pt idx="18918">
                    <c:v>1</c:v>
                  </c:pt>
                  <c:pt idx="18919">
                    <c:v>3</c:v>
                  </c:pt>
                  <c:pt idx="18920">
                    <c:v>2</c:v>
                  </c:pt>
                  <c:pt idx="18921">
                    <c:v>2</c:v>
                  </c:pt>
                  <c:pt idx="18922">
                    <c:v>3</c:v>
                  </c:pt>
                  <c:pt idx="18923">
                    <c:v>4</c:v>
                  </c:pt>
                  <c:pt idx="18924">
                    <c:v>1</c:v>
                  </c:pt>
                  <c:pt idx="18925">
                    <c:v>7</c:v>
                  </c:pt>
                  <c:pt idx="18926">
                    <c:v>4</c:v>
                  </c:pt>
                  <c:pt idx="18927">
                    <c:v>9</c:v>
                  </c:pt>
                  <c:pt idx="18928">
                    <c:v>2</c:v>
                  </c:pt>
                  <c:pt idx="18929">
                    <c:v>1</c:v>
                  </c:pt>
                  <c:pt idx="18930">
                    <c:v>3</c:v>
                  </c:pt>
                  <c:pt idx="18931">
                    <c:v>2</c:v>
                  </c:pt>
                  <c:pt idx="18932">
                    <c:v>3</c:v>
                  </c:pt>
                  <c:pt idx="18933">
                    <c:v>8</c:v>
                  </c:pt>
                  <c:pt idx="18934">
                    <c:v>8</c:v>
                  </c:pt>
                  <c:pt idx="18935">
                    <c:v>4</c:v>
                  </c:pt>
                  <c:pt idx="18936">
                    <c:v>3</c:v>
                  </c:pt>
                  <c:pt idx="18937">
                    <c:v>4</c:v>
                  </c:pt>
                  <c:pt idx="18938">
                    <c:v>8</c:v>
                  </c:pt>
                  <c:pt idx="18939">
                    <c:v>7</c:v>
                  </c:pt>
                  <c:pt idx="18940">
                    <c:v>4</c:v>
                  </c:pt>
                  <c:pt idx="18941">
                    <c:v>5</c:v>
                  </c:pt>
                  <c:pt idx="18942">
                    <c:v>4</c:v>
                  </c:pt>
                  <c:pt idx="18943">
                    <c:v>3</c:v>
                  </c:pt>
                  <c:pt idx="18944">
                    <c:v>4</c:v>
                  </c:pt>
                  <c:pt idx="18945">
                    <c:v>1</c:v>
                  </c:pt>
                  <c:pt idx="18946">
                    <c:v>1</c:v>
                  </c:pt>
                  <c:pt idx="18947">
                    <c:v>5</c:v>
                  </c:pt>
                  <c:pt idx="18948">
                    <c:v>1</c:v>
                  </c:pt>
                  <c:pt idx="18949">
                    <c:v>4</c:v>
                  </c:pt>
                  <c:pt idx="18950">
                    <c:v>16</c:v>
                  </c:pt>
                  <c:pt idx="18951">
                    <c:v>9</c:v>
                  </c:pt>
                  <c:pt idx="18952">
                    <c:v>19</c:v>
                  </c:pt>
                  <c:pt idx="18953">
                    <c:v>2</c:v>
                  </c:pt>
                  <c:pt idx="18954">
                    <c:v>3</c:v>
                  </c:pt>
                  <c:pt idx="18955">
                    <c:v>2</c:v>
                  </c:pt>
                  <c:pt idx="18956">
                    <c:v>3</c:v>
                  </c:pt>
                  <c:pt idx="18957">
                    <c:v>4</c:v>
                  </c:pt>
                  <c:pt idx="18958">
                    <c:v>1</c:v>
                  </c:pt>
                  <c:pt idx="18959">
                    <c:v>5</c:v>
                  </c:pt>
                  <c:pt idx="18960">
                    <c:v>7</c:v>
                  </c:pt>
                  <c:pt idx="18961">
                    <c:v>9</c:v>
                  </c:pt>
                  <c:pt idx="18962">
                    <c:v>1</c:v>
                  </c:pt>
                  <c:pt idx="18963">
                    <c:v>6</c:v>
                  </c:pt>
                  <c:pt idx="18964">
                    <c:v>3</c:v>
                  </c:pt>
                  <c:pt idx="18965">
                    <c:v>4</c:v>
                  </c:pt>
                  <c:pt idx="18966">
                    <c:v>8</c:v>
                  </c:pt>
                  <c:pt idx="18967">
                    <c:v>1</c:v>
                  </c:pt>
                  <c:pt idx="18968">
                    <c:v>4</c:v>
                  </c:pt>
                  <c:pt idx="18969">
                    <c:v>18</c:v>
                  </c:pt>
                  <c:pt idx="18970">
                    <c:v>1</c:v>
                  </c:pt>
                  <c:pt idx="18971">
                    <c:v>1</c:v>
                  </c:pt>
                  <c:pt idx="18972">
                    <c:v>2</c:v>
                  </c:pt>
                  <c:pt idx="18973">
                    <c:v>1</c:v>
                  </c:pt>
                  <c:pt idx="18974">
                    <c:v>14</c:v>
                  </c:pt>
                  <c:pt idx="18975">
                    <c:v>3</c:v>
                  </c:pt>
                  <c:pt idx="18976">
                    <c:v>2</c:v>
                  </c:pt>
                  <c:pt idx="18977">
                    <c:v>2</c:v>
                  </c:pt>
                  <c:pt idx="18978">
                    <c:v>1</c:v>
                  </c:pt>
                  <c:pt idx="18979">
                    <c:v>4</c:v>
                  </c:pt>
                  <c:pt idx="18980">
                    <c:v>4</c:v>
                  </c:pt>
                  <c:pt idx="18981">
                    <c:v>2</c:v>
                  </c:pt>
                  <c:pt idx="18982">
                    <c:v>6</c:v>
                  </c:pt>
                  <c:pt idx="18983">
                    <c:v>2</c:v>
                  </c:pt>
                  <c:pt idx="18984">
                    <c:v>2</c:v>
                  </c:pt>
                  <c:pt idx="18985">
                    <c:v>1</c:v>
                  </c:pt>
                  <c:pt idx="18986">
                    <c:v>1</c:v>
                  </c:pt>
                  <c:pt idx="18987">
                    <c:v>7</c:v>
                  </c:pt>
                  <c:pt idx="18988">
                    <c:v>2</c:v>
                  </c:pt>
                  <c:pt idx="18989">
                    <c:v>3</c:v>
                  </c:pt>
                  <c:pt idx="18990">
                    <c:v>2</c:v>
                  </c:pt>
                  <c:pt idx="18991">
                    <c:v>4</c:v>
                  </c:pt>
                  <c:pt idx="18992">
                    <c:v>2</c:v>
                  </c:pt>
                  <c:pt idx="18993">
                    <c:v>3</c:v>
                  </c:pt>
                  <c:pt idx="18994">
                    <c:v>10</c:v>
                  </c:pt>
                  <c:pt idx="18995">
                    <c:v>1</c:v>
                  </c:pt>
                  <c:pt idx="18996">
                    <c:v>10</c:v>
                  </c:pt>
                  <c:pt idx="18997">
                    <c:v>1</c:v>
                  </c:pt>
                  <c:pt idx="18998">
                    <c:v>2</c:v>
                  </c:pt>
                  <c:pt idx="18999">
                    <c:v>6</c:v>
                  </c:pt>
                  <c:pt idx="19000">
                    <c:v>1</c:v>
                  </c:pt>
                  <c:pt idx="19001">
                    <c:v>1</c:v>
                  </c:pt>
                  <c:pt idx="19002">
                    <c:v>3</c:v>
                  </c:pt>
                  <c:pt idx="19003">
                    <c:v>1</c:v>
                  </c:pt>
                  <c:pt idx="19004">
                    <c:v>1</c:v>
                  </c:pt>
                  <c:pt idx="19005">
                    <c:v>1</c:v>
                  </c:pt>
                  <c:pt idx="19006">
                    <c:v>7</c:v>
                  </c:pt>
                  <c:pt idx="19007">
                    <c:v>1</c:v>
                  </c:pt>
                  <c:pt idx="19008">
                    <c:v>6</c:v>
                  </c:pt>
                  <c:pt idx="19009">
                    <c:v>1</c:v>
                  </c:pt>
                  <c:pt idx="19010">
                    <c:v>2</c:v>
                  </c:pt>
                  <c:pt idx="19011">
                    <c:v>4</c:v>
                  </c:pt>
                  <c:pt idx="19012">
                    <c:v>1</c:v>
                  </c:pt>
                  <c:pt idx="19013">
                    <c:v>1</c:v>
                  </c:pt>
                  <c:pt idx="19014">
                    <c:v>2</c:v>
                  </c:pt>
                  <c:pt idx="19015">
                    <c:v>1</c:v>
                  </c:pt>
                  <c:pt idx="19016">
                    <c:v>1</c:v>
                  </c:pt>
                  <c:pt idx="19017">
                    <c:v>8</c:v>
                  </c:pt>
                  <c:pt idx="19018">
                    <c:v>2</c:v>
                  </c:pt>
                  <c:pt idx="19019">
                    <c:v>1</c:v>
                  </c:pt>
                  <c:pt idx="19020">
                    <c:v>1</c:v>
                  </c:pt>
                  <c:pt idx="19021">
                    <c:v>4</c:v>
                  </c:pt>
                  <c:pt idx="19022">
                    <c:v>4</c:v>
                  </c:pt>
                  <c:pt idx="19023">
                    <c:v>3</c:v>
                  </c:pt>
                  <c:pt idx="19024">
                    <c:v>1</c:v>
                  </c:pt>
                  <c:pt idx="19025">
                    <c:v>4</c:v>
                  </c:pt>
                  <c:pt idx="19026">
                    <c:v>3</c:v>
                  </c:pt>
                  <c:pt idx="19027">
                    <c:v>22</c:v>
                  </c:pt>
                  <c:pt idx="19028">
                    <c:v>17</c:v>
                  </c:pt>
                  <c:pt idx="19029">
                    <c:v>1</c:v>
                  </c:pt>
                  <c:pt idx="19030">
                    <c:v>2</c:v>
                  </c:pt>
                  <c:pt idx="19031">
                    <c:v>2</c:v>
                  </c:pt>
                  <c:pt idx="19032">
                    <c:v>1</c:v>
                  </c:pt>
                  <c:pt idx="19033">
                    <c:v>5</c:v>
                  </c:pt>
                  <c:pt idx="19034">
                    <c:v>2</c:v>
                  </c:pt>
                  <c:pt idx="19035">
                    <c:v>1</c:v>
                  </c:pt>
                  <c:pt idx="19036">
                    <c:v>6</c:v>
                  </c:pt>
                  <c:pt idx="19037">
                    <c:v>3</c:v>
                  </c:pt>
                  <c:pt idx="19038">
                    <c:v>2</c:v>
                  </c:pt>
                  <c:pt idx="19039">
                    <c:v>3</c:v>
                  </c:pt>
                  <c:pt idx="19040">
                    <c:v>1</c:v>
                  </c:pt>
                  <c:pt idx="19041">
                    <c:v>5</c:v>
                  </c:pt>
                  <c:pt idx="19042">
                    <c:v>5</c:v>
                  </c:pt>
                  <c:pt idx="19043">
                    <c:v>2</c:v>
                  </c:pt>
                  <c:pt idx="19044">
                    <c:v>1</c:v>
                  </c:pt>
                  <c:pt idx="19045">
                    <c:v>5</c:v>
                  </c:pt>
                  <c:pt idx="19046">
                    <c:v>3</c:v>
                  </c:pt>
                  <c:pt idx="19047">
                    <c:v>1</c:v>
                  </c:pt>
                  <c:pt idx="19048">
                    <c:v>2</c:v>
                  </c:pt>
                  <c:pt idx="19049">
                    <c:v>6</c:v>
                  </c:pt>
                  <c:pt idx="19050">
                    <c:v>1</c:v>
                  </c:pt>
                  <c:pt idx="19051">
                    <c:v>2</c:v>
                  </c:pt>
                  <c:pt idx="19052">
                    <c:v>1</c:v>
                  </c:pt>
                  <c:pt idx="19053">
                    <c:v>14</c:v>
                  </c:pt>
                  <c:pt idx="19054">
                    <c:v>17</c:v>
                  </c:pt>
                  <c:pt idx="19055">
                    <c:v>8</c:v>
                  </c:pt>
                  <c:pt idx="19056">
                    <c:v>6</c:v>
                  </c:pt>
                  <c:pt idx="19057">
                    <c:v>1</c:v>
                  </c:pt>
                  <c:pt idx="19058">
                    <c:v>5</c:v>
                  </c:pt>
                  <c:pt idx="19059">
                    <c:v>3</c:v>
                  </c:pt>
                  <c:pt idx="19060">
                    <c:v>2</c:v>
                  </c:pt>
                  <c:pt idx="19061">
                    <c:v>9</c:v>
                  </c:pt>
                  <c:pt idx="19062">
                    <c:v>2</c:v>
                  </c:pt>
                  <c:pt idx="19063">
                    <c:v>1</c:v>
                  </c:pt>
                  <c:pt idx="19064">
                    <c:v>3</c:v>
                  </c:pt>
                  <c:pt idx="19065">
                    <c:v>8</c:v>
                  </c:pt>
                  <c:pt idx="19066">
                    <c:v>5</c:v>
                  </c:pt>
                  <c:pt idx="19067">
                    <c:v>3</c:v>
                  </c:pt>
                  <c:pt idx="19068">
                    <c:v>1</c:v>
                  </c:pt>
                  <c:pt idx="19069">
                    <c:v>13</c:v>
                  </c:pt>
                  <c:pt idx="19070">
                    <c:v>4</c:v>
                  </c:pt>
                  <c:pt idx="19071">
                    <c:v>12</c:v>
                  </c:pt>
                  <c:pt idx="19072">
                    <c:v>2</c:v>
                  </c:pt>
                  <c:pt idx="19073">
                    <c:v>2</c:v>
                  </c:pt>
                  <c:pt idx="19074">
                    <c:v>2</c:v>
                  </c:pt>
                  <c:pt idx="19075">
                    <c:v>2</c:v>
                  </c:pt>
                  <c:pt idx="19076">
                    <c:v>7</c:v>
                  </c:pt>
                  <c:pt idx="19077">
                    <c:v>2</c:v>
                  </c:pt>
                  <c:pt idx="19078">
                    <c:v>5</c:v>
                  </c:pt>
                  <c:pt idx="19079">
                    <c:v>2</c:v>
                  </c:pt>
                  <c:pt idx="19080">
                    <c:v>1</c:v>
                  </c:pt>
                  <c:pt idx="19081">
                    <c:v>2</c:v>
                  </c:pt>
                  <c:pt idx="19082">
                    <c:v>17</c:v>
                  </c:pt>
                  <c:pt idx="19083">
                    <c:v>3</c:v>
                  </c:pt>
                  <c:pt idx="19084">
                    <c:v>5</c:v>
                  </c:pt>
                  <c:pt idx="19085">
                    <c:v>6</c:v>
                  </c:pt>
                  <c:pt idx="19086">
                    <c:v>3</c:v>
                  </c:pt>
                  <c:pt idx="19087">
                    <c:v>3</c:v>
                  </c:pt>
                  <c:pt idx="19088">
                    <c:v>4</c:v>
                  </c:pt>
                  <c:pt idx="19089">
                    <c:v>4</c:v>
                  </c:pt>
                  <c:pt idx="19090">
                    <c:v>6</c:v>
                  </c:pt>
                  <c:pt idx="19091">
                    <c:v>3</c:v>
                  </c:pt>
                  <c:pt idx="19092">
                    <c:v>3</c:v>
                  </c:pt>
                  <c:pt idx="19093">
                    <c:v>3</c:v>
                  </c:pt>
                  <c:pt idx="19094">
                    <c:v>1</c:v>
                  </c:pt>
                  <c:pt idx="19095">
                    <c:v>14</c:v>
                  </c:pt>
                  <c:pt idx="19096">
                    <c:v>8</c:v>
                  </c:pt>
                  <c:pt idx="19097">
                    <c:v>1</c:v>
                  </c:pt>
                  <c:pt idx="19098">
                    <c:v>2</c:v>
                  </c:pt>
                  <c:pt idx="19099">
                    <c:v>6</c:v>
                  </c:pt>
                  <c:pt idx="19100">
                    <c:v>5</c:v>
                  </c:pt>
                  <c:pt idx="19101">
                    <c:v>2</c:v>
                  </c:pt>
                  <c:pt idx="19102">
                    <c:v>5</c:v>
                  </c:pt>
                  <c:pt idx="19103">
                    <c:v>8</c:v>
                  </c:pt>
                  <c:pt idx="19104">
                    <c:v>3</c:v>
                  </c:pt>
                  <c:pt idx="19105">
                    <c:v>1</c:v>
                  </c:pt>
                  <c:pt idx="19106">
                    <c:v>2</c:v>
                  </c:pt>
                  <c:pt idx="19107">
                    <c:v>4</c:v>
                  </c:pt>
                  <c:pt idx="19108">
                    <c:v>2</c:v>
                  </c:pt>
                  <c:pt idx="19109">
                    <c:v>12</c:v>
                  </c:pt>
                  <c:pt idx="19110">
                    <c:v>2</c:v>
                  </c:pt>
                  <c:pt idx="19111">
                    <c:v>11</c:v>
                  </c:pt>
                  <c:pt idx="19112">
                    <c:v>10</c:v>
                  </c:pt>
                  <c:pt idx="19113">
                    <c:v>3</c:v>
                  </c:pt>
                  <c:pt idx="19114">
                    <c:v>9</c:v>
                  </c:pt>
                  <c:pt idx="19115">
                    <c:v>18</c:v>
                  </c:pt>
                  <c:pt idx="19116">
                    <c:v>10</c:v>
                  </c:pt>
                  <c:pt idx="19117">
                    <c:v>2</c:v>
                  </c:pt>
                  <c:pt idx="19118">
                    <c:v>14</c:v>
                  </c:pt>
                  <c:pt idx="19119">
                    <c:v>4</c:v>
                  </c:pt>
                  <c:pt idx="19120">
                    <c:v>5</c:v>
                  </c:pt>
                  <c:pt idx="19121">
                    <c:v>5</c:v>
                  </c:pt>
                  <c:pt idx="19122">
                    <c:v>1</c:v>
                  </c:pt>
                  <c:pt idx="19123">
                    <c:v>1</c:v>
                  </c:pt>
                  <c:pt idx="19124">
                    <c:v>9</c:v>
                  </c:pt>
                  <c:pt idx="19125">
                    <c:v>3</c:v>
                  </c:pt>
                  <c:pt idx="19126">
                    <c:v>6</c:v>
                  </c:pt>
                  <c:pt idx="19127">
                    <c:v>1</c:v>
                  </c:pt>
                  <c:pt idx="19128">
                    <c:v>2</c:v>
                  </c:pt>
                  <c:pt idx="19129">
                    <c:v>9</c:v>
                  </c:pt>
                  <c:pt idx="19130">
                    <c:v>3</c:v>
                  </c:pt>
                  <c:pt idx="19131">
                    <c:v>12</c:v>
                  </c:pt>
                  <c:pt idx="19132">
                    <c:v>1</c:v>
                  </c:pt>
                  <c:pt idx="19133">
                    <c:v>2</c:v>
                  </c:pt>
                  <c:pt idx="19134">
                    <c:v>5</c:v>
                  </c:pt>
                  <c:pt idx="19135">
                    <c:v>1</c:v>
                  </c:pt>
                  <c:pt idx="19136">
                    <c:v>2</c:v>
                  </c:pt>
                  <c:pt idx="19137">
                    <c:v>5</c:v>
                  </c:pt>
                  <c:pt idx="19138">
                    <c:v>1</c:v>
                  </c:pt>
                  <c:pt idx="19139">
                    <c:v>2</c:v>
                  </c:pt>
                  <c:pt idx="19140">
                    <c:v>2</c:v>
                  </c:pt>
                  <c:pt idx="19141">
                    <c:v>1</c:v>
                  </c:pt>
                  <c:pt idx="19142">
                    <c:v>3</c:v>
                  </c:pt>
                  <c:pt idx="19143">
                    <c:v>2</c:v>
                  </c:pt>
                  <c:pt idx="19144">
                    <c:v>1</c:v>
                  </c:pt>
                  <c:pt idx="19145">
                    <c:v>2</c:v>
                  </c:pt>
                  <c:pt idx="19146">
                    <c:v>1</c:v>
                  </c:pt>
                  <c:pt idx="19147">
                    <c:v>1</c:v>
                  </c:pt>
                  <c:pt idx="19148">
                    <c:v>2</c:v>
                  </c:pt>
                  <c:pt idx="19149">
                    <c:v>1</c:v>
                  </c:pt>
                  <c:pt idx="19150">
                    <c:v>1</c:v>
                  </c:pt>
                  <c:pt idx="19151">
                    <c:v>7</c:v>
                  </c:pt>
                  <c:pt idx="19152">
                    <c:v>2</c:v>
                  </c:pt>
                  <c:pt idx="19153">
                    <c:v>1</c:v>
                  </c:pt>
                  <c:pt idx="19154">
                    <c:v>1</c:v>
                  </c:pt>
                  <c:pt idx="19155">
                    <c:v>1</c:v>
                  </c:pt>
                  <c:pt idx="19156">
                    <c:v>1</c:v>
                  </c:pt>
                  <c:pt idx="19157">
                    <c:v>3</c:v>
                  </c:pt>
                  <c:pt idx="19158">
                    <c:v>2</c:v>
                  </c:pt>
                  <c:pt idx="19159">
                    <c:v>12</c:v>
                  </c:pt>
                  <c:pt idx="19160">
                    <c:v>8</c:v>
                  </c:pt>
                  <c:pt idx="19161">
                    <c:v>1</c:v>
                  </c:pt>
                  <c:pt idx="19162">
                    <c:v>6</c:v>
                  </c:pt>
                  <c:pt idx="19163">
                    <c:v>15</c:v>
                  </c:pt>
                  <c:pt idx="19164">
                    <c:v>5</c:v>
                  </c:pt>
                  <c:pt idx="19165">
                    <c:v>3</c:v>
                  </c:pt>
                  <c:pt idx="19166">
                    <c:v>13</c:v>
                  </c:pt>
                  <c:pt idx="19167">
                    <c:v>2</c:v>
                  </c:pt>
                  <c:pt idx="19168">
                    <c:v>5</c:v>
                  </c:pt>
                  <c:pt idx="19169">
                    <c:v>4</c:v>
                  </c:pt>
                  <c:pt idx="19170">
                    <c:v>1</c:v>
                  </c:pt>
                  <c:pt idx="19171">
                    <c:v>3</c:v>
                  </c:pt>
                  <c:pt idx="19172">
                    <c:v>3</c:v>
                  </c:pt>
                  <c:pt idx="19173">
                    <c:v>1</c:v>
                  </c:pt>
                  <c:pt idx="19174">
                    <c:v>1</c:v>
                  </c:pt>
                  <c:pt idx="19175">
                    <c:v>1</c:v>
                  </c:pt>
                  <c:pt idx="19176">
                    <c:v>2</c:v>
                  </c:pt>
                  <c:pt idx="19177">
                    <c:v>2</c:v>
                  </c:pt>
                  <c:pt idx="19178">
                    <c:v>7</c:v>
                  </c:pt>
                  <c:pt idx="19179">
                    <c:v>1</c:v>
                  </c:pt>
                  <c:pt idx="19180">
                    <c:v>4</c:v>
                  </c:pt>
                  <c:pt idx="19181">
                    <c:v>4</c:v>
                  </c:pt>
                  <c:pt idx="19182">
                    <c:v>1</c:v>
                  </c:pt>
                  <c:pt idx="19183">
                    <c:v>1</c:v>
                  </c:pt>
                  <c:pt idx="19184">
                    <c:v>6</c:v>
                  </c:pt>
                  <c:pt idx="19185">
                    <c:v>8</c:v>
                  </c:pt>
                  <c:pt idx="19186">
                    <c:v>2</c:v>
                  </c:pt>
                  <c:pt idx="19187">
                    <c:v>6</c:v>
                  </c:pt>
                  <c:pt idx="19188">
                    <c:v>10</c:v>
                  </c:pt>
                  <c:pt idx="19189">
                    <c:v>2</c:v>
                  </c:pt>
                  <c:pt idx="19190">
                    <c:v>8</c:v>
                  </c:pt>
                  <c:pt idx="19191">
                    <c:v>5</c:v>
                  </c:pt>
                  <c:pt idx="19192">
                    <c:v>6</c:v>
                  </c:pt>
                  <c:pt idx="19193">
                    <c:v>13</c:v>
                  </c:pt>
                  <c:pt idx="19194">
                    <c:v>4</c:v>
                  </c:pt>
                  <c:pt idx="19195">
                    <c:v>2</c:v>
                  </c:pt>
                  <c:pt idx="19196">
                    <c:v>1</c:v>
                  </c:pt>
                  <c:pt idx="19197">
                    <c:v>3</c:v>
                  </c:pt>
                  <c:pt idx="19198">
                    <c:v>2</c:v>
                  </c:pt>
                  <c:pt idx="19199">
                    <c:v>8</c:v>
                  </c:pt>
                  <c:pt idx="19200">
                    <c:v>4</c:v>
                  </c:pt>
                  <c:pt idx="19201">
                    <c:v>10</c:v>
                  </c:pt>
                  <c:pt idx="19202">
                    <c:v>2</c:v>
                  </c:pt>
                  <c:pt idx="19203">
                    <c:v>4</c:v>
                  </c:pt>
                  <c:pt idx="19204">
                    <c:v>2</c:v>
                  </c:pt>
                  <c:pt idx="19205">
                    <c:v>5</c:v>
                  </c:pt>
                  <c:pt idx="19206">
                    <c:v>5</c:v>
                  </c:pt>
                  <c:pt idx="19207">
                    <c:v>2</c:v>
                  </c:pt>
                  <c:pt idx="19208">
                    <c:v>3</c:v>
                  </c:pt>
                  <c:pt idx="19209">
                    <c:v>5</c:v>
                  </c:pt>
                  <c:pt idx="19210">
                    <c:v>1</c:v>
                  </c:pt>
                  <c:pt idx="19211">
                    <c:v>3</c:v>
                  </c:pt>
                  <c:pt idx="19212">
                    <c:v>3</c:v>
                  </c:pt>
                  <c:pt idx="19213">
                    <c:v>2</c:v>
                  </c:pt>
                  <c:pt idx="19214">
                    <c:v>5</c:v>
                  </c:pt>
                  <c:pt idx="19215">
                    <c:v>9</c:v>
                  </c:pt>
                  <c:pt idx="19216">
                    <c:v>5</c:v>
                  </c:pt>
                  <c:pt idx="19217">
                    <c:v>3</c:v>
                  </c:pt>
                  <c:pt idx="19218">
                    <c:v>6</c:v>
                  </c:pt>
                  <c:pt idx="19219">
                    <c:v>16</c:v>
                  </c:pt>
                  <c:pt idx="19220">
                    <c:v>5</c:v>
                  </c:pt>
                  <c:pt idx="19221">
                    <c:v>2</c:v>
                  </c:pt>
                  <c:pt idx="19222">
                    <c:v>4</c:v>
                  </c:pt>
                  <c:pt idx="19223">
                    <c:v>3</c:v>
                  </c:pt>
                  <c:pt idx="19224">
                    <c:v>8</c:v>
                  </c:pt>
                  <c:pt idx="19225">
                    <c:v>2</c:v>
                  </c:pt>
                  <c:pt idx="19226">
                    <c:v>2</c:v>
                  </c:pt>
                  <c:pt idx="19227">
                    <c:v>2</c:v>
                  </c:pt>
                  <c:pt idx="19228">
                    <c:v>5</c:v>
                  </c:pt>
                  <c:pt idx="19229">
                    <c:v>14</c:v>
                  </c:pt>
                  <c:pt idx="19230">
                    <c:v>2</c:v>
                  </c:pt>
                  <c:pt idx="19231">
                    <c:v>6</c:v>
                  </c:pt>
                  <c:pt idx="19232">
                    <c:v>3</c:v>
                  </c:pt>
                  <c:pt idx="19233">
                    <c:v>19</c:v>
                  </c:pt>
                  <c:pt idx="19234">
                    <c:v>10</c:v>
                  </c:pt>
                  <c:pt idx="19235">
                    <c:v>7</c:v>
                  </c:pt>
                  <c:pt idx="19236">
                    <c:v>1</c:v>
                  </c:pt>
                  <c:pt idx="19237">
                    <c:v>1</c:v>
                  </c:pt>
                  <c:pt idx="19238">
                    <c:v>2</c:v>
                  </c:pt>
                  <c:pt idx="19239">
                    <c:v>7</c:v>
                  </c:pt>
                  <c:pt idx="19240">
                    <c:v>2</c:v>
                  </c:pt>
                  <c:pt idx="19241">
                    <c:v>6</c:v>
                  </c:pt>
                  <c:pt idx="19242">
                    <c:v>15</c:v>
                  </c:pt>
                  <c:pt idx="19243">
                    <c:v>2</c:v>
                  </c:pt>
                  <c:pt idx="19244">
                    <c:v>2</c:v>
                  </c:pt>
                  <c:pt idx="19245">
                    <c:v>3</c:v>
                  </c:pt>
                  <c:pt idx="19246">
                    <c:v>1</c:v>
                  </c:pt>
                  <c:pt idx="19247">
                    <c:v>1</c:v>
                  </c:pt>
                  <c:pt idx="19248">
                    <c:v>3</c:v>
                  </c:pt>
                  <c:pt idx="19249">
                    <c:v>9</c:v>
                  </c:pt>
                  <c:pt idx="19250">
                    <c:v>2</c:v>
                  </c:pt>
                  <c:pt idx="19251">
                    <c:v>1</c:v>
                  </c:pt>
                  <c:pt idx="19252">
                    <c:v>2</c:v>
                  </c:pt>
                  <c:pt idx="19253">
                    <c:v>2</c:v>
                  </c:pt>
                  <c:pt idx="19254">
                    <c:v>9</c:v>
                  </c:pt>
                  <c:pt idx="19255">
                    <c:v>3</c:v>
                  </c:pt>
                  <c:pt idx="19256">
                    <c:v>2</c:v>
                  </c:pt>
                  <c:pt idx="19257">
                    <c:v>2</c:v>
                  </c:pt>
                  <c:pt idx="19258">
                    <c:v>1</c:v>
                  </c:pt>
                  <c:pt idx="19259">
                    <c:v>5</c:v>
                  </c:pt>
                  <c:pt idx="19260">
                    <c:v>5</c:v>
                  </c:pt>
                  <c:pt idx="19261">
                    <c:v>2</c:v>
                  </c:pt>
                  <c:pt idx="19262">
                    <c:v>19</c:v>
                  </c:pt>
                  <c:pt idx="19263">
                    <c:v>3</c:v>
                  </c:pt>
                  <c:pt idx="19264">
                    <c:v>3</c:v>
                  </c:pt>
                  <c:pt idx="19265">
                    <c:v>5</c:v>
                  </c:pt>
                  <c:pt idx="19266">
                    <c:v>6</c:v>
                  </c:pt>
                  <c:pt idx="19267">
                    <c:v>1</c:v>
                  </c:pt>
                  <c:pt idx="19268">
                    <c:v>3</c:v>
                  </c:pt>
                  <c:pt idx="19269">
                    <c:v>3</c:v>
                  </c:pt>
                  <c:pt idx="19270">
                    <c:v>1</c:v>
                  </c:pt>
                  <c:pt idx="19271">
                    <c:v>2</c:v>
                  </c:pt>
                  <c:pt idx="19272">
                    <c:v>3</c:v>
                  </c:pt>
                  <c:pt idx="19273">
                    <c:v>3</c:v>
                  </c:pt>
                  <c:pt idx="19274">
                    <c:v>2</c:v>
                  </c:pt>
                  <c:pt idx="19275">
                    <c:v>7</c:v>
                  </c:pt>
                  <c:pt idx="19276">
                    <c:v>2</c:v>
                  </c:pt>
                  <c:pt idx="19277">
                    <c:v>8</c:v>
                  </c:pt>
                  <c:pt idx="19278">
                    <c:v>1</c:v>
                  </c:pt>
                  <c:pt idx="19279">
                    <c:v>6</c:v>
                  </c:pt>
                  <c:pt idx="19280">
                    <c:v>3</c:v>
                  </c:pt>
                  <c:pt idx="19281">
                    <c:v>13</c:v>
                  </c:pt>
                  <c:pt idx="19282">
                    <c:v>2</c:v>
                  </c:pt>
                  <c:pt idx="19283">
                    <c:v>9</c:v>
                  </c:pt>
                  <c:pt idx="19284">
                    <c:v>4</c:v>
                  </c:pt>
                  <c:pt idx="19285">
                    <c:v>2</c:v>
                  </c:pt>
                  <c:pt idx="19286">
                    <c:v>3</c:v>
                  </c:pt>
                  <c:pt idx="19287">
                    <c:v>3</c:v>
                  </c:pt>
                  <c:pt idx="19288">
                    <c:v>12</c:v>
                  </c:pt>
                  <c:pt idx="19289">
                    <c:v>1</c:v>
                  </c:pt>
                  <c:pt idx="19290">
                    <c:v>1</c:v>
                  </c:pt>
                  <c:pt idx="19291">
                    <c:v>2</c:v>
                  </c:pt>
                  <c:pt idx="19292">
                    <c:v>1</c:v>
                  </c:pt>
                  <c:pt idx="19293">
                    <c:v>5</c:v>
                  </c:pt>
                  <c:pt idx="19294">
                    <c:v>2</c:v>
                  </c:pt>
                  <c:pt idx="19295">
                    <c:v>5</c:v>
                  </c:pt>
                  <c:pt idx="19296">
                    <c:v>1</c:v>
                  </c:pt>
                  <c:pt idx="19297">
                    <c:v>9</c:v>
                  </c:pt>
                  <c:pt idx="19298">
                    <c:v>7</c:v>
                  </c:pt>
                  <c:pt idx="19299">
                    <c:v>15</c:v>
                  </c:pt>
                  <c:pt idx="19300">
                    <c:v>2</c:v>
                  </c:pt>
                  <c:pt idx="19301">
                    <c:v>10</c:v>
                  </c:pt>
                  <c:pt idx="19302">
                    <c:v>2</c:v>
                  </c:pt>
                  <c:pt idx="19303">
                    <c:v>13</c:v>
                  </c:pt>
                  <c:pt idx="19304">
                    <c:v>8</c:v>
                  </c:pt>
                  <c:pt idx="19305">
                    <c:v>2</c:v>
                  </c:pt>
                  <c:pt idx="19306">
                    <c:v>10</c:v>
                  </c:pt>
                  <c:pt idx="19307">
                    <c:v>4</c:v>
                  </c:pt>
                  <c:pt idx="19308">
                    <c:v>1</c:v>
                  </c:pt>
                  <c:pt idx="19309">
                    <c:v>1</c:v>
                  </c:pt>
                  <c:pt idx="19310">
                    <c:v>11</c:v>
                  </c:pt>
                  <c:pt idx="19311">
                    <c:v>3</c:v>
                  </c:pt>
                  <c:pt idx="19312">
                    <c:v>2</c:v>
                  </c:pt>
                  <c:pt idx="19313">
                    <c:v>1</c:v>
                  </c:pt>
                  <c:pt idx="19314">
                    <c:v>1</c:v>
                  </c:pt>
                  <c:pt idx="19315">
                    <c:v>12</c:v>
                  </c:pt>
                  <c:pt idx="19316">
                    <c:v>5</c:v>
                  </c:pt>
                  <c:pt idx="19317">
                    <c:v>12</c:v>
                  </c:pt>
                  <c:pt idx="19318">
                    <c:v>5</c:v>
                  </c:pt>
                  <c:pt idx="19319">
                    <c:v>2</c:v>
                  </c:pt>
                  <c:pt idx="19320">
                    <c:v>5</c:v>
                  </c:pt>
                  <c:pt idx="19321">
                    <c:v>7</c:v>
                  </c:pt>
                  <c:pt idx="19322">
                    <c:v>3</c:v>
                  </c:pt>
                  <c:pt idx="19323">
                    <c:v>5</c:v>
                  </c:pt>
                  <c:pt idx="19324">
                    <c:v>2</c:v>
                  </c:pt>
                  <c:pt idx="19325">
                    <c:v>4</c:v>
                  </c:pt>
                  <c:pt idx="19326">
                    <c:v>1</c:v>
                  </c:pt>
                  <c:pt idx="19327">
                    <c:v>6</c:v>
                  </c:pt>
                  <c:pt idx="19328">
                    <c:v>12</c:v>
                  </c:pt>
                  <c:pt idx="19329">
                    <c:v>3</c:v>
                  </c:pt>
                  <c:pt idx="19330">
                    <c:v>1</c:v>
                  </c:pt>
                  <c:pt idx="19331">
                    <c:v>5</c:v>
                  </c:pt>
                  <c:pt idx="19332">
                    <c:v>3</c:v>
                  </c:pt>
                  <c:pt idx="19333">
                    <c:v>11</c:v>
                  </c:pt>
                  <c:pt idx="19334">
                    <c:v>1</c:v>
                  </c:pt>
                  <c:pt idx="19335">
                    <c:v>4</c:v>
                  </c:pt>
                  <c:pt idx="19336">
                    <c:v>1</c:v>
                  </c:pt>
                  <c:pt idx="19337">
                    <c:v>4</c:v>
                  </c:pt>
                  <c:pt idx="19338">
                    <c:v>2</c:v>
                  </c:pt>
                  <c:pt idx="19339">
                    <c:v>1</c:v>
                  </c:pt>
                  <c:pt idx="19340">
                    <c:v>5</c:v>
                  </c:pt>
                  <c:pt idx="19341">
                    <c:v>2</c:v>
                  </c:pt>
                  <c:pt idx="19342">
                    <c:v>10</c:v>
                  </c:pt>
                  <c:pt idx="19343">
                    <c:v>1</c:v>
                  </c:pt>
                  <c:pt idx="19344">
                    <c:v>1</c:v>
                  </c:pt>
                  <c:pt idx="19345">
                    <c:v>1</c:v>
                  </c:pt>
                  <c:pt idx="19346">
                    <c:v>5</c:v>
                  </c:pt>
                  <c:pt idx="19347">
                    <c:v>5</c:v>
                  </c:pt>
                  <c:pt idx="19348">
                    <c:v>7</c:v>
                  </c:pt>
                  <c:pt idx="19349">
                    <c:v>5</c:v>
                  </c:pt>
                  <c:pt idx="19350">
                    <c:v>10</c:v>
                  </c:pt>
                  <c:pt idx="19351">
                    <c:v>15</c:v>
                  </c:pt>
                  <c:pt idx="19352">
                    <c:v>16</c:v>
                  </c:pt>
                  <c:pt idx="19353">
                    <c:v>8</c:v>
                  </c:pt>
                  <c:pt idx="19354">
                    <c:v>10</c:v>
                  </c:pt>
                  <c:pt idx="19355">
                    <c:v>6</c:v>
                  </c:pt>
                  <c:pt idx="19356">
                    <c:v>3</c:v>
                  </c:pt>
                  <c:pt idx="19357">
                    <c:v>7</c:v>
                  </c:pt>
                  <c:pt idx="19358">
                    <c:v>2</c:v>
                  </c:pt>
                  <c:pt idx="19359">
                    <c:v>9</c:v>
                  </c:pt>
                  <c:pt idx="19360">
                    <c:v>5</c:v>
                  </c:pt>
                  <c:pt idx="19361">
                    <c:v>1</c:v>
                  </c:pt>
                  <c:pt idx="19362">
                    <c:v>8</c:v>
                  </c:pt>
                  <c:pt idx="19363">
                    <c:v>9</c:v>
                  </c:pt>
                  <c:pt idx="19364">
                    <c:v>8</c:v>
                  </c:pt>
                  <c:pt idx="19365">
                    <c:v>6</c:v>
                  </c:pt>
                  <c:pt idx="19366">
                    <c:v>1</c:v>
                  </c:pt>
                  <c:pt idx="19367">
                    <c:v>7</c:v>
                  </c:pt>
                  <c:pt idx="19368">
                    <c:v>4</c:v>
                  </c:pt>
                  <c:pt idx="19369">
                    <c:v>1</c:v>
                  </c:pt>
                  <c:pt idx="19370">
                    <c:v>1</c:v>
                  </c:pt>
                  <c:pt idx="19371">
                    <c:v>1</c:v>
                  </c:pt>
                  <c:pt idx="19372">
                    <c:v>1</c:v>
                  </c:pt>
                  <c:pt idx="19373">
                    <c:v>10</c:v>
                  </c:pt>
                  <c:pt idx="19374">
                    <c:v>11</c:v>
                  </c:pt>
                  <c:pt idx="19375">
                    <c:v>2</c:v>
                  </c:pt>
                  <c:pt idx="19376">
                    <c:v>3</c:v>
                  </c:pt>
                  <c:pt idx="19377">
                    <c:v>1</c:v>
                  </c:pt>
                  <c:pt idx="19378">
                    <c:v>3</c:v>
                  </c:pt>
                  <c:pt idx="19379">
                    <c:v>4</c:v>
                  </c:pt>
                  <c:pt idx="19380">
                    <c:v>4</c:v>
                  </c:pt>
                  <c:pt idx="19381">
                    <c:v>1</c:v>
                  </c:pt>
                  <c:pt idx="19382">
                    <c:v>2</c:v>
                  </c:pt>
                  <c:pt idx="19383">
                    <c:v>4</c:v>
                  </c:pt>
                  <c:pt idx="19384">
                    <c:v>3</c:v>
                  </c:pt>
                  <c:pt idx="19385">
                    <c:v>6</c:v>
                  </c:pt>
                  <c:pt idx="19386">
                    <c:v>2</c:v>
                  </c:pt>
                  <c:pt idx="19387">
                    <c:v>1</c:v>
                  </c:pt>
                  <c:pt idx="19388">
                    <c:v>2</c:v>
                  </c:pt>
                  <c:pt idx="19389">
                    <c:v>1</c:v>
                  </c:pt>
                  <c:pt idx="19390">
                    <c:v>1</c:v>
                  </c:pt>
                  <c:pt idx="19391">
                    <c:v>6</c:v>
                  </c:pt>
                  <c:pt idx="19392">
                    <c:v>4</c:v>
                  </c:pt>
                  <c:pt idx="19393">
                    <c:v>1</c:v>
                  </c:pt>
                  <c:pt idx="19394">
                    <c:v>3</c:v>
                  </c:pt>
                  <c:pt idx="19395">
                    <c:v>3</c:v>
                  </c:pt>
                  <c:pt idx="19396">
                    <c:v>5</c:v>
                  </c:pt>
                  <c:pt idx="19397">
                    <c:v>1</c:v>
                  </c:pt>
                  <c:pt idx="19398">
                    <c:v>4</c:v>
                  </c:pt>
                  <c:pt idx="19399">
                    <c:v>15</c:v>
                  </c:pt>
                  <c:pt idx="19400">
                    <c:v>3</c:v>
                  </c:pt>
                  <c:pt idx="19401">
                    <c:v>1</c:v>
                  </c:pt>
                  <c:pt idx="19402">
                    <c:v>2</c:v>
                  </c:pt>
                  <c:pt idx="19403">
                    <c:v>3</c:v>
                  </c:pt>
                  <c:pt idx="19404">
                    <c:v>11</c:v>
                  </c:pt>
                  <c:pt idx="19405">
                    <c:v>1</c:v>
                  </c:pt>
                  <c:pt idx="19406">
                    <c:v>1</c:v>
                  </c:pt>
                  <c:pt idx="19407">
                    <c:v>4</c:v>
                  </c:pt>
                  <c:pt idx="19408">
                    <c:v>1</c:v>
                  </c:pt>
                  <c:pt idx="19409">
                    <c:v>4</c:v>
                  </c:pt>
                  <c:pt idx="19410">
                    <c:v>1</c:v>
                  </c:pt>
                  <c:pt idx="19411">
                    <c:v>2</c:v>
                  </c:pt>
                  <c:pt idx="19412">
                    <c:v>1</c:v>
                  </c:pt>
                  <c:pt idx="19413">
                    <c:v>6</c:v>
                  </c:pt>
                  <c:pt idx="19414">
                    <c:v>4</c:v>
                  </c:pt>
                  <c:pt idx="19415">
                    <c:v>6</c:v>
                  </c:pt>
                  <c:pt idx="19416">
                    <c:v>1</c:v>
                  </c:pt>
                  <c:pt idx="19417">
                    <c:v>1</c:v>
                  </c:pt>
                  <c:pt idx="19418">
                    <c:v>5</c:v>
                  </c:pt>
                  <c:pt idx="19419">
                    <c:v>3</c:v>
                  </c:pt>
                  <c:pt idx="19420">
                    <c:v>7</c:v>
                  </c:pt>
                  <c:pt idx="19421">
                    <c:v>8</c:v>
                  </c:pt>
                  <c:pt idx="19422">
                    <c:v>5</c:v>
                  </c:pt>
                  <c:pt idx="19423">
                    <c:v>1</c:v>
                  </c:pt>
                  <c:pt idx="19424">
                    <c:v>7</c:v>
                  </c:pt>
                  <c:pt idx="19425">
                    <c:v>2</c:v>
                  </c:pt>
                  <c:pt idx="19426">
                    <c:v>5</c:v>
                  </c:pt>
                  <c:pt idx="19427">
                    <c:v>3</c:v>
                  </c:pt>
                  <c:pt idx="19428">
                    <c:v>5</c:v>
                  </c:pt>
                  <c:pt idx="19429">
                    <c:v>5</c:v>
                  </c:pt>
                  <c:pt idx="19430">
                    <c:v>3</c:v>
                  </c:pt>
                  <c:pt idx="19431">
                    <c:v>1</c:v>
                  </c:pt>
                  <c:pt idx="19432">
                    <c:v>1</c:v>
                  </c:pt>
                  <c:pt idx="19433">
                    <c:v>8</c:v>
                  </c:pt>
                  <c:pt idx="19434">
                    <c:v>8</c:v>
                  </c:pt>
                  <c:pt idx="19435">
                    <c:v>2</c:v>
                  </c:pt>
                  <c:pt idx="19436">
                    <c:v>7</c:v>
                  </c:pt>
                  <c:pt idx="19437">
                    <c:v>12</c:v>
                  </c:pt>
                  <c:pt idx="19438">
                    <c:v>3</c:v>
                  </c:pt>
                  <c:pt idx="19439">
                    <c:v>1</c:v>
                  </c:pt>
                  <c:pt idx="19440">
                    <c:v>1</c:v>
                  </c:pt>
                  <c:pt idx="19441">
                    <c:v>1</c:v>
                  </c:pt>
                  <c:pt idx="19442">
                    <c:v>2</c:v>
                  </c:pt>
                  <c:pt idx="19443">
                    <c:v>6</c:v>
                  </c:pt>
                  <c:pt idx="19444">
                    <c:v>10</c:v>
                  </c:pt>
                  <c:pt idx="19445">
                    <c:v>1</c:v>
                  </c:pt>
                  <c:pt idx="19446">
                    <c:v>7</c:v>
                  </c:pt>
                  <c:pt idx="19447">
                    <c:v>8</c:v>
                  </c:pt>
                  <c:pt idx="19448">
                    <c:v>1</c:v>
                  </c:pt>
                  <c:pt idx="19449">
                    <c:v>8</c:v>
                  </c:pt>
                  <c:pt idx="19450">
                    <c:v>4</c:v>
                  </c:pt>
                  <c:pt idx="19451">
                    <c:v>1</c:v>
                  </c:pt>
                  <c:pt idx="19452">
                    <c:v>4</c:v>
                  </c:pt>
                  <c:pt idx="19453">
                    <c:v>1</c:v>
                  </c:pt>
                  <c:pt idx="19454">
                    <c:v>8</c:v>
                  </c:pt>
                  <c:pt idx="19455">
                    <c:v>2</c:v>
                  </c:pt>
                  <c:pt idx="19456">
                    <c:v>1</c:v>
                  </c:pt>
                  <c:pt idx="19457">
                    <c:v>3</c:v>
                  </c:pt>
                  <c:pt idx="19458">
                    <c:v>2</c:v>
                  </c:pt>
                  <c:pt idx="19459">
                    <c:v>1</c:v>
                  </c:pt>
                  <c:pt idx="19460">
                    <c:v>2</c:v>
                  </c:pt>
                  <c:pt idx="19461">
                    <c:v>4</c:v>
                  </c:pt>
                  <c:pt idx="19462">
                    <c:v>4</c:v>
                  </c:pt>
                  <c:pt idx="19463">
                    <c:v>2</c:v>
                  </c:pt>
                  <c:pt idx="19464">
                    <c:v>3</c:v>
                  </c:pt>
                  <c:pt idx="19465">
                    <c:v>5</c:v>
                  </c:pt>
                  <c:pt idx="19466">
                    <c:v>2</c:v>
                  </c:pt>
                  <c:pt idx="19467">
                    <c:v>2</c:v>
                  </c:pt>
                  <c:pt idx="19468">
                    <c:v>2</c:v>
                  </c:pt>
                  <c:pt idx="19469">
                    <c:v>1</c:v>
                  </c:pt>
                  <c:pt idx="19470">
                    <c:v>1</c:v>
                  </c:pt>
                  <c:pt idx="19471">
                    <c:v>3</c:v>
                  </c:pt>
                  <c:pt idx="19472">
                    <c:v>4</c:v>
                  </c:pt>
                  <c:pt idx="19473">
                    <c:v>3</c:v>
                  </c:pt>
                  <c:pt idx="19474">
                    <c:v>3</c:v>
                  </c:pt>
                  <c:pt idx="19475">
                    <c:v>14</c:v>
                  </c:pt>
                  <c:pt idx="19476">
                    <c:v>6</c:v>
                  </c:pt>
                  <c:pt idx="19477">
                    <c:v>13</c:v>
                  </c:pt>
                  <c:pt idx="19478">
                    <c:v>4</c:v>
                  </c:pt>
                  <c:pt idx="19479">
                    <c:v>2</c:v>
                  </c:pt>
                  <c:pt idx="19480">
                    <c:v>5</c:v>
                  </c:pt>
                  <c:pt idx="19481">
                    <c:v>8</c:v>
                  </c:pt>
                  <c:pt idx="19482">
                    <c:v>12</c:v>
                  </c:pt>
                  <c:pt idx="19483">
                    <c:v>1</c:v>
                  </c:pt>
                  <c:pt idx="19484">
                    <c:v>5</c:v>
                  </c:pt>
                  <c:pt idx="19485">
                    <c:v>1</c:v>
                  </c:pt>
                  <c:pt idx="19486">
                    <c:v>3</c:v>
                  </c:pt>
                  <c:pt idx="19487">
                    <c:v>6</c:v>
                  </c:pt>
                  <c:pt idx="19488">
                    <c:v>1</c:v>
                  </c:pt>
                  <c:pt idx="19489">
                    <c:v>8</c:v>
                  </c:pt>
                  <c:pt idx="19490">
                    <c:v>1</c:v>
                  </c:pt>
                  <c:pt idx="19491">
                    <c:v>5</c:v>
                  </c:pt>
                  <c:pt idx="19492">
                    <c:v>1</c:v>
                  </c:pt>
                  <c:pt idx="19493">
                    <c:v>3</c:v>
                  </c:pt>
                  <c:pt idx="19494">
                    <c:v>4</c:v>
                  </c:pt>
                  <c:pt idx="19495">
                    <c:v>1</c:v>
                  </c:pt>
                  <c:pt idx="19496">
                    <c:v>5</c:v>
                  </c:pt>
                  <c:pt idx="19497">
                    <c:v>1</c:v>
                  </c:pt>
                  <c:pt idx="19498">
                    <c:v>4</c:v>
                  </c:pt>
                  <c:pt idx="19499">
                    <c:v>5</c:v>
                  </c:pt>
                  <c:pt idx="19500">
                    <c:v>1</c:v>
                  </c:pt>
                  <c:pt idx="19501">
                    <c:v>5</c:v>
                  </c:pt>
                  <c:pt idx="19502">
                    <c:v>1</c:v>
                  </c:pt>
                  <c:pt idx="19503">
                    <c:v>5</c:v>
                  </c:pt>
                  <c:pt idx="19504">
                    <c:v>8</c:v>
                  </c:pt>
                  <c:pt idx="19505">
                    <c:v>3</c:v>
                  </c:pt>
                  <c:pt idx="19506">
                    <c:v>7</c:v>
                  </c:pt>
                  <c:pt idx="19507">
                    <c:v>3</c:v>
                  </c:pt>
                  <c:pt idx="19508">
                    <c:v>4</c:v>
                  </c:pt>
                  <c:pt idx="19509">
                    <c:v>15</c:v>
                  </c:pt>
                  <c:pt idx="19510">
                    <c:v>9</c:v>
                  </c:pt>
                  <c:pt idx="19511">
                    <c:v>1</c:v>
                  </c:pt>
                  <c:pt idx="19512">
                    <c:v>5</c:v>
                  </c:pt>
                  <c:pt idx="19513">
                    <c:v>7</c:v>
                  </c:pt>
                  <c:pt idx="19514">
                    <c:v>3</c:v>
                  </c:pt>
                  <c:pt idx="19515">
                    <c:v>4</c:v>
                  </c:pt>
                  <c:pt idx="19516">
                    <c:v>8</c:v>
                  </c:pt>
                  <c:pt idx="19517">
                    <c:v>3</c:v>
                  </c:pt>
                  <c:pt idx="19518">
                    <c:v>4</c:v>
                  </c:pt>
                  <c:pt idx="19519">
                    <c:v>1</c:v>
                  </c:pt>
                  <c:pt idx="19520">
                    <c:v>9</c:v>
                  </c:pt>
                  <c:pt idx="19521">
                    <c:v>9</c:v>
                  </c:pt>
                  <c:pt idx="19522">
                    <c:v>2</c:v>
                  </c:pt>
                  <c:pt idx="19523">
                    <c:v>6</c:v>
                  </c:pt>
                  <c:pt idx="19524">
                    <c:v>5</c:v>
                  </c:pt>
                  <c:pt idx="19525">
                    <c:v>7</c:v>
                  </c:pt>
                  <c:pt idx="19526">
                    <c:v>3</c:v>
                  </c:pt>
                  <c:pt idx="19527">
                    <c:v>2</c:v>
                  </c:pt>
                  <c:pt idx="19528">
                    <c:v>3</c:v>
                  </c:pt>
                  <c:pt idx="19529">
                    <c:v>7</c:v>
                  </c:pt>
                  <c:pt idx="19530">
                    <c:v>2</c:v>
                  </c:pt>
                  <c:pt idx="19531">
                    <c:v>5</c:v>
                  </c:pt>
                  <c:pt idx="19532">
                    <c:v>7</c:v>
                  </c:pt>
                  <c:pt idx="19533">
                    <c:v>4</c:v>
                  </c:pt>
                  <c:pt idx="19534">
                    <c:v>7</c:v>
                  </c:pt>
                  <c:pt idx="19535">
                    <c:v>2</c:v>
                  </c:pt>
                  <c:pt idx="19536">
                    <c:v>7</c:v>
                  </c:pt>
                  <c:pt idx="19537">
                    <c:v>4</c:v>
                  </c:pt>
                  <c:pt idx="19538">
                    <c:v>5</c:v>
                  </c:pt>
                  <c:pt idx="19539">
                    <c:v>4</c:v>
                  </c:pt>
                  <c:pt idx="19540">
                    <c:v>2</c:v>
                  </c:pt>
                  <c:pt idx="19541">
                    <c:v>1</c:v>
                  </c:pt>
                  <c:pt idx="19542">
                    <c:v>3</c:v>
                  </c:pt>
                  <c:pt idx="19543">
                    <c:v>4</c:v>
                  </c:pt>
                  <c:pt idx="19544">
                    <c:v>9</c:v>
                  </c:pt>
                  <c:pt idx="19545">
                    <c:v>4</c:v>
                  </c:pt>
                  <c:pt idx="19546">
                    <c:v>2</c:v>
                  </c:pt>
                  <c:pt idx="19547">
                    <c:v>2</c:v>
                  </c:pt>
                  <c:pt idx="19548">
                    <c:v>10</c:v>
                  </c:pt>
                  <c:pt idx="19549">
                    <c:v>2</c:v>
                  </c:pt>
                  <c:pt idx="19550">
                    <c:v>6</c:v>
                  </c:pt>
                  <c:pt idx="19551">
                    <c:v>4</c:v>
                  </c:pt>
                  <c:pt idx="19552">
                    <c:v>6</c:v>
                  </c:pt>
                  <c:pt idx="19553">
                    <c:v>5</c:v>
                  </c:pt>
                  <c:pt idx="19554">
                    <c:v>6</c:v>
                  </c:pt>
                  <c:pt idx="19555">
                    <c:v>2</c:v>
                  </c:pt>
                  <c:pt idx="19556">
                    <c:v>3</c:v>
                  </c:pt>
                  <c:pt idx="19557">
                    <c:v>9</c:v>
                  </c:pt>
                  <c:pt idx="19558">
                    <c:v>5</c:v>
                  </c:pt>
                  <c:pt idx="19559">
                    <c:v>4</c:v>
                  </c:pt>
                  <c:pt idx="19560">
                    <c:v>3</c:v>
                  </c:pt>
                  <c:pt idx="19561">
                    <c:v>4</c:v>
                  </c:pt>
                  <c:pt idx="19562">
                    <c:v>2</c:v>
                  </c:pt>
                  <c:pt idx="19563">
                    <c:v>2</c:v>
                  </c:pt>
                  <c:pt idx="19564">
                    <c:v>6</c:v>
                  </c:pt>
                  <c:pt idx="19565">
                    <c:v>6</c:v>
                  </c:pt>
                  <c:pt idx="19566">
                    <c:v>2</c:v>
                  </c:pt>
                  <c:pt idx="19567">
                    <c:v>6</c:v>
                  </c:pt>
                  <c:pt idx="19568">
                    <c:v>5</c:v>
                  </c:pt>
                  <c:pt idx="19569">
                    <c:v>3</c:v>
                  </c:pt>
                  <c:pt idx="19570">
                    <c:v>3</c:v>
                  </c:pt>
                  <c:pt idx="19571">
                    <c:v>2</c:v>
                  </c:pt>
                  <c:pt idx="19572">
                    <c:v>1</c:v>
                  </c:pt>
                  <c:pt idx="19573">
                    <c:v>11</c:v>
                  </c:pt>
                  <c:pt idx="19574">
                    <c:v>1</c:v>
                  </c:pt>
                  <c:pt idx="19575">
                    <c:v>1</c:v>
                  </c:pt>
                  <c:pt idx="19576">
                    <c:v>14</c:v>
                  </c:pt>
                  <c:pt idx="19577">
                    <c:v>1</c:v>
                  </c:pt>
                  <c:pt idx="19578">
                    <c:v>2</c:v>
                  </c:pt>
                  <c:pt idx="19579">
                    <c:v>5</c:v>
                  </c:pt>
                  <c:pt idx="19580">
                    <c:v>4</c:v>
                  </c:pt>
                  <c:pt idx="19581">
                    <c:v>4</c:v>
                  </c:pt>
                  <c:pt idx="19582">
                    <c:v>9</c:v>
                  </c:pt>
                  <c:pt idx="19583">
                    <c:v>2</c:v>
                  </c:pt>
                  <c:pt idx="19584">
                    <c:v>9</c:v>
                  </c:pt>
                  <c:pt idx="19585">
                    <c:v>6</c:v>
                  </c:pt>
                  <c:pt idx="19586">
                    <c:v>1</c:v>
                  </c:pt>
                  <c:pt idx="19587">
                    <c:v>10</c:v>
                  </c:pt>
                  <c:pt idx="19588">
                    <c:v>14</c:v>
                  </c:pt>
                  <c:pt idx="19589">
                    <c:v>2</c:v>
                  </c:pt>
                  <c:pt idx="19590">
                    <c:v>4</c:v>
                  </c:pt>
                  <c:pt idx="19591">
                    <c:v>3</c:v>
                  </c:pt>
                  <c:pt idx="19592">
                    <c:v>1</c:v>
                  </c:pt>
                  <c:pt idx="19593">
                    <c:v>1</c:v>
                  </c:pt>
                  <c:pt idx="19594">
                    <c:v>1</c:v>
                  </c:pt>
                  <c:pt idx="19595">
                    <c:v>1</c:v>
                  </c:pt>
                  <c:pt idx="19596">
                    <c:v>1</c:v>
                  </c:pt>
                  <c:pt idx="19597">
                    <c:v>8</c:v>
                  </c:pt>
                  <c:pt idx="19598">
                    <c:v>4</c:v>
                  </c:pt>
                  <c:pt idx="19599">
                    <c:v>2</c:v>
                  </c:pt>
                  <c:pt idx="19600">
                    <c:v>1</c:v>
                  </c:pt>
                  <c:pt idx="19601">
                    <c:v>9</c:v>
                  </c:pt>
                  <c:pt idx="19602">
                    <c:v>1</c:v>
                  </c:pt>
                  <c:pt idx="19603">
                    <c:v>1</c:v>
                  </c:pt>
                  <c:pt idx="19604">
                    <c:v>2</c:v>
                  </c:pt>
                  <c:pt idx="19605">
                    <c:v>7</c:v>
                  </c:pt>
                  <c:pt idx="19606">
                    <c:v>1</c:v>
                  </c:pt>
                  <c:pt idx="19607">
                    <c:v>1</c:v>
                  </c:pt>
                  <c:pt idx="19608">
                    <c:v>2</c:v>
                  </c:pt>
                  <c:pt idx="19609">
                    <c:v>1</c:v>
                  </c:pt>
                  <c:pt idx="19610">
                    <c:v>2</c:v>
                  </c:pt>
                  <c:pt idx="19611">
                    <c:v>4</c:v>
                  </c:pt>
                  <c:pt idx="19612">
                    <c:v>2</c:v>
                  </c:pt>
                  <c:pt idx="19613">
                    <c:v>4</c:v>
                  </c:pt>
                  <c:pt idx="19614">
                    <c:v>7</c:v>
                  </c:pt>
                  <c:pt idx="19615">
                    <c:v>17</c:v>
                  </c:pt>
                  <c:pt idx="19616">
                    <c:v>5</c:v>
                  </c:pt>
                  <c:pt idx="19617">
                    <c:v>7</c:v>
                  </c:pt>
                  <c:pt idx="19618">
                    <c:v>2</c:v>
                  </c:pt>
                  <c:pt idx="19619">
                    <c:v>2</c:v>
                  </c:pt>
                  <c:pt idx="19620">
                    <c:v>7</c:v>
                  </c:pt>
                  <c:pt idx="19621">
                    <c:v>1</c:v>
                  </c:pt>
                  <c:pt idx="19622">
                    <c:v>1</c:v>
                  </c:pt>
                  <c:pt idx="19623">
                    <c:v>9</c:v>
                  </c:pt>
                  <c:pt idx="19624">
                    <c:v>13</c:v>
                  </c:pt>
                  <c:pt idx="19625">
                    <c:v>8</c:v>
                  </c:pt>
                  <c:pt idx="19626">
                    <c:v>3</c:v>
                  </c:pt>
                  <c:pt idx="19627">
                    <c:v>5</c:v>
                  </c:pt>
                  <c:pt idx="19628">
                    <c:v>2</c:v>
                  </c:pt>
                  <c:pt idx="19629">
                    <c:v>2</c:v>
                  </c:pt>
                  <c:pt idx="19630">
                    <c:v>3</c:v>
                  </c:pt>
                  <c:pt idx="19631">
                    <c:v>3</c:v>
                  </c:pt>
                  <c:pt idx="19632">
                    <c:v>5</c:v>
                  </c:pt>
                  <c:pt idx="19633">
                    <c:v>9</c:v>
                  </c:pt>
                  <c:pt idx="19634">
                    <c:v>5</c:v>
                  </c:pt>
                  <c:pt idx="19635">
                    <c:v>6</c:v>
                  </c:pt>
                  <c:pt idx="19636">
                    <c:v>3</c:v>
                  </c:pt>
                  <c:pt idx="19637">
                    <c:v>2</c:v>
                  </c:pt>
                  <c:pt idx="19638">
                    <c:v>4</c:v>
                  </c:pt>
                  <c:pt idx="19639">
                    <c:v>2</c:v>
                  </c:pt>
                  <c:pt idx="19640">
                    <c:v>3</c:v>
                  </c:pt>
                  <c:pt idx="19641">
                    <c:v>6</c:v>
                  </c:pt>
                  <c:pt idx="19642">
                    <c:v>4</c:v>
                  </c:pt>
                  <c:pt idx="19643">
                    <c:v>9</c:v>
                  </c:pt>
                  <c:pt idx="19644">
                    <c:v>4</c:v>
                  </c:pt>
                  <c:pt idx="19645">
                    <c:v>6</c:v>
                  </c:pt>
                  <c:pt idx="19646">
                    <c:v>2</c:v>
                  </c:pt>
                  <c:pt idx="19647">
                    <c:v>1</c:v>
                  </c:pt>
                  <c:pt idx="19648">
                    <c:v>6</c:v>
                  </c:pt>
                  <c:pt idx="19649">
                    <c:v>11</c:v>
                  </c:pt>
                  <c:pt idx="19650">
                    <c:v>2</c:v>
                  </c:pt>
                  <c:pt idx="19651">
                    <c:v>3</c:v>
                  </c:pt>
                  <c:pt idx="19652">
                    <c:v>6</c:v>
                  </c:pt>
                  <c:pt idx="19653">
                    <c:v>1</c:v>
                  </c:pt>
                  <c:pt idx="19654">
                    <c:v>5</c:v>
                  </c:pt>
                  <c:pt idx="19655">
                    <c:v>6</c:v>
                  </c:pt>
                  <c:pt idx="19656">
                    <c:v>2</c:v>
                  </c:pt>
                  <c:pt idx="19657">
                    <c:v>4</c:v>
                  </c:pt>
                  <c:pt idx="19658">
                    <c:v>4</c:v>
                  </c:pt>
                  <c:pt idx="19659">
                    <c:v>3</c:v>
                  </c:pt>
                  <c:pt idx="19660">
                    <c:v>1</c:v>
                  </c:pt>
                  <c:pt idx="19661">
                    <c:v>1</c:v>
                  </c:pt>
                  <c:pt idx="19662">
                    <c:v>3</c:v>
                  </c:pt>
                  <c:pt idx="19663">
                    <c:v>3</c:v>
                  </c:pt>
                  <c:pt idx="19664">
                    <c:v>2</c:v>
                  </c:pt>
                  <c:pt idx="19665">
                    <c:v>1</c:v>
                  </c:pt>
                  <c:pt idx="19666">
                    <c:v>1</c:v>
                  </c:pt>
                  <c:pt idx="19667">
                    <c:v>2</c:v>
                  </c:pt>
                  <c:pt idx="19668">
                    <c:v>8</c:v>
                  </c:pt>
                  <c:pt idx="19669">
                    <c:v>1</c:v>
                  </c:pt>
                  <c:pt idx="19670">
                    <c:v>1</c:v>
                  </c:pt>
                  <c:pt idx="19671">
                    <c:v>6</c:v>
                  </c:pt>
                  <c:pt idx="19672">
                    <c:v>4</c:v>
                  </c:pt>
                  <c:pt idx="19673">
                    <c:v>2</c:v>
                  </c:pt>
                  <c:pt idx="19674">
                    <c:v>2</c:v>
                  </c:pt>
                  <c:pt idx="19675">
                    <c:v>3</c:v>
                  </c:pt>
                  <c:pt idx="19676">
                    <c:v>2</c:v>
                  </c:pt>
                  <c:pt idx="19677">
                    <c:v>9</c:v>
                  </c:pt>
                  <c:pt idx="19678">
                    <c:v>5</c:v>
                  </c:pt>
                  <c:pt idx="19679">
                    <c:v>2</c:v>
                  </c:pt>
                  <c:pt idx="19680">
                    <c:v>4</c:v>
                  </c:pt>
                  <c:pt idx="19681">
                    <c:v>1</c:v>
                  </c:pt>
                  <c:pt idx="19682">
                    <c:v>1</c:v>
                  </c:pt>
                  <c:pt idx="19683">
                    <c:v>2</c:v>
                  </c:pt>
                  <c:pt idx="19684">
                    <c:v>10</c:v>
                  </c:pt>
                  <c:pt idx="19685">
                    <c:v>4</c:v>
                  </c:pt>
                  <c:pt idx="19686">
                    <c:v>3</c:v>
                  </c:pt>
                  <c:pt idx="19687">
                    <c:v>11</c:v>
                  </c:pt>
                  <c:pt idx="19688">
                    <c:v>4</c:v>
                  </c:pt>
                  <c:pt idx="19689">
                    <c:v>12</c:v>
                  </c:pt>
                  <c:pt idx="19690">
                    <c:v>6</c:v>
                  </c:pt>
                  <c:pt idx="19691">
                    <c:v>4</c:v>
                  </c:pt>
                  <c:pt idx="19692">
                    <c:v>2</c:v>
                  </c:pt>
                  <c:pt idx="19693">
                    <c:v>1</c:v>
                  </c:pt>
                  <c:pt idx="19694">
                    <c:v>3</c:v>
                  </c:pt>
                  <c:pt idx="19695">
                    <c:v>5</c:v>
                  </c:pt>
                  <c:pt idx="19696">
                    <c:v>3</c:v>
                  </c:pt>
                  <c:pt idx="19697">
                    <c:v>6</c:v>
                  </c:pt>
                  <c:pt idx="19698">
                    <c:v>8</c:v>
                  </c:pt>
                  <c:pt idx="19699">
                    <c:v>1</c:v>
                  </c:pt>
                  <c:pt idx="19700">
                    <c:v>5</c:v>
                  </c:pt>
                  <c:pt idx="19701">
                    <c:v>9</c:v>
                  </c:pt>
                  <c:pt idx="19702">
                    <c:v>1</c:v>
                  </c:pt>
                  <c:pt idx="19703">
                    <c:v>1</c:v>
                  </c:pt>
                  <c:pt idx="19704">
                    <c:v>5</c:v>
                  </c:pt>
                  <c:pt idx="19705">
                    <c:v>2</c:v>
                  </c:pt>
                  <c:pt idx="19706">
                    <c:v>2</c:v>
                  </c:pt>
                  <c:pt idx="19707">
                    <c:v>4</c:v>
                  </c:pt>
                  <c:pt idx="19708">
                    <c:v>1</c:v>
                  </c:pt>
                  <c:pt idx="19709">
                    <c:v>2</c:v>
                  </c:pt>
                  <c:pt idx="19710">
                    <c:v>4</c:v>
                  </c:pt>
                  <c:pt idx="19711">
                    <c:v>12</c:v>
                  </c:pt>
                  <c:pt idx="19712">
                    <c:v>1</c:v>
                  </c:pt>
                  <c:pt idx="19713">
                    <c:v>5</c:v>
                  </c:pt>
                  <c:pt idx="19714">
                    <c:v>6</c:v>
                  </c:pt>
                  <c:pt idx="19715">
                    <c:v>17</c:v>
                  </c:pt>
                  <c:pt idx="19716">
                    <c:v>5</c:v>
                  </c:pt>
                  <c:pt idx="19717">
                    <c:v>3</c:v>
                  </c:pt>
                  <c:pt idx="19718">
                    <c:v>2</c:v>
                  </c:pt>
                  <c:pt idx="19719">
                    <c:v>2</c:v>
                  </c:pt>
                  <c:pt idx="19720">
                    <c:v>6</c:v>
                  </c:pt>
                  <c:pt idx="19721">
                    <c:v>10</c:v>
                  </c:pt>
                  <c:pt idx="19722">
                    <c:v>2</c:v>
                  </c:pt>
                  <c:pt idx="19723">
                    <c:v>2</c:v>
                  </c:pt>
                  <c:pt idx="19724">
                    <c:v>1</c:v>
                  </c:pt>
                  <c:pt idx="19725">
                    <c:v>2</c:v>
                  </c:pt>
                  <c:pt idx="19726">
                    <c:v>1</c:v>
                  </c:pt>
                  <c:pt idx="19727">
                    <c:v>6</c:v>
                  </c:pt>
                  <c:pt idx="19728">
                    <c:v>1</c:v>
                  </c:pt>
                  <c:pt idx="19729">
                    <c:v>3</c:v>
                  </c:pt>
                  <c:pt idx="19730">
                    <c:v>1</c:v>
                  </c:pt>
                  <c:pt idx="19731">
                    <c:v>1</c:v>
                  </c:pt>
                  <c:pt idx="19732">
                    <c:v>1</c:v>
                  </c:pt>
                  <c:pt idx="19733">
                    <c:v>3</c:v>
                  </c:pt>
                  <c:pt idx="19734">
                    <c:v>2</c:v>
                  </c:pt>
                  <c:pt idx="19735">
                    <c:v>4</c:v>
                  </c:pt>
                  <c:pt idx="19736">
                    <c:v>4</c:v>
                  </c:pt>
                  <c:pt idx="19737">
                    <c:v>2</c:v>
                  </c:pt>
                  <c:pt idx="19738">
                    <c:v>1</c:v>
                  </c:pt>
                  <c:pt idx="19739">
                    <c:v>8</c:v>
                  </c:pt>
                  <c:pt idx="19740">
                    <c:v>3</c:v>
                  </c:pt>
                  <c:pt idx="19741">
                    <c:v>1</c:v>
                  </c:pt>
                  <c:pt idx="19742">
                    <c:v>1</c:v>
                  </c:pt>
                  <c:pt idx="19743">
                    <c:v>20</c:v>
                  </c:pt>
                  <c:pt idx="19744">
                    <c:v>4</c:v>
                  </c:pt>
                  <c:pt idx="19745">
                    <c:v>1</c:v>
                  </c:pt>
                  <c:pt idx="19746">
                    <c:v>9</c:v>
                  </c:pt>
                  <c:pt idx="19747">
                    <c:v>1</c:v>
                  </c:pt>
                  <c:pt idx="19748">
                    <c:v>5</c:v>
                  </c:pt>
                  <c:pt idx="19749">
                    <c:v>4</c:v>
                  </c:pt>
                  <c:pt idx="19750">
                    <c:v>2</c:v>
                  </c:pt>
                  <c:pt idx="19751">
                    <c:v>1</c:v>
                  </c:pt>
                  <c:pt idx="19752">
                    <c:v>3</c:v>
                  </c:pt>
                  <c:pt idx="19753">
                    <c:v>1</c:v>
                  </c:pt>
                  <c:pt idx="19754">
                    <c:v>7</c:v>
                  </c:pt>
                  <c:pt idx="19755">
                    <c:v>1</c:v>
                  </c:pt>
                  <c:pt idx="19756">
                    <c:v>2</c:v>
                  </c:pt>
                  <c:pt idx="19757">
                    <c:v>2</c:v>
                  </c:pt>
                  <c:pt idx="19758">
                    <c:v>1</c:v>
                  </c:pt>
                  <c:pt idx="19759">
                    <c:v>2</c:v>
                  </c:pt>
                  <c:pt idx="19760">
                    <c:v>3</c:v>
                  </c:pt>
                  <c:pt idx="19761">
                    <c:v>6</c:v>
                  </c:pt>
                  <c:pt idx="19762">
                    <c:v>2</c:v>
                  </c:pt>
                  <c:pt idx="19763">
                    <c:v>3</c:v>
                  </c:pt>
                  <c:pt idx="19764">
                    <c:v>2</c:v>
                  </c:pt>
                  <c:pt idx="19765">
                    <c:v>3</c:v>
                  </c:pt>
                  <c:pt idx="19766">
                    <c:v>2</c:v>
                  </c:pt>
                  <c:pt idx="19767">
                    <c:v>9</c:v>
                  </c:pt>
                  <c:pt idx="19768">
                    <c:v>2</c:v>
                  </c:pt>
                  <c:pt idx="19769">
                    <c:v>2</c:v>
                  </c:pt>
                  <c:pt idx="19770">
                    <c:v>4</c:v>
                  </c:pt>
                  <c:pt idx="19771">
                    <c:v>8</c:v>
                  </c:pt>
                  <c:pt idx="19772">
                    <c:v>1</c:v>
                  </c:pt>
                  <c:pt idx="19773">
                    <c:v>1</c:v>
                  </c:pt>
                  <c:pt idx="19774">
                    <c:v>8</c:v>
                  </c:pt>
                  <c:pt idx="19775">
                    <c:v>2</c:v>
                  </c:pt>
                  <c:pt idx="19776">
                    <c:v>4</c:v>
                  </c:pt>
                  <c:pt idx="19777">
                    <c:v>8</c:v>
                  </c:pt>
                  <c:pt idx="19778">
                    <c:v>3</c:v>
                  </c:pt>
                  <c:pt idx="19779">
                    <c:v>1</c:v>
                  </c:pt>
                  <c:pt idx="19780">
                    <c:v>2</c:v>
                  </c:pt>
                  <c:pt idx="19781">
                    <c:v>4</c:v>
                  </c:pt>
                  <c:pt idx="19782">
                    <c:v>4</c:v>
                  </c:pt>
                  <c:pt idx="19783">
                    <c:v>2</c:v>
                  </c:pt>
                  <c:pt idx="19784">
                    <c:v>2</c:v>
                  </c:pt>
                  <c:pt idx="19785">
                    <c:v>11</c:v>
                  </c:pt>
                  <c:pt idx="19786">
                    <c:v>2</c:v>
                  </c:pt>
                  <c:pt idx="19787">
                    <c:v>4</c:v>
                  </c:pt>
                  <c:pt idx="19788">
                    <c:v>1</c:v>
                  </c:pt>
                  <c:pt idx="19789">
                    <c:v>15</c:v>
                  </c:pt>
                  <c:pt idx="19790">
                    <c:v>4</c:v>
                  </c:pt>
                  <c:pt idx="19791">
                    <c:v>2</c:v>
                  </c:pt>
                  <c:pt idx="19792">
                    <c:v>7</c:v>
                  </c:pt>
                  <c:pt idx="19793">
                    <c:v>3</c:v>
                  </c:pt>
                  <c:pt idx="19794">
                    <c:v>3</c:v>
                  </c:pt>
                  <c:pt idx="19795">
                    <c:v>1</c:v>
                  </c:pt>
                  <c:pt idx="19796">
                    <c:v>4</c:v>
                  </c:pt>
                  <c:pt idx="19797">
                    <c:v>4</c:v>
                  </c:pt>
                  <c:pt idx="19798">
                    <c:v>3</c:v>
                  </c:pt>
                  <c:pt idx="19799">
                    <c:v>1</c:v>
                  </c:pt>
                  <c:pt idx="19800">
                    <c:v>1</c:v>
                  </c:pt>
                  <c:pt idx="19801">
                    <c:v>4</c:v>
                  </c:pt>
                  <c:pt idx="19802">
                    <c:v>9</c:v>
                  </c:pt>
                  <c:pt idx="19803">
                    <c:v>7</c:v>
                  </c:pt>
                  <c:pt idx="19804">
                    <c:v>3</c:v>
                  </c:pt>
                  <c:pt idx="19805">
                    <c:v>7</c:v>
                  </c:pt>
                  <c:pt idx="19806">
                    <c:v>7</c:v>
                  </c:pt>
                  <c:pt idx="19807">
                    <c:v>7</c:v>
                  </c:pt>
                  <c:pt idx="19808">
                    <c:v>1</c:v>
                  </c:pt>
                  <c:pt idx="19809">
                    <c:v>2</c:v>
                  </c:pt>
                  <c:pt idx="19810">
                    <c:v>2</c:v>
                  </c:pt>
                  <c:pt idx="19811">
                    <c:v>1</c:v>
                  </c:pt>
                  <c:pt idx="19812">
                    <c:v>1</c:v>
                  </c:pt>
                  <c:pt idx="19813">
                    <c:v>6</c:v>
                  </c:pt>
                  <c:pt idx="19814">
                    <c:v>3</c:v>
                  </c:pt>
                  <c:pt idx="19815">
                    <c:v>10</c:v>
                  </c:pt>
                  <c:pt idx="19816">
                    <c:v>3</c:v>
                  </c:pt>
                  <c:pt idx="19817">
                    <c:v>1</c:v>
                  </c:pt>
                  <c:pt idx="19818">
                    <c:v>1</c:v>
                  </c:pt>
                  <c:pt idx="19819">
                    <c:v>4</c:v>
                  </c:pt>
                  <c:pt idx="19820">
                    <c:v>6</c:v>
                  </c:pt>
                  <c:pt idx="19821">
                    <c:v>4</c:v>
                  </c:pt>
                  <c:pt idx="19822">
                    <c:v>4</c:v>
                  </c:pt>
                  <c:pt idx="19823">
                    <c:v>4</c:v>
                  </c:pt>
                  <c:pt idx="19824">
                    <c:v>2</c:v>
                  </c:pt>
                  <c:pt idx="19825">
                    <c:v>1</c:v>
                  </c:pt>
                  <c:pt idx="19826">
                    <c:v>4</c:v>
                  </c:pt>
                  <c:pt idx="19827">
                    <c:v>1</c:v>
                  </c:pt>
                  <c:pt idx="19828">
                    <c:v>2</c:v>
                  </c:pt>
                  <c:pt idx="19829">
                    <c:v>1</c:v>
                  </c:pt>
                  <c:pt idx="19830">
                    <c:v>4</c:v>
                  </c:pt>
                  <c:pt idx="19831">
                    <c:v>3</c:v>
                  </c:pt>
                  <c:pt idx="19832">
                    <c:v>4</c:v>
                  </c:pt>
                  <c:pt idx="19833">
                    <c:v>13</c:v>
                  </c:pt>
                  <c:pt idx="19834">
                    <c:v>10</c:v>
                  </c:pt>
                  <c:pt idx="19835">
                    <c:v>1</c:v>
                  </c:pt>
                  <c:pt idx="19836">
                    <c:v>2</c:v>
                  </c:pt>
                  <c:pt idx="19837">
                    <c:v>6</c:v>
                  </c:pt>
                  <c:pt idx="19838">
                    <c:v>2</c:v>
                  </c:pt>
                  <c:pt idx="19839">
                    <c:v>8</c:v>
                  </c:pt>
                  <c:pt idx="19840">
                    <c:v>6</c:v>
                  </c:pt>
                  <c:pt idx="19841">
                    <c:v>2</c:v>
                  </c:pt>
                  <c:pt idx="19842">
                    <c:v>1</c:v>
                  </c:pt>
                  <c:pt idx="19843">
                    <c:v>4</c:v>
                  </c:pt>
                  <c:pt idx="19844">
                    <c:v>1</c:v>
                  </c:pt>
                  <c:pt idx="19845">
                    <c:v>4</c:v>
                  </c:pt>
                  <c:pt idx="19846">
                    <c:v>5</c:v>
                  </c:pt>
                  <c:pt idx="19847">
                    <c:v>3</c:v>
                  </c:pt>
                  <c:pt idx="19848">
                    <c:v>5</c:v>
                  </c:pt>
                  <c:pt idx="19849">
                    <c:v>15</c:v>
                  </c:pt>
                  <c:pt idx="19850">
                    <c:v>4</c:v>
                  </c:pt>
                  <c:pt idx="19851">
                    <c:v>10</c:v>
                  </c:pt>
                  <c:pt idx="19852">
                    <c:v>3</c:v>
                  </c:pt>
                  <c:pt idx="19853">
                    <c:v>16</c:v>
                  </c:pt>
                  <c:pt idx="19854">
                    <c:v>5</c:v>
                  </c:pt>
                  <c:pt idx="19855">
                    <c:v>2</c:v>
                  </c:pt>
                  <c:pt idx="19856">
                    <c:v>3</c:v>
                  </c:pt>
                  <c:pt idx="19857">
                    <c:v>8</c:v>
                  </c:pt>
                  <c:pt idx="19858">
                    <c:v>1</c:v>
                  </c:pt>
                  <c:pt idx="19859">
                    <c:v>1</c:v>
                  </c:pt>
                  <c:pt idx="19860">
                    <c:v>7</c:v>
                  </c:pt>
                  <c:pt idx="19861">
                    <c:v>5</c:v>
                  </c:pt>
                  <c:pt idx="19862">
                    <c:v>2</c:v>
                  </c:pt>
                  <c:pt idx="19863">
                    <c:v>2</c:v>
                  </c:pt>
                  <c:pt idx="19864">
                    <c:v>2</c:v>
                  </c:pt>
                  <c:pt idx="19865">
                    <c:v>6</c:v>
                  </c:pt>
                  <c:pt idx="19866">
                    <c:v>1</c:v>
                  </c:pt>
                  <c:pt idx="19867">
                    <c:v>1</c:v>
                  </c:pt>
                  <c:pt idx="19868">
                    <c:v>9</c:v>
                  </c:pt>
                  <c:pt idx="19869">
                    <c:v>1</c:v>
                  </c:pt>
                  <c:pt idx="19870">
                    <c:v>10</c:v>
                  </c:pt>
                  <c:pt idx="19871">
                    <c:v>1</c:v>
                  </c:pt>
                  <c:pt idx="19872">
                    <c:v>5</c:v>
                  </c:pt>
                  <c:pt idx="19873">
                    <c:v>1</c:v>
                  </c:pt>
                  <c:pt idx="19874">
                    <c:v>3</c:v>
                  </c:pt>
                  <c:pt idx="19875">
                    <c:v>3</c:v>
                  </c:pt>
                  <c:pt idx="19876">
                    <c:v>6</c:v>
                  </c:pt>
                  <c:pt idx="19877">
                    <c:v>2</c:v>
                  </c:pt>
                  <c:pt idx="19878">
                    <c:v>1</c:v>
                  </c:pt>
                  <c:pt idx="19879">
                    <c:v>1</c:v>
                  </c:pt>
                  <c:pt idx="19880">
                    <c:v>2</c:v>
                  </c:pt>
                  <c:pt idx="19881">
                    <c:v>1</c:v>
                  </c:pt>
                  <c:pt idx="19882">
                    <c:v>2</c:v>
                  </c:pt>
                  <c:pt idx="19883">
                    <c:v>3</c:v>
                  </c:pt>
                  <c:pt idx="19884">
                    <c:v>2</c:v>
                  </c:pt>
                  <c:pt idx="19885">
                    <c:v>1</c:v>
                  </c:pt>
                  <c:pt idx="19886">
                    <c:v>2</c:v>
                  </c:pt>
                  <c:pt idx="19887">
                    <c:v>1</c:v>
                  </c:pt>
                  <c:pt idx="19888">
                    <c:v>2</c:v>
                  </c:pt>
                  <c:pt idx="19889">
                    <c:v>2</c:v>
                  </c:pt>
                  <c:pt idx="19890">
                    <c:v>1</c:v>
                  </c:pt>
                  <c:pt idx="19891">
                    <c:v>2</c:v>
                  </c:pt>
                  <c:pt idx="19892">
                    <c:v>2</c:v>
                  </c:pt>
                  <c:pt idx="19893">
                    <c:v>4</c:v>
                  </c:pt>
                  <c:pt idx="19894">
                    <c:v>14</c:v>
                  </c:pt>
                  <c:pt idx="19895">
                    <c:v>13</c:v>
                  </c:pt>
                  <c:pt idx="19896">
                    <c:v>5</c:v>
                  </c:pt>
                  <c:pt idx="19897">
                    <c:v>3</c:v>
                  </c:pt>
                  <c:pt idx="19898">
                    <c:v>5</c:v>
                  </c:pt>
                  <c:pt idx="19899">
                    <c:v>2</c:v>
                  </c:pt>
                  <c:pt idx="19900">
                    <c:v>1</c:v>
                  </c:pt>
                  <c:pt idx="19901">
                    <c:v>3</c:v>
                  </c:pt>
                  <c:pt idx="19902">
                    <c:v>1</c:v>
                  </c:pt>
                  <c:pt idx="19903">
                    <c:v>2</c:v>
                  </c:pt>
                  <c:pt idx="19904">
                    <c:v>6</c:v>
                  </c:pt>
                  <c:pt idx="19905">
                    <c:v>1</c:v>
                  </c:pt>
                  <c:pt idx="19906">
                    <c:v>11</c:v>
                  </c:pt>
                  <c:pt idx="19907">
                    <c:v>5</c:v>
                  </c:pt>
                  <c:pt idx="19908">
                    <c:v>2</c:v>
                  </c:pt>
                  <c:pt idx="19909">
                    <c:v>1</c:v>
                  </c:pt>
                  <c:pt idx="19910">
                    <c:v>9</c:v>
                  </c:pt>
                  <c:pt idx="19911">
                    <c:v>10</c:v>
                  </c:pt>
                  <c:pt idx="19912">
                    <c:v>6</c:v>
                  </c:pt>
                  <c:pt idx="19913">
                    <c:v>2</c:v>
                  </c:pt>
                  <c:pt idx="19914">
                    <c:v>15</c:v>
                  </c:pt>
                  <c:pt idx="19915">
                    <c:v>1</c:v>
                  </c:pt>
                  <c:pt idx="19916">
                    <c:v>6</c:v>
                  </c:pt>
                  <c:pt idx="19917">
                    <c:v>2</c:v>
                  </c:pt>
                  <c:pt idx="19918">
                    <c:v>6</c:v>
                  </c:pt>
                  <c:pt idx="19919">
                    <c:v>4</c:v>
                  </c:pt>
                  <c:pt idx="19920">
                    <c:v>4</c:v>
                  </c:pt>
                  <c:pt idx="19921">
                    <c:v>6</c:v>
                  </c:pt>
                  <c:pt idx="19922">
                    <c:v>3</c:v>
                  </c:pt>
                  <c:pt idx="19923">
                    <c:v>9</c:v>
                  </c:pt>
                  <c:pt idx="19924">
                    <c:v>6</c:v>
                  </c:pt>
                  <c:pt idx="19925">
                    <c:v>5</c:v>
                  </c:pt>
                  <c:pt idx="19926">
                    <c:v>4</c:v>
                  </c:pt>
                  <c:pt idx="19927">
                    <c:v>3</c:v>
                  </c:pt>
                  <c:pt idx="19928">
                    <c:v>4</c:v>
                  </c:pt>
                  <c:pt idx="19929">
                    <c:v>2</c:v>
                  </c:pt>
                  <c:pt idx="19930">
                    <c:v>4</c:v>
                  </c:pt>
                  <c:pt idx="19931">
                    <c:v>5</c:v>
                  </c:pt>
                  <c:pt idx="19932">
                    <c:v>3</c:v>
                  </c:pt>
                  <c:pt idx="19933">
                    <c:v>1</c:v>
                  </c:pt>
                  <c:pt idx="19934">
                    <c:v>14</c:v>
                  </c:pt>
                  <c:pt idx="19935">
                    <c:v>2</c:v>
                  </c:pt>
                  <c:pt idx="19936">
                    <c:v>5</c:v>
                  </c:pt>
                  <c:pt idx="19937">
                    <c:v>4</c:v>
                  </c:pt>
                  <c:pt idx="19938">
                    <c:v>6</c:v>
                  </c:pt>
                  <c:pt idx="19939">
                    <c:v>4</c:v>
                  </c:pt>
                  <c:pt idx="19940">
                    <c:v>1</c:v>
                  </c:pt>
                  <c:pt idx="19941">
                    <c:v>1</c:v>
                  </c:pt>
                  <c:pt idx="19942">
                    <c:v>4</c:v>
                  </c:pt>
                  <c:pt idx="19943">
                    <c:v>8</c:v>
                  </c:pt>
                  <c:pt idx="19944">
                    <c:v>3</c:v>
                  </c:pt>
                  <c:pt idx="19945">
                    <c:v>2</c:v>
                  </c:pt>
                  <c:pt idx="19946">
                    <c:v>12</c:v>
                  </c:pt>
                  <c:pt idx="19947">
                    <c:v>3</c:v>
                  </c:pt>
                  <c:pt idx="19948">
                    <c:v>10</c:v>
                  </c:pt>
                  <c:pt idx="19949">
                    <c:v>2</c:v>
                  </c:pt>
                  <c:pt idx="19950">
                    <c:v>3</c:v>
                  </c:pt>
                  <c:pt idx="19951">
                    <c:v>7</c:v>
                  </c:pt>
                  <c:pt idx="19952">
                    <c:v>2</c:v>
                  </c:pt>
                  <c:pt idx="19953">
                    <c:v>9</c:v>
                  </c:pt>
                  <c:pt idx="19954">
                    <c:v>5</c:v>
                  </c:pt>
                  <c:pt idx="19955">
                    <c:v>1</c:v>
                  </c:pt>
                  <c:pt idx="19956">
                    <c:v>13</c:v>
                  </c:pt>
                  <c:pt idx="19957">
                    <c:v>10</c:v>
                  </c:pt>
                  <c:pt idx="19958">
                    <c:v>4</c:v>
                  </c:pt>
                  <c:pt idx="19959">
                    <c:v>2</c:v>
                  </c:pt>
                  <c:pt idx="19960">
                    <c:v>2</c:v>
                  </c:pt>
                  <c:pt idx="19961">
                    <c:v>9</c:v>
                  </c:pt>
                  <c:pt idx="19962">
                    <c:v>1</c:v>
                  </c:pt>
                  <c:pt idx="19963">
                    <c:v>12</c:v>
                  </c:pt>
                  <c:pt idx="19964">
                    <c:v>12</c:v>
                  </c:pt>
                  <c:pt idx="19965">
                    <c:v>1</c:v>
                  </c:pt>
                  <c:pt idx="19966">
                    <c:v>3</c:v>
                  </c:pt>
                  <c:pt idx="19967">
                    <c:v>1</c:v>
                  </c:pt>
                  <c:pt idx="19968">
                    <c:v>7</c:v>
                  </c:pt>
                  <c:pt idx="19969">
                    <c:v>2</c:v>
                  </c:pt>
                  <c:pt idx="19970">
                    <c:v>11</c:v>
                  </c:pt>
                  <c:pt idx="19971">
                    <c:v>2</c:v>
                  </c:pt>
                  <c:pt idx="19972">
                    <c:v>10</c:v>
                  </c:pt>
                  <c:pt idx="19973">
                    <c:v>1</c:v>
                  </c:pt>
                  <c:pt idx="19974">
                    <c:v>2</c:v>
                  </c:pt>
                  <c:pt idx="19975">
                    <c:v>7</c:v>
                  </c:pt>
                  <c:pt idx="19976">
                    <c:v>2</c:v>
                  </c:pt>
                  <c:pt idx="19977">
                    <c:v>3</c:v>
                  </c:pt>
                  <c:pt idx="19978">
                    <c:v>1</c:v>
                  </c:pt>
                  <c:pt idx="19979">
                    <c:v>1</c:v>
                  </c:pt>
                  <c:pt idx="19980">
                    <c:v>6</c:v>
                  </c:pt>
                  <c:pt idx="19981">
                    <c:v>6</c:v>
                  </c:pt>
                  <c:pt idx="19982">
                    <c:v>1</c:v>
                  </c:pt>
                  <c:pt idx="19983">
                    <c:v>3</c:v>
                  </c:pt>
                  <c:pt idx="19984">
                    <c:v>3</c:v>
                  </c:pt>
                  <c:pt idx="19985">
                    <c:v>13</c:v>
                  </c:pt>
                  <c:pt idx="19986">
                    <c:v>3</c:v>
                  </c:pt>
                  <c:pt idx="19987">
                    <c:v>6</c:v>
                  </c:pt>
                  <c:pt idx="19988">
                    <c:v>7</c:v>
                  </c:pt>
                  <c:pt idx="19989">
                    <c:v>1</c:v>
                  </c:pt>
                  <c:pt idx="19990">
                    <c:v>2</c:v>
                  </c:pt>
                  <c:pt idx="19991">
                    <c:v>10</c:v>
                  </c:pt>
                  <c:pt idx="19992">
                    <c:v>3</c:v>
                  </c:pt>
                  <c:pt idx="19993">
                    <c:v>4</c:v>
                  </c:pt>
                  <c:pt idx="19994">
                    <c:v>3</c:v>
                  </c:pt>
                  <c:pt idx="19995">
                    <c:v>6</c:v>
                  </c:pt>
                  <c:pt idx="19996">
                    <c:v>2</c:v>
                  </c:pt>
                  <c:pt idx="19997">
                    <c:v>8</c:v>
                  </c:pt>
                  <c:pt idx="19998">
                    <c:v>7</c:v>
                  </c:pt>
                  <c:pt idx="19999">
                    <c:v>2</c:v>
                  </c:pt>
                  <c:pt idx="20000">
                    <c:v>1</c:v>
                  </c:pt>
                  <c:pt idx="20001">
                    <c:v>1</c:v>
                  </c:pt>
                  <c:pt idx="20002">
                    <c:v>2</c:v>
                  </c:pt>
                  <c:pt idx="20003">
                    <c:v>5</c:v>
                  </c:pt>
                  <c:pt idx="20004">
                    <c:v>16</c:v>
                  </c:pt>
                  <c:pt idx="20005">
                    <c:v>15</c:v>
                  </c:pt>
                  <c:pt idx="20006">
                    <c:v>12</c:v>
                  </c:pt>
                  <c:pt idx="20007">
                    <c:v>1</c:v>
                  </c:pt>
                  <c:pt idx="20008">
                    <c:v>14</c:v>
                  </c:pt>
                  <c:pt idx="20009">
                    <c:v>3</c:v>
                  </c:pt>
                  <c:pt idx="20010">
                    <c:v>1</c:v>
                  </c:pt>
                  <c:pt idx="20011">
                    <c:v>10</c:v>
                  </c:pt>
                  <c:pt idx="20012">
                    <c:v>3</c:v>
                  </c:pt>
                  <c:pt idx="20013">
                    <c:v>1</c:v>
                  </c:pt>
                  <c:pt idx="20014">
                    <c:v>4</c:v>
                  </c:pt>
                  <c:pt idx="20015">
                    <c:v>8</c:v>
                  </c:pt>
                  <c:pt idx="20016">
                    <c:v>4</c:v>
                  </c:pt>
                  <c:pt idx="20017">
                    <c:v>4</c:v>
                  </c:pt>
                  <c:pt idx="20018">
                    <c:v>1</c:v>
                  </c:pt>
                  <c:pt idx="20019">
                    <c:v>1</c:v>
                  </c:pt>
                  <c:pt idx="20020">
                    <c:v>5</c:v>
                  </c:pt>
                  <c:pt idx="20021">
                    <c:v>2</c:v>
                  </c:pt>
                  <c:pt idx="20022">
                    <c:v>2</c:v>
                  </c:pt>
                  <c:pt idx="20023">
                    <c:v>1</c:v>
                  </c:pt>
                  <c:pt idx="20024">
                    <c:v>4</c:v>
                  </c:pt>
                  <c:pt idx="20025">
                    <c:v>5</c:v>
                  </c:pt>
                  <c:pt idx="20026">
                    <c:v>4</c:v>
                  </c:pt>
                  <c:pt idx="20027">
                    <c:v>6</c:v>
                  </c:pt>
                  <c:pt idx="20028">
                    <c:v>6</c:v>
                  </c:pt>
                  <c:pt idx="20029">
                    <c:v>2</c:v>
                  </c:pt>
                  <c:pt idx="20030">
                    <c:v>2</c:v>
                  </c:pt>
                  <c:pt idx="20031">
                    <c:v>5</c:v>
                  </c:pt>
                  <c:pt idx="20032">
                    <c:v>4</c:v>
                  </c:pt>
                  <c:pt idx="20033">
                    <c:v>6</c:v>
                  </c:pt>
                  <c:pt idx="20034">
                    <c:v>2</c:v>
                  </c:pt>
                  <c:pt idx="20035">
                    <c:v>4</c:v>
                  </c:pt>
                  <c:pt idx="20036">
                    <c:v>8</c:v>
                  </c:pt>
                  <c:pt idx="20037">
                    <c:v>3</c:v>
                  </c:pt>
                  <c:pt idx="20038">
                    <c:v>3</c:v>
                  </c:pt>
                  <c:pt idx="20039">
                    <c:v>4</c:v>
                  </c:pt>
                  <c:pt idx="20040">
                    <c:v>1</c:v>
                  </c:pt>
                  <c:pt idx="20041">
                    <c:v>5</c:v>
                  </c:pt>
                  <c:pt idx="20042">
                    <c:v>2</c:v>
                  </c:pt>
                  <c:pt idx="20043">
                    <c:v>1</c:v>
                  </c:pt>
                  <c:pt idx="20044">
                    <c:v>1</c:v>
                  </c:pt>
                  <c:pt idx="20045">
                    <c:v>2</c:v>
                  </c:pt>
                  <c:pt idx="20046">
                    <c:v>1</c:v>
                  </c:pt>
                  <c:pt idx="20047">
                    <c:v>3</c:v>
                  </c:pt>
                  <c:pt idx="20048">
                    <c:v>2</c:v>
                  </c:pt>
                  <c:pt idx="20049">
                    <c:v>3</c:v>
                  </c:pt>
                  <c:pt idx="20050">
                    <c:v>3</c:v>
                  </c:pt>
                  <c:pt idx="20051">
                    <c:v>2</c:v>
                  </c:pt>
                  <c:pt idx="20052">
                    <c:v>2</c:v>
                  </c:pt>
                  <c:pt idx="20053">
                    <c:v>2</c:v>
                  </c:pt>
                  <c:pt idx="20054">
                    <c:v>2</c:v>
                  </c:pt>
                  <c:pt idx="20055">
                    <c:v>1</c:v>
                  </c:pt>
                  <c:pt idx="20056">
                    <c:v>3</c:v>
                  </c:pt>
                  <c:pt idx="20057">
                    <c:v>2</c:v>
                  </c:pt>
                  <c:pt idx="20058">
                    <c:v>2</c:v>
                  </c:pt>
                  <c:pt idx="20059">
                    <c:v>1</c:v>
                  </c:pt>
                  <c:pt idx="20060">
                    <c:v>3</c:v>
                  </c:pt>
                  <c:pt idx="20061">
                    <c:v>1</c:v>
                  </c:pt>
                  <c:pt idx="20062">
                    <c:v>1</c:v>
                  </c:pt>
                  <c:pt idx="20063">
                    <c:v>2</c:v>
                  </c:pt>
                  <c:pt idx="20064">
                    <c:v>1</c:v>
                  </c:pt>
                  <c:pt idx="20065">
                    <c:v>2</c:v>
                  </c:pt>
                  <c:pt idx="20066">
                    <c:v>1</c:v>
                  </c:pt>
                  <c:pt idx="20067">
                    <c:v>1</c:v>
                  </c:pt>
                  <c:pt idx="20068">
                    <c:v>3</c:v>
                  </c:pt>
                  <c:pt idx="20069">
                    <c:v>3</c:v>
                  </c:pt>
                  <c:pt idx="20070">
                    <c:v>4</c:v>
                  </c:pt>
                  <c:pt idx="20071">
                    <c:v>5</c:v>
                  </c:pt>
                  <c:pt idx="20072">
                    <c:v>10</c:v>
                  </c:pt>
                  <c:pt idx="20073">
                    <c:v>1</c:v>
                  </c:pt>
                  <c:pt idx="20074">
                    <c:v>6</c:v>
                  </c:pt>
                  <c:pt idx="20075">
                    <c:v>1</c:v>
                  </c:pt>
                  <c:pt idx="20076">
                    <c:v>2</c:v>
                  </c:pt>
                  <c:pt idx="20077">
                    <c:v>6</c:v>
                  </c:pt>
                  <c:pt idx="20078">
                    <c:v>9</c:v>
                  </c:pt>
                  <c:pt idx="20079">
                    <c:v>2</c:v>
                  </c:pt>
                  <c:pt idx="20080">
                    <c:v>7</c:v>
                  </c:pt>
                  <c:pt idx="20081">
                    <c:v>1</c:v>
                  </c:pt>
                  <c:pt idx="20082">
                    <c:v>9</c:v>
                  </c:pt>
                  <c:pt idx="20083">
                    <c:v>7</c:v>
                  </c:pt>
                  <c:pt idx="20084">
                    <c:v>1</c:v>
                  </c:pt>
                  <c:pt idx="20085">
                    <c:v>3</c:v>
                  </c:pt>
                  <c:pt idx="20086">
                    <c:v>3</c:v>
                  </c:pt>
                  <c:pt idx="20087">
                    <c:v>4</c:v>
                  </c:pt>
                  <c:pt idx="20088">
                    <c:v>4</c:v>
                  </c:pt>
                  <c:pt idx="20089">
                    <c:v>1</c:v>
                  </c:pt>
                  <c:pt idx="20090">
                    <c:v>1</c:v>
                  </c:pt>
                  <c:pt idx="20091">
                    <c:v>7</c:v>
                  </c:pt>
                  <c:pt idx="20092">
                    <c:v>2</c:v>
                  </c:pt>
                  <c:pt idx="20093">
                    <c:v>1</c:v>
                  </c:pt>
                  <c:pt idx="20094">
                    <c:v>10</c:v>
                  </c:pt>
                  <c:pt idx="20095">
                    <c:v>2</c:v>
                  </c:pt>
                  <c:pt idx="20096">
                    <c:v>7</c:v>
                  </c:pt>
                  <c:pt idx="20097">
                    <c:v>1</c:v>
                  </c:pt>
                  <c:pt idx="20098">
                    <c:v>4</c:v>
                  </c:pt>
                  <c:pt idx="20099">
                    <c:v>2</c:v>
                  </c:pt>
                  <c:pt idx="20100">
                    <c:v>9</c:v>
                  </c:pt>
                  <c:pt idx="20101">
                    <c:v>6</c:v>
                  </c:pt>
                  <c:pt idx="20102">
                    <c:v>3</c:v>
                  </c:pt>
                  <c:pt idx="20103">
                    <c:v>4</c:v>
                  </c:pt>
                  <c:pt idx="20104">
                    <c:v>8</c:v>
                  </c:pt>
                  <c:pt idx="20105">
                    <c:v>1</c:v>
                  </c:pt>
                  <c:pt idx="20106">
                    <c:v>1</c:v>
                  </c:pt>
                  <c:pt idx="20107">
                    <c:v>2</c:v>
                  </c:pt>
                  <c:pt idx="20108">
                    <c:v>3</c:v>
                  </c:pt>
                  <c:pt idx="20109">
                    <c:v>1</c:v>
                  </c:pt>
                  <c:pt idx="20110">
                    <c:v>7</c:v>
                  </c:pt>
                  <c:pt idx="20111">
                    <c:v>2</c:v>
                  </c:pt>
                  <c:pt idx="20112">
                    <c:v>1</c:v>
                  </c:pt>
                  <c:pt idx="20113">
                    <c:v>3</c:v>
                  </c:pt>
                  <c:pt idx="20114">
                    <c:v>14</c:v>
                  </c:pt>
                  <c:pt idx="20115">
                    <c:v>7</c:v>
                  </c:pt>
                  <c:pt idx="20116">
                    <c:v>1</c:v>
                  </c:pt>
                  <c:pt idx="20117">
                    <c:v>3</c:v>
                  </c:pt>
                  <c:pt idx="20118">
                    <c:v>1</c:v>
                  </c:pt>
                  <c:pt idx="20119">
                    <c:v>11</c:v>
                  </c:pt>
                  <c:pt idx="20120">
                    <c:v>2</c:v>
                  </c:pt>
                  <c:pt idx="20121">
                    <c:v>6</c:v>
                  </c:pt>
                  <c:pt idx="20122">
                    <c:v>2</c:v>
                  </c:pt>
                  <c:pt idx="20123">
                    <c:v>8</c:v>
                  </c:pt>
                  <c:pt idx="20124">
                    <c:v>5</c:v>
                  </c:pt>
                  <c:pt idx="20125">
                    <c:v>1</c:v>
                  </c:pt>
                  <c:pt idx="20126">
                    <c:v>3</c:v>
                  </c:pt>
                  <c:pt idx="20127">
                    <c:v>3</c:v>
                  </c:pt>
                  <c:pt idx="20128">
                    <c:v>3</c:v>
                  </c:pt>
                  <c:pt idx="20129">
                    <c:v>2</c:v>
                  </c:pt>
                  <c:pt idx="20130">
                    <c:v>8</c:v>
                  </c:pt>
                  <c:pt idx="20131">
                    <c:v>1</c:v>
                  </c:pt>
                  <c:pt idx="20132">
                    <c:v>10</c:v>
                  </c:pt>
                  <c:pt idx="20133">
                    <c:v>6</c:v>
                  </c:pt>
                  <c:pt idx="20134">
                    <c:v>2</c:v>
                  </c:pt>
                  <c:pt idx="20135">
                    <c:v>4</c:v>
                  </c:pt>
                  <c:pt idx="20136">
                    <c:v>4</c:v>
                  </c:pt>
                  <c:pt idx="20137">
                    <c:v>3</c:v>
                  </c:pt>
                  <c:pt idx="20138">
                    <c:v>8</c:v>
                  </c:pt>
                  <c:pt idx="20139">
                    <c:v>2</c:v>
                  </c:pt>
                  <c:pt idx="20140">
                    <c:v>5</c:v>
                  </c:pt>
                  <c:pt idx="20141">
                    <c:v>1</c:v>
                  </c:pt>
                  <c:pt idx="20142">
                    <c:v>3</c:v>
                  </c:pt>
                  <c:pt idx="20143">
                    <c:v>2</c:v>
                  </c:pt>
                  <c:pt idx="20144">
                    <c:v>6</c:v>
                  </c:pt>
                  <c:pt idx="20145">
                    <c:v>2</c:v>
                  </c:pt>
                  <c:pt idx="20146">
                    <c:v>7</c:v>
                  </c:pt>
                  <c:pt idx="20147">
                    <c:v>7</c:v>
                  </c:pt>
                  <c:pt idx="20148">
                    <c:v>2</c:v>
                  </c:pt>
                  <c:pt idx="20149">
                    <c:v>3</c:v>
                  </c:pt>
                  <c:pt idx="20150">
                    <c:v>4</c:v>
                  </c:pt>
                  <c:pt idx="20151">
                    <c:v>5</c:v>
                  </c:pt>
                  <c:pt idx="20152">
                    <c:v>2</c:v>
                  </c:pt>
                  <c:pt idx="20153">
                    <c:v>8</c:v>
                  </c:pt>
                  <c:pt idx="20154">
                    <c:v>5</c:v>
                  </c:pt>
                  <c:pt idx="20155">
                    <c:v>4</c:v>
                  </c:pt>
                  <c:pt idx="20156">
                    <c:v>1</c:v>
                  </c:pt>
                  <c:pt idx="20157">
                    <c:v>4</c:v>
                  </c:pt>
                  <c:pt idx="20158">
                    <c:v>3</c:v>
                  </c:pt>
                  <c:pt idx="20159">
                    <c:v>24</c:v>
                  </c:pt>
                  <c:pt idx="20160">
                    <c:v>11</c:v>
                  </c:pt>
                  <c:pt idx="20161">
                    <c:v>4</c:v>
                  </c:pt>
                  <c:pt idx="20162">
                    <c:v>1</c:v>
                  </c:pt>
                  <c:pt idx="20163">
                    <c:v>3</c:v>
                  </c:pt>
                  <c:pt idx="20164">
                    <c:v>1</c:v>
                  </c:pt>
                  <c:pt idx="20165">
                    <c:v>4</c:v>
                  </c:pt>
                  <c:pt idx="20166">
                    <c:v>1</c:v>
                  </c:pt>
                  <c:pt idx="20167">
                    <c:v>7</c:v>
                  </c:pt>
                  <c:pt idx="20168">
                    <c:v>4</c:v>
                  </c:pt>
                  <c:pt idx="20169">
                    <c:v>2</c:v>
                  </c:pt>
                  <c:pt idx="20170">
                    <c:v>1</c:v>
                  </c:pt>
                  <c:pt idx="20171">
                    <c:v>1</c:v>
                  </c:pt>
                  <c:pt idx="20172">
                    <c:v>1</c:v>
                  </c:pt>
                  <c:pt idx="20173">
                    <c:v>1</c:v>
                  </c:pt>
                  <c:pt idx="20174">
                    <c:v>2</c:v>
                  </c:pt>
                  <c:pt idx="20175">
                    <c:v>1</c:v>
                  </c:pt>
                  <c:pt idx="20176">
                    <c:v>4</c:v>
                  </c:pt>
                  <c:pt idx="20177">
                    <c:v>2</c:v>
                  </c:pt>
                  <c:pt idx="20178">
                    <c:v>1</c:v>
                  </c:pt>
                  <c:pt idx="20179">
                    <c:v>5</c:v>
                  </c:pt>
                  <c:pt idx="20180">
                    <c:v>5</c:v>
                  </c:pt>
                  <c:pt idx="20181">
                    <c:v>6</c:v>
                  </c:pt>
                  <c:pt idx="20182">
                    <c:v>1</c:v>
                  </c:pt>
                  <c:pt idx="20183">
                    <c:v>1</c:v>
                  </c:pt>
                  <c:pt idx="20184">
                    <c:v>3</c:v>
                  </c:pt>
                  <c:pt idx="20185">
                    <c:v>1</c:v>
                  </c:pt>
                  <c:pt idx="20186">
                    <c:v>1</c:v>
                  </c:pt>
                  <c:pt idx="20187">
                    <c:v>1</c:v>
                  </c:pt>
                  <c:pt idx="20188">
                    <c:v>1</c:v>
                  </c:pt>
                  <c:pt idx="20189">
                    <c:v>4</c:v>
                  </c:pt>
                  <c:pt idx="20190">
                    <c:v>3</c:v>
                  </c:pt>
                  <c:pt idx="20191">
                    <c:v>1</c:v>
                  </c:pt>
                  <c:pt idx="20192">
                    <c:v>3</c:v>
                  </c:pt>
                  <c:pt idx="20193">
                    <c:v>4</c:v>
                  </c:pt>
                  <c:pt idx="20194">
                    <c:v>4</c:v>
                  </c:pt>
                  <c:pt idx="20195">
                    <c:v>1</c:v>
                  </c:pt>
                  <c:pt idx="20196">
                    <c:v>4</c:v>
                  </c:pt>
                  <c:pt idx="20197">
                    <c:v>4</c:v>
                  </c:pt>
                  <c:pt idx="20198">
                    <c:v>6</c:v>
                  </c:pt>
                  <c:pt idx="20199">
                    <c:v>7</c:v>
                  </c:pt>
                  <c:pt idx="20200">
                    <c:v>6</c:v>
                  </c:pt>
                  <c:pt idx="20201">
                    <c:v>6</c:v>
                  </c:pt>
                  <c:pt idx="20202">
                    <c:v>2</c:v>
                  </c:pt>
                  <c:pt idx="20203">
                    <c:v>1</c:v>
                  </c:pt>
                  <c:pt idx="20204">
                    <c:v>4</c:v>
                  </c:pt>
                  <c:pt idx="20205">
                    <c:v>3</c:v>
                  </c:pt>
                  <c:pt idx="20206">
                    <c:v>2</c:v>
                  </c:pt>
                  <c:pt idx="20207">
                    <c:v>2</c:v>
                  </c:pt>
                  <c:pt idx="20208">
                    <c:v>1</c:v>
                  </c:pt>
                  <c:pt idx="20209">
                    <c:v>21</c:v>
                  </c:pt>
                  <c:pt idx="20210">
                    <c:v>2</c:v>
                  </c:pt>
                  <c:pt idx="20211">
                    <c:v>7</c:v>
                  </c:pt>
                  <c:pt idx="20212">
                    <c:v>1</c:v>
                  </c:pt>
                  <c:pt idx="20213">
                    <c:v>12</c:v>
                  </c:pt>
                  <c:pt idx="20214">
                    <c:v>5</c:v>
                  </c:pt>
                  <c:pt idx="20215">
                    <c:v>1</c:v>
                  </c:pt>
                  <c:pt idx="20216">
                    <c:v>2</c:v>
                  </c:pt>
                  <c:pt idx="20217">
                    <c:v>3</c:v>
                  </c:pt>
                  <c:pt idx="20218">
                    <c:v>3</c:v>
                  </c:pt>
                  <c:pt idx="20219">
                    <c:v>2</c:v>
                  </c:pt>
                  <c:pt idx="20220">
                    <c:v>7</c:v>
                  </c:pt>
                  <c:pt idx="20221">
                    <c:v>3</c:v>
                  </c:pt>
                  <c:pt idx="20222">
                    <c:v>6</c:v>
                  </c:pt>
                  <c:pt idx="20223">
                    <c:v>10</c:v>
                  </c:pt>
                  <c:pt idx="20224">
                    <c:v>5</c:v>
                  </c:pt>
                  <c:pt idx="20225">
                    <c:v>2</c:v>
                  </c:pt>
                  <c:pt idx="20226">
                    <c:v>2</c:v>
                  </c:pt>
                  <c:pt idx="20227">
                    <c:v>1</c:v>
                  </c:pt>
                  <c:pt idx="20228">
                    <c:v>11</c:v>
                  </c:pt>
                  <c:pt idx="20229">
                    <c:v>2</c:v>
                  </c:pt>
                  <c:pt idx="20230">
                    <c:v>2</c:v>
                  </c:pt>
                  <c:pt idx="20231">
                    <c:v>3</c:v>
                  </c:pt>
                  <c:pt idx="20232">
                    <c:v>4</c:v>
                  </c:pt>
                  <c:pt idx="20233">
                    <c:v>5</c:v>
                  </c:pt>
                  <c:pt idx="20234">
                    <c:v>2</c:v>
                  </c:pt>
                  <c:pt idx="20235">
                    <c:v>8</c:v>
                  </c:pt>
                  <c:pt idx="20236">
                    <c:v>15</c:v>
                  </c:pt>
                  <c:pt idx="20237">
                    <c:v>10</c:v>
                  </c:pt>
                  <c:pt idx="20238">
                    <c:v>6</c:v>
                  </c:pt>
                  <c:pt idx="20239">
                    <c:v>1</c:v>
                  </c:pt>
                  <c:pt idx="20240">
                    <c:v>1</c:v>
                  </c:pt>
                  <c:pt idx="20241">
                    <c:v>2</c:v>
                  </c:pt>
                  <c:pt idx="20242">
                    <c:v>7</c:v>
                  </c:pt>
                  <c:pt idx="20243">
                    <c:v>5</c:v>
                  </c:pt>
                  <c:pt idx="20244">
                    <c:v>3</c:v>
                  </c:pt>
                  <c:pt idx="20245">
                    <c:v>2</c:v>
                  </c:pt>
                  <c:pt idx="20246">
                    <c:v>7</c:v>
                  </c:pt>
                  <c:pt idx="20247">
                    <c:v>1</c:v>
                  </c:pt>
                  <c:pt idx="20248">
                    <c:v>10</c:v>
                  </c:pt>
                  <c:pt idx="20249">
                    <c:v>7</c:v>
                  </c:pt>
                  <c:pt idx="20250">
                    <c:v>2</c:v>
                  </c:pt>
                  <c:pt idx="20251">
                    <c:v>2</c:v>
                  </c:pt>
                  <c:pt idx="20252">
                    <c:v>10</c:v>
                  </c:pt>
                  <c:pt idx="20253">
                    <c:v>4</c:v>
                  </c:pt>
                  <c:pt idx="20254">
                    <c:v>1</c:v>
                  </c:pt>
                  <c:pt idx="20255">
                    <c:v>1</c:v>
                  </c:pt>
                  <c:pt idx="20256">
                    <c:v>7</c:v>
                  </c:pt>
                  <c:pt idx="20257">
                    <c:v>3</c:v>
                  </c:pt>
                  <c:pt idx="20258">
                    <c:v>3</c:v>
                  </c:pt>
                  <c:pt idx="20259">
                    <c:v>7</c:v>
                  </c:pt>
                  <c:pt idx="20260">
                    <c:v>2</c:v>
                  </c:pt>
                  <c:pt idx="20261">
                    <c:v>11</c:v>
                  </c:pt>
                  <c:pt idx="20262">
                    <c:v>4</c:v>
                  </c:pt>
                  <c:pt idx="20263">
                    <c:v>7</c:v>
                  </c:pt>
                  <c:pt idx="20264">
                    <c:v>8</c:v>
                  </c:pt>
                  <c:pt idx="20265">
                    <c:v>6</c:v>
                  </c:pt>
                  <c:pt idx="20266">
                    <c:v>4</c:v>
                  </c:pt>
                  <c:pt idx="20267">
                    <c:v>14</c:v>
                  </c:pt>
                  <c:pt idx="20268">
                    <c:v>6</c:v>
                  </c:pt>
                  <c:pt idx="20269">
                    <c:v>1</c:v>
                  </c:pt>
                  <c:pt idx="20270">
                    <c:v>3</c:v>
                  </c:pt>
                  <c:pt idx="20271">
                    <c:v>1</c:v>
                  </c:pt>
                  <c:pt idx="20272">
                    <c:v>4</c:v>
                  </c:pt>
                  <c:pt idx="20273">
                    <c:v>2</c:v>
                  </c:pt>
                  <c:pt idx="20274">
                    <c:v>3</c:v>
                  </c:pt>
                  <c:pt idx="20275">
                    <c:v>4</c:v>
                  </c:pt>
                  <c:pt idx="20276">
                    <c:v>1</c:v>
                  </c:pt>
                  <c:pt idx="20277">
                    <c:v>3</c:v>
                  </c:pt>
                  <c:pt idx="20278">
                    <c:v>3</c:v>
                  </c:pt>
                  <c:pt idx="20279">
                    <c:v>10</c:v>
                  </c:pt>
                  <c:pt idx="20280">
                    <c:v>9</c:v>
                  </c:pt>
                  <c:pt idx="20281">
                    <c:v>4</c:v>
                  </c:pt>
                  <c:pt idx="20282">
                    <c:v>2</c:v>
                  </c:pt>
                  <c:pt idx="20283">
                    <c:v>8</c:v>
                  </c:pt>
                  <c:pt idx="20284">
                    <c:v>2</c:v>
                  </c:pt>
                  <c:pt idx="20285">
                    <c:v>4</c:v>
                  </c:pt>
                  <c:pt idx="20286">
                    <c:v>2</c:v>
                  </c:pt>
                  <c:pt idx="20287">
                    <c:v>1</c:v>
                  </c:pt>
                  <c:pt idx="20288">
                    <c:v>1</c:v>
                  </c:pt>
                  <c:pt idx="20289">
                    <c:v>3</c:v>
                  </c:pt>
                  <c:pt idx="20290">
                    <c:v>5</c:v>
                  </c:pt>
                  <c:pt idx="20291">
                    <c:v>1</c:v>
                  </c:pt>
                  <c:pt idx="20292">
                    <c:v>4</c:v>
                  </c:pt>
                  <c:pt idx="20293">
                    <c:v>9</c:v>
                  </c:pt>
                  <c:pt idx="20294">
                    <c:v>2</c:v>
                  </c:pt>
                  <c:pt idx="20295">
                    <c:v>1</c:v>
                  </c:pt>
                  <c:pt idx="20296">
                    <c:v>2</c:v>
                  </c:pt>
                  <c:pt idx="20297">
                    <c:v>1</c:v>
                  </c:pt>
                  <c:pt idx="20298">
                    <c:v>1</c:v>
                  </c:pt>
                  <c:pt idx="20299">
                    <c:v>1</c:v>
                  </c:pt>
                  <c:pt idx="20300">
                    <c:v>1</c:v>
                  </c:pt>
                  <c:pt idx="20301">
                    <c:v>6</c:v>
                  </c:pt>
                  <c:pt idx="20302">
                    <c:v>1</c:v>
                  </c:pt>
                  <c:pt idx="20303">
                    <c:v>4</c:v>
                  </c:pt>
                  <c:pt idx="20304">
                    <c:v>17</c:v>
                  </c:pt>
                  <c:pt idx="20305">
                    <c:v>1</c:v>
                  </c:pt>
                  <c:pt idx="20306">
                    <c:v>2</c:v>
                  </c:pt>
                  <c:pt idx="20307">
                    <c:v>16</c:v>
                  </c:pt>
                  <c:pt idx="20308">
                    <c:v>4</c:v>
                  </c:pt>
                  <c:pt idx="20309">
                    <c:v>5</c:v>
                  </c:pt>
                  <c:pt idx="20310">
                    <c:v>2</c:v>
                  </c:pt>
                  <c:pt idx="20311">
                    <c:v>1</c:v>
                  </c:pt>
                  <c:pt idx="20312">
                    <c:v>6</c:v>
                  </c:pt>
                  <c:pt idx="20313">
                    <c:v>3</c:v>
                  </c:pt>
                  <c:pt idx="20314">
                    <c:v>5</c:v>
                  </c:pt>
                  <c:pt idx="20315">
                    <c:v>1</c:v>
                  </c:pt>
                  <c:pt idx="20316">
                    <c:v>1</c:v>
                  </c:pt>
                  <c:pt idx="20317">
                    <c:v>3</c:v>
                  </c:pt>
                  <c:pt idx="20318">
                    <c:v>1</c:v>
                  </c:pt>
                  <c:pt idx="20319">
                    <c:v>2</c:v>
                  </c:pt>
                  <c:pt idx="20320">
                    <c:v>1</c:v>
                  </c:pt>
                  <c:pt idx="20321">
                    <c:v>3</c:v>
                  </c:pt>
                  <c:pt idx="20322">
                    <c:v>2</c:v>
                  </c:pt>
                  <c:pt idx="20323">
                    <c:v>11</c:v>
                  </c:pt>
                  <c:pt idx="20324">
                    <c:v>19</c:v>
                  </c:pt>
                  <c:pt idx="20325">
                    <c:v>1</c:v>
                  </c:pt>
                  <c:pt idx="20326">
                    <c:v>2</c:v>
                  </c:pt>
                  <c:pt idx="20327">
                    <c:v>1</c:v>
                  </c:pt>
                  <c:pt idx="20328">
                    <c:v>3</c:v>
                  </c:pt>
                  <c:pt idx="20329">
                    <c:v>2</c:v>
                  </c:pt>
                  <c:pt idx="20330">
                    <c:v>8</c:v>
                  </c:pt>
                  <c:pt idx="20331">
                    <c:v>4</c:v>
                  </c:pt>
                  <c:pt idx="20332">
                    <c:v>7</c:v>
                  </c:pt>
                  <c:pt idx="20333">
                    <c:v>2</c:v>
                  </c:pt>
                  <c:pt idx="20334">
                    <c:v>7</c:v>
                  </c:pt>
                  <c:pt idx="20335">
                    <c:v>2</c:v>
                  </c:pt>
                  <c:pt idx="20336">
                    <c:v>1</c:v>
                  </c:pt>
                  <c:pt idx="20337">
                    <c:v>2</c:v>
                  </c:pt>
                  <c:pt idx="20338">
                    <c:v>5</c:v>
                  </c:pt>
                  <c:pt idx="20339">
                    <c:v>1</c:v>
                  </c:pt>
                  <c:pt idx="20340">
                    <c:v>9</c:v>
                  </c:pt>
                  <c:pt idx="20341">
                    <c:v>11</c:v>
                  </c:pt>
                  <c:pt idx="20342">
                    <c:v>16</c:v>
                  </c:pt>
                  <c:pt idx="20343">
                    <c:v>3</c:v>
                  </c:pt>
                  <c:pt idx="20344">
                    <c:v>9</c:v>
                  </c:pt>
                  <c:pt idx="20345">
                    <c:v>14</c:v>
                  </c:pt>
                  <c:pt idx="20346">
                    <c:v>18</c:v>
                  </c:pt>
                  <c:pt idx="20347">
                    <c:v>15</c:v>
                  </c:pt>
                  <c:pt idx="20348">
                    <c:v>1</c:v>
                  </c:pt>
                  <c:pt idx="20349">
                    <c:v>2</c:v>
                  </c:pt>
                  <c:pt idx="20350">
                    <c:v>2</c:v>
                  </c:pt>
                  <c:pt idx="20351">
                    <c:v>2</c:v>
                  </c:pt>
                  <c:pt idx="20352">
                    <c:v>2</c:v>
                  </c:pt>
                  <c:pt idx="20353">
                    <c:v>1</c:v>
                  </c:pt>
                  <c:pt idx="20354">
                    <c:v>4</c:v>
                  </c:pt>
                  <c:pt idx="20355">
                    <c:v>6</c:v>
                  </c:pt>
                  <c:pt idx="20356">
                    <c:v>3</c:v>
                  </c:pt>
                  <c:pt idx="20357">
                    <c:v>4</c:v>
                  </c:pt>
                  <c:pt idx="20358">
                    <c:v>3</c:v>
                  </c:pt>
                  <c:pt idx="20359">
                    <c:v>1</c:v>
                  </c:pt>
                  <c:pt idx="20360">
                    <c:v>2</c:v>
                  </c:pt>
                  <c:pt idx="20361">
                    <c:v>4</c:v>
                  </c:pt>
                  <c:pt idx="20362">
                    <c:v>3</c:v>
                  </c:pt>
                  <c:pt idx="20363">
                    <c:v>3</c:v>
                  </c:pt>
                  <c:pt idx="20364">
                    <c:v>4</c:v>
                  </c:pt>
                  <c:pt idx="20365">
                    <c:v>2</c:v>
                  </c:pt>
                  <c:pt idx="20366">
                    <c:v>3</c:v>
                  </c:pt>
                  <c:pt idx="20367">
                    <c:v>2</c:v>
                  </c:pt>
                  <c:pt idx="20368">
                    <c:v>2</c:v>
                  </c:pt>
                  <c:pt idx="20369">
                    <c:v>9</c:v>
                  </c:pt>
                  <c:pt idx="20370">
                    <c:v>1</c:v>
                  </c:pt>
                  <c:pt idx="20371">
                    <c:v>2</c:v>
                  </c:pt>
                  <c:pt idx="20372">
                    <c:v>7</c:v>
                  </c:pt>
                  <c:pt idx="20373">
                    <c:v>1</c:v>
                  </c:pt>
                  <c:pt idx="20374">
                    <c:v>4</c:v>
                  </c:pt>
                  <c:pt idx="20375">
                    <c:v>2</c:v>
                  </c:pt>
                  <c:pt idx="20376">
                    <c:v>2</c:v>
                  </c:pt>
                  <c:pt idx="20377">
                    <c:v>1</c:v>
                  </c:pt>
                  <c:pt idx="20378">
                    <c:v>5</c:v>
                  </c:pt>
                  <c:pt idx="20379">
                    <c:v>16</c:v>
                  </c:pt>
                  <c:pt idx="20380">
                    <c:v>5</c:v>
                  </c:pt>
                  <c:pt idx="20381">
                    <c:v>8</c:v>
                  </c:pt>
                  <c:pt idx="20382">
                    <c:v>1</c:v>
                  </c:pt>
                  <c:pt idx="20383">
                    <c:v>5</c:v>
                  </c:pt>
                  <c:pt idx="20384">
                    <c:v>5</c:v>
                  </c:pt>
                  <c:pt idx="20385">
                    <c:v>1</c:v>
                  </c:pt>
                  <c:pt idx="20386">
                    <c:v>12</c:v>
                  </c:pt>
                  <c:pt idx="20387">
                    <c:v>8</c:v>
                  </c:pt>
                  <c:pt idx="20388">
                    <c:v>1</c:v>
                  </c:pt>
                  <c:pt idx="20389">
                    <c:v>11</c:v>
                  </c:pt>
                  <c:pt idx="20390">
                    <c:v>5</c:v>
                  </c:pt>
                  <c:pt idx="20391">
                    <c:v>5</c:v>
                  </c:pt>
                  <c:pt idx="20392">
                    <c:v>1</c:v>
                  </c:pt>
                  <c:pt idx="20393">
                    <c:v>6</c:v>
                  </c:pt>
                  <c:pt idx="20394">
                    <c:v>4</c:v>
                  </c:pt>
                  <c:pt idx="20395">
                    <c:v>5</c:v>
                  </c:pt>
                  <c:pt idx="20396">
                    <c:v>6</c:v>
                  </c:pt>
                  <c:pt idx="20397">
                    <c:v>8</c:v>
                  </c:pt>
                  <c:pt idx="20398">
                    <c:v>1</c:v>
                  </c:pt>
                  <c:pt idx="20399">
                    <c:v>2</c:v>
                  </c:pt>
                  <c:pt idx="20400">
                    <c:v>4</c:v>
                  </c:pt>
                  <c:pt idx="20401">
                    <c:v>1</c:v>
                  </c:pt>
                  <c:pt idx="20402">
                    <c:v>2</c:v>
                  </c:pt>
                  <c:pt idx="20403">
                    <c:v>3</c:v>
                  </c:pt>
                  <c:pt idx="20404">
                    <c:v>9</c:v>
                  </c:pt>
                  <c:pt idx="20405">
                    <c:v>2</c:v>
                  </c:pt>
                  <c:pt idx="20406">
                    <c:v>1</c:v>
                  </c:pt>
                  <c:pt idx="20407">
                    <c:v>2</c:v>
                  </c:pt>
                  <c:pt idx="20408">
                    <c:v>6</c:v>
                  </c:pt>
                  <c:pt idx="20409">
                    <c:v>8</c:v>
                  </c:pt>
                  <c:pt idx="20410">
                    <c:v>5</c:v>
                  </c:pt>
                  <c:pt idx="20411">
                    <c:v>2</c:v>
                  </c:pt>
                  <c:pt idx="20412">
                    <c:v>2</c:v>
                  </c:pt>
                  <c:pt idx="20413">
                    <c:v>11</c:v>
                  </c:pt>
                  <c:pt idx="20414">
                    <c:v>2</c:v>
                  </c:pt>
                  <c:pt idx="20415">
                    <c:v>3</c:v>
                  </c:pt>
                  <c:pt idx="20416">
                    <c:v>1</c:v>
                  </c:pt>
                  <c:pt idx="20417">
                    <c:v>1</c:v>
                  </c:pt>
                  <c:pt idx="20418">
                    <c:v>3</c:v>
                  </c:pt>
                  <c:pt idx="20419">
                    <c:v>2</c:v>
                  </c:pt>
                  <c:pt idx="20420">
                    <c:v>7</c:v>
                  </c:pt>
                  <c:pt idx="20421">
                    <c:v>19</c:v>
                  </c:pt>
                  <c:pt idx="20422">
                    <c:v>3</c:v>
                  </c:pt>
                  <c:pt idx="20423">
                    <c:v>10</c:v>
                  </c:pt>
                  <c:pt idx="20424">
                    <c:v>7</c:v>
                  </c:pt>
                  <c:pt idx="20425">
                    <c:v>1</c:v>
                  </c:pt>
                  <c:pt idx="20426">
                    <c:v>1</c:v>
                  </c:pt>
                  <c:pt idx="20427">
                    <c:v>4</c:v>
                  </c:pt>
                  <c:pt idx="20428">
                    <c:v>1</c:v>
                  </c:pt>
                  <c:pt idx="20429">
                    <c:v>9</c:v>
                  </c:pt>
                  <c:pt idx="20430">
                    <c:v>3</c:v>
                  </c:pt>
                  <c:pt idx="20431">
                    <c:v>2</c:v>
                  </c:pt>
                  <c:pt idx="20432">
                    <c:v>6</c:v>
                  </c:pt>
                  <c:pt idx="20433">
                    <c:v>1</c:v>
                  </c:pt>
                  <c:pt idx="20434">
                    <c:v>2</c:v>
                  </c:pt>
                  <c:pt idx="20435">
                    <c:v>2</c:v>
                  </c:pt>
                  <c:pt idx="20436">
                    <c:v>6</c:v>
                  </c:pt>
                  <c:pt idx="20437">
                    <c:v>1</c:v>
                  </c:pt>
                  <c:pt idx="20438">
                    <c:v>14</c:v>
                  </c:pt>
                  <c:pt idx="20439">
                    <c:v>1</c:v>
                  </c:pt>
                  <c:pt idx="20440">
                    <c:v>3</c:v>
                  </c:pt>
                  <c:pt idx="20441">
                    <c:v>2</c:v>
                  </c:pt>
                  <c:pt idx="20442">
                    <c:v>6</c:v>
                  </c:pt>
                  <c:pt idx="20443">
                    <c:v>9</c:v>
                  </c:pt>
                  <c:pt idx="20444">
                    <c:v>1</c:v>
                  </c:pt>
                  <c:pt idx="20445">
                    <c:v>9</c:v>
                  </c:pt>
                  <c:pt idx="20446">
                    <c:v>2</c:v>
                  </c:pt>
                  <c:pt idx="20447">
                    <c:v>1</c:v>
                  </c:pt>
                  <c:pt idx="20448">
                    <c:v>1</c:v>
                  </c:pt>
                  <c:pt idx="20449">
                    <c:v>6</c:v>
                  </c:pt>
                  <c:pt idx="20450">
                    <c:v>4</c:v>
                  </c:pt>
                  <c:pt idx="20451">
                    <c:v>4</c:v>
                  </c:pt>
                  <c:pt idx="20452">
                    <c:v>3</c:v>
                  </c:pt>
                  <c:pt idx="20453">
                    <c:v>1</c:v>
                  </c:pt>
                  <c:pt idx="20454">
                    <c:v>1</c:v>
                  </c:pt>
                  <c:pt idx="20455">
                    <c:v>1</c:v>
                  </c:pt>
                  <c:pt idx="20456">
                    <c:v>6</c:v>
                  </c:pt>
                  <c:pt idx="20457">
                    <c:v>2</c:v>
                  </c:pt>
                  <c:pt idx="20458">
                    <c:v>8</c:v>
                  </c:pt>
                  <c:pt idx="20459">
                    <c:v>2</c:v>
                  </c:pt>
                  <c:pt idx="20460">
                    <c:v>2</c:v>
                  </c:pt>
                  <c:pt idx="20461">
                    <c:v>12</c:v>
                  </c:pt>
                  <c:pt idx="20462">
                    <c:v>3</c:v>
                  </c:pt>
                  <c:pt idx="20463">
                    <c:v>2</c:v>
                  </c:pt>
                  <c:pt idx="20464">
                    <c:v>3</c:v>
                  </c:pt>
                  <c:pt idx="20465">
                    <c:v>1</c:v>
                  </c:pt>
                  <c:pt idx="20466">
                    <c:v>3</c:v>
                  </c:pt>
                  <c:pt idx="20467">
                    <c:v>2</c:v>
                  </c:pt>
                  <c:pt idx="20468">
                    <c:v>2</c:v>
                  </c:pt>
                  <c:pt idx="20469">
                    <c:v>2</c:v>
                  </c:pt>
                  <c:pt idx="20470">
                    <c:v>13</c:v>
                  </c:pt>
                  <c:pt idx="20471">
                    <c:v>6</c:v>
                  </c:pt>
                  <c:pt idx="20472">
                    <c:v>7</c:v>
                  </c:pt>
                  <c:pt idx="20473">
                    <c:v>1</c:v>
                  </c:pt>
                  <c:pt idx="20474">
                    <c:v>16</c:v>
                  </c:pt>
                  <c:pt idx="20475">
                    <c:v>5</c:v>
                  </c:pt>
                  <c:pt idx="20476">
                    <c:v>6</c:v>
                  </c:pt>
                  <c:pt idx="20477">
                    <c:v>4</c:v>
                  </c:pt>
                  <c:pt idx="20478">
                    <c:v>3</c:v>
                  </c:pt>
                  <c:pt idx="20479">
                    <c:v>5</c:v>
                  </c:pt>
                  <c:pt idx="20480">
                    <c:v>5</c:v>
                  </c:pt>
                  <c:pt idx="20481">
                    <c:v>1</c:v>
                  </c:pt>
                  <c:pt idx="20482">
                    <c:v>3</c:v>
                  </c:pt>
                  <c:pt idx="20483">
                    <c:v>3</c:v>
                  </c:pt>
                  <c:pt idx="20484">
                    <c:v>1</c:v>
                  </c:pt>
                  <c:pt idx="20485">
                    <c:v>1</c:v>
                  </c:pt>
                  <c:pt idx="20486">
                    <c:v>3</c:v>
                  </c:pt>
                  <c:pt idx="20487">
                    <c:v>5</c:v>
                  </c:pt>
                  <c:pt idx="20488">
                    <c:v>5</c:v>
                  </c:pt>
                  <c:pt idx="20489">
                    <c:v>2</c:v>
                  </c:pt>
                  <c:pt idx="20490">
                    <c:v>3</c:v>
                  </c:pt>
                  <c:pt idx="20491">
                    <c:v>10</c:v>
                  </c:pt>
                  <c:pt idx="20492">
                    <c:v>4</c:v>
                  </c:pt>
                  <c:pt idx="20493">
                    <c:v>2</c:v>
                  </c:pt>
                  <c:pt idx="20494">
                    <c:v>1</c:v>
                  </c:pt>
                  <c:pt idx="20495">
                    <c:v>1</c:v>
                  </c:pt>
                  <c:pt idx="20496">
                    <c:v>3</c:v>
                  </c:pt>
                  <c:pt idx="20497">
                    <c:v>2</c:v>
                  </c:pt>
                  <c:pt idx="20498">
                    <c:v>4</c:v>
                  </c:pt>
                  <c:pt idx="20499">
                    <c:v>5</c:v>
                  </c:pt>
                  <c:pt idx="20500">
                    <c:v>5</c:v>
                  </c:pt>
                  <c:pt idx="20501">
                    <c:v>4</c:v>
                  </c:pt>
                  <c:pt idx="20502">
                    <c:v>2</c:v>
                  </c:pt>
                  <c:pt idx="20503">
                    <c:v>4</c:v>
                  </c:pt>
                  <c:pt idx="20504">
                    <c:v>12</c:v>
                  </c:pt>
                  <c:pt idx="20505">
                    <c:v>1</c:v>
                  </c:pt>
                  <c:pt idx="20506">
                    <c:v>1</c:v>
                  </c:pt>
                  <c:pt idx="20507">
                    <c:v>2</c:v>
                  </c:pt>
                  <c:pt idx="20508">
                    <c:v>1</c:v>
                  </c:pt>
                  <c:pt idx="20509">
                    <c:v>1</c:v>
                  </c:pt>
                  <c:pt idx="20510">
                    <c:v>7</c:v>
                  </c:pt>
                  <c:pt idx="20511">
                    <c:v>1</c:v>
                  </c:pt>
                  <c:pt idx="20512">
                    <c:v>7</c:v>
                  </c:pt>
                  <c:pt idx="20513">
                    <c:v>1</c:v>
                  </c:pt>
                  <c:pt idx="20514">
                    <c:v>4</c:v>
                  </c:pt>
                  <c:pt idx="20515">
                    <c:v>4</c:v>
                  </c:pt>
                  <c:pt idx="20516">
                    <c:v>7</c:v>
                  </c:pt>
                  <c:pt idx="20517">
                    <c:v>5</c:v>
                  </c:pt>
                  <c:pt idx="20518">
                    <c:v>4</c:v>
                  </c:pt>
                  <c:pt idx="20519">
                    <c:v>12</c:v>
                  </c:pt>
                  <c:pt idx="20520">
                    <c:v>2</c:v>
                  </c:pt>
                  <c:pt idx="20521">
                    <c:v>4</c:v>
                  </c:pt>
                  <c:pt idx="20522">
                    <c:v>3</c:v>
                  </c:pt>
                  <c:pt idx="20523">
                    <c:v>3</c:v>
                  </c:pt>
                  <c:pt idx="20524">
                    <c:v>1</c:v>
                  </c:pt>
                  <c:pt idx="20525">
                    <c:v>10</c:v>
                  </c:pt>
                  <c:pt idx="20526">
                    <c:v>4</c:v>
                  </c:pt>
                  <c:pt idx="20527">
                    <c:v>4</c:v>
                  </c:pt>
                  <c:pt idx="20528">
                    <c:v>4</c:v>
                  </c:pt>
                  <c:pt idx="20529">
                    <c:v>13</c:v>
                  </c:pt>
                  <c:pt idx="20530">
                    <c:v>5</c:v>
                  </c:pt>
                  <c:pt idx="20531">
                    <c:v>7</c:v>
                  </c:pt>
                  <c:pt idx="20532">
                    <c:v>6</c:v>
                  </c:pt>
                  <c:pt idx="20533">
                    <c:v>7</c:v>
                  </c:pt>
                  <c:pt idx="20534">
                    <c:v>1</c:v>
                  </c:pt>
                  <c:pt idx="20535">
                    <c:v>10</c:v>
                  </c:pt>
                  <c:pt idx="20536">
                    <c:v>4</c:v>
                  </c:pt>
                  <c:pt idx="20537">
                    <c:v>5</c:v>
                  </c:pt>
                  <c:pt idx="20538">
                    <c:v>2</c:v>
                  </c:pt>
                  <c:pt idx="20539">
                    <c:v>7</c:v>
                  </c:pt>
                  <c:pt idx="20540">
                    <c:v>2</c:v>
                  </c:pt>
                  <c:pt idx="20541">
                    <c:v>1</c:v>
                  </c:pt>
                  <c:pt idx="20542">
                    <c:v>2</c:v>
                  </c:pt>
                  <c:pt idx="20543">
                    <c:v>1</c:v>
                  </c:pt>
                  <c:pt idx="20544">
                    <c:v>3</c:v>
                  </c:pt>
                  <c:pt idx="20545">
                    <c:v>12</c:v>
                  </c:pt>
                  <c:pt idx="20546">
                    <c:v>2</c:v>
                  </c:pt>
                  <c:pt idx="20547">
                    <c:v>7</c:v>
                  </c:pt>
                  <c:pt idx="20548">
                    <c:v>1</c:v>
                  </c:pt>
                  <c:pt idx="20549">
                    <c:v>1</c:v>
                  </c:pt>
                  <c:pt idx="20550">
                    <c:v>7</c:v>
                  </c:pt>
                  <c:pt idx="20551">
                    <c:v>4</c:v>
                  </c:pt>
                  <c:pt idx="20552">
                    <c:v>6</c:v>
                  </c:pt>
                  <c:pt idx="20553">
                    <c:v>1</c:v>
                  </c:pt>
                  <c:pt idx="20554">
                    <c:v>2</c:v>
                  </c:pt>
                  <c:pt idx="20555">
                    <c:v>2</c:v>
                  </c:pt>
                  <c:pt idx="20556">
                    <c:v>2</c:v>
                  </c:pt>
                  <c:pt idx="20557">
                    <c:v>13</c:v>
                  </c:pt>
                  <c:pt idx="20558">
                    <c:v>1</c:v>
                  </c:pt>
                  <c:pt idx="20559">
                    <c:v>1</c:v>
                  </c:pt>
                  <c:pt idx="20560">
                    <c:v>10</c:v>
                  </c:pt>
                  <c:pt idx="20561">
                    <c:v>4</c:v>
                  </c:pt>
                  <c:pt idx="20562">
                    <c:v>6</c:v>
                  </c:pt>
                  <c:pt idx="20563">
                    <c:v>10</c:v>
                  </c:pt>
                  <c:pt idx="20564">
                    <c:v>4</c:v>
                  </c:pt>
                  <c:pt idx="20565">
                    <c:v>4</c:v>
                  </c:pt>
                  <c:pt idx="20566">
                    <c:v>2</c:v>
                  </c:pt>
                  <c:pt idx="20567">
                    <c:v>2</c:v>
                  </c:pt>
                  <c:pt idx="20568">
                    <c:v>3</c:v>
                  </c:pt>
                  <c:pt idx="20569">
                    <c:v>1</c:v>
                  </c:pt>
                  <c:pt idx="20570">
                    <c:v>2</c:v>
                  </c:pt>
                  <c:pt idx="20571">
                    <c:v>7</c:v>
                  </c:pt>
                  <c:pt idx="20572">
                    <c:v>1</c:v>
                  </c:pt>
                  <c:pt idx="20573">
                    <c:v>8</c:v>
                  </c:pt>
                  <c:pt idx="20574">
                    <c:v>1</c:v>
                  </c:pt>
                  <c:pt idx="20575">
                    <c:v>2</c:v>
                  </c:pt>
                  <c:pt idx="20576">
                    <c:v>1</c:v>
                  </c:pt>
                  <c:pt idx="20577">
                    <c:v>2</c:v>
                  </c:pt>
                  <c:pt idx="20578">
                    <c:v>1</c:v>
                  </c:pt>
                  <c:pt idx="20579">
                    <c:v>2</c:v>
                  </c:pt>
                  <c:pt idx="20580">
                    <c:v>2</c:v>
                  </c:pt>
                  <c:pt idx="20581">
                    <c:v>2</c:v>
                  </c:pt>
                  <c:pt idx="20582">
                    <c:v>4</c:v>
                  </c:pt>
                  <c:pt idx="20583">
                    <c:v>3</c:v>
                  </c:pt>
                  <c:pt idx="20584">
                    <c:v>5</c:v>
                  </c:pt>
                  <c:pt idx="20585">
                    <c:v>2</c:v>
                  </c:pt>
                  <c:pt idx="20586">
                    <c:v>1</c:v>
                  </c:pt>
                  <c:pt idx="20587">
                    <c:v>1</c:v>
                  </c:pt>
                  <c:pt idx="20588">
                    <c:v>1</c:v>
                  </c:pt>
                  <c:pt idx="20589">
                    <c:v>6</c:v>
                  </c:pt>
                  <c:pt idx="20590">
                    <c:v>1</c:v>
                  </c:pt>
                  <c:pt idx="20591">
                    <c:v>1</c:v>
                  </c:pt>
                  <c:pt idx="20592">
                    <c:v>1</c:v>
                  </c:pt>
                  <c:pt idx="20593">
                    <c:v>1</c:v>
                  </c:pt>
                  <c:pt idx="20594">
                    <c:v>1</c:v>
                  </c:pt>
                  <c:pt idx="20595">
                    <c:v>5</c:v>
                  </c:pt>
                  <c:pt idx="20596">
                    <c:v>3</c:v>
                  </c:pt>
                  <c:pt idx="20597">
                    <c:v>1</c:v>
                  </c:pt>
                  <c:pt idx="20598">
                    <c:v>1</c:v>
                  </c:pt>
                  <c:pt idx="20599">
                    <c:v>7</c:v>
                  </c:pt>
                  <c:pt idx="20600">
                    <c:v>6</c:v>
                  </c:pt>
                  <c:pt idx="20601">
                    <c:v>2</c:v>
                  </c:pt>
                  <c:pt idx="20602">
                    <c:v>5</c:v>
                  </c:pt>
                  <c:pt idx="20603">
                    <c:v>1</c:v>
                  </c:pt>
                  <c:pt idx="20604">
                    <c:v>6</c:v>
                  </c:pt>
                  <c:pt idx="20605">
                    <c:v>6</c:v>
                  </c:pt>
                  <c:pt idx="20606">
                    <c:v>2</c:v>
                  </c:pt>
                  <c:pt idx="20607">
                    <c:v>5</c:v>
                  </c:pt>
                  <c:pt idx="20608">
                    <c:v>7</c:v>
                  </c:pt>
                  <c:pt idx="20609">
                    <c:v>3</c:v>
                  </c:pt>
                  <c:pt idx="20610">
                    <c:v>2</c:v>
                  </c:pt>
                  <c:pt idx="20611">
                    <c:v>5</c:v>
                  </c:pt>
                  <c:pt idx="20612">
                    <c:v>1</c:v>
                  </c:pt>
                  <c:pt idx="20613">
                    <c:v>7</c:v>
                  </c:pt>
                  <c:pt idx="20614">
                    <c:v>2</c:v>
                  </c:pt>
                  <c:pt idx="20615">
                    <c:v>8</c:v>
                  </c:pt>
                  <c:pt idx="20616">
                    <c:v>1</c:v>
                  </c:pt>
                  <c:pt idx="20617">
                    <c:v>9</c:v>
                  </c:pt>
                  <c:pt idx="20618">
                    <c:v>6</c:v>
                  </c:pt>
                  <c:pt idx="20619">
                    <c:v>1</c:v>
                  </c:pt>
                  <c:pt idx="20620">
                    <c:v>4</c:v>
                  </c:pt>
                  <c:pt idx="20621">
                    <c:v>1</c:v>
                  </c:pt>
                  <c:pt idx="20622">
                    <c:v>2</c:v>
                  </c:pt>
                  <c:pt idx="20623">
                    <c:v>2</c:v>
                  </c:pt>
                  <c:pt idx="20624">
                    <c:v>1</c:v>
                  </c:pt>
                  <c:pt idx="20625">
                    <c:v>9</c:v>
                  </c:pt>
                  <c:pt idx="20626">
                    <c:v>1</c:v>
                  </c:pt>
                  <c:pt idx="20627">
                    <c:v>2</c:v>
                  </c:pt>
                  <c:pt idx="20628">
                    <c:v>4</c:v>
                  </c:pt>
                  <c:pt idx="20629">
                    <c:v>2</c:v>
                  </c:pt>
                  <c:pt idx="20630">
                    <c:v>2</c:v>
                  </c:pt>
                  <c:pt idx="20631">
                    <c:v>9</c:v>
                  </c:pt>
                  <c:pt idx="20632">
                    <c:v>12</c:v>
                  </c:pt>
                  <c:pt idx="20633">
                    <c:v>2</c:v>
                  </c:pt>
                  <c:pt idx="20634">
                    <c:v>3</c:v>
                  </c:pt>
                  <c:pt idx="20635">
                    <c:v>10</c:v>
                  </c:pt>
                  <c:pt idx="20636">
                    <c:v>3</c:v>
                  </c:pt>
                  <c:pt idx="20637">
                    <c:v>1</c:v>
                  </c:pt>
                  <c:pt idx="20638">
                    <c:v>10</c:v>
                  </c:pt>
                  <c:pt idx="20639">
                    <c:v>13</c:v>
                  </c:pt>
                  <c:pt idx="20640">
                    <c:v>1</c:v>
                  </c:pt>
                  <c:pt idx="20641">
                    <c:v>3</c:v>
                  </c:pt>
                  <c:pt idx="20642">
                    <c:v>7</c:v>
                  </c:pt>
                  <c:pt idx="20643">
                    <c:v>12</c:v>
                  </c:pt>
                  <c:pt idx="20644">
                    <c:v>2</c:v>
                  </c:pt>
                  <c:pt idx="20645">
                    <c:v>7</c:v>
                  </c:pt>
                  <c:pt idx="20646">
                    <c:v>2</c:v>
                  </c:pt>
                  <c:pt idx="20647">
                    <c:v>5</c:v>
                  </c:pt>
                  <c:pt idx="20648">
                    <c:v>6</c:v>
                  </c:pt>
                  <c:pt idx="20649">
                    <c:v>2</c:v>
                  </c:pt>
                  <c:pt idx="20650">
                    <c:v>4</c:v>
                  </c:pt>
                  <c:pt idx="20651">
                    <c:v>5</c:v>
                  </c:pt>
                  <c:pt idx="20652">
                    <c:v>2</c:v>
                  </c:pt>
                  <c:pt idx="20653">
                    <c:v>3</c:v>
                  </c:pt>
                  <c:pt idx="20654">
                    <c:v>2</c:v>
                  </c:pt>
                  <c:pt idx="20655">
                    <c:v>5</c:v>
                  </c:pt>
                  <c:pt idx="20656">
                    <c:v>2</c:v>
                  </c:pt>
                  <c:pt idx="20657">
                    <c:v>2</c:v>
                  </c:pt>
                  <c:pt idx="20658">
                    <c:v>1</c:v>
                  </c:pt>
                  <c:pt idx="20659">
                    <c:v>3</c:v>
                  </c:pt>
                  <c:pt idx="20660">
                    <c:v>1</c:v>
                  </c:pt>
                  <c:pt idx="20661">
                    <c:v>2</c:v>
                  </c:pt>
                  <c:pt idx="20662">
                    <c:v>1</c:v>
                  </c:pt>
                  <c:pt idx="20663">
                    <c:v>6</c:v>
                  </c:pt>
                  <c:pt idx="20664">
                    <c:v>1</c:v>
                  </c:pt>
                  <c:pt idx="20665">
                    <c:v>1</c:v>
                  </c:pt>
                  <c:pt idx="20666">
                    <c:v>3</c:v>
                  </c:pt>
                  <c:pt idx="20667">
                    <c:v>1</c:v>
                  </c:pt>
                  <c:pt idx="20668">
                    <c:v>1</c:v>
                  </c:pt>
                  <c:pt idx="20669">
                    <c:v>2</c:v>
                  </c:pt>
                  <c:pt idx="20670">
                    <c:v>4</c:v>
                  </c:pt>
                  <c:pt idx="20671">
                    <c:v>3</c:v>
                  </c:pt>
                  <c:pt idx="20672">
                    <c:v>3</c:v>
                  </c:pt>
                  <c:pt idx="20673">
                    <c:v>13</c:v>
                  </c:pt>
                  <c:pt idx="20674">
                    <c:v>2</c:v>
                  </c:pt>
                  <c:pt idx="20675">
                    <c:v>4</c:v>
                  </c:pt>
                  <c:pt idx="20676">
                    <c:v>3</c:v>
                  </c:pt>
                  <c:pt idx="20677">
                    <c:v>3</c:v>
                  </c:pt>
                  <c:pt idx="20678">
                    <c:v>3</c:v>
                  </c:pt>
                  <c:pt idx="20679">
                    <c:v>4</c:v>
                  </c:pt>
                  <c:pt idx="20680">
                    <c:v>3</c:v>
                  </c:pt>
                  <c:pt idx="20681">
                    <c:v>1</c:v>
                  </c:pt>
                  <c:pt idx="20682">
                    <c:v>8</c:v>
                  </c:pt>
                  <c:pt idx="20683">
                    <c:v>4</c:v>
                  </c:pt>
                  <c:pt idx="20684">
                    <c:v>6</c:v>
                  </c:pt>
                  <c:pt idx="20685">
                    <c:v>2</c:v>
                  </c:pt>
                  <c:pt idx="20686">
                    <c:v>6</c:v>
                  </c:pt>
                  <c:pt idx="20687">
                    <c:v>7</c:v>
                  </c:pt>
                  <c:pt idx="20688">
                    <c:v>8</c:v>
                  </c:pt>
                  <c:pt idx="20689">
                    <c:v>3</c:v>
                  </c:pt>
                  <c:pt idx="20690">
                    <c:v>3</c:v>
                  </c:pt>
                  <c:pt idx="20691">
                    <c:v>9</c:v>
                  </c:pt>
                  <c:pt idx="20692">
                    <c:v>2</c:v>
                  </c:pt>
                  <c:pt idx="20693">
                    <c:v>2</c:v>
                  </c:pt>
                  <c:pt idx="20694">
                    <c:v>1</c:v>
                  </c:pt>
                  <c:pt idx="20695">
                    <c:v>14</c:v>
                  </c:pt>
                  <c:pt idx="20696">
                    <c:v>8</c:v>
                  </c:pt>
                  <c:pt idx="20697">
                    <c:v>3</c:v>
                  </c:pt>
                  <c:pt idx="20698">
                    <c:v>5</c:v>
                  </c:pt>
                  <c:pt idx="20699">
                    <c:v>5</c:v>
                  </c:pt>
                  <c:pt idx="20700">
                    <c:v>5</c:v>
                  </c:pt>
                  <c:pt idx="20701">
                    <c:v>3</c:v>
                  </c:pt>
                  <c:pt idx="20702">
                    <c:v>2</c:v>
                  </c:pt>
                  <c:pt idx="20703">
                    <c:v>4</c:v>
                  </c:pt>
                  <c:pt idx="20704">
                    <c:v>3</c:v>
                  </c:pt>
                  <c:pt idx="20705">
                    <c:v>8</c:v>
                  </c:pt>
                  <c:pt idx="20706">
                    <c:v>3</c:v>
                  </c:pt>
                  <c:pt idx="20707">
                    <c:v>1</c:v>
                  </c:pt>
                  <c:pt idx="20708">
                    <c:v>3</c:v>
                  </c:pt>
                  <c:pt idx="20709">
                    <c:v>1</c:v>
                  </c:pt>
                  <c:pt idx="20710">
                    <c:v>1</c:v>
                  </c:pt>
                  <c:pt idx="20711">
                    <c:v>4</c:v>
                  </c:pt>
                  <c:pt idx="20712">
                    <c:v>5</c:v>
                  </c:pt>
                  <c:pt idx="20713">
                    <c:v>3</c:v>
                  </c:pt>
                  <c:pt idx="20714">
                    <c:v>2</c:v>
                  </c:pt>
                  <c:pt idx="20715">
                    <c:v>20</c:v>
                  </c:pt>
                  <c:pt idx="20716">
                    <c:v>1</c:v>
                  </c:pt>
                  <c:pt idx="20717">
                    <c:v>10</c:v>
                  </c:pt>
                  <c:pt idx="20718">
                    <c:v>6</c:v>
                  </c:pt>
                  <c:pt idx="20719">
                    <c:v>6</c:v>
                  </c:pt>
                  <c:pt idx="20720">
                    <c:v>1</c:v>
                  </c:pt>
                  <c:pt idx="20721">
                    <c:v>3</c:v>
                  </c:pt>
                  <c:pt idx="20722">
                    <c:v>1</c:v>
                  </c:pt>
                  <c:pt idx="20723">
                    <c:v>2</c:v>
                  </c:pt>
                  <c:pt idx="20724">
                    <c:v>2</c:v>
                  </c:pt>
                  <c:pt idx="20725">
                    <c:v>4</c:v>
                  </c:pt>
                  <c:pt idx="20726">
                    <c:v>2</c:v>
                  </c:pt>
                  <c:pt idx="20727">
                    <c:v>1</c:v>
                  </c:pt>
                  <c:pt idx="20728">
                    <c:v>1</c:v>
                  </c:pt>
                  <c:pt idx="20729">
                    <c:v>2</c:v>
                  </c:pt>
                  <c:pt idx="20730">
                    <c:v>1</c:v>
                  </c:pt>
                  <c:pt idx="20731">
                    <c:v>9</c:v>
                  </c:pt>
                  <c:pt idx="20732">
                    <c:v>2</c:v>
                  </c:pt>
                  <c:pt idx="20733">
                    <c:v>8</c:v>
                  </c:pt>
                  <c:pt idx="20734">
                    <c:v>2</c:v>
                  </c:pt>
                  <c:pt idx="20735">
                    <c:v>3</c:v>
                  </c:pt>
                  <c:pt idx="20736">
                    <c:v>1</c:v>
                  </c:pt>
                  <c:pt idx="20737">
                    <c:v>1</c:v>
                  </c:pt>
                  <c:pt idx="20738">
                    <c:v>1</c:v>
                  </c:pt>
                  <c:pt idx="20739">
                    <c:v>2</c:v>
                  </c:pt>
                  <c:pt idx="20740">
                    <c:v>6</c:v>
                  </c:pt>
                  <c:pt idx="20741">
                    <c:v>3</c:v>
                  </c:pt>
                  <c:pt idx="20742">
                    <c:v>2</c:v>
                  </c:pt>
                  <c:pt idx="20743">
                    <c:v>6</c:v>
                  </c:pt>
                  <c:pt idx="20744">
                    <c:v>2</c:v>
                  </c:pt>
                  <c:pt idx="20745">
                    <c:v>6</c:v>
                  </c:pt>
                  <c:pt idx="20746">
                    <c:v>2</c:v>
                  </c:pt>
                  <c:pt idx="20747">
                    <c:v>7</c:v>
                  </c:pt>
                  <c:pt idx="20748">
                    <c:v>5</c:v>
                  </c:pt>
                  <c:pt idx="20749">
                    <c:v>13</c:v>
                  </c:pt>
                  <c:pt idx="20750">
                    <c:v>2</c:v>
                  </c:pt>
                  <c:pt idx="20751">
                    <c:v>2</c:v>
                  </c:pt>
                  <c:pt idx="20752">
                    <c:v>6</c:v>
                  </c:pt>
                  <c:pt idx="20753">
                    <c:v>1</c:v>
                  </c:pt>
                  <c:pt idx="20754">
                    <c:v>1</c:v>
                  </c:pt>
                  <c:pt idx="20755">
                    <c:v>1</c:v>
                  </c:pt>
                  <c:pt idx="20756">
                    <c:v>1</c:v>
                  </c:pt>
                  <c:pt idx="20757">
                    <c:v>6</c:v>
                  </c:pt>
                  <c:pt idx="20758">
                    <c:v>1</c:v>
                  </c:pt>
                  <c:pt idx="20759">
                    <c:v>1</c:v>
                  </c:pt>
                  <c:pt idx="20760">
                    <c:v>4</c:v>
                  </c:pt>
                  <c:pt idx="20761">
                    <c:v>2</c:v>
                  </c:pt>
                  <c:pt idx="20762">
                    <c:v>2</c:v>
                  </c:pt>
                  <c:pt idx="20763">
                    <c:v>1</c:v>
                  </c:pt>
                  <c:pt idx="20764">
                    <c:v>1</c:v>
                  </c:pt>
                  <c:pt idx="20765">
                    <c:v>2</c:v>
                  </c:pt>
                  <c:pt idx="20766">
                    <c:v>3</c:v>
                  </c:pt>
                  <c:pt idx="20767">
                    <c:v>2</c:v>
                  </c:pt>
                  <c:pt idx="20768">
                    <c:v>1</c:v>
                  </c:pt>
                  <c:pt idx="20769">
                    <c:v>4</c:v>
                  </c:pt>
                  <c:pt idx="20770">
                    <c:v>5</c:v>
                  </c:pt>
                  <c:pt idx="20771">
                    <c:v>5</c:v>
                  </c:pt>
                  <c:pt idx="20772">
                    <c:v>12</c:v>
                  </c:pt>
                  <c:pt idx="20773">
                    <c:v>3</c:v>
                  </c:pt>
                  <c:pt idx="20774">
                    <c:v>2</c:v>
                  </c:pt>
                  <c:pt idx="20775">
                    <c:v>2</c:v>
                  </c:pt>
                  <c:pt idx="20776">
                    <c:v>1</c:v>
                  </c:pt>
                  <c:pt idx="20777">
                    <c:v>2</c:v>
                  </c:pt>
                  <c:pt idx="20778">
                    <c:v>5</c:v>
                  </c:pt>
                  <c:pt idx="20779">
                    <c:v>7</c:v>
                  </c:pt>
                  <c:pt idx="20780">
                    <c:v>3</c:v>
                  </c:pt>
                  <c:pt idx="20781">
                    <c:v>2</c:v>
                  </c:pt>
                  <c:pt idx="20782">
                    <c:v>2</c:v>
                  </c:pt>
                  <c:pt idx="20783">
                    <c:v>6</c:v>
                  </c:pt>
                  <c:pt idx="20784">
                    <c:v>3</c:v>
                  </c:pt>
                  <c:pt idx="20785">
                    <c:v>7</c:v>
                  </c:pt>
                  <c:pt idx="20786">
                    <c:v>21</c:v>
                  </c:pt>
                  <c:pt idx="20787">
                    <c:v>3</c:v>
                  </c:pt>
                  <c:pt idx="20788">
                    <c:v>3</c:v>
                  </c:pt>
                  <c:pt idx="20789">
                    <c:v>3</c:v>
                  </c:pt>
                  <c:pt idx="20790">
                    <c:v>13</c:v>
                  </c:pt>
                  <c:pt idx="20791">
                    <c:v>1</c:v>
                  </c:pt>
                  <c:pt idx="20792">
                    <c:v>3</c:v>
                  </c:pt>
                  <c:pt idx="20793">
                    <c:v>11</c:v>
                  </c:pt>
                  <c:pt idx="20794">
                    <c:v>3</c:v>
                  </c:pt>
                  <c:pt idx="20795">
                    <c:v>3</c:v>
                  </c:pt>
                  <c:pt idx="20796">
                    <c:v>2</c:v>
                  </c:pt>
                  <c:pt idx="20797">
                    <c:v>2</c:v>
                  </c:pt>
                  <c:pt idx="20798">
                    <c:v>5</c:v>
                  </c:pt>
                  <c:pt idx="20799">
                    <c:v>2</c:v>
                  </c:pt>
                  <c:pt idx="20800">
                    <c:v>16</c:v>
                  </c:pt>
                  <c:pt idx="20801">
                    <c:v>9</c:v>
                  </c:pt>
                  <c:pt idx="20802">
                    <c:v>8</c:v>
                  </c:pt>
                  <c:pt idx="20803">
                    <c:v>3</c:v>
                  </c:pt>
                  <c:pt idx="20804">
                    <c:v>2</c:v>
                  </c:pt>
                  <c:pt idx="20805">
                    <c:v>2</c:v>
                  </c:pt>
                  <c:pt idx="20806">
                    <c:v>4</c:v>
                  </c:pt>
                  <c:pt idx="20807">
                    <c:v>7</c:v>
                  </c:pt>
                  <c:pt idx="20808">
                    <c:v>5</c:v>
                  </c:pt>
                  <c:pt idx="20809">
                    <c:v>4</c:v>
                  </c:pt>
                  <c:pt idx="20810">
                    <c:v>1</c:v>
                  </c:pt>
                  <c:pt idx="20811">
                    <c:v>3</c:v>
                  </c:pt>
                  <c:pt idx="20812">
                    <c:v>3</c:v>
                  </c:pt>
                  <c:pt idx="20813">
                    <c:v>4</c:v>
                  </c:pt>
                  <c:pt idx="20814">
                    <c:v>6</c:v>
                  </c:pt>
                  <c:pt idx="20815">
                    <c:v>5</c:v>
                  </c:pt>
                  <c:pt idx="20816">
                    <c:v>2</c:v>
                  </c:pt>
                  <c:pt idx="20817">
                    <c:v>11</c:v>
                  </c:pt>
                  <c:pt idx="20818">
                    <c:v>8</c:v>
                  </c:pt>
                  <c:pt idx="20819">
                    <c:v>3</c:v>
                  </c:pt>
                  <c:pt idx="20820">
                    <c:v>1</c:v>
                  </c:pt>
                  <c:pt idx="20821">
                    <c:v>2</c:v>
                  </c:pt>
                  <c:pt idx="20822">
                    <c:v>2</c:v>
                  </c:pt>
                  <c:pt idx="20823">
                    <c:v>3</c:v>
                  </c:pt>
                  <c:pt idx="20824">
                    <c:v>5</c:v>
                  </c:pt>
                  <c:pt idx="20825">
                    <c:v>6</c:v>
                  </c:pt>
                  <c:pt idx="20826">
                    <c:v>1</c:v>
                  </c:pt>
                  <c:pt idx="20827">
                    <c:v>6</c:v>
                  </c:pt>
                  <c:pt idx="20828">
                    <c:v>1</c:v>
                  </c:pt>
                  <c:pt idx="20829">
                    <c:v>1</c:v>
                  </c:pt>
                  <c:pt idx="20830">
                    <c:v>1</c:v>
                  </c:pt>
                  <c:pt idx="20831">
                    <c:v>1</c:v>
                  </c:pt>
                  <c:pt idx="20832">
                    <c:v>4</c:v>
                  </c:pt>
                  <c:pt idx="20833">
                    <c:v>1</c:v>
                  </c:pt>
                  <c:pt idx="20834">
                    <c:v>14</c:v>
                  </c:pt>
                  <c:pt idx="20835">
                    <c:v>5</c:v>
                  </c:pt>
                  <c:pt idx="20836">
                    <c:v>9</c:v>
                  </c:pt>
                  <c:pt idx="20837">
                    <c:v>5</c:v>
                  </c:pt>
                  <c:pt idx="20838">
                    <c:v>10</c:v>
                  </c:pt>
                  <c:pt idx="20839">
                    <c:v>8</c:v>
                  </c:pt>
                  <c:pt idx="20840">
                    <c:v>1</c:v>
                  </c:pt>
                  <c:pt idx="20841">
                    <c:v>3</c:v>
                  </c:pt>
                  <c:pt idx="20842">
                    <c:v>3</c:v>
                  </c:pt>
                  <c:pt idx="20843">
                    <c:v>4</c:v>
                  </c:pt>
                  <c:pt idx="20844">
                    <c:v>7</c:v>
                  </c:pt>
                  <c:pt idx="20845">
                    <c:v>7</c:v>
                  </c:pt>
                  <c:pt idx="20846">
                    <c:v>6</c:v>
                  </c:pt>
                  <c:pt idx="20847">
                    <c:v>1</c:v>
                  </c:pt>
                  <c:pt idx="20848">
                    <c:v>2</c:v>
                  </c:pt>
                  <c:pt idx="20849">
                    <c:v>1</c:v>
                  </c:pt>
                  <c:pt idx="20850">
                    <c:v>1</c:v>
                  </c:pt>
                  <c:pt idx="20851">
                    <c:v>3</c:v>
                  </c:pt>
                  <c:pt idx="20852">
                    <c:v>5</c:v>
                  </c:pt>
                  <c:pt idx="20853">
                    <c:v>11</c:v>
                  </c:pt>
                  <c:pt idx="20854">
                    <c:v>3</c:v>
                  </c:pt>
                  <c:pt idx="20855">
                    <c:v>1</c:v>
                  </c:pt>
                  <c:pt idx="20856">
                    <c:v>1</c:v>
                  </c:pt>
                  <c:pt idx="20857">
                    <c:v>7</c:v>
                  </c:pt>
                  <c:pt idx="20858">
                    <c:v>2</c:v>
                  </c:pt>
                  <c:pt idx="20859">
                    <c:v>5</c:v>
                  </c:pt>
                  <c:pt idx="20860">
                    <c:v>1</c:v>
                  </c:pt>
                  <c:pt idx="20861">
                    <c:v>1</c:v>
                  </c:pt>
                  <c:pt idx="20862">
                    <c:v>4</c:v>
                  </c:pt>
                  <c:pt idx="20863">
                    <c:v>1</c:v>
                  </c:pt>
                  <c:pt idx="20864">
                    <c:v>3</c:v>
                  </c:pt>
                  <c:pt idx="20865">
                    <c:v>1</c:v>
                  </c:pt>
                  <c:pt idx="20866">
                    <c:v>5</c:v>
                  </c:pt>
                  <c:pt idx="20867">
                    <c:v>9</c:v>
                  </c:pt>
                  <c:pt idx="20868">
                    <c:v>8</c:v>
                  </c:pt>
                  <c:pt idx="20869">
                    <c:v>3</c:v>
                  </c:pt>
                  <c:pt idx="20870">
                    <c:v>11</c:v>
                  </c:pt>
                  <c:pt idx="20871">
                    <c:v>1</c:v>
                  </c:pt>
                  <c:pt idx="20872">
                    <c:v>1</c:v>
                  </c:pt>
                  <c:pt idx="20873">
                    <c:v>16</c:v>
                  </c:pt>
                  <c:pt idx="20874">
                    <c:v>1</c:v>
                  </c:pt>
                  <c:pt idx="20875">
                    <c:v>2</c:v>
                  </c:pt>
                  <c:pt idx="20876">
                    <c:v>1</c:v>
                  </c:pt>
                  <c:pt idx="20877">
                    <c:v>8</c:v>
                  </c:pt>
                  <c:pt idx="20878">
                    <c:v>1</c:v>
                  </c:pt>
                  <c:pt idx="20879">
                    <c:v>2</c:v>
                  </c:pt>
                  <c:pt idx="20880">
                    <c:v>1</c:v>
                  </c:pt>
                  <c:pt idx="20881">
                    <c:v>3</c:v>
                  </c:pt>
                  <c:pt idx="20882">
                    <c:v>2</c:v>
                  </c:pt>
                  <c:pt idx="20883">
                    <c:v>4</c:v>
                  </c:pt>
                  <c:pt idx="20884">
                    <c:v>2</c:v>
                  </c:pt>
                  <c:pt idx="20885">
                    <c:v>3</c:v>
                  </c:pt>
                  <c:pt idx="20886">
                    <c:v>2</c:v>
                  </c:pt>
                  <c:pt idx="20887">
                    <c:v>1</c:v>
                  </c:pt>
                  <c:pt idx="20888">
                    <c:v>1</c:v>
                  </c:pt>
                  <c:pt idx="20889">
                    <c:v>3</c:v>
                  </c:pt>
                  <c:pt idx="20890">
                    <c:v>1</c:v>
                  </c:pt>
                  <c:pt idx="20891">
                    <c:v>3</c:v>
                  </c:pt>
                  <c:pt idx="20892">
                    <c:v>1</c:v>
                  </c:pt>
                  <c:pt idx="20893">
                    <c:v>3</c:v>
                  </c:pt>
                  <c:pt idx="20894">
                    <c:v>10</c:v>
                  </c:pt>
                  <c:pt idx="20895">
                    <c:v>19</c:v>
                  </c:pt>
                  <c:pt idx="20896">
                    <c:v>4</c:v>
                  </c:pt>
                  <c:pt idx="20897">
                    <c:v>1</c:v>
                  </c:pt>
                  <c:pt idx="20898">
                    <c:v>2</c:v>
                  </c:pt>
                  <c:pt idx="20899">
                    <c:v>3</c:v>
                  </c:pt>
                  <c:pt idx="20900">
                    <c:v>1</c:v>
                  </c:pt>
                  <c:pt idx="20901">
                    <c:v>9</c:v>
                  </c:pt>
                  <c:pt idx="20902">
                    <c:v>6</c:v>
                  </c:pt>
                  <c:pt idx="20903">
                    <c:v>1</c:v>
                  </c:pt>
                  <c:pt idx="20904">
                    <c:v>16</c:v>
                  </c:pt>
                  <c:pt idx="20905">
                    <c:v>4</c:v>
                  </c:pt>
                  <c:pt idx="20906">
                    <c:v>1</c:v>
                  </c:pt>
                  <c:pt idx="20907">
                    <c:v>2</c:v>
                  </c:pt>
                  <c:pt idx="20908">
                    <c:v>1</c:v>
                  </c:pt>
                  <c:pt idx="20909">
                    <c:v>1</c:v>
                  </c:pt>
                  <c:pt idx="20910">
                    <c:v>2</c:v>
                  </c:pt>
                  <c:pt idx="20911">
                    <c:v>3</c:v>
                  </c:pt>
                  <c:pt idx="20912">
                    <c:v>6</c:v>
                  </c:pt>
                  <c:pt idx="20913">
                    <c:v>1</c:v>
                  </c:pt>
                  <c:pt idx="20914">
                    <c:v>2</c:v>
                  </c:pt>
                  <c:pt idx="20915">
                    <c:v>1</c:v>
                  </c:pt>
                  <c:pt idx="20916">
                    <c:v>1</c:v>
                  </c:pt>
                  <c:pt idx="20917">
                    <c:v>4</c:v>
                  </c:pt>
                  <c:pt idx="20918">
                    <c:v>1</c:v>
                  </c:pt>
                  <c:pt idx="20919">
                    <c:v>2</c:v>
                  </c:pt>
                  <c:pt idx="20920">
                    <c:v>1</c:v>
                  </c:pt>
                  <c:pt idx="20921">
                    <c:v>12</c:v>
                  </c:pt>
                  <c:pt idx="20922">
                    <c:v>1</c:v>
                  </c:pt>
                  <c:pt idx="20923">
                    <c:v>1</c:v>
                  </c:pt>
                  <c:pt idx="20924">
                    <c:v>1</c:v>
                  </c:pt>
                  <c:pt idx="20925">
                    <c:v>4</c:v>
                  </c:pt>
                  <c:pt idx="20926">
                    <c:v>1</c:v>
                  </c:pt>
                  <c:pt idx="20927">
                    <c:v>2</c:v>
                  </c:pt>
                  <c:pt idx="20928">
                    <c:v>1</c:v>
                  </c:pt>
                  <c:pt idx="20929">
                    <c:v>1</c:v>
                  </c:pt>
                  <c:pt idx="20930">
                    <c:v>3</c:v>
                  </c:pt>
                  <c:pt idx="20931">
                    <c:v>2</c:v>
                  </c:pt>
                  <c:pt idx="20932">
                    <c:v>1</c:v>
                  </c:pt>
                  <c:pt idx="20933">
                    <c:v>2</c:v>
                  </c:pt>
                  <c:pt idx="20934">
                    <c:v>6</c:v>
                  </c:pt>
                  <c:pt idx="20935">
                    <c:v>5</c:v>
                  </c:pt>
                  <c:pt idx="20936">
                    <c:v>2</c:v>
                  </c:pt>
                  <c:pt idx="20937">
                    <c:v>5</c:v>
                  </c:pt>
                  <c:pt idx="20938">
                    <c:v>4</c:v>
                  </c:pt>
                  <c:pt idx="20939">
                    <c:v>3</c:v>
                  </c:pt>
                  <c:pt idx="20940">
                    <c:v>3</c:v>
                  </c:pt>
                  <c:pt idx="20941">
                    <c:v>6</c:v>
                  </c:pt>
                  <c:pt idx="20942">
                    <c:v>2</c:v>
                  </c:pt>
                  <c:pt idx="20943">
                    <c:v>1</c:v>
                  </c:pt>
                  <c:pt idx="20944">
                    <c:v>2</c:v>
                  </c:pt>
                  <c:pt idx="20945">
                    <c:v>4</c:v>
                  </c:pt>
                  <c:pt idx="20946">
                    <c:v>1</c:v>
                  </c:pt>
                  <c:pt idx="20947">
                    <c:v>5</c:v>
                  </c:pt>
                  <c:pt idx="20948">
                    <c:v>1</c:v>
                  </c:pt>
                  <c:pt idx="20949">
                    <c:v>1</c:v>
                  </c:pt>
                  <c:pt idx="20950">
                    <c:v>2</c:v>
                  </c:pt>
                  <c:pt idx="20951">
                    <c:v>1</c:v>
                  </c:pt>
                  <c:pt idx="20952">
                    <c:v>1</c:v>
                  </c:pt>
                  <c:pt idx="20953">
                    <c:v>17</c:v>
                  </c:pt>
                  <c:pt idx="20954">
                    <c:v>2</c:v>
                  </c:pt>
                  <c:pt idx="20955">
                    <c:v>9</c:v>
                  </c:pt>
                  <c:pt idx="20956">
                    <c:v>5</c:v>
                  </c:pt>
                  <c:pt idx="20957">
                    <c:v>1</c:v>
                  </c:pt>
                  <c:pt idx="20958">
                    <c:v>1</c:v>
                  </c:pt>
                  <c:pt idx="20959">
                    <c:v>8</c:v>
                  </c:pt>
                  <c:pt idx="20960">
                    <c:v>6</c:v>
                  </c:pt>
                  <c:pt idx="20961">
                    <c:v>4</c:v>
                  </c:pt>
                  <c:pt idx="20962">
                    <c:v>5</c:v>
                  </c:pt>
                  <c:pt idx="20963">
                    <c:v>8</c:v>
                  </c:pt>
                  <c:pt idx="20964">
                    <c:v>2</c:v>
                  </c:pt>
                  <c:pt idx="20965">
                    <c:v>6</c:v>
                  </c:pt>
                  <c:pt idx="20966">
                    <c:v>3</c:v>
                  </c:pt>
                  <c:pt idx="20967">
                    <c:v>6</c:v>
                  </c:pt>
                  <c:pt idx="20968">
                    <c:v>3</c:v>
                  </c:pt>
                  <c:pt idx="20969">
                    <c:v>5</c:v>
                  </c:pt>
                  <c:pt idx="20970">
                    <c:v>8</c:v>
                  </c:pt>
                  <c:pt idx="20971">
                    <c:v>5</c:v>
                  </c:pt>
                  <c:pt idx="20972">
                    <c:v>4</c:v>
                  </c:pt>
                  <c:pt idx="20973">
                    <c:v>8</c:v>
                  </c:pt>
                  <c:pt idx="20974">
                    <c:v>8</c:v>
                  </c:pt>
                  <c:pt idx="20975">
                    <c:v>1</c:v>
                  </c:pt>
                  <c:pt idx="20976">
                    <c:v>1</c:v>
                  </c:pt>
                  <c:pt idx="20977">
                    <c:v>5</c:v>
                  </c:pt>
                  <c:pt idx="20978">
                    <c:v>6</c:v>
                  </c:pt>
                  <c:pt idx="20979">
                    <c:v>1</c:v>
                  </c:pt>
                  <c:pt idx="20980">
                    <c:v>1</c:v>
                  </c:pt>
                  <c:pt idx="20981">
                    <c:v>4</c:v>
                  </c:pt>
                  <c:pt idx="20982">
                    <c:v>10</c:v>
                  </c:pt>
                  <c:pt idx="20983">
                    <c:v>5</c:v>
                  </c:pt>
                  <c:pt idx="20984">
                    <c:v>3</c:v>
                  </c:pt>
                  <c:pt idx="20985">
                    <c:v>3</c:v>
                  </c:pt>
                  <c:pt idx="20986">
                    <c:v>5</c:v>
                  </c:pt>
                  <c:pt idx="20987">
                    <c:v>5</c:v>
                  </c:pt>
                  <c:pt idx="20988">
                    <c:v>6</c:v>
                  </c:pt>
                  <c:pt idx="20989">
                    <c:v>5</c:v>
                  </c:pt>
                  <c:pt idx="20990">
                    <c:v>1</c:v>
                  </c:pt>
                  <c:pt idx="20991">
                    <c:v>1</c:v>
                  </c:pt>
                  <c:pt idx="20992">
                    <c:v>11</c:v>
                  </c:pt>
                  <c:pt idx="20993">
                    <c:v>2</c:v>
                  </c:pt>
                  <c:pt idx="20994">
                    <c:v>2</c:v>
                  </c:pt>
                  <c:pt idx="20995">
                    <c:v>6</c:v>
                  </c:pt>
                  <c:pt idx="20996">
                    <c:v>6</c:v>
                  </c:pt>
                  <c:pt idx="20997">
                    <c:v>4</c:v>
                  </c:pt>
                  <c:pt idx="20998">
                    <c:v>1</c:v>
                  </c:pt>
                  <c:pt idx="20999">
                    <c:v>1</c:v>
                  </c:pt>
                  <c:pt idx="21000">
                    <c:v>2</c:v>
                  </c:pt>
                  <c:pt idx="21001">
                    <c:v>10</c:v>
                  </c:pt>
                  <c:pt idx="21002">
                    <c:v>5</c:v>
                  </c:pt>
                  <c:pt idx="21003">
                    <c:v>5</c:v>
                  </c:pt>
                  <c:pt idx="21004">
                    <c:v>3</c:v>
                  </c:pt>
                  <c:pt idx="21005">
                    <c:v>4</c:v>
                  </c:pt>
                  <c:pt idx="21006">
                    <c:v>13</c:v>
                  </c:pt>
                  <c:pt idx="21007">
                    <c:v>1</c:v>
                  </c:pt>
                  <c:pt idx="21008">
                    <c:v>6</c:v>
                  </c:pt>
                  <c:pt idx="21009">
                    <c:v>2</c:v>
                  </c:pt>
                  <c:pt idx="21010">
                    <c:v>9</c:v>
                  </c:pt>
                  <c:pt idx="21011">
                    <c:v>1</c:v>
                  </c:pt>
                  <c:pt idx="21012">
                    <c:v>3</c:v>
                  </c:pt>
                  <c:pt idx="21013">
                    <c:v>2</c:v>
                  </c:pt>
                  <c:pt idx="21014">
                    <c:v>9</c:v>
                  </c:pt>
                  <c:pt idx="21015">
                    <c:v>9</c:v>
                  </c:pt>
                  <c:pt idx="21016">
                    <c:v>17</c:v>
                  </c:pt>
                  <c:pt idx="21017">
                    <c:v>12</c:v>
                  </c:pt>
                  <c:pt idx="21018">
                    <c:v>1</c:v>
                  </c:pt>
                  <c:pt idx="21019">
                    <c:v>1</c:v>
                  </c:pt>
                  <c:pt idx="21020">
                    <c:v>2</c:v>
                  </c:pt>
                  <c:pt idx="21021">
                    <c:v>3</c:v>
                  </c:pt>
                  <c:pt idx="21022">
                    <c:v>7</c:v>
                  </c:pt>
                  <c:pt idx="21023">
                    <c:v>4</c:v>
                  </c:pt>
                  <c:pt idx="21024">
                    <c:v>3</c:v>
                  </c:pt>
                  <c:pt idx="21025">
                    <c:v>7</c:v>
                  </c:pt>
                  <c:pt idx="21026">
                    <c:v>4</c:v>
                  </c:pt>
                  <c:pt idx="21027">
                    <c:v>4</c:v>
                  </c:pt>
                  <c:pt idx="21028">
                    <c:v>23</c:v>
                  </c:pt>
                  <c:pt idx="21029">
                    <c:v>1</c:v>
                  </c:pt>
                  <c:pt idx="21030">
                    <c:v>5</c:v>
                  </c:pt>
                  <c:pt idx="21031">
                    <c:v>6</c:v>
                  </c:pt>
                  <c:pt idx="21032">
                    <c:v>13</c:v>
                  </c:pt>
                  <c:pt idx="21033">
                    <c:v>8</c:v>
                  </c:pt>
                  <c:pt idx="21034">
                    <c:v>2</c:v>
                  </c:pt>
                  <c:pt idx="21035">
                    <c:v>1</c:v>
                  </c:pt>
                  <c:pt idx="21036">
                    <c:v>1</c:v>
                  </c:pt>
                  <c:pt idx="21037">
                    <c:v>2</c:v>
                  </c:pt>
                  <c:pt idx="21038">
                    <c:v>7</c:v>
                  </c:pt>
                  <c:pt idx="21039">
                    <c:v>5</c:v>
                  </c:pt>
                  <c:pt idx="21040">
                    <c:v>2</c:v>
                  </c:pt>
                  <c:pt idx="21041">
                    <c:v>3</c:v>
                  </c:pt>
                  <c:pt idx="21042">
                    <c:v>8</c:v>
                  </c:pt>
                  <c:pt idx="21043">
                    <c:v>3</c:v>
                  </c:pt>
                  <c:pt idx="21044">
                    <c:v>1</c:v>
                  </c:pt>
                  <c:pt idx="21045">
                    <c:v>3</c:v>
                  </c:pt>
                  <c:pt idx="21046">
                    <c:v>3</c:v>
                  </c:pt>
                  <c:pt idx="21047">
                    <c:v>6</c:v>
                  </c:pt>
                  <c:pt idx="21048">
                    <c:v>2</c:v>
                  </c:pt>
                  <c:pt idx="21049">
                    <c:v>7</c:v>
                  </c:pt>
                  <c:pt idx="21050">
                    <c:v>4</c:v>
                  </c:pt>
                  <c:pt idx="21051">
                    <c:v>3</c:v>
                  </c:pt>
                  <c:pt idx="21052">
                    <c:v>4</c:v>
                  </c:pt>
                  <c:pt idx="21053">
                    <c:v>4</c:v>
                  </c:pt>
                  <c:pt idx="21054">
                    <c:v>1</c:v>
                  </c:pt>
                  <c:pt idx="21055">
                    <c:v>1</c:v>
                  </c:pt>
                  <c:pt idx="21056">
                    <c:v>1</c:v>
                  </c:pt>
                  <c:pt idx="21057">
                    <c:v>9</c:v>
                  </c:pt>
                  <c:pt idx="21058">
                    <c:v>7</c:v>
                  </c:pt>
                  <c:pt idx="21059">
                    <c:v>2</c:v>
                  </c:pt>
                  <c:pt idx="21060">
                    <c:v>3</c:v>
                  </c:pt>
                  <c:pt idx="21061">
                    <c:v>8</c:v>
                  </c:pt>
                  <c:pt idx="21062">
                    <c:v>2</c:v>
                  </c:pt>
                  <c:pt idx="21063">
                    <c:v>3</c:v>
                  </c:pt>
                  <c:pt idx="21064">
                    <c:v>3</c:v>
                  </c:pt>
                  <c:pt idx="21065">
                    <c:v>1</c:v>
                  </c:pt>
                  <c:pt idx="21066">
                    <c:v>2</c:v>
                  </c:pt>
                  <c:pt idx="21067">
                    <c:v>1</c:v>
                  </c:pt>
                  <c:pt idx="21068">
                    <c:v>2</c:v>
                  </c:pt>
                  <c:pt idx="21069">
                    <c:v>3</c:v>
                  </c:pt>
                  <c:pt idx="21070">
                    <c:v>2</c:v>
                  </c:pt>
                  <c:pt idx="21071">
                    <c:v>1</c:v>
                  </c:pt>
                  <c:pt idx="21072">
                    <c:v>4</c:v>
                  </c:pt>
                  <c:pt idx="21073">
                    <c:v>5</c:v>
                  </c:pt>
                  <c:pt idx="21074">
                    <c:v>5</c:v>
                  </c:pt>
                  <c:pt idx="21075">
                    <c:v>7</c:v>
                  </c:pt>
                  <c:pt idx="21076">
                    <c:v>3</c:v>
                  </c:pt>
                  <c:pt idx="21077">
                    <c:v>2</c:v>
                  </c:pt>
                  <c:pt idx="21078">
                    <c:v>1</c:v>
                  </c:pt>
                  <c:pt idx="21079">
                    <c:v>1</c:v>
                  </c:pt>
                  <c:pt idx="21080">
                    <c:v>3</c:v>
                  </c:pt>
                  <c:pt idx="21081">
                    <c:v>5</c:v>
                  </c:pt>
                  <c:pt idx="21082">
                    <c:v>2</c:v>
                  </c:pt>
                  <c:pt idx="21083">
                    <c:v>4</c:v>
                  </c:pt>
                  <c:pt idx="21084">
                    <c:v>2</c:v>
                  </c:pt>
                  <c:pt idx="21085">
                    <c:v>1</c:v>
                  </c:pt>
                  <c:pt idx="21086">
                    <c:v>1</c:v>
                  </c:pt>
                  <c:pt idx="21087">
                    <c:v>1</c:v>
                  </c:pt>
                  <c:pt idx="21088">
                    <c:v>1</c:v>
                  </c:pt>
                  <c:pt idx="21089">
                    <c:v>5</c:v>
                  </c:pt>
                  <c:pt idx="21090">
                    <c:v>2</c:v>
                  </c:pt>
                  <c:pt idx="21091">
                    <c:v>1</c:v>
                  </c:pt>
                  <c:pt idx="21092">
                    <c:v>1</c:v>
                  </c:pt>
                  <c:pt idx="21093">
                    <c:v>1</c:v>
                  </c:pt>
                  <c:pt idx="21094">
                    <c:v>3</c:v>
                  </c:pt>
                  <c:pt idx="21095">
                    <c:v>2</c:v>
                  </c:pt>
                  <c:pt idx="21096">
                    <c:v>1</c:v>
                  </c:pt>
                  <c:pt idx="21097">
                    <c:v>1</c:v>
                  </c:pt>
                  <c:pt idx="21098">
                    <c:v>4</c:v>
                  </c:pt>
                  <c:pt idx="21099">
                    <c:v>5</c:v>
                  </c:pt>
                  <c:pt idx="21100">
                    <c:v>6</c:v>
                  </c:pt>
                  <c:pt idx="21101">
                    <c:v>1</c:v>
                  </c:pt>
                  <c:pt idx="21102">
                    <c:v>4</c:v>
                  </c:pt>
                  <c:pt idx="21103">
                    <c:v>2</c:v>
                  </c:pt>
                  <c:pt idx="21104">
                    <c:v>1</c:v>
                  </c:pt>
                  <c:pt idx="21105">
                    <c:v>2</c:v>
                  </c:pt>
                  <c:pt idx="21106">
                    <c:v>9</c:v>
                  </c:pt>
                  <c:pt idx="21107">
                    <c:v>1</c:v>
                  </c:pt>
                  <c:pt idx="21108">
                    <c:v>1</c:v>
                  </c:pt>
                  <c:pt idx="21109">
                    <c:v>2</c:v>
                  </c:pt>
                  <c:pt idx="21110">
                    <c:v>10</c:v>
                  </c:pt>
                  <c:pt idx="21111">
                    <c:v>1</c:v>
                  </c:pt>
                  <c:pt idx="21112">
                    <c:v>1</c:v>
                  </c:pt>
                  <c:pt idx="21113">
                    <c:v>3</c:v>
                  </c:pt>
                  <c:pt idx="21114">
                    <c:v>1</c:v>
                  </c:pt>
                  <c:pt idx="21115">
                    <c:v>13</c:v>
                  </c:pt>
                  <c:pt idx="21116">
                    <c:v>1</c:v>
                  </c:pt>
                  <c:pt idx="21117">
                    <c:v>4</c:v>
                  </c:pt>
                  <c:pt idx="21118">
                    <c:v>1</c:v>
                  </c:pt>
                  <c:pt idx="21119">
                    <c:v>7</c:v>
                  </c:pt>
                  <c:pt idx="21120">
                    <c:v>5</c:v>
                  </c:pt>
                  <c:pt idx="21121">
                    <c:v>4</c:v>
                  </c:pt>
                  <c:pt idx="21122">
                    <c:v>1</c:v>
                  </c:pt>
                  <c:pt idx="21123">
                    <c:v>5</c:v>
                  </c:pt>
                  <c:pt idx="21124">
                    <c:v>18</c:v>
                  </c:pt>
                  <c:pt idx="21125">
                    <c:v>3</c:v>
                  </c:pt>
                  <c:pt idx="21126">
                    <c:v>4</c:v>
                  </c:pt>
                  <c:pt idx="21127">
                    <c:v>8</c:v>
                  </c:pt>
                  <c:pt idx="21128">
                    <c:v>3</c:v>
                  </c:pt>
                  <c:pt idx="21129">
                    <c:v>10</c:v>
                  </c:pt>
                  <c:pt idx="21130">
                    <c:v>1</c:v>
                  </c:pt>
                  <c:pt idx="21131">
                    <c:v>1</c:v>
                  </c:pt>
                  <c:pt idx="21132">
                    <c:v>13</c:v>
                  </c:pt>
                  <c:pt idx="21133">
                    <c:v>1</c:v>
                  </c:pt>
                  <c:pt idx="21134">
                    <c:v>5</c:v>
                  </c:pt>
                  <c:pt idx="21135">
                    <c:v>1</c:v>
                  </c:pt>
                  <c:pt idx="21136">
                    <c:v>1</c:v>
                  </c:pt>
                  <c:pt idx="21137">
                    <c:v>2</c:v>
                  </c:pt>
                  <c:pt idx="21138">
                    <c:v>1</c:v>
                  </c:pt>
                  <c:pt idx="21139">
                    <c:v>1</c:v>
                  </c:pt>
                  <c:pt idx="21140">
                    <c:v>3</c:v>
                  </c:pt>
                  <c:pt idx="21141">
                    <c:v>12</c:v>
                  </c:pt>
                  <c:pt idx="21142">
                    <c:v>9</c:v>
                  </c:pt>
                  <c:pt idx="21143">
                    <c:v>6</c:v>
                  </c:pt>
                  <c:pt idx="21144">
                    <c:v>1</c:v>
                  </c:pt>
                  <c:pt idx="21145">
                    <c:v>3</c:v>
                  </c:pt>
                  <c:pt idx="21146">
                    <c:v>7</c:v>
                  </c:pt>
                  <c:pt idx="21147">
                    <c:v>8</c:v>
                  </c:pt>
                  <c:pt idx="21148">
                    <c:v>8</c:v>
                  </c:pt>
                  <c:pt idx="21149">
                    <c:v>7</c:v>
                  </c:pt>
                  <c:pt idx="21150">
                    <c:v>7</c:v>
                  </c:pt>
                  <c:pt idx="21151">
                    <c:v>1</c:v>
                  </c:pt>
                  <c:pt idx="21152">
                    <c:v>5</c:v>
                  </c:pt>
                  <c:pt idx="21153">
                    <c:v>1</c:v>
                  </c:pt>
                  <c:pt idx="21154">
                    <c:v>13</c:v>
                  </c:pt>
                  <c:pt idx="21155">
                    <c:v>3</c:v>
                  </c:pt>
                  <c:pt idx="21156">
                    <c:v>1</c:v>
                  </c:pt>
                  <c:pt idx="21157">
                    <c:v>1</c:v>
                  </c:pt>
                  <c:pt idx="21158">
                    <c:v>3</c:v>
                  </c:pt>
                  <c:pt idx="21159">
                    <c:v>6</c:v>
                  </c:pt>
                  <c:pt idx="21160">
                    <c:v>2</c:v>
                  </c:pt>
                  <c:pt idx="21161">
                    <c:v>19</c:v>
                  </c:pt>
                  <c:pt idx="21162">
                    <c:v>9</c:v>
                  </c:pt>
                  <c:pt idx="21163">
                    <c:v>1</c:v>
                  </c:pt>
                  <c:pt idx="21164">
                    <c:v>6</c:v>
                  </c:pt>
                  <c:pt idx="21165">
                    <c:v>6</c:v>
                  </c:pt>
                  <c:pt idx="21166">
                    <c:v>10</c:v>
                  </c:pt>
                  <c:pt idx="21167">
                    <c:v>1</c:v>
                  </c:pt>
                  <c:pt idx="21168">
                    <c:v>1</c:v>
                  </c:pt>
                  <c:pt idx="21169">
                    <c:v>2</c:v>
                  </c:pt>
                  <c:pt idx="21170">
                    <c:v>1</c:v>
                  </c:pt>
                  <c:pt idx="21171">
                    <c:v>4</c:v>
                  </c:pt>
                  <c:pt idx="21172">
                    <c:v>7</c:v>
                  </c:pt>
                  <c:pt idx="21173">
                    <c:v>3</c:v>
                  </c:pt>
                  <c:pt idx="21174">
                    <c:v>7</c:v>
                  </c:pt>
                  <c:pt idx="21175">
                    <c:v>3</c:v>
                  </c:pt>
                  <c:pt idx="21176">
                    <c:v>7</c:v>
                  </c:pt>
                  <c:pt idx="21177">
                    <c:v>2</c:v>
                  </c:pt>
                  <c:pt idx="21178">
                    <c:v>1</c:v>
                  </c:pt>
                  <c:pt idx="21179">
                    <c:v>3</c:v>
                  </c:pt>
                  <c:pt idx="21180">
                    <c:v>5</c:v>
                  </c:pt>
                  <c:pt idx="21181">
                    <c:v>2</c:v>
                  </c:pt>
                  <c:pt idx="21182">
                    <c:v>3</c:v>
                  </c:pt>
                  <c:pt idx="21183">
                    <c:v>13</c:v>
                  </c:pt>
                  <c:pt idx="21184">
                    <c:v>3</c:v>
                  </c:pt>
                  <c:pt idx="21185">
                    <c:v>11</c:v>
                  </c:pt>
                  <c:pt idx="21186">
                    <c:v>7</c:v>
                  </c:pt>
                  <c:pt idx="21187">
                    <c:v>4</c:v>
                  </c:pt>
                  <c:pt idx="21188">
                    <c:v>4</c:v>
                  </c:pt>
                  <c:pt idx="21189">
                    <c:v>1</c:v>
                  </c:pt>
                  <c:pt idx="21190">
                    <c:v>2</c:v>
                  </c:pt>
                  <c:pt idx="21191">
                    <c:v>1</c:v>
                  </c:pt>
                  <c:pt idx="21192">
                    <c:v>6</c:v>
                  </c:pt>
                  <c:pt idx="21193">
                    <c:v>6</c:v>
                  </c:pt>
                  <c:pt idx="21194">
                    <c:v>2</c:v>
                  </c:pt>
                  <c:pt idx="21195">
                    <c:v>1</c:v>
                  </c:pt>
                  <c:pt idx="21196">
                    <c:v>3</c:v>
                  </c:pt>
                  <c:pt idx="21197">
                    <c:v>5</c:v>
                  </c:pt>
                  <c:pt idx="21198">
                    <c:v>2</c:v>
                  </c:pt>
                  <c:pt idx="21199">
                    <c:v>4</c:v>
                  </c:pt>
                  <c:pt idx="21200">
                    <c:v>3</c:v>
                  </c:pt>
                  <c:pt idx="21201">
                    <c:v>1</c:v>
                  </c:pt>
                  <c:pt idx="21202">
                    <c:v>9</c:v>
                  </c:pt>
                  <c:pt idx="21203">
                    <c:v>1</c:v>
                  </c:pt>
                  <c:pt idx="21204">
                    <c:v>4</c:v>
                  </c:pt>
                  <c:pt idx="21205">
                    <c:v>6</c:v>
                  </c:pt>
                  <c:pt idx="21206">
                    <c:v>5</c:v>
                  </c:pt>
                  <c:pt idx="21207">
                    <c:v>8</c:v>
                  </c:pt>
                  <c:pt idx="21208">
                    <c:v>3</c:v>
                  </c:pt>
                  <c:pt idx="21209">
                    <c:v>4</c:v>
                  </c:pt>
                  <c:pt idx="21210">
                    <c:v>1</c:v>
                  </c:pt>
                  <c:pt idx="21211">
                    <c:v>4</c:v>
                  </c:pt>
                  <c:pt idx="21212">
                    <c:v>1</c:v>
                  </c:pt>
                  <c:pt idx="21213">
                    <c:v>8</c:v>
                  </c:pt>
                  <c:pt idx="21214">
                    <c:v>3</c:v>
                  </c:pt>
                  <c:pt idx="21215">
                    <c:v>1</c:v>
                  </c:pt>
                  <c:pt idx="21216">
                    <c:v>5</c:v>
                  </c:pt>
                  <c:pt idx="21217">
                    <c:v>6</c:v>
                  </c:pt>
                  <c:pt idx="21218">
                    <c:v>2</c:v>
                  </c:pt>
                  <c:pt idx="21219">
                    <c:v>2</c:v>
                  </c:pt>
                  <c:pt idx="21220">
                    <c:v>11</c:v>
                  </c:pt>
                  <c:pt idx="21221">
                    <c:v>4</c:v>
                  </c:pt>
                  <c:pt idx="21222">
                    <c:v>6</c:v>
                  </c:pt>
                  <c:pt idx="21223">
                    <c:v>3</c:v>
                  </c:pt>
                  <c:pt idx="21224">
                    <c:v>2</c:v>
                  </c:pt>
                  <c:pt idx="21225">
                    <c:v>7</c:v>
                  </c:pt>
                  <c:pt idx="21226">
                    <c:v>1</c:v>
                  </c:pt>
                  <c:pt idx="21227">
                    <c:v>3</c:v>
                  </c:pt>
                  <c:pt idx="21228">
                    <c:v>1</c:v>
                  </c:pt>
                  <c:pt idx="21229">
                    <c:v>2</c:v>
                  </c:pt>
                  <c:pt idx="21230">
                    <c:v>4</c:v>
                  </c:pt>
                  <c:pt idx="21231">
                    <c:v>5</c:v>
                  </c:pt>
                  <c:pt idx="21232">
                    <c:v>7</c:v>
                  </c:pt>
                  <c:pt idx="21233">
                    <c:v>1</c:v>
                  </c:pt>
                  <c:pt idx="21234">
                    <c:v>2</c:v>
                  </c:pt>
                  <c:pt idx="21235">
                    <c:v>11</c:v>
                  </c:pt>
                  <c:pt idx="21236">
                    <c:v>1</c:v>
                  </c:pt>
                  <c:pt idx="21237">
                    <c:v>6</c:v>
                  </c:pt>
                  <c:pt idx="21238">
                    <c:v>5</c:v>
                  </c:pt>
                  <c:pt idx="21239">
                    <c:v>8</c:v>
                  </c:pt>
                  <c:pt idx="21240">
                    <c:v>10</c:v>
                  </c:pt>
                  <c:pt idx="21241">
                    <c:v>1</c:v>
                  </c:pt>
                  <c:pt idx="21242">
                    <c:v>4</c:v>
                  </c:pt>
                  <c:pt idx="21243">
                    <c:v>5</c:v>
                  </c:pt>
                  <c:pt idx="21244">
                    <c:v>7</c:v>
                  </c:pt>
                  <c:pt idx="21245">
                    <c:v>2</c:v>
                  </c:pt>
                  <c:pt idx="21246">
                    <c:v>2</c:v>
                  </c:pt>
                  <c:pt idx="21247">
                    <c:v>1</c:v>
                  </c:pt>
                  <c:pt idx="21248">
                    <c:v>6</c:v>
                  </c:pt>
                  <c:pt idx="21249">
                    <c:v>1</c:v>
                  </c:pt>
                  <c:pt idx="21250">
                    <c:v>7</c:v>
                  </c:pt>
                  <c:pt idx="21251">
                    <c:v>1</c:v>
                  </c:pt>
                  <c:pt idx="21252">
                    <c:v>5</c:v>
                  </c:pt>
                  <c:pt idx="21253">
                    <c:v>2</c:v>
                  </c:pt>
                  <c:pt idx="21254">
                    <c:v>6</c:v>
                  </c:pt>
                  <c:pt idx="21255">
                    <c:v>1</c:v>
                  </c:pt>
                  <c:pt idx="21256">
                    <c:v>1</c:v>
                  </c:pt>
                  <c:pt idx="21257">
                    <c:v>1</c:v>
                  </c:pt>
                  <c:pt idx="21258">
                    <c:v>2</c:v>
                  </c:pt>
                  <c:pt idx="21259">
                    <c:v>5</c:v>
                  </c:pt>
                  <c:pt idx="21260">
                    <c:v>4</c:v>
                  </c:pt>
                  <c:pt idx="21261">
                    <c:v>2</c:v>
                  </c:pt>
                  <c:pt idx="21262">
                    <c:v>1</c:v>
                  </c:pt>
                  <c:pt idx="21263">
                    <c:v>1</c:v>
                  </c:pt>
                  <c:pt idx="21264">
                    <c:v>5</c:v>
                  </c:pt>
                  <c:pt idx="21265">
                    <c:v>5</c:v>
                  </c:pt>
                  <c:pt idx="21266">
                    <c:v>4</c:v>
                  </c:pt>
                  <c:pt idx="21267">
                    <c:v>2</c:v>
                  </c:pt>
                  <c:pt idx="21268">
                    <c:v>1</c:v>
                  </c:pt>
                  <c:pt idx="21269">
                    <c:v>2</c:v>
                  </c:pt>
                  <c:pt idx="21270">
                    <c:v>3</c:v>
                  </c:pt>
                  <c:pt idx="21271">
                    <c:v>1</c:v>
                  </c:pt>
                  <c:pt idx="21272">
                    <c:v>5</c:v>
                  </c:pt>
                  <c:pt idx="21273">
                    <c:v>2</c:v>
                  </c:pt>
                  <c:pt idx="21274">
                    <c:v>3</c:v>
                  </c:pt>
                  <c:pt idx="21275">
                    <c:v>3</c:v>
                  </c:pt>
                  <c:pt idx="21276">
                    <c:v>5</c:v>
                  </c:pt>
                  <c:pt idx="21277">
                    <c:v>6</c:v>
                  </c:pt>
                  <c:pt idx="21278">
                    <c:v>11</c:v>
                  </c:pt>
                  <c:pt idx="21279">
                    <c:v>5</c:v>
                  </c:pt>
                  <c:pt idx="21280">
                    <c:v>6</c:v>
                  </c:pt>
                  <c:pt idx="21281">
                    <c:v>7</c:v>
                  </c:pt>
                  <c:pt idx="21282">
                    <c:v>1</c:v>
                  </c:pt>
                  <c:pt idx="21283">
                    <c:v>2</c:v>
                  </c:pt>
                  <c:pt idx="21284">
                    <c:v>2</c:v>
                  </c:pt>
                  <c:pt idx="21285">
                    <c:v>7</c:v>
                  </c:pt>
                  <c:pt idx="21286">
                    <c:v>1</c:v>
                  </c:pt>
                  <c:pt idx="21287">
                    <c:v>6</c:v>
                  </c:pt>
                  <c:pt idx="21288">
                    <c:v>11</c:v>
                  </c:pt>
                  <c:pt idx="21289">
                    <c:v>7</c:v>
                  </c:pt>
                  <c:pt idx="21290">
                    <c:v>7</c:v>
                  </c:pt>
                  <c:pt idx="21291">
                    <c:v>4</c:v>
                  </c:pt>
                  <c:pt idx="21292">
                    <c:v>3</c:v>
                  </c:pt>
                  <c:pt idx="21293">
                    <c:v>11</c:v>
                  </c:pt>
                  <c:pt idx="21294">
                    <c:v>2</c:v>
                  </c:pt>
                  <c:pt idx="21295">
                    <c:v>1</c:v>
                  </c:pt>
                  <c:pt idx="21296">
                    <c:v>2</c:v>
                  </c:pt>
                  <c:pt idx="21297">
                    <c:v>1</c:v>
                  </c:pt>
                  <c:pt idx="21298">
                    <c:v>2</c:v>
                  </c:pt>
                  <c:pt idx="21299">
                    <c:v>4</c:v>
                  </c:pt>
                  <c:pt idx="21300">
                    <c:v>4</c:v>
                  </c:pt>
                  <c:pt idx="21301">
                    <c:v>3</c:v>
                  </c:pt>
                  <c:pt idx="21302">
                    <c:v>5</c:v>
                  </c:pt>
                  <c:pt idx="21303">
                    <c:v>1</c:v>
                  </c:pt>
                  <c:pt idx="21304">
                    <c:v>5</c:v>
                  </c:pt>
                  <c:pt idx="21305">
                    <c:v>5</c:v>
                  </c:pt>
                  <c:pt idx="21306">
                    <c:v>5</c:v>
                  </c:pt>
                  <c:pt idx="21307">
                    <c:v>2</c:v>
                  </c:pt>
                  <c:pt idx="21308">
                    <c:v>2</c:v>
                  </c:pt>
                  <c:pt idx="21309">
                    <c:v>2</c:v>
                  </c:pt>
                  <c:pt idx="21310">
                    <c:v>4</c:v>
                  </c:pt>
                  <c:pt idx="21311">
                    <c:v>8</c:v>
                  </c:pt>
                  <c:pt idx="21312">
                    <c:v>1</c:v>
                  </c:pt>
                  <c:pt idx="21313">
                    <c:v>6</c:v>
                  </c:pt>
                  <c:pt idx="21314">
                    <c:v>2</c:v>
                  </c:pt>
                  <c:pt idx="21315">
                    <c:v>1</c:v>
                  </c:pt>
                  <c:pt idx="21316">
                    <c:v>1</c:v>
                  </c:pt>
                  <c:pt idx="21317">
                    <c:v>2</c:v>
                  </c:pt>
                  <c:pt idx="21318">
                    <c:v>4</c:v>
                  </c:pt>
                  <c:pt idx="21319">
                    <c:v>1</c:v>
                  </c:pt>
                  <c:pt idx="21320">
                    <c:v>4</c:v>
                  </c:pt>
                  <c:pt idx="21321">
                    <c:v>1</c:v>
                  </c:pt>
                  <c:pt idx="21322">
                    <c:v>13</c:v>
                  </c:pt>
                  <c:pt idx="21323">
                    <c:v>6</c:v>
                  </c:pt>
                  <c:pt idx="21324">
                    <c:v>2</c:v>
                  </c:pt>
                  <c:pt idx="21325">
                    <c:v>2</c:v>
                  </c:pt>
                  <c:pt idx="21326">
                    <c:v>9</c:v>
                  </c:pt>
                  <c:pt idx="21327">
                    <c:v>3</c:v>
                  </c:pt>
                  <c:pt idx="21328">
                    <c:v>6</c:v>
                  </c:pt>
                  <c:pt idx="21329">
                    <c:v>3</c:v>
                  </c:pt>
                  <c:pt idx="21330">
                    <c:v>3</c:v>
                  </c:pt>
                  <c:pt idx="21331">
                    <c:v>6</c:v>
                  </c:pt>
                  <c:pt idx="21332">
                    <c:v>3</c:v>
                  </c:pt>
                  <c:pt idx="21333">
                    <c:v>1</c:v>
                  </c:pt>
                  <c:pt idx="21334">
                    <c:v>5</c:v>
                  </c:pt>
                  <c:pt idx="21335">
                    <c:v>3</c:v>
                  </c:pt>
                  <c:pt idx="21336">
                    <c:v>8</c:v>
                  </c:pt>
                  <c:pt idx="21337">
                    <c:v>1</c:v>
                  </c:pt>
                  <c:pt idx="21338">
                    <c:v>4</c:v>
                  </c:pt>
                  <c:pt idx="21339">
                    <c:v>4</c:v>
                  </c:pt>
                  <c:pt idx="21340">
                    <c:v>1</c:v>
                  </c:pt>
                  <c:pt idx="21341">
                    <c:v>4</c:v>
                  </c:pt>
                  <c:pt idx="21342">
                    <c:v>2</c:v>
                  </c:pt>
                  <c:pt idx="21343">
                    <c:v>1</c:v>
                  </c:pt>
                  <c:pt idx="21344">
                    <c:v>2</c:v>
                  </c:pt>
                  <c:pt idx="21345">
                    <c:v>1</c:v>
                  </c:pt>
                  <c:pt idx="21346">
                    <c:v>1</c:v>
                  </c:pt>
                  <c:pt idx="21347">
                    <c:v>4</c:v>
                  </c:pt>
                  <c:pt idx="21348">
                    <c:v>3</c:v>
                  </c:pt>
                  <c:pt idx="21349">
                    <c:v>1</c:v>
                  </c:pt>
                  <c:pt idx="21350">
                    <c:v>3</c:v>
                  </c:pt>
                  <c:pt idx="21351">
                    <c:v>1</c:v>
                  </c:pt>
                  <c:pt idx="21352">
                    <c:v>8</c:v>
                  </c:pt>
                  <c:pt idx="21353">
                    <c:v>9</c:v>
                  </c:pt>
                  <c:pt idx="21354">
                    <c:v>4</c:v>
                  </c:pt>
                  <c:pt idx="21355">
                    <c:v>8</c:v>
                  </c:pt>
                  <c:pt idx="21356">
                    <c:v>4</c:v>
                  </c:pt>
                  <c:pt idx="21357">
                    <c:v>1</c:v>
                  </c:pt>
                  <c:pt idx="21358">
                    <c:v>5</c:v>
                  </c:pt>
                  <c:pt idx="21359">
                    <c:v>5</c:v>
                  </c:pt>
                  <c:pt idx="21360">
                    <c:v>9</c:v>
                  </c:pt>
                  <c:pt idx="21361">
                    <c:v>2</c:v>
                  </c:pt>
                  <c:pt idx="21362">
                    <c:v>1</c:v>
                  </c:pt>
                  <c:pt idx="21363">
                    <c:v>13</c:v>
                  </c:pt>
                  <c:pt idx="21364">
                    <c:v>11</c:v>
                  </c:pt>
                  <c:pt idx="21365">
                    <c:v>1</c:v>
                  </c:pt>
                  <c:pt idx="21366">
                    <c:v>2</c:v>
                  </c:pt>
                  <c:pt idx="21367">
                    <c:v>2</c:v>
                  </c:pt>
                  <c:pt idx="21368">
                    <c:v>1</c:v>
                  </c:pt>
                  <c:pt idx="21369">
                    <c:v>9</c:v>
                  </c:pt>
                  <c:pt idx="21370">
                    <c:v>1</c:v>
                  </c:pt>
                  <c:pt idx="21371">
                    <c:v>1</c:v>
                  </c:pt>
                  <c:pt idx="21372">
                    <c:v>5</c:v>
                  </c:pt>
                  <c:pt idx="21373">
                    <c:v>17</c:v>
                  </c:pt>
                  <c:pt idx="21374">
                    <c:v>1</c:v>
                  </c:pt>
                  <c:pt idx="21375">
                    <c:v>6</c:v>
                  </c:pt>
                  <c:pt idx="21376">
                    <c:v>5</c:v>
                  </c:pt>
                  <c:pt idx="21377">
                    <c:v>2</c:v>
                  </c:pt>
                  <c:pt idx="21378">
                    <c:v>5</c:v>
                  </c:pt>
                  <c:pt idx="21379">
                    <c:v>1</c:v>
                  </c:pt>
                  <c:pt idx="21380">
                    <c:v>7</c:v>
                  </c:pt>
                  <c:pt idx="21381">
                    <c:v>2</c:v>
                  </c:pt>
                  <c:pt idx="21382">
                    <c:v>3</c:v>
                  </c:pt>
                  <c:pt idx="21383">
                    <c:v>2</c:v>
                  </c:pt>
                  <c:pt idx="21384">
                    <c:v>1</c:v>
                  </c:pt>
                  <c:pt idx="21385">
                    <c:v>2</c:v>
                  </c:pt>
                  <c:pt idx="21386">
                    <c:v>8</c:v>
                  </c:pt>
                  <c:pt idx="21387">
                    <c:v>3</c:v>
                  </c:pt>
                  <c:pt idx="21388">
                    <c:v>2</c:v>
                  </c:pt>
                  <c:pt idx="21389">
                    <c:v>2</c:v>
                  </c:pt>
                  <c:pt idx="21390">
                    <c:v>1</c:v>
                  </c:pt>
                  <c:pt idx="21391">
                    <c:v>2</c:v>
                  </c:pt>
                  <c:pt idx="21392">
                    <c:v>3</c:v>
                  </c:pt>
                  <c:pt idx="21393">
                    <c:v>1</c:v>
                  </c:pt>
                  <c:pt idx="21394">
                    <c:v>1</c:v>
                  </c:pt>
                  <c:pt idx="21395">
                    <c:v>1</c:v>
                  </c:pt>
                  <c:pt idx="21396">
                    <c:v>2</c:v>
                  </c:pt>
                  <c:pt idx="21397">
                    <c:v>2</c:v>
                  </c:pt>
                  <c:pt idx="21398">
                    <c:v>3</c:v>
                  </c:pt>
                  <c:pt idx="21399">
                    <c:v>1</c:v>
                  </c:pt>
                  <c:pt idx="21400">
                    <c:v>3</c:v>
                  </c:pt>
                  <c:pt idx="21401">
                    <c:v>2</c:v>
                  </c:pt>
                  <c:pt idx="21402">
                    <c:v>1</c:v>
                  </c:pt>
                  <c:pt idx="21403">
                    <c:v>1</c:v>
                  </c:pt>
                  <c:pt idx="21404">
                    <c:v>1</c:v>
                  </c:pt>
                  <c:pt idx="21405">
                    <c:v>3</c:v>
                  </c:pt>
                  <c:pt idx="21406">
                    <c:v>2</c:v>
                  </c:pt>
                  <c:pt idx="21407">
                    <c:v>2</c:v>
                  </c:pt>
                  <c:pt idx="21408">
                    <c:v>5</c:v>
                  </c:pt>
                  <c:pt idx="21409">
                    <c:v>3</c:v>
                  </c:pt>
                  <c:pt idx="21410">
                    <c:v>3</c:v>
                  </c:pt>
                  <c:pt idx="21411">
                    <c:v>1</c:v>
                  </c:pt>
                  <c:pt idx="21412">
                    <c:v>5</c:v>
                  </c:pt>
                  <c:pt idx="21413">
                    <c:v>10</c:v>
                  </c:pt>
                  <c:pt idx="21414">
                    <c:v>1</c:v>
                  </c:pt>
                  <c:pt idx="21415">
                    <c:v>4</c:v>
                  </c:pt>
                  <c:pt idx="21416">
                    <c:v>1</c:v>
                  </c:pt>
                  <c:pt idx="21417">
                    <c:v>4</c:v>
                  </c:pt>
                  <c:pt idx="21418">
                    <c:v>1</c:v>
                  </c:pt>
                  <c:pt idx="21419">
                    <c:v>3</c:v>
                  </c:pt>
                  <c:pt idx="21420">
                    <c:v>1</c:v>
                  </c:pt>
                  <c:pt idx="21421">
                    <c:v>2</c:v>
                  </c:pt>
                  <c:pt idx="21422">
                    <c:v>9</c:v>
                  </c:pt>
                  <c:pt idx="21423">
                    <c:v>9</c:v>
                  </c:pt>
                  <c:pt idx="21424">
                    <c:v>4</c:v>
                  </c:pt>
                  <c:pt idx="21425">
                    <c:v>1</c:v>
                  </c:pt>
                  <c:pt idx="21426">
                    <c:v>1</c:v>
                  </c:pt>
                  <c:pt idx="21427">
                    <c:v>5</c:v>
                  </c:pt>
                  <c:pt idx="21428">
                    <c:v>9</c:v>
                  </c:pt>
                  <c:pt idx="21429">
                    <c:v>2</c:v>
                  </c:pt>
                  <c:pt idx="21430">
                    <c:v>2</c:v>
                  </c:pt>
                  <c:pt idx="21431">
                    <c:v>1</c:v>
                  </c:pt>
                  <c:pt idx="21432">
                    <c:v>2</c:v>
                  </c:pt>
                  <c:pt idx="21433">
                    <c:v>3</c:v>
                  </c:pt>
                  <c:pt idx="21434">
                    <c:v>1</c:v>
                  </c:pt>
                  <c:pt idx="21435">
                    <c:v>5</c:v>
                  </c:pt>
                  <c:pt idx="21436">
                    <c:v>1</c:v>
                  </c:pt>
                  <c:pt idx="21437">
                    <c:v>2</c:v>
                  </c:pt>
                  <c:pt idx="21438">
                    <c:v>2</c:v>
                  </c:pt>
                  <c:pt idx="21439">
                    <c:v>2</c:v>
                  </c:pt>
                  <c:pt idx="21440">
                    <c:v>4</c:v>
                  </c:pt>
                  <c:pt idx="21441">
                    <c:v>5</c:v>
                  </c:pt>
                  <c:pt idx="21442">
                    <c:v>6</c:v>
                  </c:pt>
                  <c:pt idx="21443">
                    <c:v>3</c:v>
                  </c:pt>
                  <c:pt idx="21444">
                    <c:v>2</c:v>
                  </c:pt>
                  <c:pt idx="21445">
                    <c:v>2</c:v>
                  </c:pt>
                  <c:pt idx="21446">
                    <c:v>3</c:v>
                  </c:pt>
                  <c:pt idx="21447">
                    <c:v>6</c:v>
                  </c:pt>
                  <c:pt idx="21448">
                    <c:v>2</c:v>
                  </c:pt>
                  <c:pt idx="21449">
                    <c:v>2</c:v>
                  </c:pt>
                  <c:pt idx="21450">
                    <c:v>7</c:v>
                  </c:pt>
                  <c:pt idx="21451">
                    <c:v>1</c:v>
                  </c:pt>
                  <c:pt idx="21452">
                    <c:v>2</c:v>
                  </c:pt>
                  <c:pt idx="21453">
                    <c:v>10</c:v>
                  </c:pt>
                  <c:pt idx="21454">
                    <c:v>1</c:v>
                  </c:pt>
                  <c:pt idx="21455">
                    <c:v>2</c:v>
                  </c:pt>
                  <c:pt idx="21456">
                    <c:v>1</c:v>
                  </c:pt>
                  <c:pt idx="21457">
                    <c:v>2</c:v>
                  </c:pt>
                  <c:pt idx="21458">
                    <c:v>2</c:v>
                  </c:pt>
                  <c:pt idx="21459">
                    <c:v>1</c:v>
                  </c:pt>
                  <c:pt idx="21460">
                    <c:v>2</c:v>
                  </c:pt>
                  <c:pt idx="21461">
                    <c:v>1</c:v>
                  </c:pt>
                  <c:pt idx="21462">
                    <c:v>4</c:v>
                  </c:pt>
                  <c:pt idx="21463">
                    <c:v>3</c:v>
                  </c:pt>
                  <c:pt idx="21464">
                    <c:v>16</c:v>
                  </c:pt>
                  <c:pt idx="21465">
                    <c:v>2</c:v>
                  </c:pt>
                  <c:pt idx="21466">
                    <c:v>4</c:v>
                  </c:pt>
                  <c:pt idx="21467">
                    <c:v>1</c:v>
                  </c:pt>
                  <c:pt idx="21468">
                    <c:v>2</c:v>
                  </c:pt>
                  <c:pt idx="21469">
                    <c:v>4</c:v>
                  </c:pt>
                  <c:pt idx="21470">
                    <c:v>1</c:v>
                  </c:pt>
                  <c:pt idx="21471">
                    <c:v>3</c:v>
                  </c:pt>
                  <c:pt idx="21472">
                    <c:v>1</c:v>
                  </c:pt>
                  <c:pt idx="21473">
                    <c:v>7</c:v>
                  </c:pt>
                  <c:pt idx="21474">
                    <c:v>1</c:v>
                  </c:pt>
                  <c:pt idx="21475">
                    <c:v>6</c:v>
                  </c:pt>
                  <c:pt idx="21476">
                    <c:v>9</c:v>
                  </c:pt>
                  <c:pt idx="21477">
                    <c:v>5</c:v>
                  </c:pt>
                  <c:pt idx="21478">
                    <c:v>1</c:v>
                  </c:pt>
                  <c:pt idx="21479">
                    <c:v>2</c:v>
                  </c:pt>
                  <c:pt idx="21480">
                    <c:v>9</c:v>
                  </c:pt>
                  <c:pt idx="21481">
                    <c:v>1</c:v>
                  </c:pt>
                  <c:pt idx="21482">
                    <c:v>5</c:v>
                  </c:pt>
                  <c:pt idx="21483">
                    <c:v>2</c:v>
                  </c:pt>
                  <c:pt idx="21484">
                    <c:v>1</c:v>
                  </c:pt>
                  <c:pt idx="21485">
                    <c:v>5</c:v>
                  </c:pt>
                  <c:pt idx="21486">
                    <c:v>1</c:v>
                  </c:pt>
                  <c:pt idx="21487">
                    <c:v>1</c:v>
                  </c:pt>
                  <c:pt idx="21488">
                    <c:v>5</c:v>
                  </c:pt>
                  <c:pt idx="21489">
                    <c:v>2</c:v>
                  </c:pt>
                  <c:pt idx="21490">
                    <c:v>2</c:v>
                  </c:pt>
                  <c:pt idx="21491">
                    <c:v>4</c:v>
                  </c:pt>
                  <c:pt idx="21492">
                    <c:v>1</c:v>
                  </c:pt>
                  <c:pt idx="21493">
                    <c:v>1</c:v>
                  </c:pt>
                  <c:pt idx="21494">
                    <c:v>10</c:v>
                  </c:pt>
                  <c:pt idx="21495">
                    <c:v>1</c:v>
                  </c:pt>
                  <c:pt idx="21496">
                    <c:v>7</c:v>
                  </c:pt>
                  <c:pt idx="21497">
                    <c:v>4</c:v>
                  </c:pt>
                  <c:pt idx="21498">
                    <c:v>1</c:v>
                  </c:pt>
                  <c:pt idx="21499">
                    <c:v>9</c:v>
                  </c:pt>
                  <c:pt idx="21500">
                    <c:v>1</c:v>
                  </c:pt>
                  <c:pt idx="21501">
                    <c:v>11</c:v>
                  </c:pt>
                  <c:pt idx="21502">
                    <c:v>3</c:v>
                  </c:pt>
                  <c:pt idx="21503">
                    <c:v>3</c:v>
                  </c:pt>
                  <c:pt idx="21504">
                    <c:v>7</c:v>
                  </c:pt>
                  <c:pt idx="21505">
                    <c:v>4</c:v>
                  </c:pt>
                  <c:pt idx="21506">
                    <c:v>3</c:v>
                  </c:pt>
                  <c:pt idx="21507">
                    <c:v>1</c:v>
                  </c:pt>
                  <c:pt idx="21508">
                    <c:v>2</c:v>
                  </c:pt>
                  <c:pt idx="21509">
                    <c:v>1</c:v>
                  </c:pt>
                  <c:pt idx="21510">
                    <c:v>1</c:v>
                  </c:pt>
                  <c:pt idx="21511">
                    <c:v>3</c:v>
                  </c:pt>
                  <c:pt idx="21512">
                    <c:v>7</c:v>
                  </c:pt>
                  <c:pt idx="21513">
                    <c:v>4</c:v>
                  </c:pt>
                  <c:pt idx="21514">
                    <c:v>7</c:v>
                  </c:pt>
                  <c:pt idx="21515">
                    <c:v>1</c:v>
                  </c:pt>
                  <c:pt idx="21516">
                    <c:v>1</c:v>
                  </c:pt>
                  <c:pt idx="21517">
                    <c:v>2</c:v>
                  </c:pt>
                  <c:pt idx="21518">
                    <c:v>1</c:v>
                  </c:pt>
                  <c:pt idx="21519">
                    <c:v>2</c:v>
                  </c:pt>
                  <c:pt idx="21520">
                    <c:v>1</c:v>
                  </c:pt>
                  <c:pt idx="21521">
                    <c:v>2</c:v>
                  </c:pt>
                  <c:pt idx="21522">
                    <c:v>1</c:v>
                  </c:pt>
                  <c:pt idx="21523">
                    <c:v>1</c:v>
                  </c:pt>
                  <c:pt idx="21524">
                    <c:v>1</c:v>
                  </c:pt>
                  <c:pt idx="21525">
                    <c:v>2</c:v>
                  </c:pt>
                  <c:pt idx="21526">
                    <c:v>1</c:v>
                  </c:pt>
                  <c:pt idx="21527">
                    <c:v>1</c:v>
                  </c:pt>
                  <c:pt idx="21528">
                    <c:v>4</c:v>
                  </c:pt>
                  <c:pt idx="21529">
                    <c:v>1</c:v>
                  </c:pt>
                  <c:pt idx="21530">
                    <c:v>2</c:v>
                  </c:pt>
                  <c:pt idx="21531">
                    <c:v>2</c:v>
                  </c:pt>
                  <c:pt idx="21532">
                    <c:v>1</c:v>
                  </c:pt>
                  <c:pt idx="21533">
                    <c:v>4</c:v>
                  </c:pt>
                  <c:pt idx="21534">
                    <c:v>1</c:v>
                  </c:pt>
                  <c:pt idx="21535">
                    <c:v>9</c:v>
                  </c:pt>
                  <c:pt idx="21536">
                    <c:v>1</c:v>
                  </c:pt>
                  <c:pt idx="21537">
                    <c:v>1</c:v>
                  </c:pt>
                  <c:pt idx="21538">
                    <c:v>1</c:v>
                  </c:pt>
                  <c:pt idx="21539">
                    <c:v>8</c:v>
                  </c:pt>
                  <c:pt idx="21540">
                    <c:v>1</c:v>
                  </c:pt>
                  <c:pt idx="21541">
                    <c:v>5</c:v>
                  </c:pt>
                  <c:pt idx="21542">
                    <c:v>1</c:v>
                  </c:pt>
                  <c:pt idx="21543">
                    <c:v>17</c:v>
                  </c:pt>
                  <c:pt idx="21544">
                    <c:v>3</c:v>
                  </c:pt>
                  <c:pt idx="21545">
                    <c:v>2</c:v>
                  </c:pt>
                  <c:pt idx="21546">
                    <c:v>1</c:v>
                  </c:pt>
                  <c:pt idx="21547">
                    <c:v>2</c:v>
                  </c:pt>
                  <c:pt idx="21548">
                    <c:v>4</c:v>
                  </c:pt>
                  <c:pt idx="21549">
                    <c:v>3</c:v>
                  </c:pt>
                  <c:pt idx="21550">
                    <c:v>5</c:v>
                  </c:pt>
                  <c:pt idx="21551">
                    <c:v>2</c:v>
                  </c:pt>
                  <c:pt idx="21552">
                    <c:v>2</c:v>
                  </c:pt>
                  <c:pt idx="21553">
                    <c:v>4</c:v>
                  </c:pt>
                  <c:pt idx="21554">
                    <c:v>5</c:v>
                  </c:pt>
                  <c:pt idx="21555">
                    <c:v>3</c:v>
                  </c:pt>
                  <c:pt idx="21556">
                    <c:v>5</c:v>
                  </c:pt>
                  <c:pt idx="21557">
                    <c:v>3</c:v>
                  </c:pt>
                  <c:pt idx="21558">
                    <c:v>7</c:v>
                  </c:pt>
                  <c:pt idx="21559">
                    <c:v>7</c:v>
                  </c:pt>
                  <c:pt idx="21560">
                    <c:v>6</c:v>
                  </c:pt>
                  <c:pt idx="21561">
                    <c:v>8</c:v>
                  </c:pt>
                  <c:pt idx="21562">
                    <c:v>1</c:v>
                  </c:pt>
                  <c:pt idx="21563">
                    <c:v>5</c:v>
                  </c:pt>
                  <c:pt idx="21564">
                    <c:v>5</c:v>
                  </c:pt>
                  <c:pt idx="21565">
                    <c:v>7</c:v>
                  </c:pt>
                  <c:pt idx="21566">
                    <c:v>21</c:v>
                  </c:pt>
                  <c:pt idx="21567">
                    <c:v>1</c:v>
                  </c:pt>
                  <c:pt idx="21568">
                    <c:v>5</c:v>
                  </c:pt>
                  <c:pt idx="21569">
                    <c:v>1</c:v>
                  </c:pt>
                  <c:pt idx="21570">
                    <c:v>11</c:v>
                  </c:pt>
                  <c:pt idx="21571">
                    <c:v>1</c:v>
                  </c:pt>
                  <c:pt idx="21572">
                    <c:v>3</c:v>
                  </c:pt>
                  <c:pt idx="21573">
                    <c:v>5</c:v>
                  </c:pt>
                  <c:pt idx="21574">
                    <c:v>7</c:v>
                  </c:pt>
                  <c:pt idx="21575">
                    <c:v>4</c:v>
                  </c:pt>
                  <c:pt idx="21576">
                    <c:v>2</c:v>
                  </c:pt>
                  <c:pt idx="21577">
                    <c:v>5</c:v>
                  </c:pt>
                  <c:pt idx="21578">
                    <c:v>2</c:v>
                  </c:pt>
                  <c:pt idx="21579">
                    <c:v>7</c:v>
                  </c:pt>
                  <c:pt idx="21580">
                    <c:v>1</c:v>
                  </c:pt>
                  <c:pt idx="21581">
                    <c:v>8</c:v>
                  </c:pt>
                  <c:pt idx="21582">
                    <c:v>5</c:v>
                  </c:pt>
                  <c:pt idx="21583">
                    <c:v>4</c:v>
                  </c:pt>
                  <c:pt idx="21584">
                    <c:v>7</c:v>
                  </c:pt>
                  <c:pt idx="21585">
                    <c:v>3</c:v>
                  </c:pt>
                  <c:pt idx="21586">
                    <c:v>2</c:v>
                  </c:pt>
                  <c:pt idx="21587">
                    <c:v>5</c:v>
                  </c:pt>
                  <c:pt idx="21588">
                    <c:v>10</c:v>
                  </c:pt>
                  <c:pt idx="21589">
                    <c:v>5</c:v>
                  </c:pt>
                  <c:pt idx="21590">
                    <c:v>4</c:v>
                  </c:pt>
                  <c:pt idx="21591">
                    <c:v>2</c:v>
                  </c:pt>
                  <c:pt idx="21592">
                    <c:v>1</c:v>
                  </c:pt>
                  <c:pt idx="21593">
                    <c:v>1</c:v>
                  </c:pt>
                  <c:pt idx="21594">
                    <c:v>9</c:v>
                  </c:pt>
                  <c:pt idx="21595">
                    <c:v>3</c:v>
                  </c:pt>
                  <c:pt idx="21596">
                    <c:v>1</c:v>
                  </c:pt>
                  <c:pt idx="21597">
                    <c:v>3</c:v>
                  </c:pt>
                  <c:pt idx="21598">
                    <c:v>10</c:v>
                  </c:pt>
                  <c:pt idx="21599">
                    <c:v>3</c:v>
                  </c:pt>
                  <c:pt idx="21600">
                    <c:v>2</c:v>
                  </c:pt>
                  <c:pt idx="21601">
                    <c:v>6</c:v>
                  </c:pt>
                  <c:pt idx="21602">
                    <c:v>2</c:v>
                  </c:pt>
                  <c:pt idx="21603">
                    <c:v>2</c:v>
                  </c:pt>
                  <c:pt idx="21604">
                    <c:v>12</c:v>
                  </c:pt>
                  <c:pt idx="21605">
                    <c:v>1</c:v>
                  </c:pt>
                  <c:pt idx="21606">
                    <c:v>1</c:v>
                  </c:pt>
                  <c:pt idx="21607">
                    <c:v>4</c:v>
                  </c:pt>
                  <c:pt idx="21608">
                    <c:v>4</c:v>
                  </c:pt>
                  <c:pt idx="21609">
                    <c:v>3</c:v>
                  </c:pt>
                  <c:pt idx="21610">
                    <c:v>6</c:v>
                  </c:pt>
                  <c:pt idx="21611">
                    <c:v>1</c:v>
                  </c:pt>
                  <c:pt idx="21612">
                    <c:v>5</c:v>
                  </c:pt>
                  <c:pt idx="21613">
                    <c:v>7</c:v>
                  </c:pt>
                  <c:pt idx="21614">
                    <c:v>2</c:v>
                  </c:pt>
                  <c:pt idx="21615">
                    <c:v>4</c:v>
                  </c:pt>
                  <c:pt idx="21616">
                    <c:v>1</c:v>
                  </c:pt>
                  <c:pt idx="21617">
                    <c:v>1</c:v>
                  </c:pt>
                  <c:pt idx="21618">
                    <c:v>6</c:v>
                  </c:pt>
                  <c:pt idx="21619">
                    <c:v>1</c:v>
                  </c:pt>
                  <c:pt idx="21620">
                    <c:v>1</c:v>
                  </c:pt>
                  <c:pt idx="21621">
                    <c:v>1</c:v>
                  </c:pt>
                  <c:pt idx="21622">
                    <c:v>2</c:v>
                  </c:pt>
                  <c:pt idx="21623">
                    <c:v>5</c:v>
                  </c:pt>
                  <c:pt idx="21624">
                    <c:v>9</c:v>
                  </c:pt>
                  <c:pt idx="21625">
                    <c:v>1</c:v>
                  </c:pt>
                  <c:pt idx="21626">
                    <c:v>2</c:v>
                  </c:pt>
                  <c:pt idx="21627">
                    <c:v>5</c:v>
                  </c:pt>
                  <c:pt idx="21628">
                    <c:v>2</c:v>
                  </c:pt>
                  <c:pt idx="21629">
                    <c:v>6</c:v>
                  </c:pt>
                  <c:pt idx="21630">
                    <c:v>6</c:v>
                  </c:pt>
                  <c:pt idx="21631">
                    <c:v>2</c:v>
                  </c:pt>
                  <c:pt idx="21632">
                    <c:v>8</c:v>
                  </c:pt>
                  <c:pt idx="21633">
                    <c:v>3</c:v>
                  </c:pt>
                  <c:pt idx="21634">
                    <c:v>9</c:v>
                  </c:pt>
                  <c:pt idx="21635">
                    <c:v>1</c:v>
                  </c:pt>
                  <c:pt idx="21636">
                    <c:v>2</c:v>
                  </c:pt>
                  <c:pt idx="21637">
                    <c:v>6</c:v>
                  </c:pt>
                  <c:pt idx="21638">
                    <c:v>16</c:v>
                  </c:pt>
                  <c:pt idx="21639">
                    <c:v>3</c:v>
                  </c:pt>
                  <c:pt idx="21640">
                    <c:v>9</c:v>
                  </c:pt>
                  <c:pt idx="21641">
                    <c:v>1</c:v>
                  </c:pt>
                  <c:pt idx="21642">
                    <c:v>4</c:v>
                  </c:pt>
                  <c:pt idx="21643">
                    <c:v>6</c:v>
                  </c:pt>
                  <c:pt idx="21644">
                    <c:v>7</c:v>
                  </c:pt>
                  <c:pt idx="21645">
                    <c:v>2</c:v>
                  </c:pt>
                  <c:pt idx="21646">
                    <c:v>2</c:v>
                  </c:pt>
                  <c:pt idx="21647">
                    <c:v>3</c:v>
                  </c:pt>
                  <c:pt idx="21648">
                    <c:v>8</c:v>
                  </c:pt>
                  <c:pt idx="21649">
                    <c:v>1</c:v>
                  </c:pt>
                  <c:pt idx="21650">
                    <c:v>2</c:v>
                  </c:pt>
                  <c:pt idx="21651">
                    <c:v>3</c:v>
                  </c:pt>
                  <c:pt idx="21652">
                    <c:v>5</c:v>
                  </c:pt>
                  <c:pt idx="21653">
                    <c:v>4</c:v>
                  </c:pt>
                  <c:pt idx="21654">
                    <c:v>2</c:v>
                  </c:pt>
                  <c:pt idx="21655">
                    <c:v>2</c:v>
                  </c:pt>
                  <c:pt idx="21656">
                    <c:v>5</c:v>
                  </c:pt>
                  <c:pt idx="21657">
                    <c:v>1</c:v>
                  </c:pt>
                  <c:pt idx="21658">
                    <c:v>1</c:v>
                  </c:pt>
                  <c:pt idx="21659">
                    <c:v>3</c:v>
                  </c:pt>
                  <c:pt idx="21660">
                    <c:v>2</c:v>
                  </c:pt>
                  <c:pt idx="21661">
                    <c:v>1</c:v>
                  </c:pt>
                  <c:pt idx="21662">
                    <c:v>10</c:v>
                  </c:pt>
                  <c:pt idx="21663">
                    <c:v>4</c:v>
                  </c:pt>
                  <c:pt idx="21664">
                    <c:v>1</c:v>
                  </c:pt>
                  <c:pt idx="21665">
                    <c:v>3</c:v>
                  </c:pt>
                  <c:pt idx="21666">
                    <c:v>3</c:v>
                  </c:pt>
                  <c:pt idx="21667">
                    <c:v>1</c:v>
                  </c:pt>
                  <c:pt idx="21668">
                    <c:v>6</c:v>
                  </c:pt>
                  <c:pt idx="21669">
                    <c:v>5</c:v>
                  </c:pt>
                  <c:pt idx="21670">
                    <c:v>2</c:v>
                  </c:pt>
                  <c:pt idx="21671">
                    <c:v>15</c:v>
                  </c:pt>
                  <c:pt idx="21672">
                    <c:v>3</c:v>
                  </c:pt>
                  <c:pt idx="21673">
                    <c:v>5</c:v>
                  </c:pt>
                  <c:pt idx="21674">
                    <c:v>9</c:v>
                  </c:pt>
                  <c:pt idx="21675">
                    <c:v>1</c:v>
                  </c:pt>
                  <c:pt idx="21676">
                    <c:v>1</c:v>
                  </c:pt>
                  <c:pt idx="21677">
                    <c:v>1</c:v>
                  </c:pt>
                  <c:pt idx="21678">
                    <c:v>1</c:v>
                  </c:pt>
                  <c:pt idx="21679">
                    <c:v>6</c:v>
                  </c:pt>
                  <c:pt idx="21680">
                    <c:v>3</c:v>
                  </c:pt>
                  <c:pt idx="21681">
                    <c:v>1</c:v>
                  </c:pt>
                  <c:pt idx="21682">
                    <c:v>2</c:v>
                  </c:pt>
                  <c:pt idx="21683">
                    <c:v>1</c:v>
                  </c:pt>
                  <c:pt idx="21684">
                    <c:v>1</c:v>
                  </c:pt>
                  <c:pt idx="21685">
                    <c:v>2</c:v>
                  </c:pt>
                  <c:pt idx="21686">
                    <c:v>8</c:v>
                  </c:pt>
                  <c:pt idx="21687">
                    <c:v>8</c:v>
                  </c:pt>
                  <c:pt idx="21688">
                    <c:v>3</c:v>
                  </c:pt>
                  <c:pt idx="21689">
                    <c:v>5</c:v>
                  </c:pt>
                  <c:pt idx="21690">
                    <c:v>1</c:v>
                  </c:pt>
                  <c:pt idx="21691">
                    <c:v>2</c:v>
                  </c:pt>
                  <c:pt idx="21692">
                    <c:v>2</c:v>
                  </c:pt>
                  <c:pt idx="21693">
                    <c:v>4</c:v>
                  </c:pt>
                  <c:pt idx="21694">
                    <c:v>2</c:v>
                  </c:pt>
                  <c:pt idx="21695">
                    <c:v>2</c:v>
                  </c:pt>
                  <c:pt idx="21696">
                    <c:v>1</c:v>
                  </c:pt>
                  <c:pt idx="21697">
                    <c:v>1</c:v>
                  </c:pt>
                  <c:pt idx="21698">
                    <c:v>1</c:v>
                  </c:pt>
                  <c:pt idx="21699">
                    <c:v>11</c:v>
                  </c:pt>
                  <c:pt idx="21700">
                    <c:v>4</c:v>
                  </c:pt>
                  <c:pt idx="21701">
                    <c:v>2</c:v>
                  </c:pt>
                  <c:pt idx="21702">
                    <c:v>6</c:v>
                  </c:pt>
                  <c:pt idx="21703">
                    <c:v>1</c:v>
                  </c:pt>
                  <c:pt idx="21704">
                    <c:v>2</c:v>
                  </c:pt>
                  <c:pt idx="21705">
                    <c:v>1</c:v>
                  </c:pt>
                  <c:pt idx="21706">
                    <c:v>5</c:v>
                  </c:pt>
                  <c:pt idx="21707">
                    <c:v>3</c:v>
                  </c:pt>
                  <c:pt idx="21708">
                    <c:v>1</c:v>
                  </c:pt>
                  <c:pt idx="21709">
                    <c:v>3</c:v>
                  </c:pt>
                  <c:pt idx="21710">
                    <c:v>2</c:v>
                  </c:pt>
                  <c:pt idx="21711">
                    <c:v>1</c:v>
                  </c:pt>
                  <c:pt idx="21712">
                    <c:v>6</c:v>
                  </c:pt>
                  <c:pt idx="21713">
                    <c:v>1</c:v>
                  </c:pt>
                  <c:pt idx="21714">
                    <c:v>10</c:v>
                  </c:pt>
                  <c:pt idx="21715">
                    <c:v>13</c:v>
                  </c:pt>
                  <c:pt idx="21716">
                    <c:v>3</c:v>
                  </c:pt>
                  <c:pt idx="21717">
                    <c:v>1</c:v>
                  </c:pt>
                  <c:pt idx="21718">
                    <c:v>1</c:v>
                  </c:pt>
                  <c:pt idx="21719">
                    <c:v>2</c:v>
                  </c:pt>
                  <c:pt idx="21720">
                    <c:v>5</c:v>
                  </c:pt>
                  <c:pt idx="21721">
                    <c:v>3</c:v>
                  </c:pt>
                  <c:pt idx="21722">
                    <c:v>5</c:v>
                  </c:pt>
                  <c:pt idx="21723">
                    <c:v>15</c:v>
                  </c:pt>
                  <c:pt idx="21724">
                    <c:v>4</c:v>
                  </c:pt>
                  <c:pt idx="21725">
                    <c:v>2</c:v>
                  </c:pt>
                  <c:pt idx="21726">
                    <c:v>1</c:v>
                  </c:pt>
                  <c:pt idx="21727">
                    <c:v>2</c:v>
                  </c:pt>
                  <c:pt idx="21728">
                    <c:v>8</c:v>
                  </c:pt>
                  <c:pt idx="21729">
                    <c:v>3</c:v>
                  </c:pt>
                  <c:pt idx="21730">
                    <c:v>1</c:v>
                  </c:pt>
                  <c:pt idx="21731">
                    <c:v>12</c:v>
                  </c:pt>
                  <c:pt idx="21732">
                    <c:v>5</c:v>
                  </c:pt>
                  <c:pt idx="21733">
                    <c:v>7</c:v>
                  </c:pt>
                  <c:pt idx="21734">
                    <c:v>1</c:v>
                  </c:pt>
                  <c:pt idx="21735">
                    <c:v>1</c:v>
                  </c:pt>
                  <c:pt idx="21736">
                    <c:v>3</c:v>
                  </c:pt>
                  <c:pt idx="21737">
                    <c:v>1</c:v>
                  </c:pt>
                  <c:pt idx="21738">
                    <c:v>2</c:v>
                  </c:pt>
                  <c:pt idx="21739">
                    <c:v>4</c:v>
                  </c:pt>
                  <c:pt idx="21740">
                    <c:v>2</c:v>
                  </c:pt>
                  <c:pt idx="21741">
                    <c:v>1</c:v>
                  </c:pt>
                  <c:pt idx="21742">
                    <c:v>4</c:v>
                  </c:pt>
                  <c:pt idx="21743">
                    <c:v>1</c:v>
                  </c:pt>
                  <c:pt idx="21744">
                    <c:v>5</c:v>
                  </c:pt>
                  <c:pt idx="21745">
                    <c:v>4</c:v>
                  </c:pt>
                  <c:pt idx="21746">
                    <c:v>5</c:v>
                  </c:pt>
                  <c:pt idx="21747">
                    <c:v>2</c:v>
                  </c:pt>
                  <c:pt idx="21748">
                    <c:v>6</c:v>
                  </c:pt>
                  <c:pt idx="21749">
                    <c:v>5</c:v>
                  </c:pt>
                  <c:pt idx="21750">
                    <c:v>3</c:v>
                  </c:pt>
                  <c:pt idx="21751">
                    <c:v>1</c:v>
                  </c:pt>
                  <c:pt idx="21752">
                    <c:v>2</c:v>
                  </c:pt>
                  <c:pt idx="21753">
                    <c:v>10</c:v>
                  </c:pt>
                  <c:pt idx="21754">
                    <c:v>5</c:v>
                  </c:pt>
                  <c:pt idx="21755">
                    <c:v>7</c:v>
                  </c:pt>
                  <c:pt idx="21756">
                    <c:v>8</c:v>
                  </c:pt>
                  <c:pt idx="21757">
                    <c:v>5</c:v>
                  </c:pt>
                  <c:pt idx="21758">
                    <c:v>1</c:v>
                  </c:pt>
                  <c:pt idx="21759">
                    <c:v>1</c:v>
                  </c:pt>
                  <c:pt idx="21760">
                    <c:v>4</c:v>
                  </c:pt>
                  <c:pt idx="21761">
                    <c:v>2</c:v>
                  </c:pt>
                  <c:pt idx="21762">
                    <c:v>5</c:v>
                  </c:pt>
                  <c:pt idx="21763">
                    <c:v>3</c:v>
                  </c:pt>
                  <c:pt idx="21764">
                    <c:v>3</c:v>
                  </c:pt>
                  <c:pt idx="21765">
                    <c:v>11</c:v>
                  </c:pt>
                  <c:pt idx="21766">
                    <c:v>2</c:v>
                  </c:pt>
                  <c:pt idx="21767">
                    <c:v>2</c:v>
                  </c:pt>
                  <c:pt idx="21768">
                    <c:v>9</c:v>
                  </c:pt>
                  <c:pt idx="21769">
                    <c:v>6</c:v>
                  </c:pt>
                  <c:pt idx="21770">
                    <c:v>3</c:v>
                  </c:pt>
                  <c:pt idx="21771">
                    <c:v>1</c:v>
                  </c:pt>
                  <c:pt idx="21772">
                    <c:v>3</c:v>
                  </c:pt>
                  <c:pt idx="21773">
                    <c:v>6</c:v>
                  </c:pt>
                  <c:pt idx="21774">
                    <c:v>2</c:v>
                  </c:pt>
                  <c:pt idx="21775">
                    <c:v>1</c:v>
                  </c:pt>
                  <c:pt idx="21776">
                    <c:v>1</c:v>
                  </c:pt>
                  <c:pt idx="21777">
                    <c:v>1</c:v>
                  </c:pt>
                  <c:pt idx="21778">
                    <c:v>4</c:v>
                  </c:pt>
                  <c:pt idx="21779">
                    <c:v>2</c:v>
                  </c:pt>
                  <c:pt idx="21780">
                    <c:v>3</c:v>
                  </c:pt>
                  <c:pt idx="21781">
                    <c:v>5</c:v>
                  </c:pt>
                  <c:pt idx="21782">
                    <c:v>2</c:v>
                  </c:pt>
                  <c:pt idx="21783">
                    <c:v>7</c:v>
                  </c:pt>
                  <c:pt idx="21784">
                    <c:v>2</c:v>
                  </c:pt>
                  <c:pt idx="21785">
                    <c:v>1</c:v>
                  </c:pt>
                  <c:pt idx="21786">
                    <c:v>4</c:v>
                  </c:pt>
                  <c:pt idx="21787">
                    <c:v>2</c:v>
                  </c:pt>
                  <c:pt idx="21788">
                    <c:v>1</c:v>
                  </c:pt>
                  <c:pt idx="21789">
                    <c:v>2</c:v>
                  </c:pt>
                  <c:pt idx="21790">
                    <c:v>3</c:v>
                  </c:pt>
                  <c:pt idx="21791">
                    <c:v>1</c:v>
                  </c:pt>
                  <c:pt idx="21792">
                    <c:v>1</c:v>
                  </c:pt>
                  <c:pt idx="21793">
                    <c:v>3</c:v>
                  </c:pt>
                  <c:pt idx="21794">
                    <c:v>2</c:v>
                  </c:pt>
                  <c:pt idx="21795">
                    <c:v>11</c:v>
                  </c:pt>
                  <c:pt idx="21796">
                    <c:v>8</c:v>
                  </c:pt>
                  <c:pt idx="21797">
                    <c:v>1</c:v>
                  </c:pt>
                  <c:pt idx="21798">
                    <c:v>12</c:v>
                  </c:pt>
                  <c:pt idx="21799">
                    <c:v>1</c:v>
                  </c:pt>
                  <c:pt idx="21800">
                    <c:v>5</c:v>
                  </c:pt>
                  <c:pt idx="21801">
                    <c:v>2</c:v>
                  </c:pt>
                  <c:pt idx="21802">
                    <c:v>6</c:v>
                  </c:pt>
                  <c:pt idx="21803">
                    <c:v>2</c:v>
                  </c:pt>
                  <c:pt idx="21804">
                    <c:v>3</c:v>
                  </c:pt>
                  <c:pt idx="21805">
                    <c:v>1</c:v>
                  </c:pt>
                  <c:pt idx="21806">
                    <c:v>3</c:v>
                  </c:pt>
                  <c:pt idx="21807">
                    <c:v>11</c:v>
                  </c:pt>
                  <c:pt idx="21808">
                    <c:v>4</c:v>
                  </c:pt>
                  <c:pt idx="21809">
                    <c:v>6</c:v>
                  </c:pt>
                  <c:pt idx="21810">
                    <c:v>5</c:v>
                  </c:pt>
                  <c:pt idx="21811">
                    <c:v>10</c:v>
                  </c:pt>
                  <c:pt idx="21812">
                    <c:v>2</c:v>
                  </c:pt>
                  <c:pt idx="21813">
                    <c:v>6</c:v>
                  </c:pt>
                  <c:pt idx="21814">
                    <c:v>1</c:v>
                  </c:pt>
                  <c:pt idx="21815">
                    <c:v>6</c:v>
                  </c:pt>
                  <c:pt idx="21816">
                    <c:v>2</c:v>
                  </c:pt>
                  <c:pt idx="21817">
                    <c:v>1</c:v>
                  </c:pt>
                  <c:pt idx="21818">
                    <c:v>2</c:v>
                  </c:pt>
                  <c:pt idx="21819">
                    <c:v>1</c:v>
                  </c:pt>
                  <c:pt idx="21820">
                    <c:v>2</c:v>
                  </c:pt>
                  <c:pt idx="21821">
                    <c:v>1</c:v>
                  </c:pt>
                  <c:pt idx="21822">
                    <c:v>4</c:v>
                  </c:pt>
                  <c:pt idx="21823">
                    <c:v>4</c:v>
                  </c:pt>
                  <c:pt idx="21824">
                    <c:v>1</c:v>
                  </c:pt>
                  <c:pt idx="21825">
                    <c:v>2</c:v>
                  </c:pt>
                  <c:pt idx="21826">
                    <c:v>2</c:v>
                  </c:pt>
                  <c:pt idx="21827">
                    <c:v>10</c:v>
                  </c:pt>
                  <c:pt idx="21828">
                    <c:v>1</c:v>
                  </c:pt>
                  <c:pt idx="21829">
                    <c:v>3</c:v>
                  </c:pt>
                  <c:pt idx="21830">
                    <c:v>1</c:v>
                  </c:pt>
                  <c:pt idx="21831">
                    <c:v>2</c:v>
                  </c:pt>
                  <c:pt idx="21832">
                    <c:v>3</c:v>
                  </c:pt>
                  <c:pt idx="21833">
                    <c:v>3</c:v>
                  </c:pt>
                  <c:pt idx="21834">
                    <c:v>1</c:v>
                  </c:pt>
                  <c:pt idx="21835">
                    <c:v>3</c:v>
                  </c:pt>
                  <c:pt idx="21836">
                    <c:v>2</c:v>
                  </c:pt>
                  <c:pt idx="21837">
                    <c:v>2</c:v>
                  </c:pt>
                  <c:pt idx="21838">
                    <c:v>1</c:v>
                  </c:pt>
                  <c:pt idx="21839">
                    <c:v>1</c:v>
                  </c:pt>
                  <c:pt idx="21840">
                    <c:v>1</c:v>
                  </c:pt>
                  <c:pt idx="21841">
                    <c:v>1</c:v>
                  </c:pt>
                  <c:pt idx="21842">
                    <c:v>1</c:v>
                  </c:pt>
                  <c:pt idx="21843">
                    <c:v>1</c:v>
                  </c:pt>
                  <c:pt idx="21844">
                    <c:v>1</c:v>
                  </c:pt>
                  <c:pt idx="21845">
                    <c:v>1</c:v>
                  </c:pt>
                  <c:pt idx="21846">
                    <c:v>1</c:v>
                  </c:pt>
                  <c:pt idx="21847">
                    <c:v>4</c:v>
                  </c:pt>
                  <c:pt idx="21848">
                    <c:v>1</c:v>
                  </c:pt>
                  <c:pt idx="21849">
                    <c:v>2</c:v>
                  </c:pt>
                  <c:pt idx="21850">
                    <c:v>4</c:v>
                  </c:pt>
                  <c:pt idx="21851">
                    <c:v>1</c:v>
                  </c:pt>
                  <c:pt idx="21852">
                    <c:v>1</c:v>
                  </c:pt>
                  <c:pt idx="21853">
                    <c:v>1</c:v>
                  </c:pt>
                  <c:pt idx="21854">
                    <c:v>6</c:v>
                  </c:pt>
                  <c:pt idx="21855">
                    <c:v>1</c:v>
                  </c:pt>
                  <c:pt idx="21856">
                    <c:v>6</c:v>
                  </c:pt>
                  <c:pt idx="21857">
                    <c:v>1</c:v>
                  </c:pt>
                  <c:pt idx="21858">
                    <c:v>1</c:v>
                  </c:pt>
                  <c:pt idx="21859">
                    <c:v>1</c:v>
                  </c:pt>
                  <c:pt idx="21860">
                    <c:v>2</c:v>
                  </c:pt>
                  <c:pt idx="21861">
                    <c:v>7</c:v>
                  </c:pt>
                  <c:pt idx="21862">
                    <c:v>4</c:v>
                  </c:pt>
                  <c:pt idx="21863">
                    <c:v>1</c:v>
                  </c:pt>
                  <c:pt idx="21864">
                    <c:v>3</c:v>
                  </c:pt>
                  <c:pt idx="21865">
                    <c:v>2</c:v>
                  </c:pt>
                  <c:pt idx="21866">
                    <c:v>5</c:v>
                  </c:pt>
                  <c:pt idx="21867">
                    <c:v>3</c:v>
                  </c:pt>
                  <c:pt idx="21868">
                    <c:v>2</c:v>
                  </c:pt>
                  <c:pt idx="21869">
                    <c:v>2</c:v>
                  </c:pt>
                  <c:pt idx="21870">
                    <c:v>5</c:v>
                  </c:pt>
                  <c:pt idx="21871">
                    <c:v>3</c:v>
                  </c:pt>
                  <c:pt idx="21872">
                    <c:v>3</c:v>
                  </c:pt>
                  <c:pt idx="21873">
                    <c:v>7</c:v>
                  </c:pt>
                  <c:pt idx="21874">
                    <c:v>1</c:v>
                  </c:pt>
                  <c:pt idx="21875">
                    <c:v>17</c:v>
                  </c:pt>
                  <c:pt idx="21876">
                    <c:v>2</c:v>
                  </c:pt>
                  <c:pt idx="21877">
                    <c:v>2</c:v>
                  </c:pt>
                  <c:pt idx="21878">
                    <c:v>1</c:v>
                  </c:pt>
                  <c:pt idx="21879">
                    <c:v>2</c:v>
                  </c:pt>
                  <c:pt idx="21880">
                    <c:v>5</c:v>
                  </c:pt>
                  <c:pt idx="21881">
                    <c:v>5</c:v>
                  </c:pt>
                  <c:pt idx="21882">
                    <c:v>2</c:v>
                  </c:pt>
                  <c:pt idx="21883">
                    <c:v>4</c:v>
                  </c:pt>
                  <c:pt idx="21884">
                    <c:v>4</c:v>
                  </c:pt>
                  <c:pt idx="21885">
                    <c:v>2</c:v>
                  </c:pt>
                  <c:pt idx="21886">
                    <c:v>1</c:v>
                  </c:pt>
                  <c:pt idx="21887">
                    <c:v>11</c:v>
                  </c:pt>
                  <c:pt idx="21888">
                    <c:v>3</c:v>
                  </c:pt>
                  <c:pt idx="21889">
                    <c:v>8</c:v>
                  </c:pt>
                  <c:pt idx="21890">
                    <c:v>13</c:v>
                  </c:pt>
                  <c:pt idx="21891">
                    <c:v>4</c:v>
                  </c:pt>
                  <c:pt idx="21892">
                    <c:v>6</c:v>
                  </c:pt>
                  <c:pt idx="21893">
                    <c:v>4</c:v>
                  </c:pt>
                  <c:pt idx="21894">
                    <c:v>14</c:v>
                  </c:pt>
                  <c:pt idx="21895">
                    <c:v>6</c:v>
                  </c:pt>
                  <c:pt idx="21896">
                    <c:v>1</c:v>
                  </c:pt>
                  <c:pt idx="21897">
                    <c:v>1</c:v>
                  </c:pt>
                  <c:pt idx="21898">
                    <c:v>5</c:v>
                  </c:pt>
                  <c:pt idx="21899">
                    <c:v>5</c:v>
                  </c:pt>
                  <c:pt idx="21900">
                    <c:v>3</c:v>
                  </c:pt>
                  <c:pt idx="21901">
                    <c:v>7</c:v>
                  </c:pt>
                  <c:pt idx="21902">
                    <c:v>14</c:v>
                  </c:pt>
                  <c:pt idx="21903">
                    <c:v>4</c:v>
                  </c:pt>
                  <c:pt idx="21904">
                    <c:v>1</c:v>
                  </c:pt>
                  <c:pt idx="21905">
                    <c:v>2</c:v>
                  </c:pt>
                  <c:pt idx="21906">
                    <c:v>2</c:v>
                  </c:pt>
                  <c:pt idx="21907">
                    <c:v>1</c:v>
                  </c:pt>
                  <c:pt idx="21908">
                    <c:v>1</c:v>
                  </c:pt>
                  <c:pt idx="21909">
                    <c:v>3</c:v>
                  </c:pt>
                  <c:pt idx="21910">
                    <c:v>1</c:v>
                  </c:pt>
                  <c:pt idx="21911">
                    <c:v>1</c:v>
                  </c:pt>
                  <c:pt idx="21912">
                    <c:v>1</c:v>
                  </c:pt>
                  <c:pt idx="21913">
                    <c:v>3</c:v>
                  </c:pt>
                  <c:pt idx="21914">
                    <c:v>15</c:v>
                  </c:pt>
                  <c:pt idx="21915">
                    <c:v>1</c:v>
                  </c:pt>
                  <c:pt idx="21916">
                    <c:v>3</c:v>
                  </c:pt>
                  <c:pt idx="21917">
                    <c:v>12</c:v>
                  </c:pt>
                  <c:pt idx="21918">
                    <c:v>2</c:v>
                  </c:pt>
                  <c:pt idx="21919">
                    <c:v>2</c:v>
                  </c:pt>
                  <c:pt idx="21920">
                    <c:v>3</c:v>
                  </c:pt>
                  <c:pt idx="21921">
                    <c:v>2</c:v>
                  </c:pt>
                  <c:pt idx="21922">
                    <c:v>5</c:v>
                  </c:pt>
                  <c:pt idx="21923">
                    <c:v>6</c:v>
                  </c:pt>
                  <c:pt idx="21924">
                    <c:v>8</c:v>
                  </c:pt>
                  <c:pt idx="21925">
                    <c:v>5</c:v>
                  </c:pt>
                  <c:pt idx="21926">
                    <c:v>1</c:v>
                  </c:pt>
                  <c:pt idx="21927">
                    <c:v>2</c:v>
                  </c:pt>
                  <c:pt idx="21928">
                    <c:v>1</c:v>
                  </c:pt>
                  <c:pt idx="21929">
                    <c:v>5</c:v>
                  </c:pt>
                  <c:pt idx="21930">
                    <c:v>8</c:v>
                  </c:pt>
                  <c:pt idx="21931">
                    <c:v>3</c:v>
                  </c:pt>
                  <c:pt idx="21932">
                    <c:v>5</c:v>
                  </c:pt>
                  <c:pt idx="21933">
                    <c:v>1</c:v>
                  </c:pt>
                  <c:pt idx="21934">
                    <c:v>1</c:v>
                  </c:pt>
                  <c:pt idx="21935">
                    <c:v>5</c:v>
                  </c:pt>
                  <c:pt idx="21936">
                    <c:v>7</c:v>
                  </c:pt>
                  <c:pt idx="21937">
                    <c:v>5</c:v>
                  </c:pt>
                  <c:pt idx="21938">
                    <c:v>9</c:v>
                  </c:pt>
                  <c:pt idx="21939">
                    <c:v>2</c:v>
                  </c:pt>
                  <c:pt idx="21940">
                    <c:v>3</c:v>
                  </c:pt>
                  <c:pt idx="21941">
                    <c:v>9</c:v>
                  </c:pt>
                  <c:pt idx="21942">
                    <c:v>19</c:v>
                  </c:pt>
                  <c:pt idx="21943">
                    <c:v>1</c:v>
                  </c:pt>
                  <c:pt idx="21944">
                    <c:v>3</c:v>
                  </c:pt>
                  <c:pt idx="21945">
                    <c:v>1</c:v>
                  </c:pt>
                  <c:pt idx="21946">
                    <c:v>6</c:v>
                  </c:pt>
                  <c:pt idx="21947">
                    <c:v>1</c:v>
                  </c:pt>
                  <c:pt idx="21948">
                    <c:v>2</c:v>
                  </c:pt>
                  <c:pt idx="21949">
                    <c:v>9</c:v>
                  </c:pt>
                  <c:pt idx="21950">
                    <c:v>7</c:v>
                  </c:pt>
                  <c:pt idx="21951">
                    <c:v>3</c:v>
                  </c:pt>
                  <c:pt idx="21952">
                    <c:v>2</c:v>
                  </c:pt>
                  <c:pt idx="21953">
                    <c:v>2</c:v>
                  </c:pt>
                  <c:pt idx="21954">
                    <c:v>3</c:v>
                  </c:pt>
                  <c:pt idx="21955">
                    <c:v>4</c:v>
                  </c:pt>
                  <c:pt idx="21956">
                    <c:v>4</c:v>
                  </c:pt>
                  <c:pt idx="21957">
                    <c:v>9</c:v>
                  </c:pt>
                  <c:pt idx="21958">
                    <c:v>4</c:v>
                  </c:pt>
                  <c:pt idx="21959">
                    <c:v>2</c:v>
                  </c:pt>
                  <c:pt idx="21960">
                    <c:v>5</c:v>
                  </c:pt>
                  <c:pt idx="21961">
                    <c:v>1</c:v>
                  </c:pt>
                  <c:pt idx="21962">
                    <c:v>1</c:v>
                  </c:pt>
                  <c:pt idx="21963">
                    <c:v>1</c:v>
                  </c:pt>
                  <c:pt idx="21964">
                    <c:v>1</c:v>
                  </c:pt>
                  <c:pt idx="21965">
                    <c:v>2</c:v>
                  </c:pt>
                  <c:pt idx="21966">
                    <c:v>11</c:v>
                  </c:pt>
                  <c:pt idx="21967">
                    <c:v>19</c:v>
                  </c:pt>
                  <c:pt idx="21968">
                    <c:v>8</c:v>
                  </c:pt>
                  <c:pt idx="21969">
                    <c:v>1</c:v>
                  </c:pt>
                  <c:pt idx="21970">
                    <c:v>4</c:v>
                  </c:pt>
                  <c:pt idx="21971">
                    <c:v>3</c:v>
                  </c:pt>
                  <c:pt idx="21972">
                    <c:v>5</c:v>
                  </c:pt>
                  <c:pt idx="21973">
                    <c:v>1</c:v>
                  </c:pt>
                  <c:pt idx="21974">
                    <c:v>6</c:v>
                  </c:pt>
                  <c:pt idx="21975">
                    <c:v>2</c:v>
                  </c:pt>
                  <c:pt idx="21976">
                    <c:v>5</c:v>
                  </c:pt>
                  <c:pt idx="21977">
                    <c:v>1</c:v>
                  </c:pt>
                  <c:pt idx="21978">
                    <c:v>4</c:v>
                  </c:pt>
                  <c:pt idx="21979">
                    <c:v>5</c:v>
                  </c:pt>
                  <c:pt idx="21980">
                    <c:v>2</c:v>
                  </c:pt>
                  <c:pt idx="21981">
                    <c:v>1</c:v>
                  </c:pt>
                  <c:pt idx="21982">
                    <c:v>6</c:v>
                  </c:pt>
                  <c:pt idx="21983">
                    <c:v>6</c:v>
                  </c:pt>
                  <c:pt idx="21984">
                    <c:v>3</c:v>
                  </c:pt>
                  <c:pt idx="21985">
                    <c:v>2</c:v>
                  </c:pt>
                  <c:pt idx="21986">
                    <c:v>3</c:v>
                  </c:pt>
                  <c:pt idx="21987">
                    <c:v>1</c:v>
                  </c:pt>
                  <c:pt idx="21988">
                    <c:v>6</c:v>
                  </c:pt>
                  <c:pt idx="21989">
                    <c:v>1</c:v>
                  </c:pt>
                  <c:pt idx="21990">
                    <c:v>5</c:v>
                  </c:pt>
                  <c:pt idx="21991">
                    <c:v>3</c:v>
                  </c:pt>
                  <c:pt idx="21992">
                    <c:v>2</c:v>
                  </c:pt>
                  <c:pt idx="21993">
                    <c:v>1</c:v>
                  </c:pt>
                  <c:pt idx="21994">
                    <c:v>4</c:v>
                  </c:pt>
                  <c:pt idx="21995">
                    <c:v>3</c:v>
                  </c:pt>
                  <c:pt idx="21996">
                    <c:v>1</c:v>
                  </c:pt>
                  <c:pt idx="21997">
                    <c:v>5</c:v>
                  </c:pt>
                  <c:pt idx="21998">
                    <c:v>4</c:v>
                  </c:pt>
                  <c:pt idx="21999">
                    <c:v>1</c:v>
                  </c:pt>
                  <c:pt idx="22000">
                    <c:v>2</c:v>
                  </c:pt>
                  <c:pt idx="22001">
                    <c:v>4</c:v>
                  </c:pt>
                  <c:pt idx="22002">
                    <c:v>2</c:v>
                  </c:pt>
                  <c:pt idx="22003">
                    <c:v>1</c:v>
                  </c:pt>
                  <c:pt idx="22004">
                    <c:v>1</c:v>
                  </c:pt>
                  <c:pt idx="22005">
                    <c:v>2</c:v>
                  </c:pt>
                  <c:pt idx="22006">
                    <c:v>5</c:v>
                  </c:pt>
                  <c:pt idx="22007">
                    <c:v>1</c:v>
                  </c:pt>
                  <c:pt idx="22008">
                    <c:v>16</c:v>
                  </c:pt>
                  <c:pt idx="22009">
                    <c:v>3</c:v>
                  </c:pt>
                  <c:pt idx="22010">
                    <c:v>4</c:v>
                  </c:pt>
                  <c:pt idx="22011">
                    <c:v>1</c:v>
                  </c:pt>
                  <c:pt idx="22012">
                    <c:v>5</c:v>
                  </c:pt>
                  <c:pt idx="22013">
                    <c:v>3</c:v>
                  </c:pt>
                  <c:pt idx="22014">
                    <c:v>1</c:v>
                  </c:pt>
                  <c:pt idx="22015">
                    <c:v>2</c:v>
                  </c:pt>
                  <c:pt idx="22016">
                    <c:v>4</c:v>
                  </c:pt>
                  <c:pt idx="22017">
                    <c:v>1</c:v>
                  </c:pt>
                  <c:pt idx="22018">
                    <c:v>7</c:v>
                  </c:pt>
                  <c:pt idx="22019">
                    <c:v>4</c:v>
                  </c:pt>
                  <c:pt idx="22020">
                    <c:v>3</c:v>
                  </c:pt>
                  <c:pt idx="22021">
                    <c:v>1</c:v>
                  </c:pt>
                  <c:pt idx="22022">
                    <c:v>1</c:v>
                  </c:pt>
                  <c:pt idx="22023">
                    <c:v>1</c:v>
                  </c:pt>
                  <c:pt idx="22024">
                    <c:v>1</c:v>
                  </c:pt>
                  <c:pt idx="22025">
                    <c:v>2</c:v>
                  </c:pt>
                  <c:pt idx="22026">
                    <c:v>3</c:v>
                  </c:pt>
                  <c:pt idx="22027">
                    <c:v>2</c:v>
                  </c:pt>
                  <c:pt idx="22028">
                    <c:v>4</c:v>
                  </c:pt>
                  <c:pt idx="22029">
                    <c:v>7</c:v>
                  </c:pt>
                  <c:pt idx="22030">
                    <c:v>4</c:v>
                  </c:pt>
                  <c:pt idx="22031">
                    <c:v>12</c:v>
                  </c:pt>
                  <c:pt idx="22032">
                    <c:v>1</c:v>
                  </c:pt>
                  <c:pt idx="22033">
                    <c:v>1</c:v>
                  </c:pt>
                  <c:pt idx="22034">
                    <c:v>5</c:v>
                  </c:pt>
                  <c:pt idx="22035">
                    <c:v>2</c:v>
                  </c:pt>
                  <c:pt idx="22036">
                    <c:v>1</c:v>
                  </c:pt>
                  <c:pt idx="22037">
                    <c:v>1</c:v>
                  </c:pt>
                  <c:pt idx="22038">
                    <c:v>1</c:v>
                  </c:pt>
                  <c:pt idx="22039">
                    <c:v>2</c:v>
                  </c:pt>
                  <c:pt idx="22040">
                    <c:v>7</c:v>
                  </c:pt>
                  <c:pt idx="22041">
                    <c:v>10</c:v>
                  </c:pt>
                  <c:pt idx="22042">
                    <c:v>3</c:v>
                  </c:pt>
                  <c:pt idx="22043">
                    <c:v>1</c:v>
                  </c:pt>
                  <c:pt idx="22044">
                    <c:v>1</c:v>
                  </c:pt>
                  <c:pt idx="22045">
                    <c:v>3</c:v>
                  </c:pt>
                  <c:pt idx="22046">
                    <c:v>1</c:v>
                  </c:pt>
                  <c:pt idx="22047">
                    <c:v>2</c:v>
                  </c:pt>
                  <c:pt idx="22048">
                    <c:v>2</c:v>
                  </c:pt>
                  <c:pt idx="22049">
                    <c:v>2</c:v>
                  </c:pt>
                  <c:pt idx="22050">
                    <c:v>2</c:v>
                  </c:pt>
                  <c:pt idx="22051">
                    <c:v>16</c:v>
                  </c:pt>
                  <c:pt idx="22052">
                    <c:v>5</c:v>
                  </c:pt>
                  <c:pt idx="22053">
                    <c:v>8</c:v>
                  </c:pt>
                  <c:pt idx="22054">
                    <c:v>2</c:v>
                  </c:pt>
                  <c:pt idx="22055">
                    <c:v>2</c:v>
                  </c:pt>
                  <c:pt idx="22056">
                    <c:v>6</c:v>
                  </c:pt>
                  <c:pt idx="22057">
                    <c:v>15</c:v>
                  </c:pt>
                  <c:pt idx="22058">
                    <c:v>4</c:v>
                  </c:pt>
                  <c:pt idx="22059">
                    <c:v>3</c:v>
                  </c:pt>
                  <c:pt idx="22060">
                    <c:v>4</c:v>
                  </c:pt>
                  <c:pt idx="22061">
                    <c:v>1</c:v>
                  </c:pt>
                  <c:pt idx="22062">
                    <c:v>5</c:v>
                  </c:pt>
                  <c:pt idx="22063">
                    <c:v>1</c:v>
                  </c:pt>
                  <c:pt idx="22064">
                    <c:v>5</c:v>
                  </c:pt>
                  <c:pt idx="22065">
                    <c:v>3</c:v>
                  </c:pt>
                  <c:pt idx="22066">
                    <c:v>1</c:v>
                  </c:pt>
                  <c:pt idx="22067">
                    <c:v>6</c:v>
                  </c:pt>
                  <c:pt idx="22068">
                    <c:v>3</c:v>
                  </c:pt>
                  <c:pt idx="22069">
                    <c:v>6</c:v>
                  </c:pt>
                  <c:pt idx="22070">
                    <c:v>2</c:v>
                  </c:pt>
                  <c:pt idx="22071">
                    <c:v>20</c:v>
                  </c:pt>
                  <c:pt idx="22072">
                    <c:v>6</c:v>
                  </c:pt>
                  <c:pt idx="22073">
                    <c:v>2</c:v>
                  </c:pt>
                  <c:pt idx="22074">
                    <c:v>7</c:v>
                  </c:pt>
                  <c:pt idx="22075">
                    <c:v>9</c:v>
                  </c:pt>
                  <c:pt idx="22076">
                    <c:v>5</c:v>
                  </c:pt>
                  <c:pt idx="22077">
                    <c:v>4</c:v>
                  </c:pt>
                  <c:pt idx="22078">
                    <c:v>11</c:v>
                  </c:pt>
                  <c:pt idx="22079">
                    <c:v>9</c:v>
                  </c:pt>
                  <c:pt idx="22080">
                    <c:v>1</c:v>
                  </c:pt>
                  <c:pt idx="22081">
                    <c:v>1</c:v>
                  </c:pt>
                  <c:pt idx="22082">
                    <c:v>6</c:v>
                  </c:pt>
                  <c:pt idx="22083">
                    <c:v>4</c:v>
                  </c:pt>
                  <c:pt idx="22084">
                    <c:v>4</c:v>
                  </c:pt>
                  <c:pt idx="22085">
                    <c:v>3</c:v>
                  </c:pt>
                  <c:pt idx="22086">
                    <c:v>7</c:v>
                  </c:pt>
                  <c:pt idx="22087">
                    <c:v>10</c:v>
                  </c:pt>
                  <c:pt idx="22088">
                    <c:v>1</c:v>
                  </c:pt>
                  <c:pt idx="22089">
                    <c:v>5</c:v>
                  </c:pt>
                  <c:pt idx="22090">
                    <c:v>2</c:v>
                  </c:pt>
                  <c:pt idx="22091">
                    <c:v>2</c:v>
                  </c:pt>
                  <c:pt idx="22092">
                    <c:v>1</c:v>
                  </c:pt>
                  <c:pt idx="22093">
                    <c:v>18</c:v>
                  </c:pt>
                  <c:pt idx="22094">
                    <c:v>3</c:v>
                  </c:pt>
                  <c:pt idx="22095">
                    <c:v>7</c:v>
                  </c:pt>
                  <c:pt idx="22096">
                    <c:v>3</c:v>
                  </c:pt>
                  <c:pt idx="22097">
                    <c:v>9</c:v>
                  </c:pt>
                  <c:pt idx="22098">
                    <c:v>1</c:v>
                  </c:pt>
                  <c:pt idx="22099">
                    <c:v>3</c:v>
                  </c:pt>
                  <c:pt idx="22100">
                    <c:v>9</c:v>
                  </c:pt>
                  <c:pt idx="22101">
                    <c:v>2</c:v>
                  </c:pt>
                  <c:pt idx="22102">
                    <c:v>2</c:v>
                  </c:pt>
                  <c:pt idx="22103">
                    <c:v>3</c:v>
                  </c:pt>
                  <c:pt idx="22104">
                    <c:v>8</c:v>
                  </c:pt>
                  <c:pt idx="22105">
                    <c:v>2</c:v>
                  </c:pt>
                  <c:pt idx="22106">
                    <c:v>10</c:v>
                  </c:pt>
                  <c:pt idx="22107">
                    <c:v>4</c:v>
                  </c:pt>
                  <c:pt idx="22108">
                    <c:v>1</c:v>
                  </c:pt>
                  <c:pt idx="22109">
                    <c:v>8</c:v>
                  </c:pt>
                  <c:pt idx="22110">
                    <c:v>2</c:v>
                  </c:pt>
                  <c:pt idx="22111">
                    <c:v>2</c:v>
                  </c:pt>
                  <c:pt idx="22112">
                    <c:v>2</c:v>
                  </c:pt>
                  <c:pt idx="22113">
                    <c:v>7</c:v>
                  </c:pt>
                  <c:pt idx="22114">
                    <c:v>2</c:v>
                  </c:pt>
                  <c:pt idx="22115">
                    <c:v>1</c:v>
                  </c:pt>
                  <c:pt idx="22116">
                    <c:v>6</c:v>
                  </c:pt>
                  <c:pt idx="22117">
                    <c:v>5</c:v>
                  </c:pt>
                  <c:pt idx="22118">
                    <c:v>10</c:v>
                  </c:pt>
                  <c:pt idx="22119">
                    <c:v>1</c:v>
                  </c:pt>
                  <c:pt idx="22120">
                    <c:v>1</c:v>
                  </c:pt>
                  <c:pt idx="22121">
                    <c:v>2</c:v>
                  </c:pt>
                  <c:pt idx="22122">
                    <c:v>2</c:v>
                  </c:pt>
                  <c:pt idx="22123">
                    <c:v>1</c:v>
                  </c:pt>
                  <c:pt idx="22124">
                    <c:v>3</c:v>
                  </c:pt>
                  <c:pt idx="22125">
                    <c:v>6</c:v>
                  </c:pt>
                  <c:pt idx="22126">
                    <c:v>1</c:v>
                  </c:pt>
                  <c:pt idx="22127">
                    <c:v>6</c:v>
                  </c:pt>
                  <c:pt idx="22128">
                    <c:v>2</c:v>
                  </c:pt>
                  <c:pt idx="22129">
                    <c:v>4</c:v>
                  </c:pt>
                  <c:pt idx="22130">
                    <c:v>4</c:v>
                  </c:pt>
                  <c:pt idx="22131">
                    <c:v>1</c:v>
                  </c:pt>
                  <c:pt idx="22132">
                    <c:v>4</c:v>
                  </c:pt>
                  <c:pt idx="22133">
                    <c:v>5</c:v>
                  </c:pt>
                  <c:pt idx="22134">
                    <c:v>12</c:v>
                  </c:pt>
                  <c:pt idx="22135">
                    <c:v>1</c:v>
                  </c:pt>
                  <c:pt idx="22136">
                    <c:v>1</c:v>
                  </c:pt>
                  <c:pt idx="22137">
                    <c:v>4</c:v>
                  </c:pt>
                  <c:pt idx="22138">
                    <c:v>1</c:v>
                  </c:pt>
                  <c:pt idx="22139">
                    <c:v>6</c:v>
                  </c:pt>
                  <c:pt idx="22140">
                    <c:v>3</c:v>
                  </c:pt>
                  <c:pt idx="22141">
                    <c:v>12</c:v>
                  </c:pt>
                  <c:pt idx="22142">
                    <c:v>1</c:v>
                  </c:pt>
                  <c:pt idx="22143">
                    <c:v>5</c:v>
                  </c:pt>
                  <c:pt idx="22144">
                    <c:v>5</c:v>
                  </c:pt>
                  <c:pt idx="22145">
                    <c:v>4</c:v>
                  </c:pt>
                  <c:pt idx="22146">
                    <c:v>2</c:v>
                  </c:pt>
                  <c:pt idx="22147">
                    <c:v>3</c:v>
                  </c:pt>
                  <c:pt idx="22148">
                    <c:v>1</c:v>
                  </c:pt>
                  <c:pt idx="22149">
                    <c:v>9</c:v>
                  </c:pt>
                  <c:pt idx="22150">
                    <c:v>13</c:v>
                  </c:pt>
                  <c:pt idx="22151">
                    <c:v>1</c:v>
                  </c:pt>
                  <c:pt idx="22152">
                    <c:v>4</c:v>
                  </c:pt>
                  <c:pt idx="22153">
                    <c:v>4</c:v>
                  </c:pt>
                  <c:pt idx="22154">
                    <c:v>6</c:v>
                  </c:pt>
                  <c:pt idx="22155">
                    <c:v>4</c:v>
                  </c:pt>
                  <c:pt idx="22156">
                    <c:v>4</c:v>
                  </c:pt>
                  <c:pt idx="22157">
                    <c:v>2</c:v>
                  </c:pt>
                  <c:pt idx="22158">
                    <c:v>1</c:v>
                  </c:pt>
                  <c:pt idx="22159">
                    <c:v>4</c:v>
                  </c:pt>
                  <c:pt idx="22160">
                    <c:v>1</c:v>
                  </c:pt>
                  <c:pt idx="22161">
                    <c:v>9</c:v>
                  </c:pt>
                  <c:pt idx="22162">
                    <c:v>8</c:v>
                  </c:pt>
                  <c:pt idx="22163">
                    <c:v>2</c:v>
                  </c:pt>
                  <c:pt idx="22164">
                    <c:v>2</c:v>
                  </c:pt>
                  <c:pt idx="22165">
                    <c:v>3</c:v>
                  </c:pt>
                  <c:pt idx="22166">
                    <c:v>1</c:v>
                  </c:pt>
                  <c:pt idx="22167">
                    <c:v>4</c:v>
                  </c:pt>
                  <c:pt idx="22168">
                    <c:v>5</c:v>
                  </c:pt>
                  <c:pt idx="22169">
                    <c:v>10</c:v>
                  </c:pt>
                  <c:pt idx="22170">
                    <c:v>5</c:v>
                  </c:pt>
                  <c:pt idx="22171">
                    <c:v>2</c:v>
                  </c:pt>
                  <c:pt idx="22172">
                    <c:v>1</c:v>
                  </c:pt>
                  <c:pt idx="22173">
                    <c:v>12</c:v>
                  </c:pt>
                  <c:pt idx="22174">
                    <c:v>11</c:v>
                  </c:pt>
                  <c:pt idx="22175">
                    <c:v>3</c:v>
                  </c:pt>
                  <c:pt idx="22176">
                    <c:v>2</c:v>
                  </c:pt>
                  <c:pt idx="22177">
                    <c:v>1</c:v>
                  </c:pt>
                  <c:pt idx="22178">
                    <c:v>2</c:v>
                  </c:pt>
                  <c:pt idx="22179">
                    <c:v>1</c:v>
                  </c:pt>
                  <c:pt idx="22180">
                    <c:v>1</c:v>
                  </c:pt>
                  <c:pt idx="22181">
                    <c:v>3</c:v>
                  </c:pt>
                  <c:pt idx="22182">
                    <c:v>2</c:v>
                  </c:pt>
                  <c:pt idx="22183">
                    <c:v>1</c:v>
                  </c:pt>
                  <c:pt idx="22184">
                    <c:v>20</c:v>
                  </c:pt>
                  <c:pt idx="22185">
                    <c:v>2</c:v>
                  </c:pt>
                  <c:pt idx="22186">
                    <c:v>1</c:v>
                  </c:pt>
                  <c:pt idx="22187">
                    <c:v>1</c:v>
                  </c:pt>
                  <c:pt idx="22188">
                    <c:v>6</c:v>
                  </c:pt>
                  <c:pt idx="22189">
                    <c:v>1</c:v>
                  </c:pt>
                  <c:pt idx="22190">
                    <c:v>2</c:v>
                  </c:pt>
                  <c:pt idx="22191">
                    <c:v>2</c:v>
                  </c:pt>
                  <c:pt idx="22192">
                    <c:v>1</c:v>
                  </c:pt>
                  <c:pt idx="22193">
                    <c:v>1</c:v>
                  </c:pt>
                  <c:pt idx="22194">
                    <c:v>4</c:v>
                  </c:pt>
                  <c:pt idx="22195">
                    <c:v>1</c:v>
                  </c:pt>
                  <c:pt idx="22196">
                    <c:v>1</c:v>
                  </c:pt>
                  <c:pt idx="22197">
                    <c:v>2</c:v>
                  </c:pt>
                  <c:pt idx="22198">
                    <c:v>1</c:v>
                  </c:pt>
                  <c:pt idx="22199">
                    <c:v>3</c:v>
                  </c:pt>
                  <c:pt idx="22200">
                    <c:v>1</c:v>
                  </c:pt>
                  <c:pt idx="22201">
                    <c:v>1</c:v>
                  </c:pt>
                  <c:pt idx="22202">
                    <c:v>4</c:v>
                  </c:pt>
                  <c:pt idx="22203">
                    <c:v>2</c:v>
                  </c:pt>
                  <c:pt idx="22204">
                    <c:v>5</c:v>
                  </c:pt>
                  <c:pt idx="22205">
                    <c:v>2</c:v>
                  </c:pt>
                  <c:pt idx="22206">
                    <c:v>2</c:v>
                  </c:pt>
                  <c:pt idx="22207">
                    <c:v>6</c:v>
                  </c:pt>
                  <c:pt idx="22208">
                    <c:v>1</c:v>
                  </c:pt>
                  <c:pt idx="22209">
                    <c:v>1</c:v>
                  </c:pt>
                  <c:pt idx="22210">
                    <c:v>2</c:v>
                  </c:pt>
                  <c:pt idx="22211">
                    <c:v>1</c:v>
                  </c:pt>
                  <c:pt idx="22212">
                    <c:v>3</c:v>
                  </c:pt>
                  <c:pt idx="22213">
                    <c:v>1</c:v>
                  </c:pt>
                  <c:pt idx="22214">
                    <c:v>2</c:v>
                  </c:pt>
                  <c:pt idx="22215">
                    <c:v>3</c:v>
                  </c:pt>
                  <c:pt idx="22216">
                    <c:v>3</c:v>
                  </c:pt>
                  <c:pt idx="22217">
                    <c:v>2</c:v>
                  </c:pt>
                  <c:pt idx="22218">
                    <c:v>1</c:v>
                  </c:pt>
                  <c:pt idx="22219">
                    <c:v>1</c:v>
                  </c:pt>
                  <c:pt idx="22220">
                    <c:v>4</c:v>
                  </c:pt>
                  <c:pt idx="22221">
                    <c:v>1</c:v>
                  </c:pt>
                  <c:pt idx="22222">
                    <c:v>1</c:v>
                  </c:pt>
                  <c:pt idx="22223">
                    <c:v>7</c:v>
                  </c:pt>
                  <c:pt idx="22224">
                    <c:v>7</c:v>
                  </c:pt>
                  <c:pt idx="22225">
                    <c:v>3</c:v>
                  </c:pt>
                  <c:pt idx="22226">
                    <c:v>8</c:v>
                  </c:pt>
                  <c:pt idx="22227">
                    <c:v>2</c:v>
                  </c:pt>
                  <c:pt idx="22228">
                    <c:v>4</c:v>
                  </c:pt>
                  <c:pt idx="22229">
                    <c:v>3</c:v>
                  </c:pt>
                  <c:pt idx="22230">
                    <c:v>2</c:v>
                  </c:pt>
                  <c:pt idx="22231">
                    <c:v>11</c:v>
                  </c:pt>
                  <c:pt idx="22232">
                    <c:v>5</c:v>
                  </c:pt>
                  <c:pt idx="22233">
                    <c:v>1</c:v>
                  </c:pt>
                  <c:pt idx="22234">
                    <c:v>6</c:v>
                  </c:pt>
                  <c:pt idx="22235">
                    <c:v>6</c:v>
                  </c:pt>
                  <c:pt idx="22236">
                    <c:v>3</c:v>
                  </c:pt>
                  <c:pt idx="22237">
                    <c:v>1</c:v>
                  </c:pt>
                  <c:pt idx="22238">
                    <c:v>18</c:v>
                  </c:pt>
                  <c:pt idx="22239">
                    <c:v>7</c:v>
                  </c:pt>
                  <c:pt idx="22240">
                    <c:v>1</c:v>
                  </c:pt>
                  <c:pt idx="22241">
                    <c:v>15</c:v>
                  </c:pt>
                  <c:pt idx="22242">
                    <c:v>4</c:v>
                  </c:pt>
                  <c:pt idx="22243">
                    <c:v>2</c:v>
                  </c:pt>
                  <c:pt idx="22244">
                    <c:v>1</c:v>
                  </c:pt>
                  <c:pt idx="22245">
                    <c:v>1</c:v>
                  </c:pt>
                  <c:pt idx="22246">
                    <c:v>3</c:v>
                  </c:pt>
                  <c:pt idx="22247">
                    <c:v>5</c:v>
                  </c:pt>
                  <c:pt idx="22248">
                    <c:v>4</c:v>
                  </c:pt>
                  <c:pt idx="22249">
                    <c:v>1</c:v>
                  </c:pt>
                  <c:pt idx="22250">
                    <c:v>1</c:v>
                  </c:pt>
                  <c:pt idx="22251">
                    <c:v>4</c:v>
                  </c:pt>
                  <c:pt idx="22252">
                    <c:v>12</c:v>
                  </c:pt>
                  <c:pt idx="22253">
                    <c:v>1</c:v>
                  </c:pt>
                  <c:pt idx="22254">
                    <c:v>3</c:v>
                  </c:pt>
                  <c:pt idx="22255">
                    <c:v>11</c:v>
                  </c:pt>
                  <c:pt idx="22256">
                    <c:v>2</c:v>
                  </c:pt>
                  <c:pt idx="22257">
                    <c:v>1</c:v>
                  </c:pt>
                  <c:pt idx="22258">
                    <c:v>3</c:v>
                  </c:pt>
                  <c:pt idx="22259">
                    <c:v>4</c:v>
                  </c:pt>
                  <c:pt idx="22260">
                    <c:v>10</c:v>
                  </c:pt>
                  <c:pt idx="22261">
                    <c:v>13</c:v>
                  </c:pt>
                  <c:pt idx="22262">
                    <c:v>1</c:v>
                  </c:pt>
                  <c:pt idx="22263">
                    <c:v>1</c:v>
                  </c:pt>
                  <c:pt idx="22264">
                    <c:v>3</c:v>
                  </c:pt>
                  <c:pt idx="22265">
                    <c:v>1</c:v>
                  </c:pt>
                  <c:pt idx="22266">
                    <c:v>6</c:v>
                  </c:pt>
                  <c:pt idx="22267">
                    <c:v>1</c:v>
                  </c:pt>
                  <c:pt idx="22268">
                    <c:v>5</c:v>
                  </c:pt>
                  <c:pt idx="22269">
                    <c:v>1</c:v>
                  </c:pt>
                  <c:pt idx="22270">
                    <c:v>3</c:v>
                  </c:pt>
                  <c:pt idx="22271">
                    <c:v>6</c:v>
                  </c:pt>
                  <c:pt idx="22272">
                    <c:v>18</c:v>
                  </c:pt>
                  <c:pt idx="22273">
                    <c:v>4</c:v>
                  </c:pt>
                  <c:pt idx="22274">
                    <c:v>2</c:v>
                  </c:pt>
                  <c:pt idx="22275">
                    <c:v>2</c:v>
                  </c:pt>
                  <c:pt idx="22276">
                    <c:v>2</c:v>
                  </c:pt>
                  <c:pt idx="22277">
                    <c:v>6</c:v>
                  </c:pt>
                  <c:pt idx="22278">
                    <c:v>8</c:v>
                  </c:pt>
                  <c:pt idx="22279">
                    <c:v>1</c:v>
                  </c:pt>
                  <c:pt idx="22280">
                    <c:v>6</c:v>
                  </c:pt>
                  <c:pt idx="22281">
                    <c:v>4</c:v>
                  </c:pt>
                  <c:pt idx="22282">
                    <c:v>8</c:v>
                  </c:pt>
                  <c:pt idx="22283">
                    <c:v>4</c:v>
                  </c:pt>
                  <c:pt idx="22284">
                    <c:v>3</c:v>
                  </c:pt>
                  <c:pt idx="22285">
                    <c:v>6</c:v>
                  </c:pt>
                  <c:pt idx="22286">
                    <c:v>3</c:v>
                  </c:pt>
                  <c:pt idx="22287">
                    <c:v>1</c:v>
                  </c:pt>
                  <c:pt idx="22288">
                    <c:v>2</c:v>
                  </c:pt>
                  <c:pt idx="22289">
                    <c:v>1</c:v>
                  </c:pt>
                  <c:pt idx="22290">
                    <c:v>1</c:v>
                  </c:pt>
                  <c:pt idx="22291">
                    <c:v>4</c:v>
                  </c:pt>
                  <c:pt idx="22292">
                    <c:v>2</c:v>
                  </c:pt>
                  <c:pt idx="22293">
                    <c:v>4</c:v>
                  </c:pt>
                  <c:pt idx="22294">
                    <c:v>1</c:v>
                  </c:pt>
                  <c:pt idx="22295">
                    <c:v>7</c:v>
                  </c:pt>
                  <c:pt idx="22296">
                    <c:v>15</c:v>
                  </c:pt>
                  <c:pt idx="22297">
                    <c:v>3</c:v>
                  </c:pt>
                  <c:pt idx="22298">
                    <c:v>1</c:v>
                  </c:pt>
                  <c:pt idx="22299">
                    <c:v>6</c:v>
                  </c:pt>
                  <c:pt idx="22300">
                    <c:v>5</c:v>
                  </c:pt>
                  <c:pt idx="22301">
                    <c:v>1</c:v>
                  </c:pt>
                  <c:pt idx="22302">
                    <c:v>1</c:v>
                  </c:pt>
                  <c:pt idx="22303">
                    <c:v>1</c:v>
                  </c:pt>
                  <c:pt idx="22304">
                    <c:v>3</c:v>
                  </c:pt>
                  <c:pt idx="22305">
                    <c:v>8</c:v>
                  </c:pt>
                  <c:pt idx="22306">
                    <c:v>1</c:v>
                  </c:pt>
                  <c:pt idx="22307">
                    <c:v>9</c:v>
                  </c:pt>
                  <c:pt idx="22308">
                    <c:v>1</c:v>
                  </c:pt>
                  <c:pt idx="22309">
                    <c:v>14</c:v>
                  </c:pt>
                  <c:pt idx="22310">
                    <c:v>1</c:v>
                  </c:pt>
                  <c:pt idx="22311">
                    <c:v>6</c:v>
                  </c:pt>
                  <c:pt idx="22312">
                    <c:v>1</c:v>
                  </c:pt>
                  <c:pt idx="22313">
                    <c:v>13</c:v>
                  </c:pt>
                  <c:pt idx="22314">
                    <c:v>7</c:v>
                  </c:pt>
                  <c:pt idx="22315">
                    <c:v>1</c:v>
                  </c:pt>
                  <c:pt idx="22316">
                    <c:v>5</c:v>
                  </c:pt>
                  <c:pt idx="22317">
                    <c:v>10</c:v>
                  </c:pt>
                  <c:pt idx="22318">
                    <c:v>12</c:v>
                  </c:pt>
                  <c:pt idx="22319">
                    <c:v>5</c:v>
                  </c:pt>
                  <c:pt idx="22320">
                    <c:v>4</c:v>
                  </c:pt>
                  <c:pt idx="22321">
                    <c:v>5</c:v>
                  </c:pt>
                  <c:pt idx="22322">
                    <c:v>1</c:v>
                  </c:pt>
                  <c:pt idx="22323">
                    <c:v>6</c:v>
                  </c:pt>
                  <c:pt idx="22324">
                    <c:v>4</c:v>
                  </c:pt>
                  <c:pt idx="22325">
                    <c:v>13</c:v>
                  </c:pt>
                  <c:pt idx="22326">
                    <c:v>5</c:v>
                  </c:pt>
                  <c:pt idx="22327">
                    <c:v>1</c:v>
                  </c:pt>
                  <c:pt idx="22328">
                    <c:v>1</c:v>
                  </c:pt>
                  <c:pt idx="22329">
                    <c:v>8</c:v>
                  </c:pt>
                  <c:pt idx="22330">
                    <c:v>3</c:v>
                  </c:pt>
                  <c:pt idx="22331">
                    <c:v>2</c:v>
                  </c:pt>
                  <c:pt idx="22332">
                    <c:v>1</c:v>
                  </c:pt>
                  <c:pt idx="22333">
                    <c:v>1</c:v>
                  </c:pt>
                  <c:pt idx="22334">
                    <c:v>5</c:v>
                  </c:pt>
                  <c:pt idx="22335">
                    <c:v>5</c:v>
                  </c:pt>
                  <c:pt idx="22336">
                    <c:v>6</c:v>
                  </c:pt>
                  <c:pt idx="22337">
                    <c:v>1</c:v>
                  </c:pt>
                  <c:pt idx="22338">
                    <c:v>1</c:v>
                  </c:pt>
                  <c:pt idx="22339">
                    <c:v>2</c:v>
                  </c:pt>
                  <c:pt idx="22340">
                    <c:v>2</c:v>
                  </c:pt>
                  <c:pt idx="22341">
                    <c:v>1</c:v>
                  </c:pt>
                  <c:pt idx="22342">
                    <c:v>2</c:v>
                  </c:pt>
                  <c:pt idx="22343">
                    <c:v>5</c:v>
                  </c:pt>
                  <c:pt idx="22344">
                    <c:v>7</c:v>
                  </c:pt>
                  <c:pt idx="22345">
                    <c:v>1</c:v>
                  </c:pt>
                  <c:pt idx="22346">
                    <c:v>1</c:v>
                  </c:pt>
                  <c:pt idx="22347">
                    <c:v>3</c:v>
                  </c:pt>
                  <c:pt idx="22348">
                    <c:v>2</c:v>
                  </c:pt>
                  <c:pt idx="22349">
                    <c:v>2</c:v>
                  </c:pt>
                  <c:pt idx="22350">
                    <c:v>8</c:v>
                  </c:pt>
                  <c:pt idx="22351">
                    <c:v>1</c:v>
                  </c:pt>
                  <c:pt idx="22352">
                    <c:v>3</c:v>
                  </c:pt>
                  <c:pt idx="22353">
                    <c:v>1</c:v>
                  </c:pt>
                  <c:pt idx="22354">
                    <c:v>1</c:v>
                  </c:pt>
                  <c:pt idx="22355">
                    <c:v>2</c:v>
                  </c:pt>
                  <c:pt idx="22356">
                    <c:v>7</c:v>
                  </c:pt>
                  <c:pt idx="22357">
                    <c:v>2</c:v>
                  </c:pt>
                  <c:pt idx="22358">
                    <c:v>4</c:v>
                  </c:pt>
                  <c:pt idx="22359">
                    <c:v>1</c:v>
                  </c:pt>
                  <c:pt idx="22360">
                    <c:v>4</c:v>
                  </c:pt>
                  <c:pt idx="22361">
                    <c:v>1</c:v>
                  </c:pt>
                  <c:pt idx="22362">
                    <c:v>1</c:v>
                  </c:pt>
                  <c:pt idx="22363">
                    <c:v>2</c:v>
                  </c:pt>
                  <c:pt idx="22364">
                    <c:v>1</c:v>
                  </c:pt>
                  <c:pt idx="22365">
                    <c:v>1</c:v>
                  </c:pt>
                  <c:pt idx="22366">
                    <c:v>2</c:v>
                  </c:pt>
                  <c:pt idx="22367">
                    <c:v>2</c:v>
                  </c:pt>
                  <c:pt idx="22368">
                    <c:v>3</c:v>
                  </c:pt>
                  <c:pt idx="22369">
                    <c:v>7</c:v>
                  </c:pt>
                  <c:pt idx="22370">
                    <c:v>1</c:v>
                  </c:pt>
                  <c:pt idx="22371">
                    <c:v>5</c:v>
                  </c:pt>
                  <c:pt idx="22372">
                    <c:v>1</c:v>
                  </c:pt>
                  <c:pt idx="22373">
                    <c:v>3</c:v>
                  </c:pt>
                  <c:pt idx="22374">
                    <c:v>7</c:v>
                  </c:pt>
                  <c:pt idx="22375">
                    <c:v>1</c:v>
                  </c:pt>
                  <c:pt idx="22376">
                    <c:v>5</c:v>
                  </c:pt>
                  <c:pt idx="22377">
                    <c:v>1</c:v>
                  </c:pt>
                  <c:pt idx="22378">
                    <c:v>3</c:v>
                  </c:pt>
                  <c:pt idx="22379">
                    <c:v>3</c:v>
                  </c:pt>
                  <c:pt idx="22380">
                    <c:v>4</c:v>
                  </c:pt>
                  <c:pt idx="22381">
                    <c:v>1</c:v>
                  </c:pt>
                  <c:pt idx="22382">
                    <c:v>2</c:v>
                  </c:pt>
                  <c:pt idx="22383">
                    <c:v>6</c:v>
                  </c:pt>
                  <c:pt idx="22384">
                    <c:v>2</c:v>
                  </c:pt>
                  <c:pt idx="22385">
                    <c:v>6</c:v>
                  </c:pt>
                  <c:pt idx="22386">
                    <c:v>17</c:v>
                  </c:pt>
                  <c:pt idx="22387">
                    <c:v>2</c:v>
                  </c:pt>
                  <c:pt idx="22388">
                    <c:v>3</c:v>
                  </c:pt>
                  <c:pt idx="22389">
                    <c:v>1</c:v>
                  </c:pt>
                  <c:pt idx="22390">
                    <c:v>2</c:v>
                  </c:pt>
                  <c:pt idx="22391">
                    <c:v>6</c:v>
                  </c:pt>
                  <c:pt idx="22392">
                    <c:v>2</c:v>
                  </c:pt>
                  <c:pt idx="22393">
                    <c:v>2</c:v>
                  </c:pt>
                  <c:pt idx="22394">
                    <c:v>4</c:v>
                  </c:pt>
                  <c:pt idx="22395">
                    <c:v>1</c:v>
                  </c:pt>
                  <c:pt idx="22396">
                    <c:v>4</c:v>
                  </c:pt>
                  <c:pt idx="22397">
                    <c:v>1</c:v>
                  </c:pt>
                  <c:pt idx="22398">
                    <c:v>2</c:v>
                  </c:pt>
                  <c:pt idx="22399">
                    <c:v>4</c:v>
                  </c:pt>
                  <c:pt idx="22400">
                    <c:v>2</c:v>
                  </c:pt>
                  <c:pt idx="22401">
                    <c:v>3</c:v>
                  </c:pt>
                  <c:pt idx="22402">
                    <c:v>6</c:v>
                  </c:pt>
                  <c:pt idx="22403">
                    <c:v>1</c:v>
                  </c:pt>
                  <c:pt idx="22404">
                    <c:v>2</c:v>
                  </c:pt>
                  <c:pt idx="22405">
                    <c:v>1</c:v>
                  </c:pt>
                  <c:pt idx="22406">
                    <c:v>1</c:v>
                  </c:pt>
                  <c:pt idx="22407">
                    <c:v>3</c:v>
                  </c:pt>
                  <c:pt idx="22408">
                    <c:v>2</c:v>
                  </c:pt>
                  <c:pt idx="22409">
                    <c:v>4</c:v>
                  </c:pt>
                  <c:pt idx="22410">
                    <c:v>9</c:v>
                  </c:pt>
                  <c:pt idx="22411">
                    <c:v>3</c:v>
                  </c:pt>
                  <c:pt idx="22412">
                    <c:v>3</c:v>
                  </c:pt>
                  <c:pt idx="22413">
                    <c:v>4</c:v>
                  </c:pt>
                  <c:pt idx="22414">
                    <c:v>6</c:v>
                  </c:pt>
                  <c:pt idx="22415">
                    <c:v>6</c:v>
                  </c:pt>
                  <c:pt idx="22416">
                    <c:v>1</c:v>
                  </c:pt>
                  <c:pt idx="22417">
                    <c:v>14</c:v>
                  </c:pt>
                  <c:pt idx="22418">
                    <c:v>7</c:v>
                  </c:pt>
                  <c:pt idx="22419">
                    <c:v>3</c:v>
                  </c:pt>
                  <c:pt idx="22420">
                    <c:v>2</c:v>
                  </c:pt>
                  <c:pt idx="22421">
                    <c:v>9</c:v>
                  </c:pt>
                  <c:pt idx="22422">
                    <c:v>3</c:v>
                  </c:pt>
                  <c:pt idx="22423">
                    <c:v>1</c:v>
                  </c:pt>
                  <c:pt idx="22424">
                    <c:v>2</c:v>
                  </c:pt>
                  <c:pt idx="22425">
                    <c:v>2</c:v>
                  </c:pt>
                  <c:pt idx="22426">
                    <c:v>3</c:v>
                  </c:pt>
                  <c:pt idx="22427">
                    <c:v>2</c:v>
                  </c:pt>
                  <c:pt idx="22428">
                    <c:v>5</c:v>
                  </c:pt>
                  <c:pt idx="22429">
                    <c:v>8</c:v>
                  </c:pt>
                  <c:pt idx="22430">
                    <c:v>1</c:v>
                  </c:pt>
                  <c:pt idx="22431">
                    <c:v>1</c:v>
                  </c:pt>
                  <c:pt idx="22432">
                    <c:v>3</c:v>
                  </c:pt>
                  <c:pt idx="22433">
                    <c:v>5</c:v>
                  </c:pt>
                  <c:pt idx="22434">
                    <c:v>1</c:v>
                  </c:pt>
                  <c:pt idx="22435">
                    <c:v>5</c:v>
                  </c:pt>
                  <c:pt idx="22436">
                    <c:v>4</c:v>
                  </c:pt>
                  <c:pt idx="22437">
                    <c:v>1</c:v>
                  </c:pt>
                  <c:pt idx="22438">
                    <c:v>1</c:v>
                  </c:pt>
                  <c:pt idx="22439">
                    <c:v>3</c:v>
                  </c:pt>
                  <c:pt idx="22440">
                    <c:v>8</c:v>
                  </c:pt>
                  <c:pt idx="22441">
                    <c:v>5</c:v>
                  </c:pt>
                  <c:pt idx="22442">
                    <c:v>2</c:v>
                  </c:pt>
                  <c:pt idx="22443">
                    <c:v>4</c:v>
                  </c:pt>
                  <c:pt idx="22444">
                    <c:v>7</c:v>
                  </c:pt>
                  <c:pt idx="22445">
                    <c:v>11</c:v>
                  </c:pt>
                  <c:pt idx="22446">
                    <c:v>10</c:v>
                  </c:pt>
                  <c:pt idx="22447">
                    <c:v>1</c:v>
                  </c:pt>
                  <c:pt idx="22448">
                    <c:v>14</c:v>
                  </c:pt>
                  <c:pt idx="22449">
                    <c:v>6</c:v>
                  </c:pt>
                  <c:pt idx="22450">
                    <c:v>4</c:v>
                  </c:pt>
                  <c:pt idx="22451">
                    <c:v>1</c:v>
                  </c:pt>
                  <c:pt idx="22452">
                    <c:v>2</c:v>
                  </c:pt>
                  <c:pt idx="22453">
                    <c:v>1</c:v>
                  </c:pt>
                  <c:pt idx="22454">
                    <c:v>1</c:v>
                  </c:pt>
                  <c:pt idx="22455">
                    <c:v>8</c:v>
                  </c:pt>
                  <c:pt idx="22456">
                    <c:v>2</c:v>
                  </c:pt>
                  <c:pt idx="22457">
                    <c:v>1</c:v>
                  </c:pt>
                  <c:pt idx="22458">
                    <c:v>1</c:v>
                  </c:pt>
                  <c:pt idx="22459">
                    <c:v>2</c:v>
                  </c:pt>
                  <c:pt idx="22460">
                    <c:v>9</c:v>
                  </c:pt>
                  <c:pt idx="22461">
                    <c:v>1</c:v>
                  </c:pt>
                  <c:pt idx="22462">
                    <c:v>6</c:v>
                  </c:pt>
                  <c:pt idx="22463">
                    <c:v>1</c:v>
                  </c:pt>
                  <c:pt idx="22464">
                    <c:v>1</c:v>
                  </c:pt>
                  <c:pt idx="22465">
                    <c:v>10</c:v>
                  </c:pt>
                  <c:pt idx="22466">
                    <c:v>9</c:v>
                  </c:pt>
                  <c:pt idx="22467">
                    <c:v>3</c:v>
                  </c:pt>
                  <c:pt idx="22468">
                    <c:v>12</c:v>
                  </c:pt>
                  <c:pt idx="22469">
                    <c:v>8</c:v>
                  </c:pt>
                  <c:pt idx="22470">
                    <c:v>5</c:v>
                  </c:pt>
                  <c:pt idx="22471">
                    <c:v>9</c:v>
                  </c:pt>
                  <c:pt idx="22472">
                    <c:v>1</c:v>
                  </c:pt>
                  <c:pt idx="22473">
                    <c:v>2</c:v>
                  </c:pt>
                  <c:pt idx="22474">
                    <c:v>3</c:v>
                  </c:pt>
                  <c:pt idx="22475">
                    <c:v>7</c:v>
                  </c:pt>
                  <c:pt idx="22476">
                    <c:v>2</c:v>
                  </c:pt>
                  <c:pt idx="22477">
                    <c:v>4</c:v>
                  </c:pt>
                  <c:pt idx="22478">
                    <c:v>2</c:v>
                  </c:pt>
                  <c:pt idx="22479">
                    <c:v>4</c:v>
                  </c:pt>
                  <c:pt idx="22480">
                    <c:v>1</c:v>
                  </c:pt>
                  <c:pt idx="22481">
                    <c:v>1</c:v>
                  </c:pt>
                  <c:pt idx="22482">
                    <c:v>1</c:v>
                  </c:pt>
                  <c:pt idx="22483">
                    <c:v>1</c:v>
                  </c:pt>
                  <c:pt idx="22484">
                    <c:v>1</c:v>
                  </c:pt>
                  <c:pt idx="22485">
                    <c:v>1</c:v>
                  </c:pt>
                  <c:pt idx="22486">
                    <c:v>2</c:v>
                  </c:pt>
                  <c:pt idx="22487">
                    <c:v>1</c:v>
                  </c:pt>
                  <c:pt idx="22488">
                    <c:v>1</c:v>
                  </c:pt>
                  <c:pt idx="22489">
                    <c:v>2</c:v>
                  </c:pt>
                  <c:pt idx="22490">
                    <c:v>3</c:v>
                  </c:pt>
                  <c:pt idx="22491">
                    <c:v>1</c:v>
                  </c:pt>
                  <c:pt idx="22492">
                    <c:v>1</c:v>
                  </c:pt>
                  <c:pt idx="22493">
                    <c:v>2</c:v>
                  </c:pt>
                  <c:pt idx="22494">
                    <c:v>3</c:v>
                  </c:pt>
                  <c:pt idx="22495">
                    <c:v>3</c:v>
                  </c:pt>
                  <c:pt idx="22496">
                    <c:v>3</c:v>
                  </c:pt>
                  <c:pt idx="22497">
                    <c:v>1</c:v>
                  </c:pt>
                  <c:pt idx="22498">
                    <c:v>1</c:v>
                  </c:pt>
                  <c:pt idx="22499">
                    <c:v>1</c:v>
                  </c:pt>
                  <c:pt idx="22500">
                    <c:v>1</c:v>
                  </c:pt>
                  <c:pt idx="22501">
                    <c:v>1</c:v>
                  </c:pt>
                  <c:pt idx="22502">
                    <c:v>2</c:v>
                  </c:pt>
                  <c:pt idx="22503">
                    <c:v>1</c:v>
                  </c:pt>
                  <c:pt idx="22504">
                    <c:v>1</c:v>
                  </c:pt>
                  <c:pt idx="22505">
                    <c:v>6</c:v>
                  </c:pt>
                  <c:pt idx="22506">
                    <c:v>1</c:v>
                  </c:pt>
                  <c:pt idx="22507">
                    <c:v>2</c:v>
                  </c:pt>
                  <c:pt idx="22508">
                    <c:v>6</c:v>
                  </c:pt>
                  <c:pt idx="22509">
                    <c:v>6</c:v>
                  </c:pt>
                  <c:pt idx="22510">
                    <c:v>1</c:v>
                  </c:pt>
                  <c:pt idx="22511">
                    <c:v>4</c:v>
                  </c:pt>
                  <c:pt idx="22512">
                    <c:v>2</c:v>
                  </c:pt>
                  <c:pt idx="22513">
                    <c:v>8</c:v>
                  </c:pt>
                  <c:pt idx="22514">
                    <c:v>4</c:v>
                  </c:pt>
                  <c:pt idx="22515">
                    <c:v>2</c:v>
                  </c:pt>
                  <c:pt idx="22516">
                    <c:v>3</c:v>
                  </c:pt>
                  <c:pt idx="22517">
                    <c:v>1</c:v>
                  </c:pt>
                  <c:pt idx="22518">
                    <c:v>8</c:v>
                  </c:pt>
                  <c:pt idx="22519">
                    <c:v>3</c:v>
                  </c:pt>
                  <c:pt idx="22520">
                    <c:v>5</c:v>
                  </c:pt>
                  <c:pt idx="22521">
                    <c:v>8</c:v>
                  </c:pt>
                  <c:pt idx="22522">
                    <c:v>2</c:v>
                  </c:pt>
                  <c:pt idx="22523">
                    <c:v>1</c:v>
                  </c:pt>
                  <c:pt idx="22524">
                    <c:v>6</c:v>
                  </c:pt>
                  <c:pt idx="22525">
                    <c:v>1</c:v>
                  </c:pt>
                  <c:pt idx="22526">
                    <c:v>7</c:v>
                  </c:pt>
                  <c:pt idx="22527">
                    <c:v>3</c:v>
                  </c:pt>
                  <c:pt idx="22528">
                    <c:v>1</c:v>
                  </c:pt>
                  <c:pt idx="22529">
                    <c:v>5</c:v>
                  </c:pt>
                  <c:pt idx="22530">
                    <c:v>1</c:v>
                  </c:pt>
                  <c:pt idx="22531">
                    <c:v>4</c:v>
                  </c:pt>
                  <c:pt idx="22532">
                    <c:v>1</c:v>
                  </c:pt>
                  <c:pt idx="22533">
                    <c:v>2</c:v>
                  </c:pt>
                  <c:pt idx="22534">
                    <c:v>5</c:v>
                  </c:pt>
                  <c:pt idx="22535">
                    <c:v>1</c:v>
                  </c:pt>
                  <c:pt idx="22536">
                    <c:v>2</c:v>
                  </c:pt>
                  <c:pt idx="22537">
                    <c:v>1</c:v>
                  </c:pt>
                  <c:pt idx="22538">
                    <c:v>5</c:v>
                  </c:pt>
                  <c:pt idx="22539">
                    <c:v>1</c:v>
                  </c:pt>
                  <c:pt idx="22540">
                    <c:v>4</c:v>
                  </c:pt>
                  <c:pt idx="22541">
                    <c:v>3</c:v>
                  </c:pt>
                  <c:pt idx="22542">
                    <c:v>4</c:v>
                  </c:pt>
                  <c:pt idx="22543">
                    <c:v>2</c:v>
                  </c:pt>
                  <c:pt idx="22544">
                    <c:v>2</c:v>
                  </c:pt>
                  <c:pt idx="22545">
                    <c:v>2</c:v>
                  </c:pt>
                  <c:pt idx="22546">
                    <c:v>5</c:v>
                  </c:pt>
                  <c:pt idx="22547">
                    <c:v>12</c:v>
                  </c:pt>
                  <c:pt idx="22548">
                    <c:v>2</c:v>
                  </c:pt>
                  <c:pt idx="22549">
                    <c:v>4</c:v>
                  </c:pt>
                  <c:pt idx="22550">
                    <c:v>2</c:v>
                  </c:pt>
                  <c:pt idx="22551">
                    <c:v>2</c:v>
                  </c:pt>
                  <c:pt idx="22552">
                    <c:v>8</c:v>
                  </c:pt>
                  <c:pt idx="22553">
                    <c:v>1</c:v>
                  </c:pt>
                  <c:pt idx="22554">
                    <c:v>2</c:v>
                  </c:pt>
                  <c:pt idx="22555">
                    <c:v>4</c:v>
                  </c:pt>
                  <c:pt idx="22556">
                    <c:v>3</c:v>
                  </c:pt>
                  <c:pt idx="22557">
                    <c:v>1</c:v>
                  </c:pt>
                  <c:pt idx="22558">
                    <c:v>1</c:v>
                  </c:pt>
                  <c:pt idx="22559">
                    <c:v>4</c:v>
                  </c:pt>
                  <c:pt idx="22560">
                    <c:v>1</c:v>
                  </c:pt>
                  <c:pt idx="22561">
                    <c:v>5</c:v>
                  </c:pt>
                  <c:pt idx="22562">
                    <c:v>5</c:v>
                  </c:pt>
                  <c:pt idx="22563">
                    <c:v>4</c:v>
                  </c:pt>
                  <c:pt idx="22564">
                    <c:v>3</c:v>
                  </c:pt>
                  <c:pt idx="22565">
                    <c:v>1</c:v>
                  </c:pt>
                  <c:pt idx="22566">
                    <c:v>8</c:v>
                  </c:pt>
                  <c:pt idx="22567">
                    <c:v>9</c:v>
                  </c:pt>
                  <c:pt idx="22568">
                    <c:v>2</c:v>
                  </c:pt>
                  <c:pt idx="22569">
                    <c:v>1</c:v>
                  </c:pt>
                  <c:pt idx="22570">
                    <c:v>3</c:v>
                  </c:pt>
                  <c:pt idx="22571">
                    <c:v>8</c:v>
                  </c:pt>
                  <c:pt idx="22572">
                    <c:v>1</c:v>
                  </c:pt>
                  <c:pt idx="22573">
                    <c:v>1</c:v>
                  </c:pt>
                  <c:pt idx="22574">
                    <c:v>1</c:v>
                  </c:pt>
                  <c:pt idx="22575">
                    <c:v>2</c:v>
                  </c:pt>
                  <c:pt idx="22576">
                    <c:v>3</c:v>
                  </c:pt>
                  <c:pt idx="22577">
                    <c:v>1</c:v>
                  </c:pt>
                  <c:pt idx="22578">
                    <c:v>7</c:v>
                  </c:pt>
                  <c:pt idx="22579">
                    <c:v>6</c:v>
                  </c:pt>
                  <c:pt idx="22580">
                    <c:v>4</c:v>
                  </c:pt>
                  <c:pt idx="22581">
                    <c:v>4</c:v>
                  </c:pt>
                  <c:pt idx="22582">
                    <c:v>3</c:v>
                  </c:pt>
                  <c:pt idx="22583">
                    <c:v>11</c:v>
                  </c:pt>
                  <c:pt idx="22584">
                    <c:v>4</c:v>
                  </c:pt>
                  <c:pt idx="22585">
                    <c:v>2</c:v>
                  </c:pt>
                  <c:pt idx="22586">
                    <c:v>2</c:v>
                  </c:pt>
                  <c:pt idx="22587">
                    <c:v>8</c:v>
                  </c:pt>
                  <c:pt idx="22588">
                    <c:v>6</c:v>
                  </c:pt>
                  <c:pt idx="22589">
                    <c:v>3</c:v>
                  </c:pt>
                  <c:pt idx="22590">
                    <c:v>1</c:v>
                  </c:pt>
                  <c:pt idx="22591">
                    <c:v>2</c:v>
                  </c:pt>
                  <c:pt idx="22592">
                    <c:v>6</c:v>
                  </c:pt>
                  <c:pt idx="22593">
                    <c:v>12</c:v>
                  </c:pt>
                  <c:pt idx="22594">
                    <c:v>1</c:v>
                  </c:pt>
                  <c:pt idx="22595">
                    <c:v>2</c:v>
                  </c:pt>
                  <c:pt idx="22596">
                    <c:v>2</c:v>
                  </c:pt>
                  <c:pt idx="22597">
                    <c:v>1</c:v>
                  </c:pt>
                  <c:pt idx="22598">
                    <c:v>2</c:v>
                  </c:pt>
                  <c:pt idx="22599">
                    <c:v>2</c:v>
                  </c:pt>
                  <c:pt idx="22600">
                    <c:v>1</c:v>
                  </c:pt>
                  <c:pt idx="22601">
                    <c:v>1</c:v>
                  </c:pt>
                  <c:pt idx="22602">
                    <c:v>1</c:v>
                  </c:pt>
                  <c:pt idx="22603">
                    <c:v>6</c:v>
                  </c:pt>
                  <c:pt idx="22604">
                    <c:v>1</c:v>
                  </c:pt>
                  <c:pt idx="22605">
                    <c:v>3</c:v>
                  </c:pt>
                  <c:pt idx="22606">
                    <c:v>1</c:v>
                  </c:pt>
                  <c:pt idx="22607">
                    <c:v>1</c:v>
                  </c:pt>
                  <c:pt idx="22608">
                    <c:v>1</c:v>
                  </c:pt>
                  <c:pt idx="22609">
                    <c:v>5</c:v>
                  </c:pt>
                  <c:pt idx="22610">
                    <c:v>8</c:v>
                  </c:pt>
                  <c:pt idx="22611">
                    <c:v>4</c:v>
                  </c:pt>
                  <c:pt idx="22612">
                    <c:v>1</c:v>
                  </c:pt>
                  <c:pt idx="22613">
                    <c:v>1</c:v>
                  </c:pt>
                  <c:pt idx="22614">
                    <c:v>3</c:v>
                  </c:pt>
                  <c:pt idx="22615">
                    <c:v>3</c:v>
                  </c:pt>
                  <c:pt idx="22616">
                    <c:v>3</c:v>
                  </c:pt>
                  <c:pt idx="22617">
                    <c:v>2</c:v>
                  </c:pt>
                  <c:pt idx="22618">
                    <c:v>4</c:v>
                  </c:pt>
                  <c:pt idx="22619">
                    <c:v>1</c:v>
                  </c:pt>
                  <c:pt idx="22620">
                    <c:v>3</c:v>
                  </c:pt>
                  <c:pt idx="22621">
                    <c:v>2</c:v>
                  </c:pt>
                  <c:pt idx="22622">
                    <c:v>6</c:v>
                  </c:pt>
                  <c:pt idx="22623">
                    <c:v>1</c:v>
                  </c:pt>
                  <c:pt idx="22624">
                    <c:v>1</c:v>
                  </c:pt>
                  <c:pt idx="22625">
                    <c:v>1</c:v>
                  </c:pt>
                  <c:pt idx="22626">
                    <c:v>12</c:v>
                  </c:pt>
                  <c:pt idx="22627">
                    <c:v>2</c:v>
                  </c:pt>
                  <c:pt idx="22628">
                    <c:v>1</c:v>
                  </c:pt>
                  <c:pt idx="22629">
                    <c:v>3</c:v>
                  </c:pt>
                  <c:pt idx="22630">
                    <c:v>3</c:v>
                  </c:pt>
                  <c:pt idx="22631">
                    <c:v>3</c:v>
                  </c:pt>
                  <c:pt idx="22632">
                    <c:v>2</c:v>
                  </c:pt>
                  <c:pt idx="22633">
                    <c:v>1</c:v>
                  </c:pt>
                  <c:pt idx="22634">
                    <c:v>7</c:v>
                  </c:pt>
                  <c:pt idx="22635">
                    <c:v>3</c:v>
                  </c:pt>
                  <c:pt idx="22636">
                    <c:v>1</c:v>
                  </c:pt>
                  <c:pt idx="22637">
                    <c:v>2</c:v>
                  </c:pt>
                  <c:pt idx="22638">
                    <c:v>2</c:v>
                  </c:pt>
                  <c:pt idx="22639">
                    <c:v>2</c:v>
                  </c:pt>
                  <c:pt idx="22640">
                    <c:v>4</c:v>
                  </c:pt>
                  <c:pt idx="22641">
                    <c:v>2</c:v>
                  </c:pt>
                  <c:pt idx="22642">
                    <c:v>1</c:v>
                  </c:pt>
                  <c:pt idx="22643">
                    <c:v>4</c:v>
                  </c:pt>
                  <c:pt idx="22644">
                    <c:v>1</c:v>
                  </c:pt>
                  <c:pt idx="22645">
                    <c:v>1</c:v>
                  </c:pt>
                  <c:pt idx="22646">
                    <c:v>1</c:v>
                  </c:pt>
                  <c:pt idx="22647">
                    <c:v>3</c:v>
                  </c:pt>
                  <c:pt idx="22648">
                    <c:v>2</c:v>
                  </c:pt>
                  <c:pt idx="22649">
                    <c:v>5</c:v>
                  </c:pt>
                  <c:pt idx="22650">
                    <c:v>1</c:v>
                  </c:pt>
                  <c:pt idx="22651">
                    <c:v>1</c:v>
                  </c:pt>
                  <c:pt idx="22652">
                    <c:v>5</c:v>
                  </c:pt>
                  <c:pt idx="22653">
                    <c:v>1</c:v>
                  </c:pt>
                  <c:pt idx="22654">
                    <c:v>5</c:v>
                  </c:pt>
                  <c:pt idx="22655">
                    <c:v>3</c:v>
                  </c:pt>
                  <c:pt idx="22656">
                    <c:v>8</c:v>
                  </c:pt>
                  <c:pt idx="22657">
                    <c:v>2</c:v>
                  </c:pt>
                  <c:pt idx="22658">
                    <c:v>18</c:v>
                  </c:pt>
                  <c:pt idx="22659">
                    <c:v>2</c:v>
                  </c:pt>
                  <c:pt idx="22660">
                    <c:v>4</c:v>
                  </c:pt>
                  <c:pt idx="22661">
                    <c:v>7</c:v>
                  </c:pt>
                  <c:pt idx="22662">
                    <c:v>7</c:v>
                  </c:pt>
                  <c:pt idx="22663">
                    <c:v>3</c:v>
                  </c:pt>
                  <c:pt idx="22664">
                    <c:v>17</c:v>
                  </c:pt>
                  <c:pt idx="22665">
                    <c:v>1</c:v>
                  </c:pt>
                  <c:pt idx="22666">
                    <c:v>1</c:v>
                  </c:pt>
                  <c:pt idx="22667">
                    <c:v>2</c:v>
                  </c:pt>
                  <c:pt idx="22668">
                    <c:v>6</c:v>
                  </c:pt>
                  <c:pt idx="22669">
                    <c:v>6</c:v>
                  </c:pt>
                  <c:pt idx="22670">
                    <c:v>4</c:v>
                  </c:pt>
                  <c:pt idx="22671">
                    <c:v>6</c:v>
                  </c:pt>
                  <c:pt idx="22672">
                    <c:v>5</c:v>
                  </c:pt>
                  <c:pt idx="22673">
                    <c:v>1</c:v>
                  </c:pt>
                  <c:pt idx="22674">
                    <c:v>2</c:v>
                  </c:pt>
                  <c:pt idx="22675">
                    <c:v>3</c:v>
                  </c:pt>
                  <c:pt idx="22676">
                    <c:v>6</c:v>
                  </c:pt>
                  <c:pt idx="22677">
                    <c:v>1</c:v>
                  </c:pt>
                  <c:pt idx="22678">
                    <c:v>3</c:v>
                  </c:pt>
                  <c:pt idx="22679">
                    <c:v>5</c:v>
                  </c:pt>
                  <c:pt idx="22680">
                    <c:v>5</c:v>
                  </c:pt>
                  <c:pt idx="22681">
                    <c:v>1</c:v>
                  </c:pt>
                  <c:pt idx="22682">
                    <c:v>3</c:v>
                  </c:pt>
                  <c:pt idx="22683">
                    <c:v>1</c:v>
                  </c:pt>
                  <c:pt idx="22684">
                    <c:v>1</c:v>
                  </c:pt>
                  <c:pt idx="22685">
                    <c:v>2</c:v>
                  </c:pt>
                  <c:pt idx="22686">
                    <c:v>10</c:v>
                  </c:pt>
                  <c:pt idx="22687">
                    <c:v>2</c:v>
                  </c:pt>
                  <c:pt idx="22688">
                    <c:v>1</c:v>
                  </c:pt>
                  <c:pt idx="22689">
                    <c:v>1</c:v>
                  </c:pt>
                  <c:pt idx="22690">
                    <c:v>1</c:v>
                  </c:pt>
                  <c:pt idx="22691">
                    <c:v>1</c:v>
                  </c:pt>
                  <c:pt idx="22692">
                    <c:v>5</c:v>
                  </c:pt>
                  <c:pt idx="22693">
                    <c:v>3</c:v>
                  </c:pt>
                  <c:pt idx="22694">
                    <c:v>3</c:v>
                  </c:pt>
                  <c:pt idx="22695">
                    <c:v>11</c:v>
                  </c:pt>
                  <c:pt idx="22696">
                    <c:v>3</c:v>
                  </c:pt>
                  <c:pt idx="22697">
                    <c:v>1</c:v>
                  </c:pt>
                  <c:pt idx="22698">
                    <c:v>5</c:v>
                  </c:pt>
                  <c:pt idx="22699">
                    <c:v>2</c:v>
                  </c:pt>
                  <c:pt idx="22700">
                    <c:v>3</c:v>
                  </c:pt>
                  <c:pt idx="22701">
                    <c:v>4</c:v>
                  </c:pt>
                  <c:pt idx="22702">
                    <c:v>7</c:v>
                  </c:pt>
                  <c:pt idx="22703">
                    <c:v>4</c:v>
                  </c:pt>
                  <c:pt idx="22704">
                    <c:v>6</c:v>
                  </c:pt>
                  <c:pt idx="22705">
                    <c:v>2</c:v>
                  </c:pt>
                  <c:pt idx="22706">
                    <c:v>1</c:v>
                  </c:pt>
                  <c:pt idx="22707">
                    <c:v>3</c:v>
                  </c:pt>
                  <c:pt idx="22708">
                    <c:v>1</c:v>
                  </c:pt>
                  <c:pt idx="22709">
                    <c:v>6</c:v>
                  </c:pt>
                  <c:pt idx="22710">
                    <c:v>3</c:v>
                  </c:pt>
                  <c:pt idx="22711">
                    <c:v>2</c:v>
                  </c:pt>
                  <c:pt idx="22712">
                    <c:v>6</c:v>
                  </c:pt>
                  <c:pt idx="22713">
                    <c:v>3</c:v>
                  </c:pt>
                  <c:pt idx="22714">
                    <c:v>2</c:v>
                  </c:pt>
                  <c:pt idx="22715">
                    <c:v>3</c:v>
                  </c:pt>
                  <c:pt idx="22716">
                    <c:v>1</c:v>
                  </c:pt>
                  <c:pt idx="22717">
                    <c:v>1</c:v>
                  </c:pt>
                  <c:pt idx="22718">
                    <c:v>8</c:v>
                  </c:pt>
                  <c:pt idx="22719">
                    <c:v>1</c:v>
                  </c:pt>
                  <c:pt idx="22720">
                    <c:v>2</c:v>
                  </c:pt>
                  <c:pt idx="22721">
                    <c:v>1</c:v>
                  </c:pt>
                  <c:pt idx="22722">
                    <c:v>1</c:v>
                  </c:pt>
                  <c:pt idx="22723">
                    <c:v>3</c:v>
                  </c:pt>
                  <c:pt idx="22724">
                    <c:v>10</c:v>
                  </c:pt>
                  <c:pt idx="22725">
                    <c:v>2</c:v>
                  </c:pt>
                  <c:pt idx="22726">
                    <c:v>4</c:v>
                  </c:pt>
                  <c:pt idx="22727">
                    <c:v>3</c:v>
                  </c:pt>
                  <c:pt idx="22728">
                    <c:v>2</c:v>
                  </c:pt>
                  <c:pt idx="22729">
                    <c:v>5</c:v>
                  </c:pt>
                  <c:pt idx="22730">
                    <c:v>12</c:v>
                  </c:pt>
                  <c:pt idx="22731">
                    <c:v>1</c:v>
                  </c:pt>
                  <c:pt idx="22732">
                    <c:v>1</c:v>
                  </c:pt>
                  <c:pt idx="22733">
                    <c:v>2</c:v>
                  </c:pt>
                  <c:pt idx="22734">
                    <c:v>4</c:v>
                  </c:pt>
                  <c:pt idx="22735">
                    <c:v>7</c:v>
                  </c:pt>
                  <c:pt idx="22736">
                    <c:v>8</c:v>
                  </c:pt>
                  <c:pt idx="22737">
                    <c:v>4</c:v>
                  </c:pt>
                  <c:pt idx="22738">
                    <c:v>2</c:v>
                  </c:pt>
                  <c:pt idx="22739">
                    <c:v>8</c:v>
                  </c:pt>
                  <c:pt idx="22740">
                    <c:v>5</c:v>
                  </c:pt>
                  <c:pt idx="22741">
                    <c:v>4</c:v>
                  </c:pt>
                  <c:pt idx="22742">
                    <c:v>1</c:v>
                  </c:pt>
                  <c:pt idx="22743">
                    <c:v>3</c:v>
                  </c:pt>
                  <c:pt idx="22744">
                    <c:v>1</c:v>
                  </c:pt>
                  <c:pt idx="22745">
                    <c:v>2</c:v>
                  </c:pt>
                  <c:pt idx="22746">
                    <c:v>11</c:v>
                  </c:pt>
                  <c:pt idx="22747">
                    <c:v>3</c:v>
                  </c:pt>
                  <c:pt idx="22748">
                    <c:v>5</c:v>
                  </c:pt>
                  <c:pt idx="22749">
                    <c:v>4</c:v>
                  </c:pt>
                  <c:pt idx="22750">
                    <c:v>2</c:v>
                  </c:pt>
                  <c:pt idx="22751">
                    <c:v>1</c:v>
                  </c:pt>
                  <c:pt idx="22752">
                    <c:v>11</c:v>
                  </c:pt>
                  <c:pt idx="22753">
                    <c:v>8</c:v>
                  </c:pt>
                  <c:pt idx="22754">
                    <c:v>1</c:v>
                  </c:pt>
                  <c:pt idx="22755">
                    <c:v>2</c:v>
                  </c:pt>
                  <c:pt idx="22756">
                    <c:v>3</c:v>
                  </c:pt>
                  <c:pt idx="22757">
                    <c:v>1</c:v>
                  </c:pt>
                  <c:pt idx="22758">
                    <c:v>3</c:v>
                  </c:pt>
                  <c:pt idx="22759">
                    <c:v>5</c:v>
                  </c:pt>
                  <c:pt idx="22760">
                    <c:v>3</c:v>
                  </c:pt>
                  <c:pt idx="22761">
                    <c:v>6</c:v>
                  </c:pt>
                  <c:pt idx="22762">
                    <c:v>2</c:v>
                  </c:pt>
                  <c:pt idx="22763">
                    <c:v>1</c:v>
                  </c:pt>
                  <c:pt idx="22764">
                    <c:v>2</c:v>
                  </c:pt>
                  <c:pt idx="22765">
                    <c:v>4</c:v>
                  </c:pt>
                  <c:pt idx="22766">
                    <c:v>6</c:v>
                  </c:pt>
                  <c:pt idx="22767">
                    <c:v>11</c:v>
                  </c:pt>
                  <c:pt idx="22768">
                    <c:v>1</c:v>
                  </c:pt>
                  <c:pt idx="22769">
                    <c:v>3</c:v>
                  </c:pt>
                  <c:pt idx="22770">
                    <c:v>1</c:v>
                  </c:pt>
                  <c:pt idx="22771">
                    <c:v>3</c:v>
                  </c:pt>
                  <c:pt idx="22772">
                    <c:v>1</c:v>
                  </c:pt>
                  <c:pt idx="22773">
                    <c:v>7</c:v>
                  </c:pt>
                  <c:pt idx="22774">
                    <c:v>10</c:v>
                  </c:pt>
                  <c:pt idx="22775">
                    <c:v>5</c:v>
                  </c:pt>
                  <c:pt idx="22776">
                    <c:v>6</c:v>
                  </c:pt>
                  <c:pt idx="22777">
                    <c:v>4</c:v>
                  </c:pt>
                  <c:pt idx="22778">
                    <c:v>3</c:v>
                  </c:pt>
                  <c:pt idx="22779">
                    <c:v>4</c:v>
                  </c:pt>
                  <c:pt idx="22780">
                    <c:v>4</c:v>
                  </c:pt>
                  <c:pt idx="22781">
                    <c:v>1</c:v>
                  </c:pt>
                  <c:pt idx="22782">
                    <c:v>7</c:v>
                  </c:pt>
                  <c:pt idx="22783">
                    <c:v>1</c:v>
                  </c:pt>
                  <c:pt idx="22784">
                    <c:v>3</c:v>
                  </c:pt>
                  <c:pt idx="22785">
                    <c:v>5</c:v>
                  </c:pt>
                  <c:pt idx="22786">
                    <c:v>1</c:v>
                  </c:pt>
                  <c:pt idx="22787">
                    <c:v>1</c:v>
                  </c:pt>
                  <c:pt idx="22788">
                    <c:v>4</c:v>
                  </c:pt>
                  <c:pt idx="22789">
                    <c:v>9</c:v>
                  </c:pt>
                  <c:pt idx="22790">
                    <c:v>6</c:v>
                  </c:pt>
                  <c:pt idx="22791">
                    <c:v>1</c:v>
                  </c:pt>
                  <c:pt idx="22792">
                    <c:v>1</c:v>
                  </c:pt>
                  <c:pt idx="22793">
                    <c:v>5</c:v>
                  </c:pt>
                  <c:pt idx="22794">
                    <c:v>3</c:v>
                  </c:pt>
                  <c:pt idx="22795">
                    <c:v>1</c:v>
                  </c:pt>
                  <c:pt idx="22796">
                    <c:v>2</c:v>
                  </c:pt>
                  <c:pt idx="22797">
                    <c:v>1</c:v>
                  </c:pt>
                  <c:pt idx="22798">
                    <c:v>6</c:v>
                  </c:pt>
                  <c:pt idx="22799">
                    <c:v>1</c:v>
                  </c:pt>
                  <c:pt idx="22800">
                    <c:v>1</c:v>
                  </c:pt>
                  <c:pt idx="22801">
                    <c:v>5</c:v>
                  </c:pt>
                  <c:pt idx="22802">
                    <c:v>1</c:v>
                  </c:pt>
                  <c:pt idx="22803">
                    <c:v>1</c:v>
                  </c:pt>
                  <c:pt idx="22804">
                    <c:v>1</c:v>
                  </c:pt>
                  <c:pt idx="22805">
                    <c:v>1</c:v>
                  </c:pt>
                  <c:pt idx="22806">
                    <c:v>1</c:v>
                  </c:pt>
                  <c:pt idx="22807">
                    <c:v>4</c:v>
                  </c:pt>
                  <c:pt idx="22808">
                    <c:v>1</c:v>
                  </c:pt>
                  <c:pt idx="22809">
                    <c:v>3</c:v>
                  </c:pt>
                  <c:pt idx="22810">
                    <c:v>1</c:v>
                  </c:pt>
                  <c:pt idx="22811">
                    <c:v>3</c:v>
                  </c:pt>
                  <c:pt idx="22812">
                    <c:v>2</c:v>
                  </c:pt>
                  <c:pt idx="22813">
                    <c:v>3</c:v>
                  </c:pt>
                  <c:pt idx="22814">
                    <c:v>1</c:v>
                  </c:pt>
                  <c:pt idx="22815">
                    <c:v>4</c:v>
                  </c:pt>
                  <c:pt idx="22816">
                    <c:v>1</c:v>
                  </c:pt>
                  <c:pt idx="22817">
                    <c:v>1</c:v>
                  </c:pt>
                  <c:pt idx="22818">
                    <c:v>3</c:v>
                  </c:pt>
                  <c:pt idx="22819">
                    <c:v>2</c:v>
                  </c:pt>
                  <c:pt idx="22820">
                    <c:v>2</c:v>
                  </c:pt>
                  <c:pt idx="22821">
                    <c:v>2</c:v>
                  </c:pt>
                  <c:pt idx="22822">
                    <c:v>14</c:v>
                  </c:pt>
                </c:lvl>
                <c:lvl>
                  <c:pt idx="0">
                    <c:v>167598</c:v>
                  </c:pt>
                  <c:pt idx="1">
                    <c:v>167608</c:v>
                  </c:pt>
                  <c:pt idx="2">
                    <c:v>167611</c:v>
                  </c:pt>
                  <c:pt idx="3">
                    <c:v>167614</c:v>
                  </c:pt>
                  <c:pt idx="4">
                    <c:v>167615</c:v>
                  </c:pt>
                  <c:pt idx="5">
                    <c:v>167620</c:v>
                  </c:pt>
                  <c:pt idx="6">
                    <c:v>167635</c:v>
                  </c:pt>
                  <c:pt idx="7">
                    <c:v>167655</c:v>
                  </c:pt>
                  <c:pt idx="8">
                    <c:v>167660</c:v>
                  </c:pt>
                  <c:pt idx="9">
                    <c:v>167694</c:v>
                  </c:pt>
                  <c:pt idx="10">
                    <c:v>167701</c:v>
                  </c:pt>
                  <c:pt idx="11">
                    <c:v>167711</c:v>
                  </c:pt>
                  <c:pt idx="12">
                    <c:v>167715</c:v>
                  </c:pt>
                  <c:pt idx="13">
                    <c:v>167724</c:v>
                  </c:pt>
                  <c:pt idx="14">
                    <c:v>167726</c:v>
                  </c:pt>
                  <c:pt idx="15">
                    <c:v>167754</c:v>
                  </c:pt>
                  <c:pt idx="16">
                    <c:v>167763</c:v>
                  </c:pt>
                  <c:pt idx="17">
                    <c:v>167773</c:v>
                  </c:pt>
                  <c:pt idx="18">
                    <c:v>167779</c:v>
                  </c:pt>
                  <c:pt idx="19">
                    <c:v>167783</c:v>
                  </c:pt>
                  <c:pt idx="20">
                    <c:v>167787</c:v>
                  </c:pt>
                  <c:pt idx="21">
                    <c:v>167802</c:v>
                  </c:pt>
                  <c:pt idx="22">
                    <c:v>167810</c:v>
                  </c:pt>
                  <c:pt idx="23">
                    <c:v>167815</c:v>
                  </c:pt>
                  <c:pt idx="24">
                    <c:v>167821</c:v>
                  </c:pt>
                  <c:pt idx="25">
                    <c:v>167824</c:v>
                  </c:pt>
                  <c:pt idx="26">
                    <c:v>167828</c:v>
                  </c:pt>
                  <c:pt idx="27">
                    <c:v>167831</c:v>
                  </c:pt>
                  <c:pt idx="28">
                    <c:v>167833</c:v>
                  </c:pt>
                  <c:pt idx="29">
                    <c:v>167838</c:v>
                  </c:pt>
                  <c:pt idx="30">
                    <c:v>167841</c:v>
                  </c:pt>
                  <c:pt idx="31">
                    <c:v>167852</c:v>
                  </c:pt>
                  <c:pt idx="32">
                    <c:v>167854</c:v>
                  </c:pt>
                  <c:pt idx="33">
                    <c:v>167871</c:v>
                  </c:pt>
                  <c:pt idx="34">
                    <c:v>167873</c:v>
                  </c:pt>
                  <c:pt idx="35">
                    <c:v>167889</c:v>
                  </c:pt>
                  <c:pt idx="36">
                    <c:v>167892</c:v>
                  </c:pt>
                  <c:pt idx="37">
                    <c:v>167911</c:v>
                  </c:pt>
                  <c:pt idx="38">
                    <c:v>167914</c:v>
                  </c:pt>
                  <c:pt idx="39">
                    <c:v>167916</c:v>
                  </c:pt>
                  <c:pt idx="40">
                    <c:v>167929</c:v>
                  </c:pt>
                  <c:pt idx="41">
                    <c:v>167958</c:v>
                  </c:pt>
                  <c:pt idx="42">
                    <c:v>167966</c:v>
                  </c:pt>
                  <c:pt idx="43">
                    <c:v>167968</c:v>
                  </c:pt>
                  <c:pt idx="44">
                    <c:v>167973</c:v>
                  </c:pt>
                  <c:pt idx="45">
                    <c:v>167977</c:v>
                  </c:pt>
                  <c:pt idx="46">
                    <c:v>167987</c:v>
                  </c:pt>
                  <c:pt idx="47">
                    <c:v>167989</c:v>
                  </c:pt>
                  <c:pt idx="48">
                    <c:v>168009</c:v>
                  </c:pt>
                  <c:pt idx="49">
                    <c:v>168011</c:v>
                  </c:pt>
                  <c:pt idx="50">
                    <c:v>168013</c:v>
                  </c:pt>
                  <c:pt idx="51">
                    <c:v>168015</c:v>
                  </c:pt>
                  <c:pt idx="52">
                    <c:v>168019</c:v>
                  </c:pt>
                  <c:pt idx="53">
                    <c:v>168026</c:v>
                  </c:pt>
                  <c:pt idx="54">
                    <c:v>168071</c:v>
                  </c:pt>
                  <c:pt idx="55">
                    <c:v>168082</c:v>
                  </c:pt>
                  <c:pt idx="56">
                    <c:v>168090</c:v>
                  </c:pt>
                  <c:pt idx="57">
                    <c:v>168093</c:v>
                  </c:pt>
                  <c:pt idx="58">
                    <c:v>168104</c:v>
                  </c:pt>
                  <c:pt idx="59">
                    <c:v>168106</c:v>
                  </c:pt>
                  <c:pt idx="60">
                    <c:v>168109</c:v>
                  </c:pt>
                  <c:pt idx="61">
                    <c:v>168110</c:v>
                  </c:pt>
                  <c:pt idx="62">
                    <c:v>168117</c:v>
                  </c:pt>
                  <c:pt idx="63">
                    <c:v>168118</c:v>
                  </c:pt>
                  <c:pt idx="64">
                    <c:v>168125</c:v>
                  </c:pt>
                  <c:pt idx="65">
                    <c:v>168127</c:v>
                  </c:pt>
                  <c:pt idx="66">
                    <c:v>168141</c:v>
                  </c:pt>
                  <c:pt idx="67">
                    <c:v>168165</c:v>
                  </c:pt>
                  <c:pt idx="68">
                    <c:v>168167</c:v>
                  </c:pt>
                  <c:pt idx="69">
                    <c:v>168181</c:v>
                  </c:pt>
                  <c:pt idx="70">
                    <c:v>168201</c:v>
                  </c:pt>
                  <c:pt idx="71">
                    <c:v>168229</c:v>
                  </c:pt>
                  <c:pt idx="72">
                    <c:v>168235</c:v>
                  </c:pt>
                  <c:pt idx="73">
                    <c:v>168247</c:v>
                  </c:pt>
                  <c:pt idx="74">
                    <c:v>168256</c:v>
                  </c:pt>
                  <c:pt idx="75">
                    <c:v>168264</c:v>
                  </c:pt>
                  <c:pt idx="76">
                    <c:v>168265</c:v>
                  </c:pt>
                  <c:pt idx="77">
                    <c:v>168271</c:v>
                  </c:pt>
                  <c:pt idx="78">
                    <c:v>168282</c:v>
                  </c:pt>
                  <c:pt idx="79">
                    <c:v>168293</c:v>
                  </c:pt>
                  <c:pt idx="80">
                    <c:v>168310</c:v>
                  </c:pt>
                  <c:pt idx="81">
                    <c:v>168317</c:v>
                  </c:pt>
                  <c:pt idx="82">
                    <c:v>168319</c:v>
                  </c:pt>
                  <c:pt idx="83">
                    <c:v>168333</c:v>
                  </c:pt>
                  <c:pt idx="84">
                    <c:v>168334</c:v>
                  </c:pt>
                  <c:pt idx="85">
                    <c:v>168336</c:v>
                  </c:pt>
                  <c:pt idx="86">
                    <c:v>168341</c:v>
                  </c:pt>
                  <c:pt idx="87">
                    <c:v>168369</c:v>
                  </c:pt>
                  <c:pt idx="88">
                    <c:v>168376</c:v>
                  </c:pt>
                  <c:pt idx="89">
                    <c:v>168393</c:v>
                  </c:pt>
                  <c:pt idx="90">
                    <c:v>168397</c:v>
                  </c:pt>
                  <c:pt idx="91">
                    <c:v>168400</c:v>
                  </c:pt>
                  <c:pt idx="92">
                    <c:v>168404</c:v>
                  </c:pt>
                  <c:pt idx="93">
                    <c:v>168410</c:v>
                  </c:pt>
                  <c:pt idx="94">
                    <c:v>168422</c:v>
                  </c:pt>
                  <c:pt idx="95">
                    <c:v>168424</c:v>
                  </c:pt>
                  <c:pt idx="96">
                    <c:v>168441</c:v>
                  </c:pt>
                  <c:pt idx="97">
                    <c:v>168447</c:v>
                  </c:pt>
                  <c:pt idx="98">
                    <c:v>168450</c:v>
                  </c:pt>
                  <c:pt idx="99">
                    <c:v>168460</c:v>
                  </c:pt>
                  <c:pt idx="100">
                    <c:v>168464</c:v>
                  </c:pt>
                  <c:pt idx="101">
                    <c:v>168471</c:v>
                  </c:pt>
                  <c:pt idx="102">
                    <c:v>168496</c:v>
                  </c:pt>
                  <c:pt idx="103">
                    <c:v>168497</c:v>
                  </c:pt>
                  <c:pt idx="104">
                    <c:v>168498</c:v>
                  </c:pt>
                  <c:pt idx="105">
                    <c:v>168503</c:v>
                  </c:pt>
                  <c:pt idx="106">
                    <c:v>168508</c:v>
                  </c:pt>
                  <c:pt idx="107">
                    <c:v>168509</c:v>
                  </c:pt>
                  <c:pt idx="108">
                    <c:v>168510</c:v>
                  </c:pt>
                  <c:pt idx="109">
                    <c:v>168522</c:v>
                  </c:pt>
                  <c:pt idx="110">
                    <c:v>168557</c:v>
                  </c:pt>
                  <c:pt idx="111">
                    <c:v>168568</c:v>
                  </c:pt>
                  <c:pt idx="112">
                    <c:v>168599</c:v>
                  </c:pt>
                  <c:pt idx="113">
                    <c:v>168605</c:v>
                  </c:pt>
                  <c:pt idx="114">
                    <c:v>168616</c:v>
                  </c:pt>
                  <c:pt idx="115">
                    <c:v>168651</c:v>
                  </c:pt>
                  <c:pt idx="116">
                    <c:v>168662</c:v>
                  </c:pt>
                  <c:pt idx="117">
                    <c:v>168672</c:v>
                  </c:pt>
                  <c:pt idx="118">
                    <c:v>168680</c:v>
                  </c:pt>
                  <c:pt idx="119">
                    <c:v>168687</c:v>
                  </c:pt>
                  <c:pt idx="120">
                    <c:v>168692</c:v>
                  </c:pt>
                  <c:pt idx="121">
                    <c:v>168696</c:v>
                  </c:pt>
                  <c:pt idx="122">
                    <c:v>168719</c:v>
                  </c:pt>
                  <c:pt idx="123">
                    <c:v>168725</c:v>
                  </c:pt>
                  <c:pt idx="124">
                    <c:v>168747</c:v>
                  </c:pt>
                  <c:pt idx="125">
                    <c:v>168749</c:v>
                  </c:pt>
                  <c:pt idx="126">
                    <c:v>168762</c:v>
                  </c:pt>
                  <c:pt idx="127">
                    <c:v>168773</c:v>
                  </c:pt>
                  <c:pt idx="128">
                    <c:v>168779</c:v>
                  </c:pt>
                  <c:pt idx="129">
                    <c:v>168784</c:v>
                  </c:pt>
                  <c:pt idx="130">
                    <c:v>168791</c:v>
                  </c:pt>
                  <c:pt idx="131">
                    <c:v>168798</c:v>
                  </c:pt>
                  <c:pt idx="132">
                    <c:v>168816</c:v>
                  </c:pt>
                  <c:pt idx="133">
                    <c:v>168821</c:v>
                  </c:pt>
                  <c:pt idx="134">
                    <c:v>168823</c:v>
                  </c:pt>
                  <c:pt idx="135">
                    <c:v>168831</c:v>
                  </c:pt>
                  <c:pt idx="136">
                    <c:v>168833</c:v>
                  </c:pt>
                  <c:pt idx="137">
                    <c:v>168834</c:v>
                  </c:pt>
                  <c:pt idx="138">
                    <c:v>168858</c:v>
                  </c:pt>
                  <c:pt idx="139">
                    <c:v>168878</c:v>
                  </c:pt>
                  <c:pt idx="140">
                    <c:v>168891</c:v>
                  </c:pt>
                  <c:pt idx="141">
                    <c:v>168911</c:v>
                  </c:pt>
                  <c:pt idx="142">
                    <c:v>168921</c:v>
                  </c:pt>
                  <c:pt idx="143">
                    <c:v>168922</c:v>
                  </c:pt>
                  <c:pt idx="144">
                    <c:v>168954</c:v>
                  </c:pt>
                  <c:pt idx="145">
                    <c:v>168961</c:v>
                  </c:pt>
                  <c:pt idx="146">
                    <c:v>168962</c:v>
                  </c:pt>
                  <c:pt idx="147">
                    <c:v>168965</c:v>
                  </c:pt>
                  <c:pt idx="148">
                    <c:v>168971</c:v>
                  </c:pt>
                  <c:pt idx="149">
                    <c:v>168975</c:v>
                  </c:pt>
                  <c:pt idx="150">
                    <c:v>168976</c:v>
                  </c:pt>
                  <c:pt idx="151">
                    <c:v>168980</c:v>
                  </c:pt>
                  <c:pt idx="152">
                    <c:v>168993</c:v>
                  </c:pt>
                  <c:pt idx="153">
                    <c:v>168994</c:v>
                  </c:pt>
                  <c:pt idx="154">
                    <c:v>169032</c:v>
                  </c:pt>
                  <c:pt idx="155">
                    <c:v>169047</c:v>
                  </c:pt>
                  <c:pt idx="156">
                    <c:v>169051</c:v>
                  </c:pt>
                  <c:pt idx="157">
                    <c:v>169061</c:v>
                  </c:pt>
                  <c:pt idx="158">
                    <c:v>169078</c:v>
                  </c:pt>
                  <c:pt idx="159">
                    <c:v>169084</c:v>
                  </c:pt>
                  <c:pt idx="160">
                    <c:v>169090</c:v>
                  </c:pt>
                  <c:pt idx="161">
                    <c:v>169093</c:v>
                  </c:pt>
                  <c:pt idx="162">
                    <c:v>169097</c:v>
                  </c:pt>
                  <c:pt idx="163">
                    <c:v>169113</c:v>
                  </c:pt>
                  <c:pt idx="164">
                    <c:v>169114</c:v>
                  </c:pt>
                  <c:pt idx="165">
                    <c:v>169117</c:v>
                  </c:pt>
                  <c:pt idx="166">
                    <c:v>169132</c:v>
                  </c:pt>
                  <c:pt idx="167">
                    <c:v>169139</c:v>
                  </c:pt>
                  <c:pt idx="168">
                    <c:v>169140</c:v>
                  </c:pt>
                  <c:pt idx="169">
                    <c:v>169146</c:v>
                  </c:pt>
                  <c:pt idx="170">
                    <c:v>169161</c:v>
                  </c:pt>
                  <c:pt idx="171">
                    <c:v>169165</c:v>
                  </c:pt>
                  <c:pt idx="172">
                    <c:v>169167</c:v>
                  </c:pt>
                  <c:pt idx="173">
                    <c:v>169170</c:v>
                  </c:pt>
                  <c:pt idx="174">
                    <c:v>169182</c:v>
                  </c:pt>
                  <c:pt idx="175">
                    <c:v>169183</c:v>
                  </c:pt>
                  <c:pt idx="176">
                    <c:v>169185</c:v>
                  </c:pt>
                  <c:pt idx="177">
                    <c:v>169197</c:v>
                  </c:pt>
                  <c:pt idx="178">
                    <c:v>169212</c:v>
                  </c:pt>
                  <c:pt idx="179">
                    <c:v>169213</c:v>
                  </c:pt>
                  <c:pt idx="180">
                    <c:v>169239</c:v>
                  </c:pt>
                  <c:pt idx="181">
                    <c:v>169242</c:v>
                  </c:pt>
                  <c:pt idx="182">
                    <c:v>169250</c:v>
                  </c:pt>
                  <c:pt idx="183">
                    <c:v>169263</c:v>
                  </c:pt>
                  <c:pt idx="184">
                    <c:v>169275</c:v>
                  </c:pt>
                  <c:pt idx="185">
                    <c:v>169336</c:v>
                  </c:pt>
                  <c:pt idx="186">
                    <c:v>169337</c:v>
                  </c:pt>
                  <c:pt idx="187">
                    <c:v>169340</c:v>
                  </c:pt>
                  <c:pt idx="188">
                    <c:v>169347</c:v>
                  </c:pt>
                  <c:pt idx="189">
                    <c:v>169357</c:v>
                  </c:pt>
                  <c:pt idx="190">
                    <c:v>169361</c:v>
                  </c:pt>
                  <c:pt idx="191">
                    <c:v>169362</c:v>
                  </c:pt>
                  <c:pt idx="192">
                    <c:v>169367</c:v>
                  </c:pt>
                  <c:pt idx="193">
                    <c:v>169375</c:v>
                  </c:pt>
                  <c:pt idx="194">
                    <c:v>169402</c:v>
                  </c:pt>
                  <c:pt idx="195">
                    <c:v>169406</c:v>
                  </c:pt>
                  <c:pt idx="196">
                    <c:v>169415</c:v>
                  </c:pt>
                  <c:pt idx="197">
                    <c:v>169416</c:v>
                  </c:pt>
                  <c:pt idx="198">
                    <c:v>169435</c:v>
                  </c:pt>
                  <c:pt idx="199">
                    <c:v>169441</c:v>
                  </c:pt>
                  <c:pt idx="200">
                    <c:v>169443</c:v>
                  </c:pt>
                  <c:pt idx="201">
                    <c:v>169464</c:v>
                  </c:pt>
                  <c:pt idx="202">
                    <c:v>169472</c:v>
                  </c:pt>
                  <c:pt idx="203">
                    <c:v>169487</c:v>
                  </c:pt>
                  <c:pt idx="204">
                    <c:v>169488</c:v>
                  </c:pt>
                  <c:pt idx="205">
                    <c:v>169495</c:v>
                  </c:pt>
                  <c:pt idx="206">
                    <c:v>169523</c:v>
                  </c:pt>
                  <c:pt idx="207">
                    <c:v>169529</c:v>
                  </c:pt>
                  <c:pt idx="208">
                    <c:v>169537</c:v>
                  </c:pt>
                  <c:pt idx="209">
                    <c:v>169548</c:v>
                  </c:pt>
                  <c:pt idx="210">
                    <c:v>169570</c:v>
                  </c:pt>
                  <c:pt idx="211">
                    <c:v>169573</c:v>
                  </c:pt>
                  <c:pt idx="212">
                    <c:v>169575</c:v>
                  </c:pt>
                  <c:pt idx="213">
                    <c:v>169581</c:v>
                  </c:pt>
                  <c:pt idx="214">
                    <c:v>169589</c:v>
                  </c:pt>
                  <c:pt idx="215">
                    <c:v>169590</c:v>
                  </c:pt>
                  <c:pt idx="216">
                    <c:v>169613</c:v>
                  </c:pt>
                  <c:pt idx="217">
                    <c:v>169618</c:v>
                  </c:pt>
                  <c:pt idx="218">
                    <c:v>169635</c:v>
                  </c:pt>
                  <c:pt idx="219">
                    <c:v>169649</c:v>
                  </c:pt>
                  <c:pt idx="220">
                    <c:v>169652</c:v>
                  </c:pt>
                  <c:pt idx="221">
                    <c:v>169653</c:v>
                  </c:pt>
                  <c:pt idx="222">
                    <c:v>169654</c:v>
                  </c:pt>
                  <c:pt idx="223">
                    <c:v>169658</c:v>
                  </c:pt>
                  <c:pt idx="224">
                    <c:v>169668</c:v>
                  </c:pt>
                  <c:pt idx="225">
                    <c:v>169683</c:v>
                  </c:pt>
                  <c:pt idx="226">
                    <c:v>169706</c:v>
                  </c:pt>
                  <c:pt idx="227">
                    <c:v>169712</c:v>
                  </c:pt>
                  <c:pt idx="228">
                    <c:v>169739</c:v>
                  </c:pt>
                  <c:pt idx="229">
                    <c:v>169750</c:v>
                  </c:pt>
                  <c:pt idx="230">
                    <c:v>169792</c:v>
                  </c:pt>
                  <c:pt idx="231">
                    <c:v>169801</c:v>
                  </c:pt>
                  <c:pt idx="232">
                    <c:v>169805</c:v>
                  </c:pt>
                  <c:pt idx="233">
                    <c:v>169827</c:v>
                  </c:pt>
                  <c:pt idx="234">
                    <c:v>169836</c:v>
                  </c:pt>
                  <c:pt idx="235">
                    <c:v>169839</c:v>
                  </c:pt>
                  <c:pt idx="236">
                    <c:v>169850</c:v>
                  </c:pt>
                  <c:pt idx="237">
                    <c:v>169858</c:v>
                  </c:pt>
                  <c:pt idx="238">
                    <c:v>169866</c:v>
                  </c:pt>
                  <c:pt idx="239">
                    <c:v>169870</c:v>
                  </c:pt>
                  <c:pt idx="240">
                    <c:v>169877</c:v>
                  </c:pt>
                  <c:pt idx="241">
                    <c:v>169901</c:v>
                  </c:pt>
                  <c:pt idx="242">
                    <c:v>169913</c:v>
                  </c:pt>
                  <c:pt idx="243">
                    <c:v>169914</c:v>
                  </c:pt>
                  <c:pt idx="244">
                    <c:v>169938</c:v>
                  </c:pt>
                  <c:pt idx="245">
                    <c:v>169946</c:v>
                  </c:pt>
                  <c:pt idx="246">
                    <c:v>169949</c:v>
                  </c:pt>
                  <c:pt idx="247">
                    <c:v>169954</c:v>
                  </c:pt>
                  <c:pt idx="248">
                    <c:v>169961</c:v>
                  </c:pt>
                  <c:pt idx="249">
                    <c:v>169969</c:v>
                  </c:pt>
                  <c:pt idx="250">
                    <c:v>169971</c:v>
                  </c:pt>
                  <c:pt idx="251">
                    <c:v>169983</c:v>
                  </c:pt>
                  <c:pt idx="252">
                    <c:v>169987</c:v>
                  </c:pt>
                  <c:pt idx="253">
                    <c:v>169996</c:v>
                  </c:pt>
                  <c:pt idx="254">
                    <c:v>169997</c:v>
                  </c:pt>
                  <c:pt idx="255">
                    <c:v>170001</c:v>
                  </c:pt>
                  <c:pt idx="256">
                    <c:v>170004</c:v>
                  </c:pt>
                  <c:pt idx="257">
                    <c:v>170009</c:v>
                  </c:pt>
                  <c:pt idx="258">
                    <c:v>170017</c:v>
                  </c:pt>
                  <c:pt idx="259">
                    <c:v>170020</c:v>
                  </c:pt>
                  <c:pt idx="260">
                    <c:v>170029</c:v>
                  </c:pt>
                  <c:pt idx="261">
                    <c:v>170030</c:v>
                  </c:pt>
                  <c:pt idx="262">
                    <c:v>170034</c:v>
                  </c:pt>
                  <c:pt idx="263">
                    <c:v>170043</c:v>
                  </c:pt>
                  <c:pt idx="264">
                    <c:v>170046</c:v>
                  </c:pt>
                  <c:pt idx="265">
                    <c:v>170049</c:v>
                  </c:pt>
                  <c:pt idx="266">
                    <c:v>170060</c:v>
                  </c:pt>
                  <c:pt idx="267">
                    <c:v>170067</c:v>
                  </c:pt>
                  <c:pt idx="268">
                    <c:v>170078</c:v>
                  </c:pt>
                  <c:pt idx="269">
                    <c:v>170091</c:v>
                  </c:pt>
                  <c:pt idx="270">
                    <c:v>170098</c:v>
                  </c:pt>
                  <c:pt idx="271">
                    <c:v>170099</c:v>
                  </c:pt>
                  <c:pt idx="272">
                    <c:v>170107</c:v>
                  </c:pt>
                  <c:pt idx="273">
                    <c:v>170110</c:v>
                  </c:pt>
                  <c:pt idx="274">
                    <c:v>170115</c:v>
                  </c:pt>
                  <c:pt idx="275">
                    <c:v>170125</c:v>
                  </c:pt>
                  <c:pt idx="276">
                    <c:v>170133</c:v>
                  </c:pt>
                  <c:pt idx="277">
                    <c:v>170134</c:v>
                  </c:pt>
                  <c:pt idx="278">
                    <c:v>170137</c:v>
                  </c:pt>
                  <c:pt idx="279">
                    <c:v>170144</c:v>
                  </c:pt>
                  <c:pt idx="280">
                    <c:v>170158</c:v>
                  </c:pt>
                  <c:pt idx="281">
                    <c:v>170168</c:v>
                  </c:pt>
                  <c:pt idx="282">
                    <c:v>170176</c:v>
                  </c:pt>
                  <c:pt idx="283">
                    <c:v>170191</c:v>
                  </c:pt>
                  <c:pt idx="284">
                    <c:v>170210</c:v>
                  </c:pt>
                  <c:pt idx="285">
                    <c:v>170211</c:v>
                  </c:pt>
                  <c:pt idx="286">
                    <c:v>170213</c:v>
                  </c:pt>
                  <c:pt idx="287">
                    <c:v>170228</c:v>
                  </c:pt>
                  <c:pt idx="288">
                    <c:v>170258</c:v>
                  </c:pt>
                  <c:pt idx="289">
                    <c:v>170259</c:v>
                  </c:pt>
                  <c:pt idx="290">
                    <c:v>170263</c:v>
                  </c:pt>
                  <c:pt idx="291">
                    <c:v>170271</c:v>
                  </c:pt>
                  <c:pt idx="292">
                    <c:v>170286</c:v>
                  </c:pt>
                  <c:pt idx="293">
                    <c:v>170287</c:v>
                  </c:pt>
                  <c:pt idx="294">
                    <c:v>170290</c:v>
                  </c:pt>
                  <c:pt idx="295">
                    <c:v>170301</c:v>
                  </c:pt>
                  <c:pt idx="296">
                    <c:v>170305</c:v>
                  </c:pt>
                  <c:pt idx="297">
                    <c:v>170309</c:v>
                  </c:pt>
                  <c:pt idx="298">
                    <c:v>170310</c:v>
                  </c:pt>
                  <c:pt idx="299">
                    <c:v>170313</c:v>
                  </c:pt>
                  <c:pt idx="300">
                    <c:v>170317</c:v>
                  </c:pt>
                  <c:pt idx="301">
                    <c:v>170318</c:v>
                  </c:pt>
                  <c:pt idx="302">
                    <c:v>170326</c:v>
                  </c:pt>
                  <c:pt idx="303">
                    <c:v>170359</c:v>
                  </c:pt>
                  <c:pt idx="304">
                    <c:v>170369</c:v>
                  </c:pt>
                  <c:pt idx="305">
                    <c:v>170385</c:v>
                  </c:pt>
                  <c:pt idx="306">
                    <c:v>170387</c:v>
                  </c:pt>
                  <c:pt idx="307">
                    <c:v>170393</c:v>
                  </c:pt>
                  <c:pt idx="308">
                    <c:v>170398</c:v>
                  </c:pt>
                  <c:pt idx="309">
                    <c:v>170410</c:v>
                  </c:pt>
                  <c:pt idx="310">
                    <c:v>170415</c:v>
                  </c:pt>
                  <c:pt idx="311">
                    <c:v>170421</c:v>
                  </c:pt>
                  <c:pt idx="312">
                    <c:v>170423</c:v>
                  </c:pt>
                  <c:pt idx="313">
                    <c:v>170430</c:v>
                  </c:pt>
                  <c:pt idx="314">
                    <c:v>170457</c:v>
                  </c:pt>
                  <c:pt idx="315">
                    <c:v>170474</c:v>
                  </c:pt>
                  <c:pt idx="316">
                    <c:v>170480</c:v>
                  </c:pt>
                  <c:pt idx="317">
                    <c:v>170488</c:v>
                  </c:pt>
                  <c:pt idx="318">
                    <c:v>170492</c:v>
                  </c:pt>
                  <c:pt idx="319">
                    <c:v>170511</c:v>
                  </c:pt>
                  <c:pt idx="320">
                    <c:v>170512</c:v>
                  </c:pt>
                  <c:pt idx="321">
                    <c:v>170523</c:v>
                  </c:pt>
                  <c:pt idx="322">
                    <c:v>170524</c:v>
                  </c:pt>
                  <c:pt idx="323">
                    <c:v>170527</c:v>
                  </c:pt>
                  <c:pt idx="324">
                    <c:v>170529</c:v>
                  </c:pt>
                  <c:pt idx="325">
                    <c:v>170550</c:v>
                  </c:pt>
                  <c:pt idx="326">
                    <c:v>170557</c:v>
                  </c:pt>
                  <c:pt idx="327">
                    <c:v>170565</c:v>
                  </c:pt>
                  <c:pt idx="328">
                    <c:v>170577</c:v>
                  </c:pt>
                  <c:pt idx="329">
                    <c:v>170579</c:v>
                  </c:pt>
                  <c:pt idx="330">
                    <c:v>170588</c:v>
                  </c:pt>
                  <c:pt idx="331">
                    <c:v>170591</c:v>
                  </c:pt>
                  <c:pt idx="332">
                    <c:v>170599</c:v>
                  </c:pt>
                  <c:pt idx="333">
                    <c:v>170602</c:v>
                  </c:pt>
                  <c:pt idx="334">
                    <c:v>170604</c:v>
                  </c:pt>
                  <c:pt idx="335">
                    <c:v>170613</c:v>
                  </c:pt>
                  <c:pt idx="336">
                    <c:v>170620</c:v>
                  </c:pt>
                  <c:pt idx="337">
                    <c:v>170628</c:v>
                  </c:pt>
                  <c:pt idx="338">
                    <c:v>170642</c:v>
                  </c:pt>
                  <c:pt idx="339">
                    <c:v>170646</c:v>
                  </c:pt>
                  <c:pt idx="340">
                    <c:v>170677</c:v>
                  </c:pt>
                  <c:pt idx="341">
                    <c:v>170686</c:v>
                  </c:pt>
                  <c:pt idx="342">
                    <c:v>170695</c:v>
                  </c:pt>
                  <c:pt idx="343">
                    <c:v>170714</c:v>
                  </c:pt>
                  <c:pt idx="344">
                    <c:v>170719</c:v>
                  </c:pt>
                  <c:pt idx="345">
                    <c:v>170721</c:v>
                  </c:pt>
                  <c:pt idx="346">
                    <c:v>170724</c:v>
                  </c:pt>
                  <c:pt idx="347">
                    <c:v>170729</c:v>
                  </c:pt>
                  <c:pt idx="348">
                    <c:v>170761</c:v>
                  </c:pt>
                  <c:pt idx="349">
                    <c:v>170763</c:v>
                  </c:pt>
                  <c:pt idx="350">
                    <c:v>170765</c:v>
                  </c:pt>
                  <c:pt idx="351">
                    <c:v>170771</c:v>
                  </c:pt>
                  <c:pt idx="352">
                    <c:v>170781</c:v>
                  </c:pt>
                  <c:pt idx="353">
                    <c:v>170792</c:v>
                  </c:pt>
                  <c:pt idx="354">
                    <c:v>170798</c:v>
                  </c:pt>
                  <c:pt idx="355">
                    <c:v>170819</c:v>
                  </c:pt>
                  <c:pt idx="356">
                    <c:v>170822</c:v>
                  </c:pt>
                  <c:pt idx="357">
                    <c:v>170832</c:v>
                  </c:pt>
                  <c:pt idx="358">
                    <c:v>170845</c:v>
                  </c:pt>
                  <c:pt idx="359">
                    <c:v>170854</c:v>
                  </c:pt>
                  <c:pt idx="360">
                    <c:v>170859</c:v>
                  </c:pt>
                  <c:pt idx="361">
                    <c:v>170883</c:v>
                  </c:pt>
                  <c:pt idx="362">
                    <c:v>170888</c:v>
                  </c:pt>
                  <c:pt idx="363">
                    <c:v>170893</c:v>
                  </c:pt>
                  <c:pt idx="364">
                    <c:v>170898</c:v>
                  </c:pt>
                  <c:pt idx="365">
                    <c:v>170909</c:v>
                  </c:pt>
                  <c:pt idx="366">
                    <c:v>170910</c:v>
                  </c:pt>
                  <c:pt idx="367">
                    <c:v>170923</c:v>
                  </c:pt>
                  <c:pt idx="368">
                    <c:v>170927</c:v>
                  </c:pt>
                  <c:pt idx="369">
                    <c:v>170931</c:v>
                  </c:pt>
                  <c:pt idx="370">
                    <c:v>170932</c:v>
                  </c:pt>
                  <c:pt idx="371">
                    <c:v>170935</c:v>
                  </c:pt>
                  <c:pt idx="372">
                    <c:v>170937</c:v>
                  </c:pt>
                  <c:pt idx="373">
                    <c:v>170953</c:v>
                  </c:pt>
                  <c:pt idx="374">
                    <c:v>170958</c:v>
                  </c:pt>
                  <c:pt idx="375">
                    <c:v>170965</c:v>
                  </c:pt>
                  <c:pt idx="376">
                    <c:v>170972</c:v>
                  </c:pt>
                  <c:pt idx="377">
                    <c:v>170976</c:v>
                  </c:pt>
                  <c:pt idx="378">
                    <c:v>170989</c:v>
                  </c:pt>
                  <c:pt idx="379">
                    <c:v>171001</c:v>
                  </c:pt>
                  <c:pt idx="380">
                    <c:v>171007</c:v>
                  </c:pt>
                  <c:pt idx="381">
                    <c:v>171012</c:v>
                  </c:pt>
                  <c:pt idx="382">
                    <c:v>171014</c:v>
                  </c:pt>
                  <c:pt idx="383">
                    <c:v>171023</c:v>
                  </c:pt>
                  <c:pt idx="384">
                    <c:v>171024</c:v>
                  </c:pt>
                  <c:pt idx="385">
                    <c:v>171026</c:v>
                  </c:pt>
                  <c:pt idx="386">
                    <c:v>171031</c:v>
                  </c:pt>
                  <c:pt idx="387">
                    <c:v>171034</c:v>
                  </c:pt>
                  <c:pt idx="388">
                    <c:v>171037</c:v>
                  </c:pt>
                  <c:pt idx="389">
                    <c:v>171047</c:v>
                  </c:pt>
                  <c:pt idx="390">
                    <c:v>171048</c:v>
                  </c:pt>
                  <c:pt idx="391">
                    <c:v>171052</c:v>
                  </c:pt>
                  <c:pt idx="392">
                    <c:v>171065</c:v>
                  </c:pt>
                  <c:pt idx="393">
                    <c:v>171082</c:v>
                  </c:pt>
                  <c:pt idx="394">
                    <c:v>171085</c:v>
                  </c:pt>
                  <c:pt idx="395">
                    <c:v>171088</c:v>
                  </c:pt>
                  <c:pt idx="396">
                    <c:v>171117</c:v>
                  </c:pt>
                  <c:pt idx="397">
                    <c:v>171125</c:v>
                  </c:pt>
                  <c:pt idx="398">
                    <c:v>171127</c:v>
                  </c:pt>
                  <c:pt idx="399">
                    <c:v>171137</c:v>
                  </c:pt>
                  <c:pt idx="400">
                    <c:v>171144</c:v>
                  </c:pt>
                  <c:pt idx="401">
                    <c:v>171157</c:v>
                  </c:pt>
                  <c:pt idx="402">
                    <c:v>171174</c:v>
                  </c:pt>
                  <c:pt idx="403">
                    <c:v>171178</c:v>
                  </c:pt>
                  <c:pt idx="404">
                    <c:v>171181</c:v>
                  </c:pt>
                  <c:pt idx="405">
                    <c:v>171186</c:v>
                  </c:pt>
                  <c:pt idx="406">
                    <c:v>171195</c:v>
                  </c:pt>
                  <c:pt idx="407">
                    <c:v>171196</c:v>
                  </c:pt>
                  <c:pt idx="408">
                    <c:v>171202</c:v>
                  </c:pt>
                  <c:pt idx="409">
                    <c:v>171206</c:v>
                  </c:pt>
                  <c:pt idx="410">
                    <c:v>171218</c:v>
                  </c:pt>
                  <c:pt idx="411">
                    <c:v>171233</c:v>
                  </c:pt>
                  <c:pt idx="412">
                    <c:v>171247</c:v>
                  </c:pt>
                  <c:pt idx="413">
                    <c:v>171260</c:v>
                  </c:pt>
                  <c:pt idx="414">
                    <c:v>171262</c:v>
                  </c:pt>
                  <c:pt idx="415">
                    <c:v>171263</c:v>
                  </c:pt>
                  <c:pt idx="416">
                    <c:v>171290</c:v>
                  </c:pt>
                  <c:pt idx="417">
                    <c:v>171294</c:v>
                  </c:pt>
                  <c:pt idx="418">
                    <c:v>171298</c:v>
                  </c:pt>
                  <c:pt idx="419">
                    <c:v>171309</c:v>
                  </c:pt>
                  <c:pt idx="420">
                    <c:v>171311</c:v>
                  </c:pt>
                  <c:pt idx="421">
                    <c:v>171315</c:v>
                  </c:pt>
                  <c:pt idx="422">
                    <c:v>171322</c:v>
                  </c:pt>
                  <c:pt idx="423">
                    <c:v>171338</c:v>
                  </c:pt>
                  <c:pt idx="424">
                    <c:v>171352</c:v>
                  </c:pt>
                  <c:pt idx="425">
                    <c:v>171353</c:v>
                  </c:pt>
                  <c:pt idx="426">
                    <c:v>171363</c:v>
                  </c:pt>
                  <c:pt idx="427">
                    <c:v>171368</c:v>
                  </c:pt>
                  <c:pt idx="428">
                    <c:v>171404</c:v>
                  </c:pt>
                  <c:pt idx="429">
                    <c:v>171429</c:v>
                  </c:pt>
                  <c:pt idx="430">
                    <c:v>171430</c:v>
                  </c:pt>
                  <c:pt idx="431">
                    <c:v>171432</c:v>
                  </c:pt>
                  <c:pt idx="432">
                    <c:v>171439</c:v>
                  </c:pt>
                  <c:pt idx="433">
                    <c:v>171449</c:v>
                  </c:pt>
                  <c:pt idx="434">
                    <c:v>171452</c:v>
                  </c:pt>
                  <c:pt idx="435">
                    <c:v>171479</c:v>
                  </c:pt>
                  <c:pt idx="436">
                    <c:v>171487</c:v>
                  </c:pt>
                  <c:pt idx="437">
                    <c:v>171490</c:v>
                  </c:pt>
                  <c:pt idx="438">
                    <c:v>171499</c:v>
                  </c:pt>
                  <c:pt idx="439">
                    <c:v>171510</c:v>
                  </c:pt>
                  <c:pt idx="440">
                    <c:v>171517</c:v>
                  </c:pt>
                  <c:pt idx="441">
                    <c:v>171519</c:v>
                  </c:pt>
                  <c:pt idx="442">
                    <c:v>171520</c:v>
                  </c:pt>
                  <c:pt idx="443">
                    <c:v>171521</c:v>
                  </c:pt>
                  <c:pt idx="444">
                    <c:v>171528</c:v>
                  </c:pt>
                  <c:pt idx="445">
                    <c:v>171555</c:v>
                  </c:pt>
                  <c:pt idx="446">
                    <c:v>171562</c:v>
                  </c:pt>
                  <c:pt idx="447">
                    <c:v>171575</c:v>
                  </c:pt>
                  <c:pt idx="448">
                    <c:v>171581</c:v>
                  </c:pt>
                  <c:pt idx="449">
                    <c:v>171621</c:v>
                  </c:pt>
                  <c:pt idx="450">
                    <c:v>171629</c:v>
                  </c:pt>
                  <c:pt idx="451">
                    <c:v>171646</c:v>
                  </c:pt>
                  <c:pt idx="452">
                    <c:v>171651</c:v>
                  </c:pt>
                  <c:pt idx="453">
                    <c:v>171657</c:v>
                  </c:pt>
                  <c:pt idx="454">
                    <c:v>171677</c:v>
                  </c:pt>
                  <c:pt idx="455">
                    <c:v>171698</c:v>
                  </c:pt>
                  <c:pt idx="456">
                    <c:v>171699</c:v>
                  </c:pt>
                  <c:pt idx="457">
                    <c:v>171705</c:v>
                  </c:pt>
                  <c:pt idx="458">
                    <c:v>171710</c:v>
                  </c:pt>
                  <c:pt idx="459">
                    <c:v>171711</c:v>
                  </c:pt>
                  <c:pt idx="460">
                    <c:v>171712</c:v>
                  </c:pt>
                  <c:pt idx="461">
                    <c:v>171715</c:v>
                  </c:pt>
                  <c:pt idx="462">
                    <c:v>171727</c:v>
                  </c:pt>
                  <c:pt idx="463">
                    <c:v>171746</c:v>
                  </c:pt>
                  <c:pt idx="464">
                    <c:v>171748</c:v>
                  </c:pt>
                  <c:pt idx="465">
                    <c:v>171749</c:v>
                  </c:pt>
                  <c:pt idx="466">
                    <c:v>171771</c:v>
                  </c:pt>
                  <c:pt idx="467">
                    <c:v>171772</c:v>
                  </c:pt>
                  <c:pt idx="468">
                    <c:v>171777</c:v>
                  </c:pt>
                  <c:pt idx="469">
                    <c:v>171780</c:v>
                  </c:pt>
                  <c:pt idx="470">
                    <c:v>171783</c:v>
                  </c:pt>
                  <c:pt idx="471">
                    <c:v>171791</c:v>
                  </c:pt>
                  <c:pt idx="472">
                    <c:v>171793</c:v>
                  </c:pt>
                  <c:pt idx="473">
                    <c:v>171795</c:v>
                  </c:pt>
                  <c:pt idx="474">
                    <c:v>171802</c:v>
                  </c:pt>
                  <c:pt idx="475">
                    <c:v>171822</c:v>
                  </c:pt>
                  <c:pt idx="476">
                    <c:v>171826</c:v>
                  </c:pt>
                  <c:pt idx="477">
                    <c:v>171830</c:v>
                  </c:pt>
                  <c:pt idx="478">
                    <c:v>171844</c:v>
                  </c:pt>
                  <c:pt idx="479">
                    <c:v>171856</c:v>
                  </c:pt>
                  <c:pt idx="480">
                    <c:v>171860</c:v>
                  </c:pt>
                  <c:pt idx="481">
                    <c:v>171865</c:v>
                  </c:pt>
                  <c:pt idx="482">
                    <c:v>171891</c:v>
                  </c:pt>
                  <c:pt idx="483">
                    <c:v>171893</c:v>
                  </c:pt>
                  <c:pt idx="484">
                    <c:v>171900</c:v>
                  </c:pt>
                  <c:pt idx="485">
                    <c:v>171909</c:v>
                  </c:pt>
                  <c:pt idx="486">
                    <c:v>171916</c:v>
                  </c:pt>
                  <c:pt idx="487">
                    <c:v>171918</c:v>
                  </c:pt>
                  <c:pt idx="488">
                    <c:v>171928</c:v>
                  </c:pt>
                  <c:pt idx="489">
                    <c:v>171945</c:v>
                  </c:pt>
                  <c:pt idx="490">
                    <c:v>171948</c:v>
                  </c:pt>
                  <c:pt idx="491">
                    <c:v>171955</c:v>
                  </c:pt>
                  <c:pt idx="492">
                    <c:v>171972</c:v>
                  </c:pt>
                  <c:pt idx="493">
                    <c:v>171980</c:v>
                  </c:pt>
                  <c:pt idx="494">
                    <c:v>171985</c:v>
                  </c:pt>
                  <c:pt idx="495">
                    <c:v>171989</c:v>
                  </c:pt>
                  <c:pt idx="496">
                    <c:v>171992</c:v>
                  </c:pt>
                  <c:pt idx="497">
                    <c:v>172012</c:v>
                  </c:pt>
                  <c:pt idx="498">
                    <c:v>172022</c:v>
                  </c:pt>
                  <c:pt idx="499">
                    <c:v>172027</c:v>
                  </c:pt>
                  <c:pt idx="500">
                    <c:v>172029</c:v>
                  </c:pt>
                  <c:pt idx="501">
                    <c:v>172036</c:v>
                  </c:pt>
                  <c:pt idx="502">
                    <c:v>172038</c:v>
                  </c:pt>
                  <c:pt idx="503">
                    <c:v>172040</c:v>
                  </c:pt>
                  <c:pt idx="504">
                    <c:v>172044</c:v>
                  </c:pt>
                  <c:pt idx="505">
                    <c:v>172048</c:v>
                  </c:pt>
                  <c:pt idx="506">
                    <c:v>172059</c:v>
                  </c:pt>
                  <c:pt idx="507">
                    <c:v>172070</c:v>
                  </c:pt>
                  <c:pt idx="508">
                    <c:v>172073</c:v>
                  </c:pt>
                  <c:pt idx="509">
                    <c:v>172077</c:v>
                  </c:pt>
                  <c:pt idx="510">
                    <c:v>172092</c:v>
                  </c:pt>
                  <c:pt idx="511">
                    <c:v>172095</c:v>
                  </c:pt>
                  <c:pt idx="512">
                    <c:v>172101</c:v>
                  </c:pt>
                  <c:pt idx="513">
                    <c:v>172121</c:v>
                  </c:pt>
                  <c:pt idx="514">
                    <c:v>172131</c:v>
                  </c:pt>
                  <c:pt idx="515">
                    <c:v>172144</c:v>
                  </c:pt>
                  <c:pt idx="516">
                    <c:v>172145</c:v>
                  </c:pt>
                  <c:pt idx="517">
                    <c:v>172163</c:v>
                  </c:pt>
                  <c:pt idx="518">
                    <c:v>172177</c:v>
                  </c:pt>
                  <c:pt idx="519">
                    <c:v>172178</c:v>
                  </c:pt>
                  <c:pt idx="520">
                    <c:v>172181</c:v>
                  </c:pt>
                  <c:pt idx="521">
                    <c:v>172201</c:v>
                  </c:pt>
                  <c:pt idx="522">
                    <c:v>172206</c:v>
                  </c:pt>
                  <c:pt idx="523">
                    <c:v>172209</c:v>
                  </c:pt>
                  <c:pt idx="524">
                    <c:v>172218</c:v>
                  </c:pt>
                  <c:pt idx="525">
                    <c:v>172226</c:v>
                  </c:pt>
                  <c:pt idx="526">
                    <c:v>172238</c:v>
                  </c:pt>
                  <c:pt idx="527">
                    <c:v>172244</c:v>
                  </c:pt>
                  <c:pt idx="528">
                    <c:v>172262</c:v>
                  </c:pt>
                  <c:pt idx="529">
                    <c:v>172268</c:v>
                  </c:pt>
                  <c:pt idx="530">
                    <c:v>172269</c:v>
                  </c:pt>
                  <c:pt idx="531">
                    <c:v>172271</c:v>
                  </c:pt>
                  <c:pt idx="532">
                    <c:v>172272</c:v>
                  </c:pt>
                  <c:pt idx="533">
                    <c:v>172283</c:v>
                  </c:pt>
                  <c:pt idx="534">
                    <c:v>172291</c:v>
                  </c:pt>
                  <c:pt idx="535">
                    <c:v>172316</c:v>
                  </c:pt>
                  <c:pt idx="536">
                    <c:v>172330</c:v>
                  </c:pt>
                  <c:pt idx="537">
                    <c:v>172333</c:v>
                  </c:pt>
                  <c:pt idx="538">
                    <c:v>172334</c:v>
                  </c:pt>
                  <c:pt idx="539">
                    <c:v>172338</c:v>
                  </c:pt>
                  <c:pt idx="540">
                    <c:v>172361</c:v>
                  </c:pt>
                  <c:pt idx="541">
                    <c:v>172368</c:v>
                  </c:pt>
                  <c:pt idx="542">
                    <c:v>172371</c:v>
                  </c:pt>
                  <c:pt idx="543">
                    <c:v>172381</c:v>
                  </c:pt>
                  <c:pt idx="544">
                    <c:v>172391</c:v>
                  </c:pt>
                  <c:pt idx="545">
                    <c:v>172392</c:v>
                  </c:pt>
                  <c:pt idx="546">
                    <c:v>172402</c:v>
                  </c:pt>
                  <c:pt idx="547">
                    <c:v>172409</c:v>
                  </c:pt>
                  <c:pt idx="548">
                    <c:v>172417</c:v>
                  </c:pt>
                  <c:pt idx="549">
                    <c:v>172418</c:v>
                  </c:pt>
                  <c:pt idx="550">
                    <c:v>172421</c:v>
                  </c:pt>
                  <c:pt idx="551">
                    <c:v>172422</c:v>
                  </c:pt>
                  <c:pt idx="552">
                    <c:v>172424</c:v>
                  </c:pt>
                  <c:pt idx="553">
                    <c:v>172463</c:v>
                  </c:pt>
                  <c:pt idx="554">
                    <c:v>172467</c:v>
                  </c:pt>
                  <c:pt idx="555">
                    <c:v>172474</c:v>
                  </c:pt>
                  <c:pt idx="556">
                    <c:v>172503</c:v>
                  </c:pt>
                  <c:pt idx="557">
                    <c:v>172520</c:v>
                  </c:pt>
                  <c:pt idx="558">
                    <c:v>172527</c:v>
                  </c:pt>
                  <c:pt idx="559">
                    <c:v>172534</c:v>
                  </c:pt>
                  <c:pt idx="560">
                    <c:v>172547</c:v>
                  </c:pt>
                  <c:pt idx="561">
                    <c:v>172549</c:v>
                  </c:pt>
                  <c:pt idx="562">
                    <c:v>172565</c:v>
                  </c:pt>
                  <c:pt idx="563">
                    <c:v>172576</c:v>
                  </c:pt>
                  <c:pt idx="564">
                    <c:v>172579</c:v>
                  </c:pt>
                  <c:pt idx="565">
                    <c:v>172585</c:v>
                  </c:pt>
                  <c:pt idx="566">
                    <c:v>172596</c:v>
                  </c:pt>
                  <c:pt idx="567">
                    <c:v>172598</c:v>
                  </c:pt>
                  <c:pt idx="568">
                    <c:v>172605</c:v>
                  </c:pt>
                  <c:pt idx="569">
                    <c:v>172608</c:v>
                  </c:pt>
                  <c:pt idx="570">
                    <c:v>172620</c:v>
                  </c:pt>
                  <c:pt idx="571">
                    <c:v>172635</c:v>
                  </c:pt>
                  <c:pt idx="572">
                    <c:v>172651</c:v>
                  </c:pt>
                  <c:pt idx="573">
                    <c:v>172652</c:v>
                  </c:pt>
                  <c:pt idx="574">
                    <c:v>172675</c:v>
                  </c:pt>
                  <c:pt idx="575">
                    <c:v>172676</c:v>
                  </c:pt>
                  <c:pt idx="576">
                    <c:v>172685</c:v>
                  </c:pt>
                  <c:pt idx="577">
                    <c:v>172693</c:v>
                  </c:pt>
                  <c:pt idx="578">
                    <c:v>172696</c:v>
                  </c:pt>
                  <c:pt idx="579">
                    <c:v>172700</c:v>
                  </c:pt>
                  <c:pt idx="580">
                    <c:v>172701</c:v>
                  </c:pt>
                  <c:pt idx="581">
                    <c:v>172708</c:v>
                  </c:pt>
                  <c:pt idx="582">
                    <c:v>172711</c:v>
                  </c:pt>
                  <c:pt idx="583">
                    <c:v>172730</c:v>
                  </c:pt>
                  <c:pt idx="584">
                    <c:v>172732</c:v>
                  </c:pt>
                  <c:pt idx="585">
                    <c:v>172782</c:v>
                  </c:pt>
                  <c:pt idx="586">
                    <c:v>172803</c:v>
                  </c:pt>
                  <c:pt idx="587">
                    <c:v>172807</c:v>
                  </c:pt>
                  <c:pt idx="588">
                    <c:v>172812</c:v>
                  </c:pt>
                  <c:pt idx="589">
                    <c:v>172827</c:v>
                  </c:pt>
                  <c:pt idx="590">
                    <c:v>172833</c:v>
                  </c:pt>
                  <c:pt idx="591">
                    <c:v>172839</c:v>
                  </c:pt>
                  <c:pt idx="592">
                    <c:v>172854</c:v>
                  </c:pt>
                  <c:pt idx="593">
                    <c:v>172856</c:v>
                  </c:pt>
                  <c:pt idx="594">
                    <c:v>172865</c:v>
                  </c:pt>
                  <c:pt idx="595">
                    <c:v>172871</c:v>
                  </c:pt>
                  <c:pt idx="596">
                    <c:v>172872</c:v>
                  </c:pt>
                  <c:pt idx="597">
                    <c:v>172879</c:v>
                  </c:pt>
                  <c:pt idx="598">
                    <c:v>172880</c:v>
                  </c:pt>
                  <c:pt idx="599">
                    <c:v>172890</c:v>
                  </c:pt>
                  <c:pt idx="600">
                    <c:v>172903</c:v>
                  </c:pt>
                  <c:pt idx="601">
                    <c:v>172905</c:v>
                  </c:pt>
                  <c:pt idx="602">
                    <c:v>172915</c:v>
                  </c:pt>
                  <c:pt idx="603">
                    <c:v>172916</c:v>
                  </c:pt>
                  <c:pt idx="604">
                    <c:v>172922</c:v>
                  </c:pt>
                  <c:pt idx="605">
                    <c:v>172926</c:v>
                  </c:pt>
                  <c:pt idx="606">
                    <c:v>172931</c:v>
                  </c:pt>
                  <c:pt idx="607">
                    <c:v>172932</c:v>
                  </c:pt>
                  <c:pt idx="608">
                    <c:v>172941</c:v>
                  </c:pt>
                  <c:pt idx="609">
                    <c:v>172950</c:v>
                  </c:pt>
                  <c:pt idx="610">
                    <c:v>172958</c:v>
                  </c:pt>
                  <c:pt idx="611">
                    <c:v>172974</c:v>
                  </c:pt>
                  <c:pt idx="612">
                    <c:v>172979</c:v>
                  </c:pt>
                  <c:pt idx="613">
                    <c:v>172985</c:v>
                  </c:pt>
                  <c:pt idx="614">
                    <c:v>172995</c:v>
                  </c:pt>
                  <c:pt idx="615">
                    <c:v>172997</c:v>
                  </c:pt>
                  <c:pt idx="616">
                    <c:v>172999</c:v>
                  </c:pt>
                  <c:pt idx="617">
                    <c:v>173002</c:v>
                  </c:pt>
                  <c:pt idx="618">
                    <c:v>173003</c:v>
                  </c:pt>
                  <c:pt idx="619">
                    <c:v>173018</c:v>
                  </c:pt>
                  <c:pt idx="620">
                    <c:v>173026</c:v>
                  </c:pt>
                  <c:pt idx="621">
                    <c:v>173033</c:v>
                  </c:pt>
                  <c:pt idx="622">
                    <c:v>173042</c:v>
                  </c:pt>
                  <c:pt idx="623">
                    <c:v>173045</c:v>
                  </c:pt>
                  <c:pt idx="624">
                    <c:v>173050</c:v>
                  </c:pt>
                  <c:pt idx="625">
                    <c:v>173052</c:v>
                  </c:pt>
                  <c:pt idx="626">
                    <c:v>173065</c:v>
                  </c:pt>
                  <c:pt idx="627">
                    <c:v>173068</c:v>
                  </c:pt>
                  <c:pt idx="628">
                    <c:v>173093</c:v>
                  </c:pt>
                  <c:pt idx="629">
                    <c:v>173113</c:v>
                  </c:pt>
                  <c:pt idx="630">
                    <c:v>173114</c:v>
                  </c:pt>
                  <c:pt idx="631">
                    <c:v>173116</c:v>
                  </c:pt>
                  <c:pt idx="632">
                    <c:v>173125</c:v>
                  </c:pt>
                  <c:pt idx="633">
                    <c:v>173133</c:v>
                  </c:pt>
                  <c:pt idx="634">
                    <c:v>173137</c:v>
                  </c:pt>
                  <c:pt idx="635">
                    <c:v>173140</c:v>
                  </c:pt>
                  <c:pt idx="636">
                    <c:v>173141</c:v>
                  </c:pt>
                  <c:pt idx="637">
                    <c:v>173146</c:v>
                  </c:pt>
                  <c:pt idx="638">
                    <c:v>173152</c:v>
                  </c:pt>
                  <c:pt idx="639">
                    <c:v>173163</c:v>
                  </c:pt>
                  <c:pt idx="640">
                    <c:v>173180</c:v>
                  </c:pt>
                  <c:pt idx="641">
                    <c:v>173190</c:v>
                  </c:pt>
                  <c:pt idx="642">
                    <c:v>173195</c:v>
                  </c:pt>
                  <c:pt idx="643">
                    <c:v>173197</c:v>
                  </c:pt>
                  <c:pt idx="644">
                    <c:v>173239</c:v>
                  </c:pt>
                  <c:pt idx="645">
                    <c:v>173247</c:v>
                  </c:pt>
                  <c:pt idx="646">
                    <c:v>173259</c:v>
                  </c:pt>
                  <c:pt idx="647">
                    <c:v>173260</c:v>
                  </c:pt>
                  <c:pt idx="648">
                    <c:v>173261</c:v>
                  </c:pt>
                  <c:pt idx="649">
                    <c:v>173265</c:v>
                  </c:pt>
                  <c:pt idx="650">
                    <c:v>173267</c:v>
                  </c:pt>
                  <c:pt idx="651">
                    <c:v>173268</c:v>
                  </c:pt>
                  <c:pt idx="652">
                    <c:v>173276</c:v>
                  </c:pt>
                  <c:pt idx="653">
                    <c:v>173300</c:v>
                  </c:pt>
                  <c:pt idx="654">
                    <c:v>173332</c:v>
                  </c:pt>
                  <c:pt idx="655">
                    <c:v>173339</c:v>
                  </c:pt>
                  <c:pt idx="656">
                    <c:v>173347</c:v>
                  </c:pt>
                  <c:pt idx="657">
                    <c:v>173353</c:v>
                  </c:pt>
                  <c:pt idx="658">
                    <c:v>173358</c:v>
                  </c:pt>
                  <c:pt idx="659">
                    <c:v>173376</c:v>
                  </c:pt>
                  <c:pt idx="660">
                    <c:v>173377</c:v>
                  </c:pt>
                  <c:pt idx="661">
                    <c:v>173389</c:v>
                  </c:pt>
                  <c:pt idx="662">
                    <c:v>173404</c:v>
                  </c:pt>
                  <c:pt idx="663">
                    <c:v>173409</c:v>
                  </c:pt>
                  <c:pt idx="664">
                    <c:v>173414</c:v>
                  </c:pt>
                  <c:pt idx="665">
                    <c:v>173423</c:v>
                  </c:pt>
                  <c:pt idx="666">
                    <c:v>173424</c:v>
                  </c:pt>
                  <c:pt idx="667">
                    <c:v>173434</c:v>
                  </c:pt>
                  <c:pt idx="668">
                    <c:v>173438</c:v>
                  </c:pt>
                  <c:pt idx="669">
                    <c:v>173470</c:v>
                  </c:pt>
                  <c:pt idx="670">
                    <c:v>173482</c:v>
                  </c:pt>
                  <c:pt idx="671">
                    <c:v>173485</c:v>
                  </c:pt>
                  <c:pt idx="672">
                    <c:v>173499</c:v>
                  </c:pt>
                  <c:pt idx="673">
                    <c:v>173551</c:v>
                  </c:pt>
                  <c:pt idx="674">
                    <c:v>173555</c:v>
                  </c:pt>
                  <c:pt idx="675">
                    <c:v>173563</c:v>
                  </c:pt>
                  <c:pt idx="676">
                    <c:v>173567</c:v>
                  </c:pt>
                  <c:pt idx="677">
                    <c:v>173583</c:v>
                  </c:pt>
                  <c:pt idx="678">
                    <c:v>173591</c:v>
                  </c:pt>
                  <c:pt idx="679">
                    <c:v>173592</c:v>
                  </c:pt>
                  <c:pt idx="680">
                    <c:v>173599</c:v>
                  </c:pt>
                  <c:pt idx="681">
                    <c:v>173604</c:v>
                  </c:pt>
                  <c:pt idx="682">
                    <c:v>173612</c:v>
                  </c:pt>
                  <c:pt idx="683">
                    <c:v>173618</c:v>
                  </c:pt>
                  <c:pt idx="684">
                    <c:v>173630</c:v>
                  </c:pt>
                  <c:pt idx="685">
                    <c:v>173631</c:v>
                  </c:pt>
                  <c:pt idx="686">
                    <c:v>173641</c:v>
                  </c:pt>
                  <c:pt idx="687">
                    <c:v>173654</c:v>
                  </c:pt>
                  <c:pt idx="688">
                    <c:v>173663</c:v>
                  </c:pt>
                  <c:pt idx="689">
                    <c:v>173673</c:v>
                  </c:pt>
                  <c:pt idx="690">
                    <c:v>173687</c:v>
                  </c:pt>
                  <c:pt idx="691">
                    <c:v>173702</c:v>
                  </c:pt>
                  <c:pt idx="692">
                    <c:v>173704</c:v>
                  </c:pt>
                  <c:pt idx="693">
                    <c:v>173707</c:v>
                  </c:pt>
                  <c:pt idx="694">
                    <c:v>173712</c:v>
                  </c:pt>
                  <c:pt idx="695">
                    <c:v>173730</c:v>
                  </c:pt>
                  <c:pt idx="696">
                    <c:v>173743</c:v>
                  </c:pt>
                  <c:pt idx="697">
                    <c:v>173752</c:v>
                  </c:pt>
                  <c:pt idx="698">
                    <c:v>173758</c:v>
                  </c:pt>
                  <c:pt idx="699">
                    <c:v>173766</c:v>
                  </c:pt>
                  <c:pt idx="700">
                    <c:v>173801</c:v>
                  </c:pt>
                  <c:pt idx="701">
                    <c:v>173804</c:v>
                  </c:pt>
                  <c:pt idx="702">
                    <c:v>173805</c:v>
                  </c:pt>
                  <c:pt idx="703">
                    <c:v>173860</c:v>
                  </c:pt>
                  <c:pt idx="704">
                    <c:v>173863</c:v>
                  </c:pt>
                  <c:pt idx="705">
                    <c:v>173872</c:v>
                  </c:pt>
                  <c:pt idx="706">
                    <c:v>173877</c:v>
                  </c:pt>
                  <c:pt idx="707">
                    <c:v>173878</c:v>
                  </c:pt>
                  <c:pt idx="708">
                    <c:v>173885</c:v>
                  </c:pt>
                  <c:pt idx="709">
                    <c:v>173891</c:v>
                  </c:pt>
                  <c:pt idx="710">
                    <c:v>173915</c:v>
                  </c:pt>
                  <c:pt idx="711">
                    <c:v>173916</c:v>
                  </c:pt>
                  <c:pt idx="712">
                    <c:v>173918</c:v>
                  </c:pt>
                  <c:pt idx="713">
                    <c:v>173925</c:v>
                  </c:pt>
                  <c:pt idx="714">
                    <c:v>173932</c:v>
                  </c:pt>
                  <c:pt idx="715">
                    <c:v>173936</c:v>
                  </c:pt>
                  <c:pt idx="716">
                    <c:v>173956</c:v>
                  </c:pt>
                  <c:pt idx="717">
                    <c:v>173958</c:v>
                  </c:pt>
                  <c:pt idx="718">
                    <c:v>173987</c:v>
                  </c:pt>
                  <c:pt idx="719">
                    <c:v>173993</c:v>
                  </c:pt>
                  <c:pt idx="720">
                    <c:v>174008</c:v>
                  </c:pt>
                  <c:pt idx="721">
                    <c:v>174013</c:v>
                  </c:pt>
                  <c:pt idx="722">
                    <c:v>174015</c:v>
                  </c:pt>
                  <c:pt idx="723">
                    <c:v>174021</c:v>
                  </c:pt>
                  <c:pt idx="724">
                    <c:v>174031</c:v>
                  </c:pt>
                  <c:pt idx="725">
                    <c:v>174047</c:v>
                  </c:pt>
                  <c:pt idx="726">
                    <c:v>174049</c:v>
                  </c:pt>
                  <c:pt idx="727">
                    <c:v>174072</c:v>
                  </c:pt>
                  <c:pt idx="728">
                    <c:v>174081</c:v>
                  </c:pt>
                  <c:pt idx="729">
                    <c:v>174119</c:v>
                  </c:pt>
                  <c:pt idx="730">
                    <c:v>174128</c:v>
                  </c:pt>
                  <c:pt idx="731">
                    <c:v>174181</c:v>
                  </c:pt>
                  <c:pt idx="732">
                    <c:v>174196</c:v>
                  </c:pt>
                  <c:pt idx="733">
                    <c:v>174213</c:v>
                  </c:pt>
                  <c:pt idx="734">
                    <c:v>174224</c:v>
                  </c:pt>
                  <c:pt idx="735">
                    <c:v>174236</c:v>
                  </c:pt>
                  <c:pt idx="736">
                    <c:v>174261</c:v>
                  </c:pt>
                  <c:pt idx="737">
                    <c:v>174274</c:v>
                  </c:pt>
                  <c:pt idx="738">
                    <c:v>174275</c:v>
                  </c:pt>
                  <c:pt idx="739">
                    <c:v>174297</c:v>
                  </c:pt>
                  <c:pt idx="740">
                    <c:v>174306</c:v>
                  </c:pt>
                  <c:pt idx="741">
                    <c:v>174314</c:v>
                  </c:pt>
                  <c:pt idx="742">
                    <c:v>174317</c:v>
                  </c:pt>
                  <c:pt idx="743">
                    <c:v>174319</c:v>
                  </c:pt>
                  <c:pt idx="744">
                    <c:v>174322</c:v>
                  </c:pt>
                  <c:pt idx="745">
                    <c:v>174329</c:v>
                  </c:pt>
                  <c:pt idx="746">
                    <c:v>174333</c:v>
                  </c:pt>
                  <c:pt idx="747">
                    <c:v>174334</c:v>
                  </c:pt>
                  <c:pt idx="748">
                    <c:v>174337</c:v>
                  </c:pt>
                  <c:pt idx="749">
                    <c:v>174349</c:v>
                  </c:pt>
                  <c:pt idx="750">
                    <c:v>174378</c:v>
                  </c:pt>
                  <c:pt idx="751">
                    <c:v>174396</c:v>
                  </c:pt>
                  <c:pt idx="752">
                    <c:v>174397</c:v>
                  </c:pt>
                  <c:pt idx="753">
                    <c:v>174401</c:v>
                  </c:pt>
                  <c:pt idx="754">
                    <c:v>174415</c:v>
                  </c:pt>
                  <c:pt idx="755">
                    <c:v>174421</c:v>
                  </c:pt>
                  <c:pt idx="756">
                    <c:v>174422</c:v>
                  </c:pt>
                  <c:pt idx="757">
                    <c:v>174428</c:v>
                  </c:pt>
                  <c:pt idx="758">
                    <c:v>174430</c:v>
                  </c:pt>
                  <c:pt idx="759">
                    <c:v>174448</c:v>
                  </c:pt>
                  <c:pt idx="760">
                    <c:v>174455</c:v>
                  </c:pt>
                  <c:pt idx="761">
                    <c:v>174459</c:v>
                  </c:pt>
                  <c:pt idx="762">
                    <c:v>174461</c:v>
                  </c:pt>
                  <c:pt idx="763">
                    <c:v>174468</c:v>
                  </c:pt>
                  <c:pt idx="764">
                    <c:v>174491</c:v>
                  </c:pt>
                  <c:pt idx="765">
                    <c:v>174508</c:v>
                  </c:pt>
                  <c:pt idx="766">
                    <c:v>174519</c:v>
                  </c:pt>
                  <c:pt idx="767">
                    <c:v>174523</c:v>
                  </c:pt>
                  <c:pt idx="768">
                    <c:v>174533</c:v>
                  </c:pt>
                  <c:pt idx="769">
                    <c:v>174566</c:v>
                  </c:pt>
                  <c:pt idx="770">
                    <c:v>174573</c:v>
                  </c:pt>
                  <c:pt idx="771">
                    <c:v>174581</c:v>
                  </c:pt>
                  <c:pt idx="772">
                    <c:v>174587</c:v>
                  </c:pt>
                  <c:pt idx="773">
                    <c:v>174590</c:v>
                  </c:pt>
                  <c:pt idx="774">
                    <c:v>174592</c:v>
                  </c:pt>
                  <c:pt idx="775">
                    <c:v>174611</c:v>
                  </c:pt>
                  <c:pt idx="776">
                    <c:v>174617</c:v>
                  </c:pt>
                  <c:pt idx="777">
                    <c:v>174622</c:v>
                  </c:pt>
                  <c:pt idx="778">
                    <c:v>174624</c:v>
                  </c:pt>
                  <c:pt idx="779">
                    <c:v>174632</c:v>
                  </c:pt>
                  <c:pt idx="780">
                    <c:v>174639</c:v>
                  </c:pt>
                  <c:pt idx="781">
                    <c:v>174641</c:v>
                  </c:pt>
                  <c:pt idx="782">
                    <c:v>174659</c:v>
                  </c:pt>
                  <c:pt idx="783">
                    <c:v>174660</c:v>
                  </c:pt>
                  <c:pt idx="784">
                    <c:v>174670</c:v>
                  </c:pt>
                  <c:pt idx="785">
                    <c:v>174680</c:v>
                  </c:pt>
                  <c:pt idx="786">
                    <c:v>174681</c:v>
                  </c:pt>
                  <c:pt idx="787">
                    <c:v>174684</c:v>
                  </c:pt>
                  <c:pt idx="788">
                    <c:v>174697</c:v>
                  </c:pt>
                  <c:pt idx="789">
                    <c:v>174703</c:v>
                  </c:pt>
                  <c:pt idx="790">
                    <c:v>174707</c:v>
                  </c:pt>
                  <c:pt idx="791">
                    <c:v>174709</c:v>
                  </c:pt>
                  <c:pt idx="792">
                    <c:v>174710</c:v>
                  </c:pt>
                  <c:pt idx="793">
                    <c:v>174713</c:v>
                  </c:pt>
                  <c:pt idx="794">
                    <c:v>174728</c:v>
                  </c:pt>
                  <c:pt idx="795">
                    <c:v>174738</c:v>
                  </c:pt>
                  <c:pt idx="796">
                    <c:v>174744</c:v>
                  </c:pt>
                  <c:pt idx="797">
                    <c:v>174758</c:v>
                  </c:pt>
                  <c:pt idx="798">
                    <c:v>174767</c:v>
                  </c:pt>
                  <c:pt idx="799">
                    <c:v>174776</c:v>
                  </c:pt>
                  <c:pt idx="800">
                    <c:v>174779</c:v>
                  </c:pt>
                  <c:pt idx="801">
                    <c:v>174784</c:v>
                  </c:pt>
                  <c:pt idx="802">
                    <c:v>174785</c:v>
                  </c:pt>
                  <c:pt idx="803">
                    <c:v>174811</c:v>
                  </c:pt>
                  <c:pt idx="804">
                    <c:v>174812</c:v>
                  </c:pt>
                  <c:pt idx="805">
                    <c:v>174813</c:v>
                  </c:pt>
                  <c:pt idx="806">
                    <c:v>174829</c:v>
                  </c:pt>
                  <c:pt idx="807">
                    <c:v>174832</c:v>
                  </c:pt>
                  <c:pt idx="808">
                    <c:v>174834</c:v>
                  </c:pt>
                  <c:pt idx="809">
                    <c:v>174837</c:v>
                  </c:pt>
                  <c:pt idx="810">
                    <c:v>174841</c:v>
                  </c:pt>
                  <c:pt idx="811">
                    <c:v>174856</c:v>
                  </c:pt>
                  <c:pt idx="812">
                    <c:v>174886</c:v>
                  </c:pt>
                  <c:pt idx="813">
                    <c:v>174898</c:v>
                  </c:pt>
                  <c:pt idx="814">
                    <c:v>174947</c:v>
                  </c:pt>
                  <c:pt idx="815">
                    <c:v>174955</c:v>
                  </c:pt>
                  <c:pt idx="816">
                    <c:v>174958</c:v>
                  </c:pt>
                  <c:pt idx="817">
                    <c:v>174961</c:v>
                  </c:pt>
                  <c:pt idx="818">
                    <c:v>174970</c:v>
                  </c:pt>
                  <c:pt idx="819">
                    <c:v>174981</c:v>
                  </c:pt>
                  <c:pt idx="820">
                    <c:v>174989</c:v>
                  </c:pt>
                  <c:pt idx="821">
                    <c:v>175005</c:v>
                  </c:pt>
                  <c:pt idx="822">
                    <c:v>175015</c:v>
                  </c:pt>
                  <c:pt idx="823">
                    <c:v>175021</c:v>
                  </c:pt>
                  <c:pt idx="824">
                    <c:v>175025</c:v>
                  </c:pt>
                  <c:pt idx="825">
                    <c:v>175029</c:v>
                  </c:pt>
                  <c:pt idx="826">
                    <c:v>175040</c:v>
                  </c:pt>
                  <c:pt idx="827">
                    <c:v>175041</c:v>
                  </c:pt>
                  <c:pt idx="828">
                    <c:v>175043</c:v>
                  </c:pt>
                  <c:pt idx="829">
                    <c:v>175046</c:v>
                  </c:pt>
                  <c:pt idx="830">
                    <c:v>175051</c:v>
                  </c:pt>
                  <c:pt idx="831">
                    <c:v>175057</c:v>
                  </c:pt>
                  <c:pt idx="832">
                    <c:v>175067</c:v>
                  </c:pt>
                  <c:pt idx="833">
                    <c:v>175071</c:v>
                  </c:pt>
                  <c:pt idx="834">
                    <c:v>175080</c:v>
                  </c:pt>
                  <c:pt idx="835">
                    <c:v>175083</c:v>
                  </c:pt>
                  <c:pt idx="836">
                    <c:v>175087</c:v>
                  </c:pt>
                  <c:pt idx="837">
                    <c:v>175089</c:v>
                  </c:pt>
                  <c:pt idx="838">
                    <c:v>175093</c:v>
                  </c:pt>
                  <c:pt idx="839">
                    <c:v>175098</c:v>
                  </c:pt>
                  <c:pt idx="840">
                    <c:v>175108</c:v>
                  </c:pt>
                  <c:pt idx="841">
                    <c:v>175114</c:v>
                  </c:pt>
                  <c:pt idx="842">
                    <c:v>175130</c:v>
                  </c:pt>
                  <c:pt idx="843">
                    <c:v>175133</c:v>
                  </c:pt>
                  <c:pt idx="844">
                    <c:v>175146</c:v>
                  </c:pt>
                  <c:pt idx="845">
                    <c:v>175149</c:v>
                  </c:pt>
                  <c:pt idx="846">
                    <c:v>175152</c:v>
                  </c:pt>
                  <c:pt idx="847">
                    <c:v>175168</c:v>
                  </c:pt>
                  <c:pt idx="848">
                    <c:v>175171</c:v>
                  </c:pt>
                  <c:pt idx="849">
                    <c:v>175188</c:v>
                  </c:pt>
                  <c:pt idx="850">
                    <c:v>175209</c:v>
                  </c:pt>
                  <c:pt idx="851">
                    <c:v>175213</c:v>
                  </c:pt>
                  <c:pt idx="852">
                    <c:v>175214</c:v>
                  </c:pt>
                  <c:pt idx="853">
                    <c:v>175232</c:v>
                  </c:pt>
                  <c:pt idx="854">
                    <c:v>175235</c:v>
                  </c:pt>
                  <c:pt idx="855">
                    <c:v>175239</c:v>
                  </c:pt>
                  <c:pt idx="856">
                    <c:v>175242</c:v>
                  </c:pt>
                  <c:pt idx="857">
                    <c:v>175250</c:v>
                  </c:pt>
                  <c:pt idx="858">
                    <c:v>175251</c:v>
                  </c:pt>
                  <c:pt idx="859">
                    <c:v>175253</c:v>
                  </c:pt>
                  <c:pt idx="860">
                    <c:v>175259</c:v>
                  </c:pt>
                  <c:pt idx="861">
                    <c:v>175262</c:v>
                  </c:pt>
                  <c:pt idx="862">
                    <c:v>175266</c:v>
                  </c:pt>
                  <c:pt idx="863">
                    <c:v>175278</c:v>
                  </c:pt>
                  <c:pt idx="864">
                    <c:v>175284</c:v>
                  </c:pt>
                  <c:pt idx="865">
                    <c:v>175293</c:v>
                  </c:pt>
                  <c:pt idx="866">
                    <c:v>175305</c:v>
                  </c:pt>
                  <c:pt idx="867">
                    <c:v>175311</c:v>
                  </c:pt>
                  <c:pt idx="868">
                    <c:v>175321</c:v>
                  </c:pt>
                  <c:pt idx="869">
                    <c:v>175325</c:v>
                  </c:pt>
                  <c:pt idx="870">
                    <c:v>175346</c:v>
                  </c:pt>
                  <c:pt idx="871">
                    <c:v>175352</c:v>
                  </c:pt>
                  <c:pt idx="872">
                    <c:v>175357</c:v>
                  </c:pt>
                  <c:pt idx="873">
                    <c:v>175371</c:v>
                  </c:pt>
                  <c:pt idx="874">
                    <c:v>175395</c:v>
                  </c:pt>
                  <c:pt idx="875">
                    <c:v>175414</c:v>
                  </c:pt>
                  <c:pt idx="876">
                    <c:v>175417</c:v>
                  </c:pt>
                  <c:pt idx="877">
                    <c:v>175422</c:v>
                  </c:pt>
                  <c:pt idx="878">
                    <c:v>175426</c:v>
                  </c:pt>
                  <c:pt idx="879">
                    <c:v>175474</c:v>
                  </c:pt>
                  <c:pt idx="880">
                    <c:v>175491</c:v>
                  </c:pt>
                  <c:pt idx="881">
                    <c:v>175506</c:v>
                  </c:pt>
                  <c:pt idx="882">
                    <c:v>175508</c:v>
                  </c:pt>
                  <c:pt idx="883">
                    <c:v>175509</c:v>
                  </c:pt>
                  <c:pt idx="884">
                    <c:v>175536</c:v>
                  </c:pt>
                  <c:pt idx="885">
                    <c:v>175538</c:v>
                  </c:pt>
                  <c:pt idx="886">
                    <c:v>175540</c:v>
                  </c:pt>
                  <c:pt idx="887">
                    <c:v>175545</c:v>
                  </c:pt>
                  <c:pt idx="888">
                    <c:v>175567</c:v>
                  </c:pt>
                  <c:pt idx="889">
                    <c:v>175576</c:v>
                  </c:pt>
                  <c:pt idx="890">
                    <c:v>175580</c:v>
                  </c:pt>
                  <c:pt idx="891">
                    <c:v>175583</c:v>
                  </c:pt>
                  <c:pt idx="892">
                    <c:v>175593</c:v>
                  </c:pt>
                  <c:pt idx="893">
                    <c:v>175608</c:v>
                  </c:pt>
                  <c:pt idx="894">
                    <c:v>175640</c:v>
                  </c:pt>
                  <c:pt idx="895">
                    <c:v>175649</c:v>
                  </c:pt>
                  <c:pt idx="896">
                    <c:v>175665</c:v>
                  </c:pt>
                  <c:pt idx="897">
                    <c:v>175673</c:v>
                  </c:pt>
                  <c:pt idx="898">
                    <c:v>175680</c:v>
                  </c:pt>
                  <c:pt idx="899">
                    <c:v>175689</c:v>
                  </c:pt>
                  <c:pt idx="900">
                    <c:v>175698</c:v>
                  </c:pt>
                  <c:pt idx="901">
                    <c:v>175706</c:v>
                  </c:pt>
                  <c:pt idx="902">
                    <c:v>175745</c:v>
                  </c:pt>
                  <c:pt idx="903">
                    <c:v>175746</c:v>
                  </c:pt>
                  <c:pt idx="904">
                    <c:v>175749</c:v>
                  </c:pt>
                  <c:pt idx="905">
                    <c:v>175751</c:v>
                  </c:pt>
                  <c:pt idx="906">
                    <c:v>175755</c:v>
                  </c:pt>
                  <c:pt idx="907">
                    <c:v>175760</c:v>
                  </c:pt>
                  <c:pt idx="908">
                    <c:v>175779</c:v>
                  </c:pt>
                  <c:pt idx="909">
                    <c:v>175780</c:v>
                  </c:pt>
                  <c:pt idx="910">
                    <c:v>175794</c:v>
                  </c:pt>
                  <c:pt idx="911">
                    <c:v>175795</c:v>
                  </c:pt>
                  <c:pt idx="912">
                    <c:v>175810</c:v>
                  </c:pt>
                  <c:pt idx="913">
                    <c:v>175814</c:v>
                  </c:pt>
                  <c:pt idx="914">
                    <c:v>175818</c:v>
                  </c:pt>
                  <c:pt idx="915">
                    <c:v>175844</c:v>
                  </c:pt>
                  <c:pt idx="916">
                    <c:v>175852</c:v>
                  </c:pt>
                  <c:pt idx="917">
                    <c:v>175872</c:v>
                  </c:pt>
                  <c:pt idx="918">
                    <c:v>175876</c:v>
                  </c:pt>
                  <c:pt idx="919">
                    <c:v>175877</c:v>
                  </c:pt>
                  <c:pt idx="920">
                    <c:v>175879</c:v>
                  </c:pt>
                  <c:pt idx="921">
                    <c:v>175893</c:v>
                  </c:pt>
                  <c:pt idx="922">
                    <c:v>175895</c:v>
                  </c:pt>
                  <c:pt idx="923">
                    <c:v>175905</c:v>
                  </c:pt>
                  <c:pt idx="924">
                    <c:v>175910</c:v>
                  </c:pt>
                  <c:pt idx="925">
                    <c:v>175921</c:v>
                  </c:pt>
                  <c:pt idx="926">
                    <c:v>175933</c:v>
                  </c:pt>
                  <c:pt idx="927">
                    <c:v>175938</c:v>
                  </c:pt>
                  <c:pt idx="928">
                    <c:v>175946</c:v>
                  </c:pt>
                  <c:pt idx="929">
                    <c:v>175957</c:v>
                  </c:pt>
                  <c:pt idx="930">
                    <c:v>175960</c:v>
                  </c:pt>
                  <c:pt idx="931">
                    <c:v>175966</c:v>
                  </c:pt>
                  <c:pt idx="932">
                    <c:v>175971</c:v>
                  </c:pt>
                  <c:pt idx="933">
                    <c:v>175976</c:v>
                  </c:pt>
                  <c:pt idx="934">
                    <c:v>175981</c:v>
                  </c:pt>
                  <c:pt idx="935">
                    <c:v>175984</c:v>
                  </c:pt>
                  <c:pt idx="936">
                    <c:v>175992</c:v>
                  </c:pt>
                  <c:pt idx="937">
                    <c:v>175999</c:v>
                  </c:pt>
                  <c:pt idx="938">
                    <c:v>176006</c:v>
                  </c:pt>
                  <c:pt idx="939">
                    <c:v>176008</c:v>
                  </c:pt>
                  <c:pt idx="940">
                    <c:v>176015</c:v>
                  </c:pt>
                  <c:pt idx="941">
                    <c:v>176036</c:v>
                  </c:pt>
                  <c:pt idx="942">
                    <c:v>176041</c:v>
                  </c:pt>
                  <c:pt idx="943">
                    <c:v>176042</c:v>
                  </c:pt>
                  <c:pt idx="944">
                    <c:v>176049</c:v>
                  </c:pt>
                  <c:pt idx="945">
                    <c:v>176050</c:v>
                  </c:pt>
                  <c:pt idx="946">
                    <c:v>176051</c:v>
                  </c:pt>
                  <c:pt idx="947">
                    <c:v>176063</c:v>
                  </c:pt>
                  <c:pt idx="948">
                    <c:v>176079</c:v>
                  </c:pt>
                  <c:pt idx="949">
                    <c:v>176095</c:v>
                  </c:pt>
                  <c:pt idx="950">
                    <c:v>176103</c:v>
                  </c:pt>
                  <c:pt idx="951">
                    <c:v>176106</c:v>
                  </c:pt>
                  <c:pt idx="952">
                    <c:v>176113</c:v>
                  </c:pt>
                  <c:pt idx="953">
                    <c:v>176131</c:v>
                  </c:pt>
                  <c:pt idx="954">
                    <c:v>176132</c:v>
                  </c:pt>
                  <c:pt idx="955">
                    <c:v>176137</c:v>
                  </c:pt>
                  <c:pt idx="956">
                    <c:v>176138</c:v>
                  </c:pt>
                  <c:pt idx="957">
                    <c:v>176139</c:v>
                  </c:pt>
                  <c:pt idx="958">
                    <c:v>176145</c:v>
                  </c:pt>
                  <c:pt idx="959">
                    <c:v>176146</c:v>
                  </c:pt>
                  <c:pt idx="960">
                    <c:v>176155</c:v>
                  </c:pt>
                  <c:pt idx="961">
                    <c:v>176160</c:v>
                  </c:pt>
                  <c:pt idx="962">
                    <c:v>176163</c:v>
                  </c:pt>
                  <c:pt idx="963">
                    <c:v>176172</c:v>
                  </c:pt>
                  <c:pt idx="964">
                    <c:v>176181</c:v>
                  </c:pt>
                  <c:pt idx="965">
                    <c:v>176182</c:v>
                  </c:pt>
                  <c:pt idx="966">
                    <c:v>176198</c:v>
                  </c:pt>
                  <c:pt idx="967">
                    <c:v>176207</c:v>
                  </c:pt>
                  <c:pt idx="968">
                    <c:v>176211</c:v>
                  </c:pt>
                  <c:pt idx="969">
                    <c:v>176212</c:v>
                  </c:pt>
                  <c:pt idx="970">
                    <c:v>176221</c:v>
                  </c:pt>
                  <c:pt idx="971">
                    <c:v>176225</c:v>
                  </c:pt>
                  <c:pt idx="972">
                    <c:v>176231</c:v>
                  </c:pt>
                  <c:pt idx="973">
                    <c:v>176251</c:v>
                  </c:pt>
                  <c:pt idx="974">
                    <c:v>176257</c:v>
                  </c:pt>
                  <c:pt idx="975">
                    <c:v>176259</c:v>
                  </c:pt>
                  <c:pt idx="976">
                    <c:v>176276</c:v>
                  </c:pt>
                  <c:pt idx="977">
                    <c:v>176300</c:v>
                  </c:pt>
                  <c:pt idx="978">
                    <c:v>176305</c:v>
                  </c:pt>
                  <c:pt idx="979">
                    <c:v>176321</c:v>
                  </c:pt>
                  <c:pt idx="980">
                    <c:v>176346</c:v>
                  </c:pt>
                  <c:pt idx="981">
                    <c:v>176350</c:v>
                  </c:pt>
                  <c:pt idx="982">
                    <c:v>176353</c:v>
                  </c:pt>
                  <c:pt idx="983">
                    <c:v>176363</c:v>
                  </c:pt>
                  <c:pt idx="984">
                    <c:v>176396</c:v>
                  </c:pt>
                  <c:pt idx="985">
                    <c:v>176404</c:v>
                  </c:pt>
                  <c:pt idx="986">
                    <c:v>176406</c:v>
                  </c:pt>
                  <c:pt idx="987">
                    <c:v>176413</c:v>
                  </c:pt>
                  <c:pt idx="988">
                    <c:v>176416</c:v>
                  </c:pt>
                  <c:pt idx="989">
                    <c:v>176417</c:v>
                  </c:pt>
                  <c:pt idx="990">
                    <c:v>176418</c:v>
                  </c:pt>
                  <c:pt idx="991">
                    <c:v>176429</c:v>
                  </c:pt>
                  <c:pt idx="992">
                    <c:v>176432</c:v>
                  </c:pt>
                  <c:pt idx="993">
                    <c:v>176435</c:v>
                  </c:pt>
                  <c:pt idx="994">
                    <c:v>176448</c:v>
                  </c:pt>
                  <c:pt idx="995">
                    <c:v>176457</c:v>
                  </c:pt>
                  <c:pt idx="996">
                    <c:v>176459</c:v>
                  </c:pt>
                  <c:pt idx="997">
                    <c:v>176472</c:v>
                  </c:pt>
                  <c:pt idx="998">
                    <c:v>176491</c:v>
                  </c:pt>
                  <c:pt idx="999">
                    <c:v>176496</c:v>
                  </c:pt>
                  <c:pt idx="1000">
                    <c:v>176502</c:v>
                  </c:pt>
                  <c:pt idx="1001">
                    <c:v>176533</c:v>
                  </c:pt>
                  <c:pt idx="1002">
                    <c:v>176540</c:v>
                  </c:pt>
                  <c:pt idx="1003">
                    <c:v>176547</c:v>
                  </c:pt>
                  <c:pt idx="1004">
                    <c:v>176551</c:v>
                  </c:pt>
                  <c:pt idx="1005">
                    <c:v>176552</c:v>
                  </c:pt>
                  <c:pt idx="1006">
                    <c:v>176558</c:v>
                  </c:pt>
                  <c:pt idx="1007">
                    <c:v>176564</c:v>
                  </c:pt>
                  <c:pt idx="1008">
                    <c:v>176567</c:v>
                  </c:pt>
                  <c:pt idx="1009">
                    <c:v>176587</c:v>
                  </c:pt>
                  <c:pt idx="1010">
                    <c:v>176634</c:v>
                  </c:pt>
                  <c:pt idx="1011">
                    <c:v>176645</c:v>
                  </c:pt>
                  <c:pt idx="1012">
                    <c:v>176646</c:v>
                  </c:pt>
                  <c:pt idx="1013">
                    <c:v>176655</c:v>
                  </c:pt>
                  <c:pt idx="1014">
                    <c:v>176682</c:v>
                  </c:pt>
                  <c:pt idx="1015">
                    <c:v>176689</c:v>
                  </c:pt>
                  <c:pt idx="1016">
                    <c:v>176700</c:v>
                  </c:pt>
                  <c:pt idx="1017">
                    <c:v>176720</c:v>
                  </c:pt>
                  <c:pt idx="1018">
                    <c:v>176729</c:v>
                  </c:pt>
                  <c:pt idx="1019">
                    <c:v>176732</c:v>
                  </c:pt>
                  <c:pt idx="1020">
                    <c:v>176737</c:v>
                  </c:pt>
                  <c:pt idx="1021">
                    <c:v>176742</c:v>
                  </c:pt>
                  <c:pt idx="1022">
                    <c:v>176756</c:v>
                  </c:pt>
                  <c:pt idx="1023">
                    <c:v>176758</c:v>
                  </c:pt>
                  <c:pt idx="1024">
                    <c:v>176759</c:v>
                  </c:pt>
                  <c:pt idx="1025">
                    <c:v>176764</c:v>
                  </c:pt>
                  <c:pt idx="1026">
                    <c:v>176765</c:v>
                  </c:pt>
                  <c:pt idx="1027">
                    <c:v>176772</c:v>
                  </c:pt>
                  <c:pt idx="1028">
                    <c:v>176773</c:v>
                  </c:pt>
                  <c:pt idx="1029">
                    <c:v>176791</c:v>
                  </c:pt>
                  <c:pt idx="1030">
                    <c:v>176792</c:v>
                  </c:pt>
                  <c:pt idx="1031">
                    <c:v>176795</c:v>
                  </c:pt>
                  <c:pt idx="1032">
                    <c:v>176806</c:v>
                  </c:pt>
                  <c:pt idx="1033">
                    <c:v>176833</c:v>
                  </c:pt>
                  <c:pt idx="1034">
                    <c:v>176835</c:v>
                  </c:pt>
                  <c:pt idx="1035">
                    <c:v>176848</c:v>
                  </c:pt>
                  <c:pt idx="1036">
                    <c:v>176862</c:v>
                  </c:pt>
                  <c:pt idx="1037">
                    <c:v>176864</c:v>
                  </c:pt>
                  <c:pt idx="1038">
                    <c:v>176867</c:v>
                  </c:pt>
                  <c:pt idx="1039">
                    <c:v>176895</c:v>
                  </c:pt>
                  <c:pt idx="1040">
                    <c:v>176908</c:v>
                  </c:pt>
                  <c:pt idx="1041">
                    <c:v>176911</c:v>
                  </c:pt>
                  <c:pt idx="1042">
                    <c:v>176913</c:v>
                  </c:pt>
                  <c:pt idx="1043">
                    <c:v>176925</c:v>
                  </c:pt>
                  <c:pt idx="1044">
                    <c:v>176941</c:v>
                  </c:pt>
                  <c:pt idx="1045">
                    <c:v>176943</c:v>
                  </c:pt>
                  <c:pt idx="1046">
                    <c:v>176949</c:v>
                  </c:pt>
                  <c:pt idx="1047">
                    <c:v>176954</c:v>
                  </c:pt>
                  <c:pt idx="1048">
                    <c:v>176959</c:v>
                  </c:pt>
                  <c:pt idx="1049">
                    <c:v>176962</c:v>
                  </c:pt>
                  <c:pt idx="1050">
                    <c:v>176975</c:v>
                  </c:pt>
                  <c:pt idx="1051">
                    <c:v>176981</c:v>
                  </c:pt>
                  <c:pt idx="1052">
                    <c:v>177001</c:v>
                  </c:pt>
                  <c:pt idx="1053">
                    <c:v>177019</c:v>
                  </c:pt>
                  <c:pt idx="1054">
                    <c:v>177032</c:v>
                  </c:pt>
                  <c:pt idx="1055">
                    <c:v>177049</c:v>
                  </c:pt>
                  <c:pt idx="1056">
                    <c:v>177054</c:v>
                  </c:pt>
                  <c:pt idx="1057">
                    <c:v>177056</c:v>
                  </c:pt>
                  <c:pt idx="1058">
                    <c:v>177058</c:v>
                  </c:pt>
                  <c:pt idx="1059">
                    <c:v>177059</c:v>
                  </c:pt>
                  <c:pt idx="1060">
                    <c:v>177073</c:v>
                  </c:pt>
                  <c:pt idx="1061">
                    <c:v>177084</c:v>
                  </c:pt>
                  <c:pt idx="1062">
                    <c:v>177099</c:v>
                  </c:pt>
                  <c:pt idx="1063">
                    <c:v>177105</c:v>
                  </c:pt>
                  <c:pt idx="1064">
                    <c:v>177108</c:v>
                  </c:pt>
                  <c:pt idx="1065">
                    <c:v>177116</c:v>
                  </c:pt>
                  <c:pt idx="1066">
                    <c:v>177118</c:v>
                  </c:pt>
                  <c:pt idx="1067">
                    <c:v>177133</c:v>
                  </c:pt>
                  <c:pt idx="1068">
                    <c:v>177146</c:v>
                  </c:pt>
                  <c:pt idx="1069">
                    <c:v>177166</c:v>
                  </c:pt>
                  <c:pt idx="1070">
                    <c:v>177175</c:v>
                  </c:pt>
                  <c:pt idx="1071">
                    <c:v>177176</c:v>
                  </c:pt>
                  <c:pt idx="1072">
                    <c:v>177182</c:v>
                  </c:pt>
                  <c:pt idx="1073">
                    <c:v>177183</c:v>
                  </c:pt>
                  <c:pt idx="1074">
                    <c:v>177184</c:v>
                  </c:pt>
                  <c:pt idx="1075">
                    <c:v>177207</c:v>
                  </c:pt>
                  <c:pt idx="1076">
                    <c:v>177209</c:v>
                  </c:pt>
                  <c:pt idx="1077">
                    <c:v>177223</c:v>
                  </c:pt>
                  <c:pt idx="1078">
                    <c:v>177226</c:v>
                  </c:pt>
                  <c:pt idx="1079">
                    <c:v>177239</c:v>
                  </c:pt>
                  <c:pt idx="1080">
                    <c:v>177246</c:v>
                  </c:pt>
                  <c:pt idx="1081">
                    <c:v>177254</c:v>
                  </c:pt>
                  <c:pt idx="1082">
                    <c:v>177258</c:v>
                  </c:pt>
                  <c:pt idx="1083">
                    <c:v>177273</c:v>
                  </c:pt>
                  <c:pt idx="1084">
                    <c:v>177280</c:v>
                  </c:pt>
                  <c:pt idx="1085">
                    <c:v>177287</c:v>
                  </c:pt>
                  <c:pt idx="1086">
                    <c:v>177289</c:v>
                  </c:pt>
                  <c:pt idx="1087">
                    <c:v>177291</c:v>
                  </c:pt>
                  <c:pt idx="1088">
                    <c:v>177298</c:v>
                  </c:pt>
                  <c:pt idx="1089">
                    <c:v>177303</c:v>
                  </c:pt>
                  <c:pt idx="1090">
                    <c:v>177310</c:v>
                  </c:pt>
                  <c:pt idx="1091">
                    <c:v>177318</c:v>
                  </c:pt>
                  <c:pt idx="1092">
                    <c:v>177320</c:v>
                  </c:pt>
                  <c:pt idx="1093">
                    <c:v>177324</c:v>
                  </c:pt>
                  <c:pt idx="1094">
                    <c:v>177326</c:v>
                  </c:pt>
                  <c:pt idx="1095">
                    <c:v>177339</c:v>
                  </c:pt>
                  <c:pt idx="1096">
                    <c:v>177348</c:v>
                  </c:pt>
                  <c:pt idx="1097">
                    <c:v>177369</c:v>
                  </c:pt>
                  <c:pt idx="1098">
                    <c:v>177372</c:v>
                  </c:pt>
                  <c:pt idx="1099">
                    <c:v>177375</c:v>
                  </c:pt>
                  <c:pt idx="1100">
                    <c:v>177383</c:v>
                  </c:pt>
                  <c:pt idx="1101">
                    <c:v>177417</c:v>
                  </c:pt>
                  <c:pt idx="1102">
                    <c:v>177425</c:v>
                  </c:pt>
                  <c:pt idx="1103">
                    <c:v>177429</c:v>
                  </c:pt>
                  <c:pt idx="1104">
                    <c:v>177446</c:v>
                  </c:pt>
                  <c:pt idx="1105">
                    <c:v>177456</c:v>
                  </c:pt>
                  <c:pt idx="1106">
                    <c:v>177471</c:v>
                  </c:pt>
                  <c:pt idx="1107">
                    <c:v>177483</c:v>
                  </c:pt>
                  <c:pt idx="1108">
                    <c:v>177494</c:v>
                  </c:pt>
                  <c:pt idx="1109">
                    <c:v>177513</c:v>
                  </c:pt>
                  <c:pt idx="1110">
                    <c:v>177514</c:v>
                  </c:pt>
                  <c:pt idx="1111">
                    <c:v>177531</c:v>
                  </c:pt>
                  <c:pt idx="1112">
                    <c:v>177546</c:v>
                  </c:pt>
                  <c:pt idx="1113">
                    <c:v>177553</c:v>
                  </c:pt>
                  <c:pt idx="1114">
                    <c:v>177565</c:v>
                  </c:pt>
                  <c:pt idx="1115">
                    <c:v>177590</c:v>
                  </c:pt>
                  <c:pt idx="1116">
                    <c:v>177603</c:v>
                  </c:pt>
                  <c:pt idx="1117">
                    <c:v>177614</c:v>
                  </c:pt>
                  <c:pt idx="1118">
                    <c:v>177620</c:v>
                  </c:pt>
                  <c:pt idx="1119">
                    <c:v>177632</c:v>
                  </c:pt>
                  <c:pt idx="1120">
                    <c:v>177657</c:v>
                  </c:pt>
                  <c:pt idx="1121">
                    <c:v>177660</c:v>
                  </c:pt>
                  <c:pt idx="1122">
                    <c:v>177673</c:v>
                  </c:pt>
                  <c:pt idx="1123">
                    <c:v>177696</c:v>
                  </c:pt>
                  <c:pt idx="1124">
                    <c:v>177698</c:v>
                  </c:pt>
                  <c:pt idx="1125">
                    <c:v>177701</c:v>
                  </c:pt>
                  <c:pt idx="1126">
                    <c:v>177707</c:v>
                  </c:pt>
                  <c:pt idx="1127">
                    <c:v>177722</c:v>
                  </c:pt>
                  <c:pt idx="1128">
                    <c:v>177730</c:v>
                  </c:pt>
                  <c:pt idx="1129">
                    <c:v>177739</c:v>
                  </c:pt>
                  <c:pt idx="1130">
                    <c:v>177748</c:v>
                  </c:pt>
                  <c:pt idx="1131">
                    <c:v>177760</c:v>
                  </c:pt>
                  <c:pt idx="1132">
                    <c:v>177799</c:v>
                  </c:pt>
                  <c:pt idx="1133">
                    <c:v>177806</c:v>
                  </c:pt>
                  <c:pt idx="1134">
                    <c:v>177810</c:v>
                  </c:pt>
                  <c:pt idx="1135">
                    <c:v>177813</c:v>
                  </c:pt>
                  <c:pt idx="1136">
                    <c:v>177818</c:v>
                  </c:pt>
                  <c:pt idx="1137">
                    <c:v>177842</c:v>
                  </c:pt>
                  <c:pt idx="1138">
                    <c:v>177850</c:v>
                  </c:pt>
                  <c:pt idx="1139">
                    <c:v>177851</c:v>
                  </c:pt>
                  <c:pt idx="1140">
                    <c:v>177860</c:v>
                  </c:pt>
                  <c:pt idx="1141">
                    <c:v>177861</c:v>
                  </c:pt>
                  <c:pt idx="1142">
                    <c:v>177863</c:v>
                  </c:pt>
                  <c:pt idx="1143">
                    <c:v>177865</c:v>
                  </c:pt>
                  <c:pt idx="1144">
                    <c:v>177883</c:v>
                  </c:pt>
                  <c:pt idx="1145">
                    <c:v>177886</c:v>
                  </c:pt>
                  <c:pt idx="1146">
                    <c:v>177895</c:v>
                  </c:pt>
                  <c:pt idx="1147">
                    <c:v>177912</c:v>
                  </c:pt>
                  <c:pt idx="1148">
                    <c:v>177913</c:v>
                  </c:pt>
                  <c:pt idx="1149">
                    <c:v>177914</c:v>
                  </c:pt>
                  <c:pt idx="1150">
                    <c:v>177920</c:v>
                  </c:pt>
                  <c:pt idx="1151">
                    <c:v>177928</c:v>
                  </c:pt>
                  <c:pt idx="1152">
                    <c:v>177930</c:v>
                  </c:pt>
                  <c:pt idx="1153">
                    <c:v>177941</c:v>
                  </c:pt>
                  <c:pt idx="1154">
                    <c:v>177951</c:v>
                  </c:pt>
                  <c:pt idx="1155">
                    <c:v>177952</c:v>
                  </c:pt>
                  <c:pt idx="1156">
                    <c:v>177956</c:v>
                  </c:pt>
                  <c:pt idx="1157">
                    <c:v>177975</c:v>
                  </c:pt>
                  <c:pt idx="1158">
                    <c:v>177988</c:v>
                  </c:pt>
                  <c:pt idx="1159">
                    <c:v>178015</c:v>
                  </c:pt>
                  <c:pt idx="1160">
                    <c:v>178018</c:v>
                  </c:pt>
                  <c:pt idx="1161">
                    <c:v>178025</c:v>
                  </c:pt>
                  <c:pt idx="1162">
                    <c:v>178032</c:v>
                  </c:pt>
                  <c:pt idx="1163">
                    <c:v>178037</c:v>
                  </c:pt>
                  <c:pt idx="1164">
                    <c:v>178042</c:v>
                  </c:pt>
                  <c:pt idx="1165">
                    <c:v>178044</c:v>
                  </c:pt>
                  <c:pt idx="1166">
                    <c:v>178046</c:v>
                  </c:pt>
                  <c:pt idx="1167">
                    <c:v>178047</c:v>
                  </c:pt>
                  <c:pt idx="1168">
                    <c:v>178055</c:v>
                  </c:pt>
                  <c:pt idx="1169">
                    <c:v>178061</c:v>
                  </c:pt>
                  <c:pt idx="1170">
                    <c:v>178065</c:v>
                  </c:pt>
                  <c:pt idx="1171">
                    <c:v>178073</c:v>
                  </c:pt>
                  <c:pt idx="1172">
                    <c:v>178092</c:v>
                  </c:pt>
                  <c:pt idx="1173">
                    <c:v>178123</c:v>
                  </c:pt>
                  <c:pt idx="1174">
                    <c:v>178155</c:v>
                  </c:pt>
                  <c:pt idx="1175">
                    <c:v>178169</c:v>
                  </c:pt>
                  <c:pt idx="1176">
                    <c:v>178172</c:v>
                  </c:pt>
                  <c:pt idx="1177">
                    <c:v>178179</c:v>
                  </c:pt>
                  <c:pt idx="1178">
                    <c:v>178180</c:v>
                  </c:pt>
                  <c:pt idx="1179">
                    <c:v>178183</c:v>
                  </c:pt>
                  <c:pt idx="1180">
                    <c:v>178185</c:v>
                  </c:pt>
                  <c:pt idx="1181">
                    <c:v>178194</c:v>
                  </c:pt>
                  <c:pt idx="1182">
                    <c:v>178209</c:v>
                  </c:pt>
                  <c:pt idx="1183">
                    <c:v>178216</c:v>
                  </c:pt>
                  <c:pt idx="1184">
                    <c:v>178218</c:v>
                  </c:pt>
                  <c:pt idx="1185">
                    <c:v>178221</c:v>
                  </c:pt>
                  <c:pt idx="1186">
                    <c:v>178239</c:v>
                  </c:pt>
                  <c:pt idx="1187">
                    <c:v>178252</c:v>
                  </c:pt>
                  <c:pt idx="1188">
                    <c:v>178253</c:v>
                  </c:pt>
                  <c:pt idx="1189">
                    <c:v>178264</c:v>
                  </c:pt>
                  <c:pt idx="1190">
                    <c:v>178268</c:v>
                  </c:pt>
                  <c:pt idx="1191">
                    <c:v>178272</c:v>
                  </c:pt>
                  <c:pt idx="1192">
                    <c:v>178276</c:v>
                  </c:pt>
                  <c:pt idx="1193">
                    <c:v>178299</c:v>
                  </c:pt>
                  <c:pt idx="1194">
                    <c:v>178309</c:v>
                  </c:pt>
                  <c:pt idx="1195">
                    <c:v>178311</c:v>
                  </c:pt>
                  <c:pt idx="1196">
                    <c:v>178316</c:v>
                  </c:pt>
                  <c:pt idx="1197">
                    <c:v>178321</c:v>
                  </c:pt>
                  <c:pt idx="1198">
                    <c:v>178322</c:v>
                  </c:pt>
                  <c:pt idx="1199">
                    <c:v>178324</c:v>
                  </c:pt>
                  <c:pt idx="1200">
                    <c:v>178326</c:v>
                  </c:pt>
                  <c:pt idx="1201">
                    <c:v>178337</c:v>
                  </c:pt>
                  <c:pt idx="1202">
                    <c:v>178338</c:v>
                  </c:pt>
                  <c:pt idx="1203">
                    <c:v>178340</c:v>
                  </c:pt>
                  <c:pt idx="1204">
                    <c:v>178341</c:v>
                  </c:pt>
                  <c:pt idx="1205">
                    <c:v>178344</c:v>
                  </c:pt>
                  <c:pt idx="1206">
                    <c:v>178354</c:v>
                  </c:pt>
                  <c:pt idx="1207">
                    <c:v>178362</c:v>
                  </c:pt>
                  <c:pt idx="1208">
                    <c:v>178366</c:v>
                  </c:pt>
                  <c:pt idx="1209">
                    <c:v>178370</c:v>
                  </c:pt>
                  <c:pt idx="1210">
                    <c:v>178374</c:v>
                  </c:pt>
                  <c:pt idx="1211">
                    <c:v>178383</c:v>
                  </c:pt>
                  <c:pt idx="1212">
                    <c:v>178384</c:v>
                  </c:pt>
                  <c:pt idx="1213">
                    <c:v>178393</c:v>
                  </c:pt>
                  <c:pt idx="1214">
                    <c:v>178401</c:v>
                  </c:pt>
                  <c:pt idx="1215">
                    <c:v>178406</c:v>
                  </c:pt>
                  <c:pt idx="1216">
                    <c:v>178409</c:v>
                  </c:pt>
                  <c:pt idx="1217">
                    <c:v>178410</c:v>
                  </c:pt>
                  <c:pt idx="1218">
                    <c:v>178413</c:v>
                  </c:pt>
                  <c:pt idx="1219">
                    <c:v>178424</c:v>
                  </c:pt>
                  <c:pt idx="1220">
                    <c:v>178440</c:v>
                  </c:pt>
                  <c:pt idx="1221">
                    <c:v>178446</c:v>
                  </c:pt>
                  <c:pt idx="1222">
                    <c:v>178449</c:v>
                  </c:pt>
                  <c:pt idx="1223">
                    <c:v>178456</c:v>
                  </c:pt>
                  <c:pt idx="1224">
                    <c:v>178458</c:v>
                  </c:pt>
                  <c:pt idx="1225">
                    <c:v>178465</c:v>
                  </c:pt>
                  <c:pt idx="1226">
                    <c:v>178476</c:v>
                  </c:pt>
                  <c:pt idx="1227">
                    <c:v>178478</c:v>
                  </c:pt>
                  <c:pt idx="1228">
                    <c:v>178480</c:v>
                  </c:pt>
                  <c:pt idx="1229">
                    <c:v>178490</c:v>
                  </c:pt>
                  <c:pt idx="1230">
                    <c:v>178493</c:v>
                  </c:pt>
                  <c:pt idx="1231">
                    <c:v>178509</c:v>
                  </c:pt>
                  <c:pt idx="1232">
                    <c:v>178511</c:v>
                  </c:pt>
                  <c:pt idx="1233">
                    <c:v>178513</c:v>
                  </c:pt>
                  <c:pt idx="1234">
                    <c:v>178521</c:v>
                  </c:pt>
                  <c:pt idx="1235">
                    <c:v>178525</c:v>
                  </c:pt>
                  <c:pt idx="1236">
                    <c:v>178539</c:v>
                  </c:pt>
                  <c:pt idx="1237">
                    <c:v>178550</c:v>
                  </c:pt>
                  <c:pt idx="1238">
                    <c:v>178555</c:v>
                  </c:pt>
                  <c:pt idx="1239">
                    <c:v>178570</c:v>
                  </c:pt>
                  <c:pt idx="1240">
                    <c:v>178573</c:v>
                  </c:pt>
                  <c:pt idx="1241">
                    <c:v>178577</c:v>
                  </c:pt>
                  <c:pt idx="1242">
                    <c:v>178578</c:v>
                  </c:pt>
                  <c:pt idx="1243">
                    <c:v>178587</c:v>
                  </c:pt>
                  <c:pt idx="1244">
                    <c:v>178597</c:v>
                  </c:pt>
                  <c:pt idx="1245">
                    <c:v>178602</c:v>
                  </c:pt>
                  <c:pt idx="1246">
                    <c:v>178604</c:v>
                  </c:pt>
                  <c:pt idx="1247">
                    <c:v>178622</c:v>
                  </c:pt>
                  <c:pt idx="1248">
                    <c:v>178625</c:v>
                  </c:pt>
                  <c:pt idx="1249">
                    <c:v>178646</c:v>
                  </c:pt>
                  <c:pt idx="1250">
                    <c:v>178666</c:v>
                  </c:pt>
                  <c:pt idx="1251">
                    <c:v>178680</c:v>
                  </c:pt>
                  <c:pt idx="1252">
                    <c:v>178688</c:v>
                  </c:pt>
                  <c:pt idx="1253">
                    <c:v>178690</c:v>
                  </c:pt>
                  <c:pt idx="1254">
                    <c:v>178706</c:v>
                  </c:pt>
                  <c:pt idx="1255">
                    <c:v>178714</c:v>
                  </c:pt>
                  <c:pt idx="1256">
                    <c:v>178721</c:v>
                  </c:pt>
                  <c:pt idx="1257">
                    <c:v>178725</c:v>
                  </c:pt>
                  <c:pt idx="1258">
                    <c:v>178727</c:v>
                  </c:pt>
                  <c:pt idx="1259">
                    <c:v>178729</c:v>
                  </c:pt>
                  <c:pt idx="1260">
                    <c:v>178730</c:v>
                  </c:pt>
                  <c:pt idx="1261">
                    <c:v>178732</c:v>
                  </c:pt>
                  <c:pt idx="1262">
                    <c:v>178744</c:v>
                  </c:pt>
                  <c:pt idx="1263">
                    <c:v>178755</c:v>
                  </c:pt>
                  <c:pt idx="1264">
                    <c:v>178759</c:v>
                  </c:pt>
                  <c:pt idx="1265">
                    <c:v>178772</c:v>
                  </c:pt>
                  <c:pt idx="1266">
                    <c:v>178801</c:v>
                  </c:pt>
                  <c:pt idx="1267">
                    <c:v>178818</c:v>
                  </c:pt>
                  <c:pt idx="1268">
                    <c:v>178819</c:v>
                  </c:pt>
                  <c:pt idx="1269">
                    <c:v>178821</c:v>
                  </c:pt>
                  <c:pt idx="1270">
                    <c:v>178843</c:v>
                  </c:pt>
                  <c:pt idx="1271">
                    <c:v>178850</c:v>
                  </c:pt>
                  <c:pt idx="1272">
                    <c:v>178851</c:v>
                  </c:pt>
                  <c:pt idx="1273">
                    <c:v>178857</c:v>
                  </c:pt>
                  <c:pt idx="1274">
                    <c:v>178858</c:v>
                  </c:pt>
                  <c:pt idx="1275">
                    <c:v>178870</c:v>
                  </c:pt>
                  <c:pt idx="1276">
                    <c:v>178872</c:v>
                  </c:pt>
                  <c:pt idx="1277">
                    <c:v>178877</c:v>
                  </c:pt>
                  <c:pt idx="1278">
                    <c:v>178883</c:v>
                  </c:pt>
                  <c:pt idx="1279">
                    <c:v>178893</c:v>
                  </c:pt>
                  <c:pt idx="1280">
                    <c:v>178897</c:v>
                  </c:pt>
                  <c:pt idx="1281">
                    <c:v>178903</c:v>
                  </c:pt>
                  <c:pt idx="1282">
                    <c:v>178923</c:v>
                  </c:pt>
                  <c:pt idx="1283">
                    <c:v>178931</c:v>
                  </c:pt>
                  <c:pt idx="1284">
                    <c:v>178939</c:v>
                  </c:pt>
                  <c:pt idx="1285">
                    <c:v>178940</c:v>
                  </c:pt>
                  <c:pt idx="1286">
                    <c:v>178945</c:v>
                  </c:pt>
                  <c:pt idx="1287">
                    <c:v>178948</c:v>
                  </c:pt>
                  <c:pt idx="1288">
                    <c:v>178951</c:v>
                  </c:pt>
                  <c:pt idx="1289">
                    <c:v>178957</c:v>
                  </c:pt>
                  <c:pt idx="1290">
                    <c:v>178960</c:v>
                  </c:pt>
                  <c:pt idx="1291">
                    <c:v>178968</c:v>
                  </c:pt>
                  <c:pt idx="1292">
                    <c:v>178976</c:v>
                  </c:pt>
                  <c:pt idx="1293">
                    <c:v>178979</c:v>
                  </c:pt>
                  <c:pt idx="1294">
                    <c:v>179002</c:v>
                  </c:pt>
                  <c:pt idx="1295">
                    <c:v>179012</c:v>
                  </c:pt>
                  <c:pt idx="1296">
                    <c:v>179018</c:v>
                  </c:pt>
                  <c:pt idx="1297">
                    <c:v>179019</c:v>
                  </c:pt>
                  <c:pt idx="1298">
                    <c:v>179029</c:v>
                  </c:pt>
                  <c:pt idx="1299">
                    <c:v>179035</c:v>
                  </c:pt>
                  <c:pt idx="1300">
                    <c:v>179055</c:v>
                  </c:pt>
                  <c:pt idx="1301">
                    <c:v>179056</c:v>
                  </c:pt>
                  <c:pt idx="1302">
                    <c:v>179065</c:v>
                  </c:pt>
                  <c:pt idx="1303">
                    <c:v>179066</c:v>
                  </c:pt>
                  <c:pt idx="1304">
                    <c:v>179071</c:v>
                  </c:pt>
                  <c:pt idx="1305">
                    <c:v>179075</c:v>
                  </c:pt>
                  <c:pt idx="1306">
                    <c:v>179077</c:v>
                  </c:pt>
                  <c:pt idx="1307">
                    <c:v>179078</c:v>
                  </c:pt>
                  <c:pt idx="1308">
                    <c:v>179087</c:v>
                  </c:pt>
                  <c:pt idx="1309">
                    <c:v>179091</c:v>
                  </c:pt>
                  <c:pt idx="1310">
                    <c:v>179104</c:v>
                  </c:pt>
                  <c:pt idx="1311">
                    <c:v>179110</c:v>
                  </c:pt>
                  <c:pt idx="1312">
                    <c:v>179114</c:v>
                  </c:pt>
                  <c:pt idx="1313">
                    <c:v>179117</c:v>
                  </c:pt>
                  <c:pt idx="1314">
                    <c:v>179119</c:v>
                  </c:pt>
                  <c:pt idx="1315">
                    <c:v>179130</c:v>
                  </c:pt>
                  <c:pt idx="1316">
                    <c:v>179140</c:v>
                  </c:pt>
                  <c:pt idx="1317">
                    <c:v>179160</c:v>
                  </c:pt>
                  <c:pt idx="1318">
                    <c:v>179174</c:v>
                  </c:pt>
                  <c:pt idx="1319">
                    <c:v>179179</c:v>
                  </c:pt>
                  <c:pt idx="1320">
                    <c:v>179185</c:v>
                  </c:pt>
                  <c:pt idx="1321">
                    <c:v>179189</c:v>
                  </c:pt>
                  <c:pt idx="1322">
                    <c:v>179196</c:v>
                  </c:pt>
                  <c:pt idx="1323">
                    <c:v>179210</c:v>
                  </c:pt>
                  <c:pt idx="1324">
                    <c:v>179211</c:v>
                  </c:pt>
                  <c:pt idx="1325">
                    <c:v>179214</c:v>
                  </c:pt>
                  <c:pt idx="1326">
                    <c:v>179215</c:v>
                  </c:pt>
                  <c:pt idx="1327">
                    <c:v>179239</c:v>
                  </c:pt>
                  <c:pt idx="1328">
                    <c:v>179260</c:v>
                  </c:pt>
                  <c:pt idx="1329">
                    <c:v>179262</c:v>
                  </c:pt>
                  <c:pt idx="1330">
                    <c:v>179267</c:v>
                  </c:pt>
                  <c:pt idx="1331">
                    <c:v>179272</c:v>
                  </c:pt>
                  <c:pt idx="1332">
                    <c:v>179274</c:v>
                  </c:pt>
                  <c:pt idx="1333">
                    <c:v>179282</c:v>
                  </c:pt>
                  <c:pt idx="1334">
                    <c:v>179285</c:v>
                  </c:pt>
                  <c:pt idx="1335">
                    <c:v>179289</c:v>
                  </c:pt>
                  <c:pt idx="1336">
                    <c:v>179296</c:v>
                  </c:pt>
                  <c:pt idx="1337">
                    <c:v>179301</c:v>
                  </c:pt>
                  <c:pt idx="1338">
                    <c:v>179308</c:v>
                  </c:pt>
                  <c:pt idx="1339">
                    <c:v>179311</c:v>
                  </c:pt>
                  <c:pt idx="1340">
                    <c:v>179315</c:v>
                  </c:pt>
                  <c:pt idx="1341">
                    <c:v>179333</c:v>
                  </c:pt>
                  <c:pt idx="1342">
                    <c:v>179343</c:v>
                  </c:pt>
                  <c:pt idx="1343">
                    <c:v>179355</c:v>
                  </c:pt>
                  <c:pt idx="1344">
                    <c:v>179359</c:v>
                  </c:pt>
                  <c:pt idx="1345">
                    <c:v>179368</c:v>
                  </c:pt>
                  <c:pt idx="1346">
                    <c:v>179369</c:v>
                  </c:pt>
                  <c:pt idx="1347">
                    <c:v>179371</c:v>
                  </c:pt>
                  <c:pt idx="1348">
                    <c:v>179372</c:v>
                  </c:pt>
                  <c:pt idx="1349">
                    <c:v>179383</c:v>
                  </c:pt>
                  <c:pt idx="1350">
                    <c:v>179397</c:v>
                  </c:pt>
                  <c:pt idx="1351">
                    <c:v>179402</c:v>
                  </c:pt>
                  <c:pt idx="1352">
                    <c:v>179427</c:v>
                  </c:pt>
                  <c:pt idx="1353">
                    <c:v>179428</c:v>
                  </c:pt>
                  <c:pt idx="1354">
                    <c:v>179432</c:v>
                  </c:pt>
                  <c:pt idx="1355">
                    <c:v>179437</c:v>
                  </c:pt>
                  <c:pt idx="1356">
                    <c:v>179441</c:v>
                  </c:pt>
                  <c:pt idx="1357">
                    <c:v>179445</c:v>
                  </c:pt>
                  <c:pt idx="1358">
                    <c:v>179446</c:v>
                  </c:pt>
                  <c:pt idx="1359">
                    <c:v>179447</c:v>
                  </c:pt>
                  <c:pt idx="1360">
                    <c:v>179449</c:v>
                  </c:pt>
                  <c:pt idx="1361">
                    <c:v>179463</c:v>
                  </c:pt>
                  <c:pt idx="1362">
                    <c:v>179466</c:v>
                  </c:pt>
                  <c:pt idx="1363">
                    <c:v>179472</c:v>
                  </c:pt>
                  <c:pt idx="1364">
                    <c:v>179474</c:v>
                  </c:pt>
                  <c:pt idx="1365">
                    <c:v>179481</c:v>
                  </c:pt>
                  <c:pt idx="1366">
                    <c:v>179485</c:v>
                  </c:pt>
                  <c:pt idx="1367">
                    <c:v>179495</c:v>
                  </c:pt>
                  <c:pt idx="1368">
                    <c:v>179506</c:v>
                  </c:pt>
                  <c:pt idx="1369">
                    <c:v>179524</c:v>
                  </c:pt>
                  <c:pt idx="1370">
                    <c:v>179535</c:v>
                  </c:pt>
                  <c:pt idx="1371">
                    <c:v>179537</c:v>
                  </c:pt>
                  <c:pt idx="1372">
                    <c:v>179560</c:v>
                  </c:pt>
                  <c:pt idx="1373">
                    <c:v>179562</c:v>
                  </c:pt>
                  <c:pt idx="1374">
                    <c:v>179581</c:v>
                  </c:pt>
                  <c:pt idx="1375">
                    <c:v>179586</c:v>
                  </c:pt>
                  <c:pt idx="1376">
                    <c:v>179587</c:v>
                  </c:pt>
                  <c:pt idx="1377">
                    <c:v>179589</c:v>
                  </c:pt>
                  <c:pt idx="1378">
                    <c:v>179599</c:v>
                  </c:pt>
                  <c:pt idx="1379">
                    <c:v>179610</c:v>
                  </c:pt>
                  <c:pt idx="1380">
                    <c:v>179617</c:v>
                  </c:pt>
                  <c:pt idx="1381">
                    <c:v>179619</c:v>
                  </c:pt>
                  <c:pt idx="1382">
                    <c:v>179625</c:v>
                  </c:pt>
                  <c:pt idx="1383">
                    <c:v>179630</c:v>
                  </c:pt>
                  <c:pt idx="1384">
                    <c:v>179643</c:v>
                  </c:pt>
                  <c:pt idx="1385">
                    <c:v>179664</c:v>
                  </c:pt>
                  <c:pt idx="1386">
                    <c:v>179697</c:v>
                  </c:pt>
                  <c:pt idx="1387">
                    <c:v>179700</c:v>
                  </c:pt>
                  <c:pt idx="1388">
                    <c:v>179703</c:v>
                  </c:pt>
                  <c:pt idx="1389">
                    <c:v>179704</c:v>
                  </c:pt>
                  <c:pt idx="1390">
                    <c:v>179718</c:v>
                  </c:pt>
                  <c:pt idx="1391">
                    <c:v>179719</c:v>
                  </c:pt>
                  <c:pt idx="1392">
                    <c:v>179730</c:v>
                  </c:pt>
                  <c:pt idx="1393">
                    <c:v>179733</c:v>
                  </c:pt>
                  <c:pt idx="1394">
                    <c:v>179736</c:v>
                  </c:pt>
                  <c:pt idx="1395">
                    <c:v>179742</c:v>
                  </c:pt>
                  <c:pt idx="1396">
                    <c:v>179750</c:v>
                  </c:pt>
                  <c:pt idx="1397">
                    <c:v>179754</c:v>
                  </c:pt>
                  <c:pt idx="1398">
                    <c:v>179762</c:v>
                  </c:pt>
                  <c:pt idx="1399">
                    <c:v>179771</c:v>
                  </c:pt>
                  <c:pt idx="1400">
                    <c:v>179774</c:v>
                  </c:pt>
                  <c:pt idx="1401">
                    <c:v>179785</c:v>
                  </c:pt>
                  <c:pt idx="1402">
                    <c:v>179791</c:v>
                  </c:pt>
                  <c:pt idx="1403">
                    <c:v>179807</c:v>
                  </c:pt>
                  <c:pt idx="1404">
                    <c:v>179809</c:v>
                  </c:pt>
                  <c:pt idx="1405">
                    <c:v>179816</c:v>
                  </c:pt>
                  <c:pt idx="1406">
                    <c:v>179817</c:v>
                  </c:pt>
                  <c:pt idx="1407">
                    <c:v>179842</c:v>
                  </c:pt>
                  <c:pt idx="1408">
                    <c:v>179844</c:v>
                  </c:pt>
                  <c:pt idx="1409">
                    <c:v>179851</c:v>
                  </c:pt>
                  <c:pt idx="1410">
                    <c:v>179861</c:v>
                  </c:pt>
                  <c:pt idx="1411">
                    <c:v>179864</c:v>
                  </c:pt>
                  <c:pt idx="1412">
                    <c:v>179873</c:v>
                  </c:pt>
                  <c:pt idx="1413">
                    <c:v>179897</c:v>
                  </c:pt>
                  <c:pt idx="1414">
                    <c:v>179900</c:v>
                  </c:pt>
                  <c:pt idx="1415">
                    <c:v>179909</c:v>
                  </c:pt>
                  <c:pt idx="1416">
                    <c:v>179926</c:v>
                  </c:pt>
                  <c:pt idx="1417">
                    <c:v>179928</c:v>
                  </c:pt>
                  <c:pt idx="1418">
                    <c:v>179967</c:v>
                  </c:pt>
                  <c:pt idx="1419">
                    <c:v>179968</c:v>
                  </c:pt>
                  <c:pt idx="1420">
                    <c:v>179975</c:v>
                  </c:pt>
                  <c:pt idx="1421">
                    <c:v>179990</c:v>
                  </c:pt>
                  <c:pt idx="1422">
                    <c:v>179999</c:v>
                  </c:pt>
                  <c:pt idx="1423">
                    <c:v>180003</c:v>
                  </c:pt>
                  <c:pt idx="1424">
                    <c:v>180040</c:v>
                  </c:pt>
                  <c:pt idx="1425">
                    <c:v>180063</c:v>
                  </c:pt>
                  <c:pt idx="1426">
                    <c:v>180065</c:v>
                  </c:pt>
                  <c:pt idx="1427">
                    <c:v>180075</c:v>
                  </c:pt>
                  <c:pt idx="1428">
                    <c:v>180087</c:v>
                  </c:pt>
                  <c:pt idx="1429">
                    <c:v>180088</c:v>
                  </c:pt>
                  <c:pt idx="1430">
                    <c:v>180107</c:v>
                  </c:pt>
                  <c:pt idx="1431">
                    <c:v>180113</c:v>
                  </c:pt>
                  <c:pt idx="1432">
                    <c:v>180116</c:v>
                  </c:pt>
                  <c:pt idx="1433">
                    <c:v>180119</c:v>
                  </c:pt>
                  <c:pt idx="1434">
                    <c:v>180131</c:v>
                  </c:pt>
                  <c:pt idx="1435">
                    <c:v>180146</c:v>
                  </c:pt>
                  <c:pt idx="1436">
                    <c:v>180150</c:v>
                  </c:pt>
                  <c:pt idx="1437">
                    <c:v>180151</c:v>
                  </c:pt>
                  <c:pt idx="1438">
                    <c:v>180157</c:v>
                  </c:pt>
                  <c:pt idx="1439">
                    <c:v>180161</c:v>
                  </c:pt>
                  <c:pt idx="1440">
                    <c:v>180167</c:v>
                  </c:pt>
                  <c:pt idx="1441">
                    <c:v>180171</c:v>
                  </c:pt>
                  <c:pt idx="1442">
                    <c:v>180172</c:v>
                  </c:pt>
                  <c:pt idx="1443">
                    <c:v>180173</c:v>
                  </c:pt>
                  <c:pt idx="1444">
                    <c:v>180180</c:v>
                  </c:pt>
                  <c:pt idx="1445">
                    <c:v>180190</c:v>
                  </c:pt>
                  <c:pt idx="1446">
                    <c:v>180199</c:v>
                  </c:pt>
                  <c:pt idx="1447">
                    <c:v>180213</c:v>
                  </c:pt>
                  <c:pt idx="1448">
                    <c:v>180234</c:v>
                  </c:pt>
                  <c:pt idx="1449">
                    <c:v>180244</c:v>
                  </c:pt>
                  <c:pt idx="1450">
                    <c:v>180252</c:v>
                  </c:pt>
                  <c:pt idx="1451">
                    <c:v>180256</c:v>
                  </c:pt>
                  <c:pt idx="1452">
                    <c:v>180267</c:v>
                  </c:pt>
                  <c:pt idx="1453">
                    <c:v>180276</c:v>
                  </c:pt>
                  <c:pt idx="1454">
                    <c:v>180292</c:v>
                  </c:pt>
                  <c:pt idx="1455">
                    <c:v>180304</c:v>
                  </c:pt>
                  <c:pt idx="1456">
                    <c:v>180305</c:v>
                  </c:pt>
                  <c:pt idx="1457">
                    <c:v>180311</c:v>
                  </c:pt>
                  <c:pt idx="1458">
                    <c:v>180314</c:v>
                  </c:pt>
                  <c:pt idx="1459">
                    <c:v>180320</c:v>
                  </c:pt>
                  <c:pt idx="1460">
                    <c:v>180325</c:v>
                  </c:pt>
                  <c:pt idx="1461">
                    <c:v>180334</c:v>
                  </c:pt>
                  <c:pt idx="1462">
                    <c:v>180348</c:v>
                  </c:pt>
                  <c:pt idx="1463">
                    <c:v>180350</c:v>
                  </c:pt>
                  <c:pt idx="1464">
                    <c:v>180360</c:v>
                  </c:pt>
                  <c:pt idx="1465">
                    <c:v>180365</c:v>
                  </c:pt>
                  <c:pt idx="1466">
                    <c:v>180369</c:v>
                  </c:pt>
                  <c:pt idx="1467">
                    <c:v>180373</c:v>
                  </c:pt>
                  <c:pt idx="1468">
                    <c:v>180392</c:v>
                  </c:pt>
                  <c:pt idx="1469">
                    <c:v>180394</c:v>
                  </c:pt>
                  <c:pt idx="1470">
                    <c:v>180400</c:v>
                  </c:pt>
                  <c:pt idx="1471">
                    <c:v>180410</c:v>
                  </c:pt>
                  <c:pt idx="1472">
                    <c:v>180417</c:v>
                  </c:pt>
                  <c:pt idx="1473">
                    <c:v>180432</c:v>
                  </c:pt>
                  <c:pt idx="1474">
                    <c:v>180434</c:v>
                  </c:pt>
                  <c:pt idx="1475">
                    <c:v>180437</c:v>
                  </c:pt>
                  <c:pt idx="1476">
                    <c:v>180457</c:v>
                  </c:pt>
                  <c:pt idx="1477">
                    <c:v>180458</c:v>
                  </c:pt>
                  <c:pt idx="1478">
                    <c:v>180464</c:v>
                  </c:pt>
                  <c:pt idx="1479">
                    <c:v>180465</c:v>
                  </c:pt>
                  <c:pt idx="1480">
                    <c:v>180473</c:v>
                  </c:pt>
                  <c:pt idx="1481">
                    <c:v>180479</c:v>
                  </c:pt>
                  <c:pt idx="1482">
                    <c:v>180494</c:v>
                  </c:pt>
                  <c:pt idx="1483">
                    <c:v>180496</c:v>
                  </c:pt>
                  <c:pt idx="1484">
                    <c:v>180499</c:v>
                  </c:pt>
                  <c:pt idx="1485">
                    <c:v>180510</c:v>
                  </c:pt>
                  <c:pt idx="1486">
                    <c:v>180538</c:v>
                  </c:pt>
                  <c:pt idx="1487">
                    <c:v>180543</c:v>
                  </c:pt>
                  <c:pt idx="1488">
                    <c:v>180563</c:v>
                  </c:pt>
                  <c:pt idx="1489">
                    <c:v>180564</c:v>
                  </c:pt>
                  <c:pt idx="1490">
                    <c:v>180594</c:v>
                  </c:pt>
                  <c:pt idx="1491">
                    <c:v>180600</c:v>
                  </c:pt>
                  <c:pt idx="1492">
                    <c:v>180605</c:v>
                  </c:pt>
                  <c:pt idx="1493">
                    <c:v>180612</c:v>
                  </c:pt>
                  <c:pt idx="1494">
                    <c:v>180618</c:v>
                  </c:pt>
                  <c:pt idx="1495">
                    <c:v>180623</c:v>
                  </c:pt>
                  <c:pt idx="1496">
                    <c:v>180648</c:v>
                  </c:pt>
                  <c:pt idx="1497">
                    <c:v>180663</c:v>
                  </c:pt>
                  <c:pt idx="1498">
                    <c:v>180669</c:v>
                  </c:pt>
                  <c:pt idx="1499">
                    <c:v>180672</c:v>
                  </c:pt>
                  <c:pt idx="1500">
                    <c:v>180678</c:v>
                  </c:pt>
                  <c:pt idx="1501">
                    <c:v>180686</c:v>
                  </c:pt>
                  <c:pt idx="1502">
                    <c:v>180691</c:v>
                  </c:pt>
                  <c:pt idx="1503">
                    <c:v>180709</c:v>
                  </c:pt>
                  <c:pt idx="1504">
                    <c:v>180715</c:v>
                  </c:pt>
                  <c:pt idx="1505">
                    <c:v>180722</c:v>
                  </c:pt>
                  <c:pt idx="1506">
                    <c:v>180738</c:v>
                  </c:pt>
                  <c:pt idx="1507">
                    <c:v>180742</c:v>
                  </c:pt>
                  <c:pt idx="1508">
                    <c:v>180745</c:v>
                  </c:pt>
                  <c:pt idx="1509">
                    <c:v>180752</c:v>
                  </c:pt>
                  <c:pt idx="1510">
                    <c:v>180755</c:v>
                  </c:pt>
                  <c:pt idx="1511">
                    <c:v>180759</c:v>
                  </c:pt>
                  <c:pt idx="1512">
                    <c:v>180766</c:v>
                  </c:pt>
                  <c:pt idx="1513">
                    <c:v>180790</c:v>
                  </c:pt>
                  <c:pt idx="1514">
                    <c:v>180800</c:v>
                  </c:pt>
                  <c:pt idx="1515">
                    <c:v>180816</c:v>
                  </c:pt>
                  <c:pt idx="1516">
                    <c:v>180825</c:v>
                  </c:pt>
                  <c:pt idx="1517">
                    <c:v>180843</c:v>
                  </c:pt>
                  <c:pt idx="1518">
                    <c:v>180846</c:v>
                  </c:pt>
                  <c:pt idx="1519">
                    <c:v>180853</c:v>
                  </c:pt>
                  <c:pt idx="1520">
                    <c:v>180855</c:v>
                  </c:pt>
                  <c:pt idx="1521">
                    <c:v>180868</c:v>
                  </c:pt>
                  <c:pt idx="1522">
                    <c:v>180873</c:v>
                  </c:pt>
                  <c:pt idx="1523">
                    <c:v>180887</c:v>
                  </c:pt>
                  <c:pt idx="1524">
                    <c:v>180888</c:v>
                  </c:pt>
                  <c:pt idx="1525">
                    <c:v>180902</c:v>
                  </c:pt>
                  <c:pt idx="1526">
                    <c:v>180914</c:v>
                  </c:pt>
                  <c:pt idx="1527">
                    <c:v>180922</c:v>
                  </c:pt>
                  <c:pt idx="1528">
                    <c:v>180925</c:v>
                  </c:pt>
                  <c:pt idx="1529">
                    <c:v>180933</c:v>
                  </c:pt>
                  <c:pt idx="1530">
                    <c:v>180936</c:v>
                  </c:pt>
                  <c:pt idx="1531">
                    <c:v>180941</c:v>
                  </c:pt>
                  <c:pt idx="1532">
                    <c:v>180944</c:v>
                  </c:pt>
                  <c:pt idx="1533">
                    <c:v>180948</c:v>
                  </c:pt>
                  <c:pt idx="1534">
                    <c:v>180962</c:v>
                  </c:pt>
                  <c:pt idx="1535">
                    <c:v>180969</c:v>
                  </c:pt>
                  <c:pt idx="1536">
                    <c:v>180973</c:v>
                  </c:pt>
                  <c:pt idx="1537">
                    <c:v>180983</c:v>
                  </c:pt>
                  <c:pt idx="1538">
                    <c:v>180985</c:v>
                  </c:pt>
                  <c:pt idx="1539">
                    <c:v>180998</c:v>
                  </c:pt>
                  <c:pt idx="1540">
                    <c:v>181012</c:v>
                  </c:pt>
                  <c:pt idx="1541">
                    <c:v>181036</c:v>
                  </c:pt>
                  <c:pt idx="1542">
                    <c:v>181041</c:v>
                  </c:pt>
                  <c:pt idx="1543">
                    <c:v>181087</c:v>
                  </c:pt>
                  <c:pt idx="1544">
                    <c:v>181088</c:v>
                  </c:pt>
                  <c:pt idx="1545">
                    <c:v>181089</c:v>
                  </c:pt>
                  <c:pt idx="1546">
                    <c:v>181093</c:v>
                  </c:pt>
                  <c:pt idx="1547">
                    <c:v>181100</c:v>
                  </c:pt>
                  <c:pt idx="1548">
                    <c:v>181107</c:v>
                  </c:pt>
                  <c:pt idx="1549">
                    <c:v>181121</c:v>
                  </c:pt>
                  <c:pt idx="1550">
                    <c:v>181133</c:v>
                  </c:pt>
                  <c:pt idx="1551">
                    <c:v>181134</c:v>
                  </c:pt>
                  <c:pt idx="1552">
                    <c:v>181152</c:v>
                  </c:pt>
                  <c:pt idx="1553">
                    <c:v>181181</c:v>
                  </c:pt>
                  <c:pt idx="1554">
                    <c:v>181184</c:v>
                  </c:pt>
                  <c:pt idx="1555">
                    <c:v>181190</c:v>
                  </c:pt>
                  <c:pt idx="1556">
                    <c:v>181203</c:v>
                  </c:pt>
                  <c:pt idx="1557">
                    <c:v>181216</c:v>
                  </c:pt>
                  <c:pt idx="1558">
                    <c:v>181217</c:v>
                  </c:pt>
                  <c:pt idx="1559">
                    <c:v>181219</c:v>
                  </c:pt>
                  <c:pt idx="1560">
                    <c:v>181239</c:v>
                  </c:pt>
                  <c:pt idx="1561">
                    <c:v>181255</c:v>
                  </c:pt>
                  <c:pt idx="1562">
                    <c:v>181260</c:v>
                  </c:pt>
                  <c:pt idx="1563">
                    <c:v>181268</c:v>
                  </c:pt>
                  <c:pt idx="1564">
                    <c:v>181269</c:v>
                  </c:pt>
                  <c:pt idx="1565">
                    <c:v>181278</c:v>
                  </c:pt>
                  <c:pt idx="1566">
                    <c:v>181281</c:v>
                  </c:pt>
                  <c:pt idx="1567">
                    <c:v>181289</c:v>
                  </c:pt>
                  <c:pt idx="1568">
                    <c:v>181301</c:v>
                  </c:pt>
                  <c:pt idx="1569">
                    <c:v>181302</c:v>
                  </c:pt>
                  <c:pt idx="1570">
                    <c:v>181313</c:v>
                  </c:pt>
                  <c:pt idx="1571">
                    <c:v>181314</c:v>
                  </c:pt>
                  <c:pt idx="1572">
                    <c:v>181329</c:v>
                  </c:pt>
                  <c:pt idx="1573">
                    <c:v>181336</c:v>
                  </c:pt>
                  <c:pt idx="1574">
                    <c:v>181354</c:v>
                  </c:pt>
                  <c:pt idx="1575">
                    <c:v>181356</c:v>
                  </c:pt>
                  <c:pt idx="1576">
                    <c:v>181367</c:v>
                  </c:pt>
                  <c:pt idx="1577">
                    <c:v>181376</c:v>
                  </c:pt>
                  <c:pt idx="1578">
                    <c:v>181383</c:v>
                  </c:pt>
                  <c:pt idx="1579">
                    <c:v>181388</c:v>
                  </c:pt>
                  <c:pt idx="1580">
                    <c:v>181407</c:v>
                  </c:pt>
                  <c:pt idx="1581">
                    <c:v>181422</c:v>
                  </c:pt>
                  <c:pt idx="1582">
                    <c:v>181440</c:v>
                  </c:pt>
                  <c:pt idx="1583">
                    <c:v>181459</c:v>
                  </c:pt>
                  <c:pt idx="1584">
                    <c:v>181466</c:v>
                  </c:pt>
                  <c:pt idx="1585">
                    <c:v>181478</c:v>
                  </c:pt>
                  <c:pt idx="1586">
                    <c:v>181482</c:v>
                  </c:pt>
                  <c:pt idx="1587">
                    <c:v>181486</c:v>
                  </c:pt>
                  <c:pt idx="1588">
                    <c:v>181491</c:v>
                  </c:pt>
                  <c:pt idx="1589">
                    <c:v>181493</c:v>
                  </c:pt>
                  <c:pt idx="1590">
                    <c:v>181497</c:v>
                  </c:pt>
                  <c:pt idx="1591">
                    <c:v>181503</c:v>
                  </c:pt>
                  <c:pt idx="1592">
                    <c:v>181516</c:v>
                  </c:pt>
                  <c:pt idx="1593">
                    <c:v>181517</c:v>
                  </c:pt>
                  <c:pt idx="1594">
                    <c:v>181520</c:v>
                  </c:pt>
                  <c:pt idx="1595">
                    <c:v>181529</c:v>
                  </c:pt>
                  <c:pt idx="1596">
                    <c:v>181568</c:v>
                  </c:pt>
                  <c:pt idx="1597">
                    <c:v>181571</c:v>
                  </c:pt>
                  <c:pt idx="1598">
                    <c:v>181611</c:v>
                  </c:pt>
                  <c:pt idx="1599">
                    <c:v>181623</c:v>
                  </c:pt>
                  <c:pt idx="1600">
                    <c:v>181639</c:v>
                  </c:pt>
                  <c:pt idx="1601">
                    <c:v>181655</c:v>
                  </c:pt>
                  <c:pt idx="1602">
                    <c:v>181667</c:v>
                  </c:pt>
                  <c:pt idx="1603">
                    <c:v>181681</c:v>
                  </c:pt>
                  <c:pt idx="1604">
                    <c:v>181684</c:v>
                  </c:pt>
                  <c:pt idx="1605">
                    <c:v>181691</c:v>
                  </c:pt>
                  <c:pt idx="1606">
                    <c:v>181713</c:v>
                  </c:pt>
                  <c:pt idx="1607">
                    <c:v>181726</c:v>
                  </c:pt>
                  <c:pt idx="1608">
                    <c:v>181729</c:v>
                  </c:pt>
                  <c:pt idx="1609">
                    <c:v>181735</c:v>
                  </c:pt>
                  <c:pt idx="1610">
                    <c:v>181737</c:v>
                  </c:pt>
                  <c:pt idx="1611">
                    <c:v>181740</c:v>
                  </c:pt>
                  <c:pt idx="1612">
                    <c:v>181742</c:v>
                  </c:pt>
                  <c:pt idx="1613">
                    <c:v>181745</c:v>
                  </c:pt>
                  <c:pt idx="1614">
                    <c:v>181753</c:v>
                  </c:pt>
                  <c:pt idx="1615">
                    <c:v>181775</c:v>
                  </c:pt>
                  <c:pt idx="1616">
                    <c:v>181776</c:v>
                  </c:pt>
                  <c:pt idx="1617">
                    <c:v>181783</c:v>
                  </c:pt>
                  <c:pt idx="1618">
                    <c:v>181841</c:v>
                  </c:pt>
                  <c:pt idx="1619">
                    <c:v>181859</c:v>
                  </c:pt>
                  <c:pt idx="1620">
                    <c:v>181873</c:v>
                  </c:pt>
                  <c:pt idx="1621">
                    <c:v>181878</c:v>
                  </c:pt>
                  <c:pt idx="1622">
                    <c:v>181885</c:v>
                  </c:pt>
                  <c:pt idx="1623">
                    <c:v>181892</c:v>
                  </c:pt>
                  <c:pt idx="1624">
                    <c:v>181900</c:v>
                  </c:pt>
                  <c:pt idx="1625">
                    <c:v>181903</c:v>
                  </c:pt>
                  <c:pt idx="1626">
                    <c:v>181920</c:v>
                  </c:pt>
                  <c:pt idx="1627">
                    <c:v>181927</c:v>
                  </c:pt>
                  <c:pt idx="1628">
                    <c:v>181928</c:v>
                  </c:pt>
                  <c:pt idx="1629">
                    <c:v>181929</c:v>
                  </c:pt>
                  <c:pt idx="1630">
                    <c:v>181941</c:v>
                  </c:pt>
                  <c:pt idx="1631">
                    <c:v>181953</c:v>
                  </c:pt>
                  <c:pt idx="1632">
                    <c:v>181955</c:v>
                  </c:pt>
                  <c:pt idx="1633">
                    <c:v>181962</c:v>
                  </c:pt>
                  <c:pt idx="1634">
                    <c:v>181967</c:v>
                  </c:pt>
                  <c:pt idx="1635">
                    <c:v>181986</c:v>
                  </c:pt>
                  <c:pt idx="1636">
                    <c:v>181992</c:v>
                  </c:pt>
                  <c:pt idx="1637">
                    <c:v>181999</c:v>
                  </c:pt>
                  <c:pt idx="1638">
                    <c:v>182007</c:v>
                  </c:pt>
                  <c:pt idx="1639">
                    <c:v>182027</c:v>
                  </c:pt>
                  <c:pt idx="1640">
                    <c:v>182041</c:v>
                  </c:pt>
                  <c:pt idx="1641">
                    <c:v>182045</c:v>
                  </c:pt>
                  <c:pt idx="1642">
                    <c:v>182059</c:v>
                  </c:pt>
                  <c:pt idx="1643">
                    <c:v>182066</c:v>
                  </c:pt>
                  <c:pt idx="1644">
                    <c:v>182068</c:v>
                  </c:pt>
                  <c:pt idx="1645">
                    <c:v>182071</c:v>
                  </c:pt>
                  <c:pt idx="1646">
                    <c:v>182072</c:v>
                  </c:pt>
                  <c:pt idx="1647">
                    <c:v>182078</c:v>
                  </c:pt>
                  <c:pt idx="1648">
                    <c:v>182089</c:v>
                  </c:pt>
                  <c:pt idx="1649">
                    <c:v>182093</c:v>
                  </c:pt>
                  <c:pt idx="1650">
                    <c:v>182100</c:v>
                  </c:pt>
                  <c:pt idx="1651">
                    <c:v>182101</c:v>
                  </c:pt>
                  <c:pt idx="1652">
                    <c:v>182107</c:v>
                  </c:pt>
                  <c:pt idx="1653">
                    <c:v>182118</c:v>
                  </c:pt>
                  <c:pt idx="1654">
                    <c:v>182127</c:v>
                  </c:pt>
                  <c:pt idx="1655">
                    <c:v>182132</c:v>
                  </c:pt>
                  <c:pt idx="1656">
                    <c:v>182135</c:v>
                  </c:pt>
                  <c:pt idx="1657">
                    <c:v>182142</c:v>
                  </c:pt>
                  <c:pt idx="1658">
                    <c:v>182147</c:v>
                  </c:pt>
                  <c:pt idx="1659">
                    <c:v>182151</c:v>
                  </c:pt>
                  <c:pt idx="1660">
                    <c:v>182170</c:v>
                  </c:pt>
                  <c:pt idx="1661">
                    <c:v>182177</c:v>
                  </c:pt>
                  <c:pt idx="1662">
                    <c:v>182178</c:v>
                  </c:pt>
                  <c:pt idx="1663">
                    <c:v>182201</c:v>
                  </c:pt>
                  <c:pt idx="1664">
                    <c:v>182204</c:v>
                  </c:pt>
                  <c:pt idx="1665">
                    <c:v>182206</c:v>
                  </c:pt>
                  <c:pt idx="1666">
                    <c:v>182210</c:v>
                  </c:pt>
                  <c:pt idx="1667">
                    <c:v>182220</c:v>
                  </c:pt>
                  <c:pt idx="1668">
                    <c:v>182221</c:v>
                  </c:pt>
                  <c:pt idx="1669">
                    <c:v>182229</c:v>
                  </c:pt>
                  <c:pt idx="1670">
                    <c:v>182232</c:v>
                  </c:pt>
                  <c:pt idx="1671">
                    <c:v>182257</c:v>
                  </c:pt>
                  <c:pt idx="1672">
                    <c:v>182267</c:v>
                  </c:pt>
                  <c:pt idx="1673">
                    <c:v>182270</c:v>
                  </c:pt>
                  <c:pt idx="1674">
                    <c:v>182271</c:v>
                  </c:pt>
                  <c:pt idx="1675">
                    <c:v>182273</c:v>
                  </c:pt>
                  <c:pt idx="1676">
                    <c:v>182274</c:v>
                  </c:pt>
                  <c:pt idx="1677">
                    <c:v>182280</c:v>
                  </c:pt>
                  <c:pt idx="1678">
                    <c:v>182300</c:v>
                  </c:pt>
                  <c:pt idx="1679">
                    <c:v>182306</c:v>
                  </c:pt>
                  <c:pt idx="1680">
                    <c:v>182310</c:v>
                  </c:pt>
                  <c:pt idx="1681">
                    <c:v>182313</c:v>
                  </c:pt>
                  <c:pt idx="1682">
                    <c:v>182318</c:v>
                  </c:pt>
                  <c:pt idx="1683">
                    <c:v>182326</c:v>
                  </c:pt>
                  <c:pt idx="1684">
                    <c:v>182328</c:v>
                  </c:pt>
                  <c:pt idx="1685">
                    <c:v>182356</c:v>
                  </c:pt>
                  <c:pt idx="1686">
                    <c:v>182357</c:v>
                  </c:pt>
                  <c:pt idx="1687">
                    <c:v>182358</c:v>
                  </c:pt>
                  <c:pt idx="1688">
                    <c:v>182370</c:v>
                  </c:pt>
                  <c:pt idx="1689">
                    <c:v>182411</c:v>
                  </c:pt>
                  <c:pt idx="1690">
                    <c:v>182419</c:v>
                  </c:pt>
                  <c:pt idx="1691">
                    <c:v>182441</c:v>
                  </c:pt>
                  <c:pt idx="1692">
                    <c:v>182444</c:v>
                  </c:pt>
                  <c:pt idx="1693">
                    <c:v>182460</c:v>
                  </c:pt>
                  <c:pt idx="1694">
                    <c:v>182467</c:v>
                  </c:pt>
                  <c:pt idx="1695">
                    <c:v>182468</c:v>
                  </c:pt>
                  <c:pt idx="1696">
                    <c:v>182470</c:v>
                  </c:pt>
                  <c:pt idx="1697">
                    <c:v>182472</c:v>
                  </c:pt>
                  <c:pt idx="1698">
                    <c:v>182473</c:v>
                  </c:pt>
                  <c:pt idx="1699">
                    <c:v>182477</c:v>
                  </c:pt>
                  <c:pt idx="1700">
                    <c:v>182478</c:v>
                  </c:pt>
                  <c:pt idx="1701">
                    <c:v>182482</c:v>
                  </c:pt>
                  <c:pt idx="1702">
                    <c:v>182497</c:v>
                  </c:pt>
                  <c:pt idx="1703">
                    <c:v>182505</c:v>
                  </c:pt>
                  <c:pt idx="1704">
                    <c:v>182512</c:v>
                  </c:pt>
                  <c:pt idx="1705">
                    <c:v>182536</c:v>
                  </c:pt>
                  <c:pt idx="1706">
                    <c:v>182584</c:v>
                  </c:pt>
                  <c:pt idx="1707">
                    <c:v>182587</c:v>
                  </c:pt>
                  <c:pt idx="1708">
                    <c:v>182603</c:v>
                  </c:pt>
                  <c:pt idx="1709">
                    <c:v>182608</c:v>
                  </c:pt>
                  <c:pt idx="1710">
                    <c:v>182609</c:v>
                  </c:pt>
                  <c:pt idx="1711">
                    <c:v>182624</c:v>
                  </c:pt>
                  <c:pt idx="1712">
                    <c:v>182628</c:v>
                  </c:pt>
                  <c:pt idx="1713">
                    <c:v>182632</c:v>
                  </c:pt>
                  <c:pt idx="1714">
                    <c:v>182638</c:v>
                  </c:pt>
                  <c:pt idx="1715">
                    <c:v>182640</c:v>
                  </c:pt>
                  <c:pt idx="1716">
                    <c:v>182649</c:v>
                  </c:pt>
                  <c:pt idx="1717">
                    <c:v>182670</c:v>
                  </c:pt>
                  <c:pt idx="1718">
                    <c:v>182673</c:v>
                  </c:pt>
                  <c:pt idx="1719">
                    <c:v>182683</c:v>
                  </c:pt>
                  <c:pt idx="1720">
                    <c:v>182684</c:v>
                  </c:pt>
                  <c:pt idx="1721">
                    <c:v>182690</c:v>
                  </c:pt>
                  <c:pt idx="1722">
                    <c:v>182692</c:v>
                  </c:pt>
                  <c:pt idx="1723">
                    <c:v>182703</c:v>
                  </c:pt>
                  <c:pt idx="1724">
                    <c:v>182713</c:v>
                  </c:pt>
                  <c:pt idx="1725">
                    <c:v>182719</c:v>
                  </c:pt>
                  <c:pt idx="1726">
                    <c:v>182720</c:v>
                  </c:pt>
                  <c:pt idx="1727">
                    <c:v>182724</c:v>
                  </c:pt>
                  <c:pt idx="1728">
                    <c:v>182748</c:v>
                  </c:pt>
                  <c:pt idx="1729">
                    <c:v>182752</c:v>
                  </c:pt>
                  <c:pt idx="1730">
                    <c:v>182793</c:v>
                  </c:pt>
                  <c:pt idx="1731">
                    <c:v>182805</c:v>
                  </c:pt>
                  <c:pt idx="1732">
                    <c:v>182809</c:v>
                  </c:pt>
                  <c:pt idx="1733">
                    <c:v>182810</c:v>
                  </c:pt>
                  <c:pt idx="1734">
                    <c:v>182813</c:v>
                  </c:pt>
                  <c:pt idx="1735">
                    <c:v>182819</c:v>
                  </c:pt>
                  <c:pt idx="1736">
                    <c:v>182827</c:v>
                  </c:pt>
                  <c:pt idx="1737">
                    <c:v>182829</c:v>
                  </c:pt>
                  <c:pt idx="1738">
                    <c:v>182845</c:v>
                  </c:pt>
                  <c:pt idx="1739">
                    <c:v>182865</c:v>
                  </c:pt>
                  <c:pt idx="1740">
                    <c:v>182884</c:v>
                  </c:pt>
                  <c:pt idx="1741">
                    <c:v>182886</c:v>
                  </c:pt>
                  <c:pt idx="1742">
                    <c:v>182891</c:v>
                  </c:pt>
                  <c:pt idx="1743">
                    <c:v>182893</c:v>
                  </c:pt>
                  <c:pt idx="1744">
                    <c:v>182894</c:v>
                  </c:pt>
                  <c:pt idx="1745">
                    <c:v>182905</c:v>
                  </c:pt>
                  <c:pt idx="1746">
                    <c:v>182913</c:v>
                  </c:pt>
                  <c:pt idx="1747">
                    <c:v>182921</c:v>
                  </c:pt>
                  <c:pt idx="1748">
                    <c:v>182926</c:v>
                  </c:pt>
                  <c:pt idx="1749">
                    <c:v>182935</c:v>
                  </c:pt>
                  <c:pt idx="1750">
                    <c:v>182939</c:v>
                  </c:pt>
                  <c:pt idx="1751">
                    <c:v>182940</c:v>
                  </c:pt>
                  <c:pt idx="1752">
                    <c:v>182941</c:v>
                  </c:pt>
                  <c:pt idx="1753">
                    <c:v>182944</c:v>
                  </c:pt>
                  <c:pt idx="1754">
                    <c:v>182947</c:v>
                  </c:pt>
                  <c:pt idx="1755">
                    <c:v>182951</c:v>
                  </c:pt>
                  <c:pt idx="1756">
                    <c:v>182953</c:v>
                  </c:pt>
                  <c:pt idx="1757">
                    <c:v>182969</c:v>
                  </c:pt>
                  <c:pt idx="1758">
                    <c:v>182971</c:v>
                  </c:pt>
                  <c:pt idx="1759">
                    <c:v>182976</c:v>
                  </c:pt>
                  <c:pt idx="1760">
                    <c:v>182992</c:v>
                  </c:pt>
                  <c:pt idx="1761">
                    <c:v>182994</c:v>
                  </c:pt>
                  <c:pt idx="1762">
                    <c:v>182996</c:v>
                  </c:pt>
                  <c:pt idx="1763">
                    <c:v>183000</c:v>
                  </c:pt>
                  <c:pt idx="1764">
                    <c:v>183003</c:v>
                  </c:pt>
                  <c:pt idx="1765">
                    <c:v>183004</c:v>
                  </c:pt>
                  <c:pt idx="1766">
                    <c:v>183005</c:v>
                  </c:pt>
                  <c:pt idx="1767">
                    <c:v>183018</c:v>
                  </c:pt>
                  <c:pt idx="1768">
                    <c:v>183024</c:v>
                  </c:pt>
                  <c:pt idx="1769">
                    <c:v>183030</c:v>
                  </c:pt>
                  <c:pt idx="1770">
                    <c:v>183032</c:v>
                  </c:pt>
                  <c:pt idx="1771">
                    <c:v>183048</c:v>
                  </c:pt>
                  <c:pt idx="1772">
                    <c:v>183053</c:v>
                  </c:pt>
                  <c:pt idx="1773">
                    <c:v>183063</c:v>
                  </c:pt>
                  <c:pt idx="1774">
                    <c:v>183067</c:v>
                  </c:pt>
                  <c:pt idx="1775">
                    <c:v>183090</c:v>
                  </c:pt>
                  <c:pt idx="1776">
                    <c:v>183091</c:v>
                  </c:pt>
                  <c:pt idx="1777">
                    <c:v>183102</c:v>
                  </c:pt>
                  <c:pt idx="1778">
                    <c:v>183103</c:v>
                  </c:pt>
                  <c:pt idx="1779">
                    <c:v>183109</c:v>
                  </c:pt>
                  <c:pt idx="1780">
                    <c:v>183119</c:v>
                  </c:pt>
                  <c:pt idx="1781">
                    <c:v>183129</c:v>
                  </c:pt>
                  <c:pt idx="1782">
                    <c:v>183155</c:v>
                  </c:pt>
                  <c:pt idx="1783">
                    <c:v>183160</c:v>
                  </c:pt>
                  <c:pt idx="1784">
                    <c:v>183183</c:v>
                  </c:pt>
                  <c:pt idx="1785">
                    <c:v>183187</c:v>
                  </c:pt>
                  <c:pt idx="1786">
                    <c:v>183193</c:v>
                  </c:pt>
                  <c:pt idx="1787">
                    <c:v>183199</c:v>
                  </c:pt>
                  <c:pt idx="1788">
                    <c:v>183214</c:v>
                  </c:pt>
                  <c:pt idx="1789">
                    <c:v>183224</c:v>
                  </c:pt>
                  <c:pt idx="1790">
                    <c:v>183227</c:v>
                  </c:pt>
                  <c:pt idx="1791">
                    <c:v>183236</c:v>
                  </c:pt>
                  <c:pt idx="1792">
                    <c:v>183245</c:v>
                  </c:pt>
                  <c:pt idx="1793">
                    <c:v>183255</c:v>
                  </c:pt>
                  <c:pt idx="1794">
                    <c:v>183282</c:v>
                  </c:pt>
                  <c:pt idx="1795">
                    <c:v>183284</c:v>
                  </c:pt>
                  <c:pt idx="1796">
                    <c:v>183319</c:v>
                  </c:pt>
                  <c:pt idx="1797">
                    <c:v>183344</c:v>
                  </c:pt>
                  <c:pt idx="1798">
                    <c:v>183348</c:v>
                  </c:pt>
                  <c:pt idx="1799">
                    <c:v>183351</c:v>
                  </c:pt>
                  <c:pt idx="1800">
                    <c:v>183373</c:v>
                  </c:pt>
                  <c:pt idx="1801">
                    <c:v>183377</c:v>
                  </c:pt>
                  <c:pt idx="1802">
                    <c:v>183385</c:v>
                  </c:pt>
                  <c:pt idx="1803">
                    <c:v>183386</c:v>
                  </c:pt>
                  <c:pt idx="1804">
                    <c:v>183389</c:v>
                  </c:pt>
                  <c:pt idx="1805">
                    <c:v>183390</c:v>
                  </c:pt>
                  <c:pt idx="1806">
                    <c:v>183394</c:v>
                  </c:pt>
                  <c:pt idx="1807">
                    <c:v>183424</c:v>
                  </c:pt>
                  <c:pt idx="1808">
                    <c:v>183425</c:v>
                  </c:pt>
                  <c:pt idx="1809">
                    <c:v>183427</c:v>
                  </c:pt>
                  <c:pt idx="1810">
                    <c:v>183438</c:v>
                  </c:pt>
                  <c:pt idx="1811">
                    <c:v>183439</c:v>
                  </c:pt>
                  <c:pt idx="1812">
                    <c:v>183446</c:v>
                  </c:pt>
                  <c:pt idx="1813">
                    <c:v>183459</c:v>
                  </c:pt>
                  <c:pt idx="1814">
                    <c:v>183465</c:v>
                  </c:pt>
                  <c:pt idx="1815">
                    <c:v>183472</c:v>
                  </c:pt>
                  <c:pt idx="1816">
                    <c:v>183479</c:v>
                  </c:pt>
                  <c:pt idx="1817">
                    <c:v>183506</c:v>
                  </c:pt>
                  <c:pt idx="1818">
                    <c:v>183510</c:v>
                  </c:pt>
                  <c:pt idx="1819">
                    <c:v>183518</c:v>
                  </c:pt>
                  <c:pt idx="1820">
                    <c:v>183519</c:v>
                  </c:pt>
                  <c:pt idx="1821">
                    <c:v>183521</c:v>
                  </c:pt>
                  <c:pt idx="1822">
                    <c:v>183536</c:v>
                  </c:pt>
                  <c:pt idx="1823">
                    <c:v>183542</c:v>
                  </c:pt>
                  <c:pt idx="1824">
                    <c:v>183550</c:v>
                  </c:pt>
                  <c:pt idx="1825">
                    <c:v>183573</c:v>
                  </c:pt>
                  <c:pt idx="1826">
                    <c:v>183578</c:v>
                  </c:pt>
                  <c:pt idx="1827">
                    <c:v>183590</c:v>
                  </c:pt>
                  <c:pt idx="1828">
                    <c:v>183599</c:v>
                  </c:pt>
                  <c:pt idx="1829">
                    <c:v>183603</c:v>
                  </c:pt>
                  <c:pt idx="1830">
                    <c:v>183604</c:v>
                  </c:pt>
                  <c:pt idx="1831">
                    <c:v>183610</c:v>
                  </c:pt>
                  <c:pt idx="1832">
                    <c:v>183617</c:v>
                  </c:pt>
                  <c:pt idx="1833">
                    <c:v>183621</c:v>
                  </c:pt>
                  <c:pt idx="1834">
                    <c:v>183626</c:v>
                  </c:pt>
                  <c:pt idx="1835">
                    <c:v>183637</c:v>
                  </c:pt>
                  <c:pt idx="1836">
                    <c:v>183653</c:v>
                  </c:pt>
                  <c:pt idx="1837">
                    <c:v>183658</c:v>
                  </c:pt>
                  <c:pt idx="1838">
                    <c:v>183673</c:v>
                  </c:pt>
                  <c:pt idx="1839">
                    <c:v>183687</c:v>
                  </c:pt>
                  <c:pt idx="1840">
                    <c:v>183691</c:v>
                  </c:pt>
                  <c:pt idx="1841">
                    <c:v>183699</c:v>
                  </c:pt>
                  <c:pt idx="1842">
                    <c:v>183720</c:v>
                  </c:pt>
                  <c:pt idx="1843">
                    <c:v>183730</c:v>
                  </c:pt>
                  <c:pt idx="1844">
                    <c:v>183737</c:v>
                  </c:pt>
                  <c:pt idx="1845">
                    <c:v>183742</c:v>
                  </c:pt>
                  <c:pt idx="1846">
                    <c:v>183745</c:v>
                  </c:pt>
                  <c:pt idx="1847">
                    <c:v>183754</c:v>
                  </c:pt>
                  <c:pt idx="1848">
                    <c:v>183767</c:v>
                  </c:pt>
                  <c:pt idx="1849">
                    <c:v>183772</c:v>
                  </c:pt>
                  <c:pt idx="1850">
                    <c:v>183789</c:v>
                  </c:pt>
                  <c:pt idx="1851">
                    <c:v>183795</c:v>
                  </c:pt>
                  <c:pt idx="1852">
                    <c:v>183810</c:v>
                  </c:pt>
                  <c:pt idx="1853">
                    <c:v>183815</c:v>
                  </c:pt>
                  <c:pt idx="1854">
                    <c:v>183830</c:v>
                  </c:pt>
                  <c:pt idx="1855">
                    <c:v>183832</c:v>
                  </c:pt>
                  <c:pt idx="1856">
                    <c:v>183836</c:v>
                  </c:pt>
                  <c:pt idx="1857">
                    <c:v>183843</c:v>
                  </c:pt>
                  <c:pt idx="1858">
                    <c:v>183856</c:v>
                  </c:pt>
                  <c:pt idx="1859">
                    <c:v>183862</c:v>
                  </c:pt>
                  <c:pt idx="1860">
                    <c:v>183873</c:v>
                  </c:pt>
                  <c:pt idx="1861">
                    <c:v>183876</c:v>
                  </c:pt>
                  <c:pt idx="1862">
                    <c:v>183886</c:v>
                  </c:pt>
                  <c:pt idx="1863">
                    <c:v>183896</c:v>
                  </c:pt>
                  <c:pt idx="1864">
                    <c:v>183898</c:v>
                  </c:pt>
                  <c:pt idx="1865">
                    <c:v>183917</c:v>
                  </c:pt>
                  <c:pt idx="1866">
                    <c:v>183931</c:v>
                  </c:pt>
                  <c:pt idx="1867">
                    <c:v>183939</c:v>
                  </c:pt>
                  <c:pt idx="1868">
                    <c:v>183955</c:v>
                  </c:pt>
                  <c:pt idx="1869">
                    <c:v>183958</c:v>
                  </c:pt>
                  <c:pt idx="1870">
                    <c:v>183967</c:v>
                  </c:pt>
                  <c:pt idx="1871">
                    <c:v>183975</c:v>
                  </c:pt>
                  <c:pt idx="1872">
                    <c:v>183977</c:v>
                  </c:pt>
                  <c:pt idx="1873">
                    <c:v>183982</c:v>
                  </c:pt>
                  <c:pt idx="1874">
                    <c:v>183988</c:v>
                  </c:pt>
                  <c:pt idx="1875">
                    <c:v>183991</c:v>
                  </c:pt>
                  <c:pt idx="1876">
                    <c:v>183997</c:v>
                  </c:pt>
                  <c:pt idx="1877">
                    <c:v>184018</c:v>
                  </c:pt>
                  <c:pt idx="1878">
                    <c:v>184020</c:v>
                  </c:pt>
                  <c:pt idx="1879">
                    <c:v>184027</c:v>
                  </c:pt>
                  <c:pt idx="1880">
                    <c:v>184039</c:v>
                  </c:pt>
                  <c:pt idx="1881">
                    <c:v>184059</c:v>
                  </c:pt>
                  <c:pt idx="1882">
                    <c:v>184068</c:v>
                  </c:pt>
                  <c:pt idx="1883">
                    <c:v>184072</c:v>
                  </c:pt>
                  <c:pt idx="1884">
                    <c:v>184082</c:v>
                  </c:pt>
                  <c:pt idx="1885">
                    <c:v>184084</c:v>
                  </c:pt>
                  <c:pt idx="1886">
                    <c:v>184102</c:v>
                  </c:pt>
                  <c:pt idx="1887">
                    <c:v>184109</c:v>
                  </c:pt>
                  <c:pt idx="1888">
                    <c:v>184118</c:v>
                  </c:pt>
                  <c:pt idx="1889">
                    <c:v>184134</c:v>
                  </c:pt>
                  <c:pt idx="1890">
                    <c:v>184136</c:v>
                  </c:pt>
                  <c:pt idx="1891">
                    <c:v>184139</c:v>
                  </c:pt>
                  <c:pt idx="1892">
                    <c:v>184147</c:v>
                  </c:pt>
                  <c:pt idx="1893">
                    <c:v>184156</c:v>
                  </c:pt>
                  <c:pt idx="1894">
                    <c:v>184167</c:v>
                  </c:pt>
                  <c:pt idx="1895">
                    <c:v>184180</c:v>
                  </c:pt>
                  <c:pt idx="1896">
                    <c:v>184181</c:v>
                  </c:pt>
                  <c:pt idx="1897">
                    <c:v>184190</c:v>
                  </c:pt>
                  <c:pt idx="1898">
                    <c:v>184206</c:v>
                  </c:pt>
                  <c:pt idx="1899">
                    <c:v>184215</c:v>
                  </c:pt>
                  <c:pt idx="1900">
                    <c:v>184218</c:v>
                  </c:pt>
                  <c:pt idx="1901">
                    <c:v>184241</c:v>
                  </c:pt>
                  <c:pt idx="1902">
                    <c:v>184242</c:v>
                  </c:pt>
                  <c:pt idx="1903">
                    <c:v>184252</c:v>
                  </c:pt>
                  <c:pt idx="1904">
                    <c:v>184257</c:v>
                  </c:pt>
                  <c:pt idx="1905">
                    <c:v>184270</c:v>
                  </c:pt>
                  <c:pt idx="1906">
                    <c:v>184276</c:v>
                  </c:pt>
                  <c:pt idx="1907">
                    <c:v>184290</c:v>
                  </c:pt>
                  <c:pt idx="1908">
                    <c:v>184294</c:v>
                  </c:pt>
                  <c:pt idx="1909">
                    <c:v>184297</c:v>
                  </c:pt>
                  <c:pt idx="1910">
                    <c:v>184311</c:v>
                  </c:pt>
                  <c:pt idx="1911">
                    <c:v>184317</c:v>
                  </c:pt>
                  <c:pt idx="1912">
                    <c:v>184325</c:v>
                  </c:pt>
                  <c:pt idx="1913">
                    <c:v>184326</c:v>
                  </c:pt>
                  <c:pt idx="1914">
                    <c:v>184340</c:v>
                  </c:pt>
                  <c:pt idx="1915">
                    <c:v>184343</c:v>
                  </c:pt>
                  <c:pt idx="1916">
                    <c:v>184356</c:v>
                  </c:pt>
                  <c:pt idx="1917">
                    <c:v>184385</c:v>
                  </c:pt>
                  <c:pt idx="1918">
                    <c:v>184409</c:v>
                  </c:pt>
                  <c:pt idx="1919">
                    <c:v>184417</c:v>
                  </c:pt>
                  <c:pt idx="1920">
                    <c:v>184419</c:v>
                  </c:pt>
                  <c:pt idx="1921">
                    <c:v>184425</c:v>
                  </c:pt>
                  <c:pt idx="1922">
                    <c:v>184453</c:v>
                  </c:pt>
                  <c:pt idx="1923">
                    <c:v>184459</c:v>
                  </c:pt>
                  <c:pt idx="1924">
                    <c:v>184460</c:v>
                  </c:pt>
                  <c:pt idx="1925">
                    <c:v>184471</c:v>
                  </c:pt>
                  <c:pt idx="1926">
                    <c:v>184472</c:v>
                  </c:pt>
                  <c:pt idx="1927">
                    <c:v>184485</c:v>
                  </c:pt>
                  <c:pt idx="1928">
                    <c:v>184488</c:v>
                  </c:pt>
                  <c:pt idx="1929">
                    <c:v>184493</c:v>
                  </c:pt>
                  <c:pt idx="1930">
                    <c:v>184504</c:v>
                  </c:pt>
                  <c:pt idx="1931">
                    <c:v>184522</c:v>
                  </c:pt>
                  <c:pt idx="1932">
                    <c:v>184523</c:v>
                  </c:pt>
                  <c:pt idx="1933">
                    <c:v>184526</c:v>
                  </c:pt>
                  <c:pt idx="1934">
                    <c:v>184539</c:v>
                  </c:pt>
                  <c:pt idx="1935">
                    <c:v>184542</c:v>
                  </c:pt>
                  <c:pt idx="1936">
                    <c:v>184557</c:v>
                  </c:pt>
                  <c:pt idx="1937">
                    <c:v>184561</c:v>
                  </c:pt>
                  <c:pt idx="1938">
                    <c:v>184569</c:v>
                  </c:pt>
                  <c:pt idx="1939">
                    <c:v>184570</c:v>
                  </c:pt>
                  <c:pt idx="1940">
                    <c:v>184573</c:v>
                  </c:pt>
                  <c:pt idx="1941">
                    <c:v>184582</c:v>
                  </c:pt>
                  <c:pt idx="1942">
                    <c:v>184588</c:v>
                  </c:pt>
                  <c:pt idx="1943">
                    <c:v>184590</c:v>
                  </c:pt>
                  <c:pt idx="1944">
                    <c:v>184611</c:v>
                  </c:pt>
                  <c:pt idx="1945">
                    <c:v>184620</c:v>
                  </c:pt>
                  <c:pt idx="1946">
                    <c:v>184632</c:v>
                  </c:pt>
                  <c:pt idx="1947">
                    <c:v>184634</c:v>
                  </c:pt>
                  <c:pt idx="1948">
                    <c:v>184643</c:v>
                  </c:pt>
                  <c:pt idx="1949">
                    <c:v>184647</c:v>
                  </c:pt>
                  <c:pt idx="1950">
                    <c:v>184657</c:v>
                  </c:pt>
                  <c:pt idx="1951">
                    <c:v>184681</c:v>
                  </c:pt>
                  <c:pt idx="1952">
                    <c:v>184685</c:v>
                  </c:pt>
                  <c:pt idx="1953">
                    <c:v>184701</c:v>
                  </c:pt>
                  <c:pt idx="1954">
                    <c:v>184702</c:v>
                  </c:pt>
                  <c:pt idx="1955">
                    <c:v>184714</c:v>
                  </c:pt>
                  <c:pt idx="1956">
                    <c:v>184715</c:v>
                  </c:pt>
                  <c:pt idx="1957">
                    <c:v>184717</c:v>
                  </c:pt>
                  <c:pt idx="1958">
                    <c:v>184718</c:v>
                  </c:pt>
                  <c:pt idx="1959">
                    <c:v>184740</c:v>
                  </c:pt>
                  <c:pt idx="1960">
                    <c:v>184742</c:v>
                  </c:pt>
                  <c:pt idx="1961">
                    <c:v>184763</c:v>
                  </c:pt>
                  <c:pt idx="1962">
                    <c:v>184780</c:v>
                  </c:pt>
                  <c:pt idx="1963">
                    <c:v>184786</c:v>
                  </c:pt>
                  <c:pt idx="1964">
                    <c:v>184795</c:v>
                  </c:pt>
                  <c:pt idx="1965">
                    <c:v>184805</c:v>
                  </c:pt>
                  <c:pt idx="1966">
                    <c:v>184815</c:v>
                  </c:pt>
                  <c:pt idx="1967">
                    <c:v>184823</c:v>
                  </c:pt>
                  <c:pt idx="1968">
                    <c:v>184840</c:v>
                  </c:pt>
                  <c:pt idx="1969">
                    <c:v>184860</c:v>
                  </c:pt>
                  <c:pt idx="1970">
                    <c:v>184874</c:v>
                  </c:pt>
                  <c:pt idx="1971">
                    <c:v>184901</c:v>
                  </c:pt>
                  <c:pt idx="1972">
                    <c:v>184915</c:v>
                  </c:pt>
                  <c:pt idx="1973">
                    <c:v>184941</c:v>
                  </c:pt>
                  <c:pt idx="1974">
                    <c:v>184942</c:v>
                  </c:pt>
                  <c:pt idx="1975">
                    <c:v>184943</c:v>
                  </c:pt>
                  <c:pt idx="1976">
                    <c:v>184944</c:v>
                  </c:pt>
                  <c:pt idx="1977">
                    <c:v>184957</c:v>
                  </c:pt>
                  <c:pt idx="1978">
                    <c:v>184966</c:v>
                  </c:pt>
                  <c:pt idx="1979">
                    <c:v>185025</c:v>
                  </c:pt>
                  <c:pt idx="1980">
                    <c:v>185037</c:v>
                  </c:pt>
                  <c:pt idx="1981">
                    <c:v>185055</c:v>
                  </c:pt>
                  <c:pt idx="1982">
                    <c:v>185060</c:v>
                  </c:pt>
                  <c:pt idx="1983">
                    <c:v>185066</c:v>
                  </c:pt>
                  <c:pt idx="1984">
                    <c:v>185068</c:v>
                  </c:pt>
                  <c:pt idx="1985">
                    <c:v>185076</c:v>
                  </c:pt>
                  <c:pt idx="1986">
                    <c:v>185077</c:v>
                  </c:pt>
                  <c:pt idx="1987">
                    <c:v>185080</c:v>
                  </c:pt>
                  <c:pt idx="1988">
                    <c:v>185084</c:v>
                  </c:pt>
                  <c:pt idx="1989">
                    <c:v>185093</c:v>
                  </c:pt>
                  <c:pt idx="1990">
                    <c:v>185095</c:v>
                  </c:pt>
                  <c:pt idx="1991">
                    <c:v>185118</c:v>
                  </c:pt>
                  <c:pt idx="1992">
                    <c:v>185124</c:v>
                  </c:pt>
                  <c:pt idx="1993">
                    <c:v>185156</c:v>
                  </c:pt>
                  <c:pt idx="1994">
                    <c:v>185167</c:v>
                  </c:pt>
                  <c:pt idx="1995">
                    <c:v>185178</c:v>
                  </c:pt>
                  <c:pt idx="1996">
                    <c:v>185189</c:v>
                  </c:pt>
                  <c:pt idx="1997">
                    <c:v>185206</c:v>
                  </c:pt>
                  <c:pt idx="1998">
                    <c:v>185210</c:v>
                  </c:pt>
                  <c:pt idx="1999">
                    <c:v>185217</c:v>
                  </c:pt>
                  <c:pt idx="2000">
                    <c:v>185219</c:v>
                  </c:pt>
                  <c:pt idx="2001">
                    <c:v>185229</c:v>
                  </c:pt>
                  <c:pt idx="2002">
                    <c:v>185249</c:v>
                  </c:pt>
                  <c:pt idx="2003">
                    <c:v>185283</c:v>
                  </c:pt>
                  <c:pt idx="2004">
                    <c:v>185293</c:v>
                  </c:pt>
                  <c:pt idx="2005">
                    <c:v>185331</c:v>
                  </c:pt>
                  <c:pt idx="2006">
                    <c:v>185332</c:v>
                  </c:pt>
                  <c:pt idx="2007">
                    <c:v>185346</c:v>
                  </c:pt>
                  <c:pt idx="2008">
                    <c:v>185352</c:v>
                  </c:pt>
                  <c:pt idx="2009">
                    <c:v>185359</c:v>
                  </c:pt>
                  <c:pt idx="2010">
                    <c:v>185364</c:v>
                  </c:pt>
                  <c:pt idx="2011">
                    <c:v>185366</c:v>
                  </c:pt>
                  <c:pt idx="2012">
                    <c:v>185380</c:v>
                  </c:pt>
                  <c:pt idx="2013">
                    <c:v>185381</c:v>
                  </c:pt>
                  <c:pt idx="2014">
                    <c:v>185389</c:v>
                  </c:pt>
                  <c:pt idx="2015">
                    <c:v>185401</c:v>
                  </c:pt>
                  <c:pt idx="2016">
                    <c:v>185406</c:v>
                  </c:pt>
                  <c:pt idx="2017">
                    <c:v>185408</c:v>
                  </c:pt>
                  <c:pt idx="2018">
                    <c:v>185413</c:v>
                  </c:pt>
                  <c:pt idx="2019">
                    <c:v>185423</c:v>
                  </c:pt>
                  <c:pt idx="2020">
                    <c:v>185427</c:v>
                  </c:pt>
                  <c:pt idx="2021">
                    <c:v>185439</c:v>
                  </c:pt>
                  <c:pt idx="2022">
                    <c:v>185454</c:v>
                  </c:pt>
                  <c:pt idx="2023">
                    <c:v>185479</c:v>
                  </c:pt>
                  <c:pt idx="2024">
                    <c:v>185483</c:v>
                  </c:pt>
                  <c:pt idx="2025">
                    <c:v>185490</c:v>
                  </c:pt>
                  <c:pt idx="2026">
                    <c:v>185494</c:v>
                  </c:pt>
                  <c:pt idx="2027">
                    <c:v>185512</c:v>
                  </c:pt>
                  <c:pt idx="2028">
                    <c:v>185513</c:v>
                  </c:pt>
                  <c:pt idx="2029">
                    <c:v>185514</c:v>
                  </c:pt>
                  <c:pt idx="2030">
                    <c:v>185520</c:v>
                  </c:pt>
                  <c:pt idx="2031">
                    <c:v>185523</c:v>
                  </c:pt>
                  <c:pt idx="2032">
                    <c:v>185543</c:v>
                  </c:pt>
                  <c:pt idx="2033">
                    <c:v>185544</c:v>
                  </c:pt>
                  <c:pt idx="2034">
                    <c:v>185572</c:v>
                  </c:pt>
                  <c:pt idx="2035">
                    <c:v>185598</c:v>
                  </c:pt>
                  <c:pt idx="2036">
                    <c:v>185604</c:v>
                  </c:pt>
                  <c:pt idx="2037">
                    <c:v>185605</c:v>
                  </c:pt>
                  <c:pt idx="2038">
                    <c:v>185608</c:v>
                  </c:pt>
                  <c:pt idx="2039">
                    <c:v>185625</c:v>
                  </c:pt>
                  <c:pt idx="2040">
                    <c:v>185626</c:v>
                  </c:pt>
                  <c:pt idx="2041">
                    <c:v>185632</c:v>
                  </c:pt>
                  <c:pt idx="2042">
                    <c:v>185635</c:v>
                  </c:pt>
                  <c:pt idx="2043">
                    <c:v>185641</c:v>
                  </c:pt>
                  <c:pt idx="2044">
                    <c:v>185667</c:v>
                  </c:pt>
                  <c:pt idx="2045">
                    <c:v>185671</c:v>
                  </c:pt>
                  <c:pt idx="2046">
                    <c:v>185672</c:v>
                  </c:pt>
                  <c:pt idx="2047">
                    <c:v>185688</c:v>
                  </c:pt>
                  <c:pt idx="2048">
                    <c:v>185721</c:v>
                  </c:pt>
                  <c:pt idx="2049">
                    <c:v>185723</c:v>
                  </c:pt>
                  <c:pt idx="2050">
                    <c:v>185729</c:v>
                  </c:pt>
                  <c:pt idx="2051">
                    <c:v>185733</c:v>
                  </c:pt>
                  <c:pt idx="2052">
                    <c:v>185736</c:v>
                  </c:pt>
                  <c:pt idx="2053">
                    <c:v>185747</c:v>
                  </c:pt>
                  <c:pt idx="2054">
                    <c:v>185762</c:v>
                  </c:pt>
                  <c:pt idx="2055">
                    <c:v>185767</c:v>
                  </c:pt>
                  <c:pt idx="2056">
                    <c:v>185770</c:v>
                  </c:pt>
                  <c:pt idx="2057">
                    <c:v>185778</c:v>
                  </c:pt>
                  <c:pt idx="2058">
                    <c:v>185782</c:v>
                  </c:pt>
                  <c:pt idx="2059">
                    <c:v>185783</c:v>
                  </c:pt>
                  <c:pt idx="2060">
                    <c:v>185784</c:v>
                  </c:pt>
                  <c:pt idx="2061">
                    <c:v>185786</c:v>
                  </c:pt>
                  <c:pt idx="2062">
                    <c:v>185795</c:v>
                  </c:pt>
                  <c:pt idx="2063">
                    <c:v>185796</c:v>
                  </c:pt>
                  <c:pt idx="2064">
                    <c:v>185800</c:v>
                  </c:pt>
                  <c:pt idx="2065">
                    <c:v>185819</c:v>
                  </c:pt>
                  <c:pt idx="2066">
                    <c:v>185821</c:v>
                  </c:pt>
                  <c:pt idx="2067">
                    <c:v>185827</c:v>
                  </c:pt>
                  <c:pt idx="2068">
                    <c:v>185832</c:v>
                  </c:pt>
                  <c:pt idx="2069">
                    <c:v>185841</c:v>
                  </c:pt>
                  <c:pt idx="2070">
                    <c:v>185844</c:v>
                  </c:pt>
                  <c:pt idx="2071">
                    <c:v>185845</c:v>
                  </c:pt>
                  <c:pt idx="2072">
                    <c:v>185849</c:v>
                  </c:pt>
                  <c:pt idx="2073">
                    <c:v>185879</c:v>
                  </c:pt>
                  <c:pt idx="2074">
                    <c:v>185895</c:v>
                  </c:pt>
                  <c:pt idx="2075">
                    <c:v>185904</c:v>
                  </c:pt>
                  <c:pt idx="2076">
                    <c:v>185912</c:v>
                  </c:pt>
                  <c:pt idx="2077">
                    <c:v>185917</c:v>
                  </c:pt>
                  <c:pt idx="2078">
                    <c:v>185919</c:v>
                  </c:pt>
                  <c:pt idx="2079">
                    <c:v>185924</c:v>
                  </c:pt>
                  <c:pt idx="2080">
                    <c:v>185925</c:v>
                  </c:pt>
                  <c:pt idx="2081">
                    <c:v>185939</c:v>
                  </c:pt>
                  <c:pt idx="2082">
                    <c:v>185942</c:v>
                  </c:pt>
                  <c:pt idx="2083">
                    <c:v>185944</c:v>
                  </c:pt>
                  <c:pt idx="2084">
                    <c:v>185967</c:v>
                  </c:pt>
                  <c:pt idx="2085">
                    <c:v>185982</c:v>
                  </c:pt>
                  <c:pt idx="2086">
                    <c:v>185983</c:v>
                  </c:pt>
                  <c:pt idx="2087">
                    <c:v>185985</c:v>
                  </c:pt>
                  <c:pt idx="2088">
                    <c:v>185987</c:v>
                  </c:pt>
                  <c:pt idx="2089">
                    <c:v>185993</c:v>
                  </c:pt>
                  <c:pt idx="2090">
                    <c:v>186000</c:v>
                  </c:pt>
                  <c:pt idx="2091">
                    <c:v>186003</c:v>
                  </c:pt>
                  <c:pt idx="2092">
                    <c:v>186007</c:v>
                  </c:pt>
                  <c:pt idx="2093">
                    <c:v>186011</c:v>
                  </c:pt>
                  <c:pt idx="2094">
                    <c:v>186038</c:v>
                  </c:pt>
                  <c:pt idx="2095">
                    <c:v>186048</c:v>
                  </c:pt>
                  <c:pt idx="2096">
                    <c:v>186052</c:v>
                  </c:pt>
                  <c:pt idx="2097">
                    <c:v>186056</c:v>
                  </c:pt>
                  <c:pt idx="2098">
                    <c:v>186058</c:v>
                  </c:pt>
                  <c:pt idx="2099">
                    <c:v>186069</c:v>
                  </c:pt>
                  <c:pt idx="2100">
                    <c:v>186079</c:v>
                  </c:pt>
                  <c:pt idx="2101">
                    <c:v>186085</c:v>
                  </c:pt>
                  <c:pt idx="2102">
                    <c:v>186088</c:v>
                  </c:pt>
                  <c:pt idx="2103">
                    <c:v>186114</c:v>
                  </c:pt>
                  <c:pt idx="2104">
                    <c:v>186116</c:v>
                  </c:pt>
                  <c:pt idx="2105">
                    <c:v>186122</c:v>
                  </c:pt>
                  <c:pt idx="2106">
                    <c:v>186146</c:v>
                  </c:pt>
                  <c:pt idx="2107">
                    <c:v>186148</c:v>
                  </c:pt>
                  <c:pt idx="2108">
                    <c:v>186174</c:v>
                  </c:pt>
                  <c:pt idx="2109">
                    <c:v>186178</c:v>
                  </c:pt>
                  <c:pt idx="2110">
                    <c:v>186181</c:v>
                  </c:pt>
                  <c:pt idx="2111">
                    <c:v>186182</c:v>
                  </c:pt>
                  <c:pt idx="2112">
                    <c:v>186185</c:v>
                  </c:pt>
                  <c:pt idx="2113">
                    <c:v>186197</c:v>
                  </c:pt>
                  <c:pt idx="2114">
                    <c:v>186198</c:v>
                  </c:pt>
                  <c:pt idx="2115">
                    <c:v>186238</c:v>
                  </c:pt>
                  <c:pt idx="2116">
                    <c:v>186254</c:v>
                  </c:pt>
                  <c:pt idx="2117">
                    <c:v>186264</c:v>
                  </c:pt>
                  <c:pt idx="2118">
                    <c:v>186287</c:v>
                  </c:pt>
                  <c:pt idx="2119">
                    <c:v>186295</c:v>
                  </c:pt>
                  <c:pt idx="2120">
                    <c:v>186298</c:v>
                  </c:pt>
                  <c:pt idx="2121">
                    <c:v>186299</c:v>
                  </c:pt>
                  <c:pt idx="2122">
                    <c:v>186300</c:v>
                  </c:pt>
                  <c:pt idx="2123">
                    <c:v>186319</c:v>
                  </c:pt>
                  <c:pt idx="2124">
                    <c:v>186323</c:v>
                  </c:pt>
                  <c:pt idx="2125">
                    <c:v>186335</c:v>
                  </c:pt>
                  <c:pt idx="2126">
                    <c:v>186336</c:v>
                  </c:pt>
                  <c:pt idx="2127">
                    <c:v>186367</c:v>
                  </c:pt>
                  <c:pt idx="2128">
                    <c:v>186373</c:v>
                  </c:pt>
                  <c:pt idx="2129">
                    <c:v>186378</c:v>
                  </c:pt>
                  <c:pt idx="2130">
                    <c:v>186386</c:v>
                  </c:pt>
                  <c:pt idx="2131">
                    <c:v>186396</c:v>
                  </c:pt>
                  <c:pt idx="2132">
                    <c:v>186401</c:v>
                  </c:pt>
                  <c:pt idx="2133">
                    <c:v>186403</c:v>
                  </c:pt>
                  <c:pt idx="2134">
                    <c:v>186409</c:v>
                  </c:pt>
                  <c:pt idx="2135">
                    <c:v>186422</c:v>
                  </c:pt>
                  <c:pt idx="2136">
                    <c:v>186430</c:v>
                  </c:pt>
                  <c:pt idx="2137">
                    <c:v>186435</c:v>
                  </c:pt>
                  <c:pt idx="2138">
                    <c:v>186438</c:v>
                  </c:pt>
                  <c:pt idx="2139">
                    <c:v>186442</c:v>
                  </c:pt>
                  <c:pt idx="2140">
                    <c:v>186446</c:v>
                  </c:pt>
                  <c:pt idx="2141">
                    <c:v>186456</c:v>
                  </c:pt>
                  <c:pt idx="2142">
                    <c:v>186471</c:v>
                  </c:pt>
                  <c:pt idx="2143">
                    <c:v>186474</c:v>
                  </c:pt>
                  <c:pt idx="2144">
                    <c:v>186478</c:v>
                  </c:pt>
                  <c:pt idx="2145">
                    <c:v>186503</c:v>
                  </c:pt>
                  <c:pt idx="2146">
                    <c:v>186523</c:v>
                  </c:pt>
                  <c:pt idx="2147">
                    <c:v>186532</c:v>
                  </c:pt>
                  <c:pt idx="2148">
                    <c:v>186548</c:v>
                  </c:pt>
                  <c:pt idx="2149">
                    <c:v>186560</c:v>
                  </c:pt>
                  <c:pt idx="2150">
                    <c:v>186566</c:v>
                  </c:pt>
                  <c:pt idx="2151">
                    <c:v>186592</c:v>
                  </c:pt>
                  <c:pt idx="2152">
                    <c:v>186609</c:v>
                  </c:pt>
                  <c:pt idx="2153">
                    <c:v>186614</c:v>
                  </c:pt>
                  <c:pt idx="2154">
                    <c:v>186618</c:v>
                  </c:pt>
                  <c:pt idx="2155">
                    <c:v>186627</c:v>
                  </c:pt>
                  <c:pt idx="2156">
                    <c:v>186628</c:v>
                  </c:pt>
                  <c:pt idx="2157">
                    <c:v>186644</c:v>
                  </c:pt>
                  <c:pt idx="2158">
                    <c:v>186659</c:v>
                  </c:pt>
                  <c:pt idx="2159">
                    <c:v>186661</c:v>
                  </c:pt>
                  <c:pt idx="2160">
                    <c:v>186668</c:v>
                  </c:pt>
                  <c:pt idx="2161">
                    <c:v>186674</c:v>
                  </c:pt>
                  <c:pt idx="2162">
                    <c:v>186677</c:v>
                  </c:pt>
                  <c:pt idx="2163">
                    <c:v>186679</c:v>
                  </c:pt>
                  <c:pt idx="2164">
                    <c:v>186685</c:v>
                  </c:pt>
                  <c:pt idx="2165">
                    <c:v>186712</c:v>
                  </c:pt>
                  <c:pt idx="2166">
                    <c:v>186718</c:v>
                  </c:pt>
                  <c:pt idx="2167">
                    <c:v>186719</c:v>
                  </c:pt>
                  <c:pt idx="2168">
                    <c:v>186720</c:v>
                  </c:pt>
                  <c:pt idx="2169">
                    <c:v>186726</c:v>
                  </c:pt>
                  <c:pt idx="2170">
                    <c:v>186728</c:v>
                  </c:pt>
                  <c:pt idx="2171">
                    <c:v>186730</c:v>
                  </c:pt>
                  <c:pt idx="2172">
                    <c:v>186741</c:v>
                  </c:pt>
                  <c:pt idx="2173">
                    <c:v>186750</c:v>
                  </c:pt>
                  <c:pt idx="2174">
                    <c:v>186757</c:v>
                  </c:pt>
                  <c:pt idx="2175">
                    <c:v>186761</c:v>
                  </c:pt>
                  <c:pt idx="2176">
                    <c:v>186764</c:v>
                  </c:pt>
                  <c:pt idx="2177">
                    <c:v>186774</c:v>
                  </c:pt>
                  <c:pt idx="2178">
                    <c:v>186783</c:v>
                  </c:pt>
                  <c:pt idx="2179">
                    <c:v>186794</c:v>
                  </c:pt>
                  <c:pt idx="2180">
                    <c:v>186795</c:v>
                  </c:pt>
                  <c:pt idx="2181">
                    <c:v>186803</c:v>
                  </c:pt>
                  <c:pt idx="2182">
                    <c:v>186814</c:v>
                  </c:pt>
                  <c:pt idx="2183">
                    <c:v>186828</c:v>
                  </c:pt>
                  <c:pt idx="2184">
                    <c:v>186855</c:v>
                  </c:pt>
                  <c:pt idx="2185">
                    <c:v>186870</c:v>
                  </c:pt>
                  <c:pt idx="2186">
                    <c:v>186872</c:v>
                  </c:pt>
                  <c:pt idx="2187">
                    <c:v>186873</c:v>
                  </c:pt>
                  <c:pt idx="2188">
                    <c:v>186877</c:v>
                  </c:pt>
                  <c:pt idx="2189">
                    <c:v>186884</c:v>
                  </c:pt>
                  <c:pt idx="2190">
                    <c:v>186887</c:v>
                  </c:pt>
                  <c:pt idx="2191">
                    <c:v>186889</c:v>
                  </c:pt>
                  <c:pt idx="2192">
                    <c:v>186892</c:v>
                  </c:pt>
                  <c:pt idx="2193">
                    <c:v>186905</c:v>
                  </c:pt>
                  <c:pt idx="2194">
                    <c:v>186922</c:v>
                  </c:pt>
                  <c:pt idx="2195">
                    <c:v>186923</c:v>
                  </c:pt>
                  <c:pt idx="2196">
                    <c:v>186930</c:v>
                  </c:pt>
                  <c:pt idx="2197">
                    <c:v>186944</c:v>
                  </c:pt>
                  <c:pt idx="2198">
                    <c:v>186948</c:v>
                  </c:pt>
                  <c:pt idx="2199">
                    <c:v>186965</c:v>
                  </c:pt>
                  <c:pt idx="2200">
                    <c:v>186967</c:v>
                  </c:pt>
                  <c:pt idx="2201">
                    <c:v>186979</c:v>
                  </c:pt>
                  <c:pt idx="2202">
                    <c:v>186984</c:v>
                  </c:pt>
                  <c:pt idx="2203">
                    <c:v>186996</c:v>
                  </c:pt>
                  <c:pt idx="2204">
                    <c:v>187007</c:v>
                  </c:pt>
                  <c:pt idx="2205">
                    <c:v>187009</c:v>
                  </c:pt>
                  <c:pt idx="2206">
                    <c:v>187019</c:v>
                  </c:pt>
                  <c:pt idx="2207">
                    <c:v>187026</c:v>
                  </c:pt>
                  <c:pt idx="2208">
                    <c:v>187033</c:v>
                  </c:pt>
                  <c:pt idx="2209">
                    <c:v>187042</c:v>
                  </c:pt>
                  <c:pt idx="2210">
                    <c:v>187049</c:v>
                  </c:pt>
                  <c:pt idx="2211">
                    <c:v>187053</c:v>
                  </c:pt>
                  <c:pt idx="2212">
                    <c:v>187068</c:v>
                  </c:pt>
                  <c:pt idx="2213">
                    <c:v>187124</c:v>
                  </c:pt>
                  <c:pt idx="2214">
                    <c:v>187132</c:v>
                  </c:pt>
                  <c:pt idx="2215">
                    <c:v>187136</c:v>
                  </c:pt>
                  <c:pt idx="2216">
                    <c:v>187145</c:v>
                  </c:pt>
                  <c:pt idx="2217">
                    <c:v>187150</c:v>
                  </c:pt>
                  <c:pt idx="2218">
                    <c:v>187152</c:v>
                  </c:pt>
                  <c:pt idx="2219">
                    <c:v>187160</c:v>
                  </c:pt>
                  <c:pt idx="2220">
                    <c:v>187163</c:v>
                  </c:pt>
                  <c:pt idx="2221">
                    <c:v>187165</c:v>
                  </c:pt>
                  <c:pt idx="2222">
                    <c:v>187169</c:v>
                  </c:pt>
                  <c:pt idx="2223">
                    <c:v>187184</c:v>
                  </c:pt>
                  <c:pt idx="2224">
                    <c:v>187188</c:v>
                  </c:pt>
                  <c:pt idx="2225">
                    <c:v>187189</c:v>
                  </c:pt>
                  <c:pt idx="2226">
                    <c:v>187190</c:v>
                  </c:pt>
                  <c:pt idx="2227">
                    <c:v>187192</c:v>
                  </c:pt>
                  <c:pt idx="2228">
                    <c:v>187201</c:v>
                  </c:pt>
                  <c:pt idx="2229">
                    <c:v>187211</c:v>
                  </c:pt>
                  <c:pt idx="2230">
                    <c:v>187212</c:v>
                  </c:pt>
                  <c:pt idx="2231">
                    <c:v>187213</c:v>
                  </c:pt>
                  <c:pt idx="2232">
                    <c:v>187218</c:v>
                  </c:pt>
                  <c:pt idx="2233">
                    <c:v>187228</c:v>
                  </c:pt>
                  <c:pt idx="2234">
                    <c:v>187244</c:v>
                  </c:pt>
                  <c:pt idx="2235">
                    <c:v>187255</c:v>
                  </c:pt>
                  <c:pt idx="2236">
                    <c:v>187268</c:v>
                  </c:pt>
                  <c:pt idx="2237">
                    <c:v>187271</c:v>
                  </c:pt>
                  <c:pt idx="2238">
                    <c:v>187273</c:v>
                  </c:pt>
                  <c:pt idx="2239">
                    <c:v>187284</c:v>
                  </c:pt>
                  <c:pt idx="2240">
                    <c:v>187296</c:v>
                  </c:pt>
                  <c:pt idx="2241">
                    <c:v>187302</c:v>
                  </c:pt>
                  <c:pt idx="2242">
                    <c:v>187307</c:v>
                  </c:pt>
                  <c:pt idx="2243">
                    <c:v>187312</c:v>
                  </c:pt>
                  <c:pt idx="2244">
                    <c:v>187316</c:v>
                  </c:pt>
                  <c:pt idx="2245">
                    <c:v>187324</c:v>
                  </c:pt>
                  <c:pt idx="2246">
                    <c:v>187353</c:v>
                  </c:pt>
                  <c:pt idx="2247">
                    <c:v>187360</c:v>
                  </c:pt>
                  <c:pt idx="2248">
                    <c:v>187361</c:v>
                  </c:pt>
                  <c:pt idx="2249">
                    <c:v>187368</c:v>
                  </c:pt>
                  <c:pt idx="2250">
                    <c:v>187405</c:v>
                  </c:pt>
                  <c:pt idx="2251">
                    <c:v>187414</c:v>
                  </c:pt>
                  <c:pt idx="2252">
                    <c:v>187424</c:v>
                  </c:pt>
                  <c:pt idx="2253">
                    <c:v>187426</c:v>
                  </c:pt>
                  <c:pt idx="2254">
                    <c:v>187440</c:v>
                  </c:pt>
                  <c:pt idx="2255">
                    <c:v>187446</c:v>
                  </c:pt>
                  <c:pt idx="2256">
                    <c:v>187453</c:v>
                  </c:pt>
                  <c:pt idx="2257">
                    <c:v>187454</c:v>
                  </c:pt>
                  <c:pt idx="2258">
                    <c:v>187457</c:v>
                  </c:pt>
                  <c:pt idx="2259">
                    <c:v>187464</c:v>
                  </c:pt>
                  <c:pt idx="2260">
                    <c:v>187473</c:v>
                  </c:pt>
                  <c:pt idx="2261">
                    <c:v>187475</c:v>
                  </c:pt>
                  <c:pt idx="2262">
                    <c:v>187476</c:v>
                  </c:pt>
                  <c:pt idx="2263">
                    <c:v>187508</c:v>
                  </c:pt>
                  <c:pt idx="2264">
                    <c:v>187531</c:v>
                  </c:pt>
                  <c:pt idx="2265">
                    <c:v>187540</c:v>
                  </c:pt>
                  <c:pt idx="2266">
                    <c:v>187552</c:v>
                  </c:pt>
                  <c:pt idx="2267">
                    <c:v>187553</c:v>
                  </c:pt>
                  <c:pt idx="2268">
                    <c:v>187557</c:v>
                  </c:pt>
                  <c:pt idx="2269">
                    <c:v>187571</c:v>
                  </c:pt>
                  <c:pt idx="2270">
                    <c:v>187574</c:v>
                  </c:pt>
                  <c:pt idx="2271">
                    <c:v>187581</c:v>
                  </c:pt>
                  <c:pt idx="2272">
                    <c:v>187633</c:v>
                  </c:pt>
                  <c:pt idx="2273">
                    <c:v>187635</c:v>
                  </c:pt>
                  <c:pt idx="2274">
                    <c:v>187641</c:v>
                  </c:pt>
                  <c:pt idx="2275">
                    <c:v>187644</c:v>
                  </c:pt>
                  <c:pt idx="2276">
                    <c:v>187645</c:v>
                  </c:pt>
                  <c:pt idx="2277">
                    <c:v>187653</c:v>
                  </c:pt>
                  <c:pt idx="2278">
                    <c:v>187669</c:v>
                  </c:pt>
                  <c:pt idx="2279">
                    <c:v>187670</c:v>
                  </c:pt>
                  <c:pt idx="2280">
                    <c:v>187672</c:v>
                  </c:pt>
                  <c:pt idx="2281">
                    <c:v>187673</c:v>
                  </c:pt>
                  <c:pt idx="2282">
                    <c:v>187678</c:v>
                  </c:pt>
                  <c:pt idx="2283">
                    <c:v>187688</c:v>
                  </c:pt>
                  <c:pt idx="2284">
                    <c:v>187690</c:v>
                  </c:pt>
                  <c:pt idx="2285">
                    <c:v>187721</c:v>
                  </c:pt>
                  <c:pt idx="2286">
                    <c:v>187731</c:v>
                  </c:pt>
                  <c:pt idx="2287">
                    <c:v>187733</c:v>
                  </c:pt>
                  <c:pt idx="2288">
                    <c:v>187740</c:v>
                  </c:pt>
                  <c:pt idx="2289">
                    <c:v>187750</c:v>
                  </c:pt>
                  <c:pt idx="2290">
                    <c:v>187759</c:v>
                  </c:pt>
                  <c:pt idx="2291">
                    <c:v>187766</c:v>
                  </c:pt>
                  <c:pt idx="2292">
                    <c:v>187773</c:v>
                  </c:pt>
                  <c:pt idx="2293">
                    <c:v>187779</c:v>
                  </c:pt>
                  <c:pt idx="2294">
                    <c:v>187780</c:v>
                  </c:pt>
                  <c:pt idx="2295">
                    <c:v>187784</c:v>
                  </c:pt>
                  <c:pt idx="2296">
                    <c:v>187785</c:v>
                  </c:pt>
                  <c:pt idx="2297">
                    <c:v>187797</c:v>
                  </c:pt>
                  <c:pt idx="2298">
                    <c:v>187825</c:v>
                  </c:pt>
                  <c:pt idx="2299">
                    <c:v>187826</c:v>
                  </c:pt>
                  <c:pt idx="2300">
                    <c:v>187829</c:v>
                  </c:pt>
                  <c:pt idx="2301">
                    <c:v>187832</c:v>
                  </c:pt>
                  <c:pt idx="2302">
                    <c:v>187861</c:v>
                  </c:pt>
                  <c:pt idx="2303">
                    <c:v>187871</c:v>
                  </c:pt>
                  <c:pt idx="2304">
                    <c:v>187874</c:v>
                  </c:pt>
                  <c:pt idx="2305">
                    <c:v>187895</c:v>
                  </c:pt>
                  <c:pt idx="2306">
                    <c:v>187901</c:v>
                  </c:pt>
                  <c:pt idx="2307">
                    <c:v>187902</c:v>
                  </c:pt>
                  <c:pt idx="2308">
                    <c:v>187903</c:v>
                  </c:pt>
                  <c:pt idx="2309">
                    <c:v>187910</c:v>
                  </c:pt>
                  <c:pt idx="2310">
                    <c:v>187917</c:v>
                  </c:pt>
                  <c:pt idx="2311">
                    <c:v>187926</c:v>
                  </c:pt>
                  <c:pt idx="2312">
                    <c:v>187930</c:v>
                  </c:pt>
                  <c:pt idx="2313">
                    <c:v>187932</c:v>
                  </c:pt>
                  <c:pt idx="2314">
                    <c:v>187937</c:v>
                  </c:pt>
                  <c:pt idx="2315">
                    <c:v>187963</c:v>
                  </c:pt>
                  <c:pt idx="2316">
                    <c:v>187968</c:v>
                  </c:pt>
                  <c:pt idx="2317">
                    <c:v>187973</c:v>
                  </c:pt>
                  <c:pt idx="2318">
                    <c:v>187980</c:v>
                  </c:pt>
                  <c:pt idx="2319">
                    <c:v>187986</c:v>
                  </c:pt>
                  <c:pt idx="2320">
                    <c:v>188022</c:v>
                  </c:pt>
                  <c:pt idx="2321">
                    <c:v>188032</c:v>
                  </c:pt>
                  <c:pt idx="2322">
                    <c:v>188036</c:v>
                  </c:pt>
                  <c:pt idx="2323">
                    <c:v>188049</c:v>
                  </c:pt>
                  <c:pt idx="2324">
                    <c:v>188059</c:v>
                  </c:pt>
                  <c:pt idx="2325">
                    <c:v>188060</c:v>
                  </c:pt>
                  <c:pt idx="2326">
                    <c:v>188065</c:v>
                  </c:pt>
                  <c:pt idx="2327">
                    <c:v>188074</c:v>
                  </c:pt>
                  <c:pt idx="2328">
                    <c:v>188079</c:v>
                  </c:pt>
                  <c:pt idx="2329">
                    <c:v>188085</c:v>
                  </c:pt>
                  <c:pt idx="2330">
                    <c:v>188099</c:v>
                  </c:pt>
                  <c:pt idx="2331">
                    <c:v>188104</c:v>
                  </c:pt>
                  <c:pt idx="2332">
                    <c:v>188108</c:v>
                  </c:pt>
                  <c:pt idx="2333">
                    <c:v>188115</c:v>
                  </c:pt>
                  <c:pt idx="2334">
                    <c:v>188124</c:v>
                  </c:pt>
                  <c:pt idx="2335">
                    <c:v>188133</c:v>
                  </c:pt>
                  <c:pt idx="2336">
                    <c:v>188141</c:v>
                  </c:pt>
                  <c:pt idx="2337">
                    <c:v>188145</c:v>
                  </c:pt>
                  <c:pt idx="2338">
                    <c:v>188152</c:v>
                  </c:pt>
                  <c:pt idx="2339">
                    <c:v>188166</c:v>
                  </c:pt>
                  <c:pt idx="2340">
                    <c:v>188170</c:v>
                  </c:pt>
                  <c:pt idx="2341">
                    <c:v>188176</c:v>
                  </c:pt>
                  <c:pt idx="2342">
                    <c:v>188182</c:v>
                  </c:pt>
                  <c:pt idx="2343">
                    <c:v>188188</c:v>
                  </c:pt>
                  <c:pt idx="2344">
                    <c:v>188193</c:v>
                  </c:pt>
                  <c:pt idx="2345">
                    <c:v>188198</c:v>
                  </c:pt>
                  <c:pt idx="2346">
                    <c:v>188200</c:v>
                  </c:pt>
                  <c:pt idx="2347">
                    <c:v>188210</c:v>
                  </c:pt>
                  <c:pt idx="2348">
                    <c:v>188227</c:v>
                  </c:pt>
                  <c:pt idx="2349">
                    <c:v>188229</c:v>
                  </c:pt>
                  <c:pt idx="2350">
                    <c:v>188252</c:v>
                  </c:pt>
                  <c:pt idx="2351">
                    <c:v>188260</c:v>
                  </c:pt>
                  <c:pt idx="2352">
                    <c:v>188263</c:v>
                  </c:pt>
                  <c:pt idx="2353">
                    <c:v>188275</c:v>
                  </c:pt>
                  <c:pt idx="2354">
                    <c:v>188308</c:v>
                  </c:pt>
                  <c:pt idx="2355">
                    <c:v>188314</c:v>
                  </c:pt>
                  <c:pt idx="2356">
                    <c:v>188331</c:v>
                  </c:pt>
                  <c:pt idx="2357">
                    <c:v>188332</c:v>
                  </c:pt>
                  <c:pt idx="2358">
                    <c:v>188343</c:v>
                  </c:pt>
                  <c:pt idx="2359">
                    <c:v>188372</c:v>
                  </c:pt>
                  <c:pt idx="2360">
                    <c:v>188375</c:v>
                  </c:pt>
                  <c:pt idx="2361">
                    <c:v>188381</c:v>
                  </c:pt>
                  <c:pt idx="2362">
                    <c:v>188394</c:v>
                  </c:pt>
                  <c:pt idx="2363">
                    <c:v>188395</c:v>
                  </c:pt>
                  <c:pt idx="2364">
                    <c:v>188396</c:v>
                  </c:pt>
                  <c:pt idx="2365">
                    <c:v>188403</c:v>
                  </c:pt>
                  <c:pt idx="2366">
                    <c:v>188406</c:v>
                  </c:pt>
                  <c:pt idx="2367">
                    <c:v>188407</c:v>
                  </c:pt>
                  <c:pt idx="2368">
                    <c:v>188408</c:v>
                  </c:pt>
                  <c:pt idx="2369">
                    <c:v>188410</c:v>
                  </c:pt>
                  <c:pt idx="2370">
                    <c:v>188418</c:v>
                  </c:pt>
                  <c:pt idx="2371">
                    <c:v>188439</c:v>
                  </c:pt>
                  <c:pt idx="2372">
                    <c:v>188445</c:v>
                  </c:pt>
                  <c:pt idx="2373">
                    <c:v>188456</c:v>
                  </c:pt>
                  <c:pt idx="2374">
                    <c:v>188467</c:v>
                  </c:pt>
                  <c:pt idx="2375">
                    <c:v>188475</c:v>
                  </c:pt>
                  <c:pt idx="2376">
                    <c:v>188480</c:v>
                  </c:pt>
                  <c:pt idx="2377">
                    <c:v>188484</c:v>
                  </c:pt>
                  <c:pt idx="2378">
                    <c:v>188496</c:v>
                  </c:pt>
                  <c:pt idx="2379">
                    <c:v>188497</c:v>
                  </c:pt>
                  <c:pt idx="2380">
                    <c:v>188505</c:v>
                  </c:pt>
                  <c:pt idx="2381">
                    <c:v>188506</c:v>
                  </c:pt>
                  <c:pt idx="2382">
                    <c:v>188516</c:v>
                  </c:pt>
                  <c:pt idx="2383">
                    <c:v>188519</c:v>
                  </c:pt>
                  <c:pt idx="2384">
                    <c:v>188521</c:v>
                  </c:pt>
                  <c:pt idx="2385">
                    <c:v>188528</c:v>
                  </c:pt>
                  <c:pt idx="2386">
                    <c:v>188548</c:v>
                  </c:pt>
                  <c:pt idx="2387">
                    <c:v>188555</c:v>
                  </c:pt>
                  <c:pt idx="2388">
                    <c:v>188558</c:v>
                  </c:pt>
                  <c:pt idx="2389">
                    <c:v>188566</c:v>
                  </c:pt>
                  <c:pt idx="2390">
                    <c:v>188573</c:v>
                  </c:pt>
                  <c:pt idx="2391">
                    <c:v>188587</c:v>
                  </c:pt>
                  <c:pt idx="2392">
                    <c:v>188592</c:v>
                  </c:pt>
                  <c:pt idx="2393">
                    <c:v>188598</c:v>
                  </c:pt>
                  <c:pt idx="2394">
                    <c:v>188603</c:v>
                  </c:pt>
                  <c:pt idx="2395">
                    <c:v>188609</c:v>
                  </c:pt>
                  <c:pt idx="2396">
                    <c:v>188610</c:v>
                  </c:pt>
                  <c:pt idx="2397">
                    <c:v>188618</c:v>
                  </c:pt>
                  <c:pt idx="2398">
                    <c:v>188619</c:v>
                  </c:pt>
                  <c:pt idx="2399">
                    <c:v>188633</c:v>
                  </c:pt>
                  <c:pt idx="2400">
                    <c:v>188636</c:v>
                  </c:pt>
                  <c:pt idx="2401">
                    <c:v>188643</c:v>
                  </c:pt>
                  <c:pt idx="2402">
                    <c:v>188648</c:v>
                  </c:pt>
                  <c:pt idx="2403">
                    <c:v>188653</c:v>
                  </c:pt>
                  <c:pt idx="2404">
                    <c:v>188657</c:v>
                  </c:pt>
                  <c:pt idx="2405">
                    <c:v>188670</c:v>
                  </c:pt>
                  <c:pt idx="2406">
                    <c:v>188676</c:v>
                  </c:pt>
                  <c:pt idx="2407">
                    <c:v>188684</c:v>
                  </c:pt>
                  <c:pt idx="2408">
                    <c:v>188686</c:v>
                  </c:pt>
                  <c:pt idx="2409">
                    <c:v>188688</c:v>
                  </c:pt>
                  <c:pt idx="2410">
                    <c:v>188689</c:v>
                  </c:pt>
                  <c:pt idx="2411">
                    <c:v>188723</c:v>
                  </c:pt>
                  <c:pt idx="2412">
                    <c:v>188751</c:v>
                  </c:pt>
                  <c:pt idx="2413">
                    <c:v>188760</c:v>
                  </c:pt>
                  <c:pt idx="2414">
                    <c:v>188774</c:v>
                  </c:pt>
                  <c:pt idx="2415">
                    <c:v>188778</c:v>
                  </c:pt>
                  <c:pt idx="2416">
                    <c:v>188783</c:v>
                  </c:pt>
                  <c:pt idx="2417">
                    <c:v>188797</c:v>
                  </c:pt>
                  <c:pt idx="2418">
                    <c:v>188813</c:v>
                  </c:pt>
                  <c:pt idx="2419">
                    <c:v>188814</c:v>
                  </c:pt>
                  <c:pt idx="2420">
                    <c:v>188819</c:v>
                  </c:pt>
                  <c:pt idx="2421">
                    <c:v>188847</c:v>
                  </c:pt>
                  <c:pt idx="2422">
                    <c:v>188860</c:v>
                  </c:pt>
                  <c:pt idx="2423">
                    <c:v>188871</c:v>
                  </c:pt>
                  <c:pt idx="2424">
                    <c:v>188873</c:v>
                  </c:pt>
                  <c:pt idx="2425">
                    <c:v>188882</c:v>
                  </c:pt>
                  <c:pt idx="2426">
                    <c:v>188916</c:v>
                  </c:pt>
                  <c:pt idx="2427">
                    <c:v>188929</c:v>
                  </c:pt>
                  <c:pt idx="2428">
                    <c:v>188941</c:v>
                  </c:pt>
                  <c:pt idx="2429">
                    <c:v>188951</c:v>
                  </c:pt>
                  <c:pt idx="2430">
                    <c:v>188954</c:v>
                  </c:pt>
                  <c:pt idx="2431">
                    <c:v>188959</c:v>
                  </c:pt>
                  <c:pt idx="2432">
                    <c:v>188971</c:v>
                  </c:pt>
                  <c:pt idx="2433">
                    <c:v>188977</c:v>
                  </c:pt>
                  <c:pt idx="2434">
                    <c:v>188978</c:v>
                  </c:pt>
                  <c:pt idx="2435">
                    <c:v>188979</c:v>
                  </c:pt>
                  <c:pt idx="2436">
                    <c:v>188986</c:v>
                  </c:pt>
                  <c:pt idx="2437">
                    <c:v>188999</c:v>
                  </c:pt>
                  <c:pt idx="2438">
                    <c:v>189007</c:v>
                  </c:pt>
                  <c:pt idx="2439">
                    <c:v>189017</c:v>
                  </c:pt>
                  <c:pt idx="2440">
                    <c:v>189032</c:v>
                  </c:pt>
                  <c:pt idx="2441">
                    <c:v>189033</c:v>
                  </c:pt>
                  <c:pt idx="2442">
                    <c:v>189037</c:v>
                  </c:pt>
                  <c:pt idx="2443">
                    <c:v>189039</c:v>
                  </c:pt>
                  <c:pt idx="2444">
                    <c:v>189071</c:v>
                  </c:pt>
                  <c:pt idx="2445">
                    <c:v>189072</c:v>
                  </c:pt>
                  <c:pt idx="2446">
                    <c:v>189078</c:v>
                  </c:pt>
                  <c:pt idx="2447">
                    <c:v>189086</c:v>
                  </c:pt>
                  <c:pt idx="2448">
                    <c:v>189089</c:v>
                  </c:pt>
                  <c:pt idx="2449">
                    <c:v>189101</c:v>
                  </c:pt>
                  <c:pt idx="2450">
                    <c:v>189104</c:v>
                  </c:pt>
                  <c:pt idx="2451">
                    <c:v>189120</c:v>
                  </c:pt>
                  <c:pt idx="2452">
                    <c:v>189134</c:v>
                  </c:pt>
                  <c:pt idx="2453">
                    <c:v>189136</c:v>
                  </c:pt>
                  <c:pt idx="2454">
                    <c:v>189147</c:v>
                  </c:pt>
                  <c:pt idx="2455">
                    <c:v>189148</c:v>
                  </c:pt>
                  <c:pt idx="2456">
                    <c:v>189154</c:v>
                  </c:pt>
                  <c:pt idx="2457">
                    <c:v>189161</c:v>
                  </c:pt>
                  <c:pt idx="2458">
                    <c:v>189172</c:v>
                  </c:pt>
                  <c:pt idx="2459">
                    <c:v>189183</c:v>
                  </c:pt>
                  <c:pt idx="2460">
                    <c:v>189186</c:v>
                  </c:pt>
                  <c:pt idx="2461">
                    <c:v>189189</c:v>
                  </c:pt>
                  <c:pt idx="2462">
                    <c:v>189201</c:v>
                  </c:pt>
                  <c:pt idx="2463">
                    <c:v>189206</c:v>
                  </c:pt>
                  <c:pt idx="2464">
                    <c:v>189210</c:v>
                  </c:pt>
                  <c:pt idx="2465">
                    <c:v>189212</c:v>
                  </c:pt>
                  <c:pt idx="2466">
                    <c:v>189222</c:v>
                  </c:pt>
                  <c:pt idx="2467">
                    <c:v>189236</c:v>
                  </c:pt>
                  <c:pt idx="2468">
                    <c:v>189251</c:v>
                  </c:pt>
                  <c:pt idx="2469">
                    <c:v>189252</c:v>
                  </c:pt>
                  <c:pt idx="2470">
                    <c:v>189256</c:v>
                  </c:pt>
                  <c:pt idx="2471">
                    <c:v>189258</c:v>
                  </c:pt>
                  <c:pt idx="2472">
                    <c:v>189262</c:v>
                  </c:pt>
                  <c:pt idx="2473">
                    <c:v>189272</c:v>
                  </c:pt>
                  <c:pt idx="2474">
                    <c:v>189303</c:v>
                  </c:pt>
                  <c:pt idx="2475">
                    <c:v>189327</c:v>
                  </c:pt>
                  <c:pt idx="2476">
                    <c:v>189348</c:v>
                  </c:pt>
                  <c:pt idx="2477">
                    <c:v>189361</c:v>
                  </c:pt>
                  <c:pt idx="2478">
                    <c:v>189364</c:v>
                  </c:pt>
                  <c:pt idx="2479">
                    <c:v>189369</c:v>
                  </c:pt>
                  <c:pt idx="2480">
                    <c:v>189370</c:v>
                  </c:pt>
                  <c:pt idx="2481">
                    <c:v>189375</c:v>
                  </c:pt>
                  <c:pt idx="2482">
                    <c:v>189383</c:v>
                  </c:pt>
                  <c:pt idx="2483">
                    <c:v>189399</c:v>
                  </c:pt>
                  <c:pt idx="2484">
                    <c:v>189401</c:v>
                  </c:pt>
                  <c:pt idx="2485">
                    <c:v>189403</c:v>
                  </c:pt>
                  <c:pt idx="2486">
                    <c:v>189405</c:v>
                  </c:pt>
                  <c:pt idx="2487">
                    <c:v>189424</c:v>
                  </c:pt>
                  <c:pt idx="2488">
                    <c:v>189435</c:v>
                  </c:pt>
                  <c:pt idx="2489">
                    <c:v>189437</c:v>
                  </c:pt>
                  <c:pt idx="2490">
                    <c:v>189442</c:v>
                  </c:pt>
                  <c:pt idx="2491">
                    <c:v>189446</c:v>
                  </c:pt>
                  <c:pt idx="2492">
                    <c:v>189449</c:v>
                  </c:pt>
                  <c:pt idx="2493">
                    <c:v>189459</c:v>
                  </c:pt>
                  <c:pt idx="2494">
                    <c:v>189476</c:v>
                  </c:pt>
                  <c:pt idx="2495">
                    <c:v>189486</c:v>
                  </c:pt>
                  <c:pt idx="2496">
                    <c:v>189499</c:v>
                  </c:pt>
                  <c:pt idx="2497">
                    <c:v>189523</c:v>
                  </c:pt>
                  <c:pt idx="2498">
                    <c:v>189537</c:v>
                  </c:pt>
                  <c:pt idx="2499">
                    <c:v>189541</c:v>
                  </c:pt>
                  <c:pt idx="2500">
                    <c:v>189546</c:v>
                  </c:pt>
                  <c:pt idx="2501">
                    <c:v>189548</c:v>
                  </c:pt>
                  <c:pt idx="2502">
                    <c:v>189549</c:v>
                  </c:pt>
                  <c:pt idx="2503">
                    <c:v>189552</c:v>
                  </c:pt>
                  <c:pt idx="2504">
                    <c:v>189553</c:v>
                  </c:pt>
                  <c:pt idx="2505">
                    <c:v>189554</c:v>
                  </c:pt>
                  <c:pt idx="2506">
                    <c:v>189564</c:v>
                  </c:pt>
                  <c:pt idx="2507">
                    <c:v>189576</c:v>
                  </c:pt>
                  <c:pt idx="2508">
                    <c:v>189577</c:v>
                  </c:pt>
                  <c:pt idx="2509">
                    <c:v>189605</c:v>
                  </c:pt>
                  <c:pt idx="2510">
                    <c:v>189609</c:v>
                  </c:pt>
                  <c:pt idx="2511">
                    <c:v>189614</c:v>
                  </c:pt>
                  <c:pt idx="2512">
                    <c:v>189618</c:v>
                  </c:pt>
                  <c:pt idx="2513">
                    <c:v>189628</c:v>
                  </c:pt>
                  <c:pt idx="2514">
                    <c:v>189641</c:v>
                  </c:pt>
                  <c:pt idx="2515">
                    <c:v>189653</c:v>
                  </c:pt>
                  <c:pt idx="2516">
                    <c:v>189672</c:v>
                  </c:pt>
                  <c:pt idx="2517">
                    <c:v>189673</c:v>
                  </c:pt>
                  <c:pt idx="2518">
                    <c:v>189709</c:v>
                  </c:pt>
                  <c:pt idx="2519">
                    <c:v>189711</c:v>
                  </c:pt>
                  <c:pt idx="2520">
                    <c:v>189714</c:v>
                  </c:pt>
                  <c:pt idx="2521">
                    <c:v>189715</c:v>
                  </c:pt>
                  <c:pt idx="2522">
                    <c:v>189719</c:v>
                  </c:pt>
                  <c:pt idx="2523">
                    <c:v>189732</c:v>
                  </c:pt>
                  <c:pt idx="2524">
                    <c:v>189746</c:v>
                  </c:pt>
                  <c:pt idx="2525">
                    <c:v>189747</c:v>
                  </c:pt>
                  <c:pt idx="2526">
                    <c:v>189750</c:v>
                  </c:pt>
                  <c:pt idx="2527">
                    <c:v>189760</c:v>
                  </c:pt>
                  <c:pt idx="2528">
                    <c:v>189767</c:v>
                  </c:pt>
                  <c:pt idx="2529">
                    <c:v>189775</c:v>
                  </c:pt>
                  <c:pt idx="2530">
                    <c:v>189783</c:v>
                  </c:pt>
                  <c:pt idx="2531">
                    <c:v>189790</c:v>
                  </c:pt>
                  <c:pt idx="2532">
                    <c:v>189792</c:v>
                  </c:pt>
                  <c:pt idx="2533">
                    <c:v>189801</c:v>
                  </c:pt>
                  <c:pt idx="2534">
                    <c:v>189814</c:v>
                  </c:pt>
                  <c:pt idx="2535">
                    <c:v>189828</c:v>
                  </c:pt>
                  <c:pt idx="2536">
                    <c:v>189829</c:v>
                  </c:pt>
                  <c:pt idx="2537">
                    <c:v>189836</c:v>
                  </c:pt>
                  <c:pt idx="2538">
                    <c:v>189837</c:v>
                  </c:pt>
                  <c:pt idx="2539">
                    <c:v>189843</c:v>
                  </c:pt>
                  <c:pt idx="2540">
                    <c:v>189859</c:v>
                  </c:pt>
                  <c:pt idx="2541">
                    <c:v>189865</c:v>
                  </c:pt>
                  <c:pt idx="2542">
                    <c:v>189868</c:v>
                  </c:pt>
                  <c:pt idx="2543">
                    <c:v>189886</c:v>
                  </c:pt>
                  <c:pt idx="2544">
                    <c:v>189922</c:v>
                  </c:pt>
                  <c:pt idx="2545">
                    <c:v>189924</c:v>
                  </c:pt>
                  <c:pt idx="2546">
                    <c:v>189932</c:v>
                  </c:pt>
                  <c:pt idx="2547">
                    <c:v>189933</c:v>
                  </c:pt>
                  <c:pt idx="2548">
                    <c:v>189934</c:v>
                  </c:pt>
                  <c:pt idx="2549">
                    <c:v>189935</c:v>
                  </c:pt>
                  <c:pt idx="2550">
                    <c:v>189940</c:v>
                  </c:pt>
                  <c:pt idx="2551">
                    <c:v>189949</c:v>
                  </c:pt>
                  <c:pt idx="2552">
                    <c:v>189953</c:v>
                  </c:pt>
                  <c:pt idx="2553">
                    <c:v>189954</c:v>
                  </c:pt>
                  <c:pt idx="2554">
                    <c:v>189955</c:v>
                  </c:pt>
                  <c:pt idx="2555">
                    <c:v>189975</c:v>
                  </c:pt>
                  <c:pt idx="2556">
                    <c:v>189978</c:v>
                  </c:pt>
                  <c:pt idx="2557">
                    <c:v>189979</c:v>
                  </c:pt>
                  <c:pt idx="2558">
                    <c:v>189996</c:v>
                  </c:pt>
                  <c:pt idx="2559">
                    <c:v>190007</c:v>
                  </c:pt>
                  <c:pt idx="2560">
                    <c:v>190009</c:v>
                  </c:pt>
                  <c:pt idx="2561">
                    <c:v>190011</c:v>
                  </c:pt>
                  <c:pt idx="2562">
                    <c:v>190026</c:v>
                  </c:pt>
                  <c:pt idx="2563">
                    <c:v>190031</c:v>
                  </c:pt>
                  <c:pt idx="2564">
                    <c:v>190032</c:v>
                  </c:pt>
                  <c:pt idx="2565">
                    <c:v>190039</c:v>
                  </c:pt>
                  <c:pt idx="2566">
                    <c:v>190061</c:v>
                  </c:pt>
                  <c:pt idx="2567">
                    <c:v>190070</c:v>
                  </c:pt>
                  <c:pt idx="2568">
                    <c:v>190079</c:v>
                  </c:pt>
                  <c:pt idx="2569">
                    <c:v>190089</c:v>
                  </c:pt>
                  <c:pt idx="2570">
                    <c:v>190091</c:v>
                  </c:pt>
                  <c:pt idx="2571">
                    <c:v>190093</c:v>
                  </c:pt>
                  <c:pt idx="2572">
                    <c:v>190113</c:v>
                  </c:pt>
                  <c:pt idx="2573">
                    <c:v>190117</c:v>
                  </c:pt>
                  <c:pt idx="2574">
                    <c:v>190119</c:v>
                  </c:pt>
                  <c:pt idx="2575">
                    <c:v>190124</c:v>
                  </c:pt>
                  <c:pt idx="2576">
                    <c:v>190143</c:v>
                  </c:pt>
                  <c:pt idx="2577">
                    <c:v>190151</c:v>
                  </c:pt>
                  <c:pt idx="2578">
                    <c:v>190157</c:v>
                  </c:pt>
                  <c:pt idx="2579">
                    <c:v>190177</c:v>
                  </c:pt>
                  <c:pt idx="2580">
                    <c:v>190179</c:v>
                  </c:pt>
                  <c:pt idx="2581">
                    <c:v>190197</c:v>
                  </c:pt>
                  <c:pt idx="2582">
                    <c:v>190205</c:v>
                  </c:pt>
                  <c:pt idx="2583">
                    <c:v>190206</c:v>
                  </c:pt>
                  <c:pt idx="2584">
                    <c:v>190220</c:v>
                  </c:pt>
                  <c:pt idx="2585">
                    <c:v>190229</c:v>
                  </c:pt>
                  <c:pt idx="2586">
                    <c:v>190242</c:v>
                  </c:pt>
                  <c:pt idx="2587">
                    <c:v>190252</c:v>
                  </c:pt>
                  <c:pt idx="2588">
                    <c:v>190270</c:v>
                  </c:pt>
                  <c:pt idx="2589">
                    <c:v>190287</c:v>
                  </c:pt>
                  <c:pt idx="2590">
                    <c:v>190289</c:v>
                  </c:pt>
                  <c:pt idx="2591">
                    <c:v>190300</c:v>
                  </c:pt>
                  <c:pt idx="2592">
                    <c:v>190301</c:v>
                  </c:pt>
                  <c:pt idx="2593">
                    <c:v>190303</c:v>
                  </c:pt>
                  <c:pt idx="2594">
                    <c:v>190304</c:v>
                  </c:pt>
                  <c:pt idx="2595">
                    <c:v>190335</c:v>
                  </c:pt>
                  <c:pt idx="2596">
                    <c:v>190343</c:v>
                  </c:pt>
                  <c:pt idx="2597">
                    <c:v>190363</c:v>
                  </c:pt>
                  <c:pt idx="2598">
                    <c:v>190367</c:v>
                  </c:pt>
                  <c:pt idx="2599">
                    <c:v>190368</c:v>
                  </c:pt>
                  <c:pt idx="2600">
                    <c:v>190371</c:v>
                  </c:pt>
                  <c:pt idx="2601">
                    <c:v>190374</c:v>
                  </c:pt>
                  <c:pt idx="2602">
                    <c:v>190394</c:v>
                  </c:pt>
                  <c:pt idx="2603">
                    <c:v>190404</c:v>
                  </c:pt>
                  <c:pt idx="2604">
                    <c:v>190406</c:v>
                  </c:pt>
                  <c:pt idx="2605">
                    <c:v>190418</c:v>
                  </c:pt>
                  <c:pt idx="2606">
                    <c:v>190436</c:v>
                  </c:pt>
                  <c:pt idx="2607">
                    <c:v>190445</c:v>
                  </c:pt>
                  <c:pt idx="2608">
                    <c:v>190450</c:v>
                  </c:pt>
                  <c:pt idx="2609">
                    <c:v>190454</c:v>
                  </c:pt>
                  <c:pt idx="2610">
                    <c:v>190458</c:v>
                  </c:pt>
                  <c:pt idx="2611">
                    <c:v>190463</c:v>
                  </c:pt>
                  <c:pt idx="2612">
                    <c:v>190469</c:v>
                  </c:pt>
                  <c:pt idx="2613">
                    <c:v>190470</c:v>
                  </c:pt>
                  <c:pt idx="2614">
                    <c:v>190475</c:v>
                  </c:pt>
                  <c:pt idx="2615">
                    <c:v>190484</c:v>
                  </c:pt>
                  <c:pt idx="2616">
                    <c:v>190487</c:v>
                  </c:pt>
                  <c:pt idx="2617">
                    <c:v>190492</c:v>
                  </c:pt>
                  <c:pt idx="2618">
                    <c:v>190496</c:v>
                  </c:pt>
                  <c:pt idx="2619">
                    <c:v>190500</c:v>
                  </c:pt>
                  <c:pt idx="2620">
                    <c:v>190503</c:v>
                  </c:pt>
                  <c:pt idx="2621">
                    <c:v>190510</c:v>
                  </c:pt>
                  <c:pt idx="2622">
                    <c:v>190522</c:v>
                  </c:pt>
                  <c:pt idx="2623">
                    <c:v>190546</c:v>
                  </c:pt>
                  <c:pt idx="2624">
                    <c:v>190548</c:v>
                  </c:pt>
                  <c:pt idx="2625">
                    <c:v>190556</c:v>
                  </c:pt>
                  <c:pt idx="2626">
                    <c:v>190571</c:v>
                  </c:pt>
                  <c:pt idx="2627">
                    <c:v>190572</c:v>
                  </c:pt>
                  <c:pt idx="2628">
                    <c:v>190573</c:v>
                  </c:pt>
                  <c:pt idx="2629">
                    <c:v>190580</c:v>
                  </c:pt>
                  <c:pt idx="2630">
                    <c:v>190583</c:v>
                  </c:pt>
                  <c:pt idx="2631">
                    <c:v>190607</c:v>
                  </c:pt>
                  <c:pt idx="2632">
                    <c:v>190625</c:v>
                  </c:pt>
                  <c:pt idx="2633">
                    <c:v>190628</c:v>
                  </c:pt>
                  <c:pt idx="2634">
                    <c:v>190631</c:v>
                  </c:pt>
                  <c:pt idx="2635">
                    <c:v>190635</c:v>
                  </c:pt>
                  <c:pt idx="2636">
                    <c:v>190642</c:v>
                  </c:pt>
                  <c:pt idx="2637">
                    <c:v>190651</c:v>
                  </c:pt>
                  <c:pt idx="2638">
                    <c:v>190672</c:v>
                  </c:pt>
                  <c:pt idx="2639">
                    <c:v>190678</c:v>
                  </c:pt>
                  <c:pt idx="2640">
                    <c:v>190698</c:v>
                  </c:pt>
                  <c:pt idx="2641">
                    <c:v>190700</c:v>
                  </c:pt>
                  <c:pt idx="2642">
                    <c:v>190707</c:v>
                  </c:pt>
                  <c:pt idx="2643">
                    <c:v>190714</c:v>
                  </c:pt>
                  <c:pt idx="2644">
                    <c:v>190721</c:v>
                  </c:pt>
                  <c:pt idx="2645">
                    <c:v>190739</c:v>
                  </c:pt>
                  <c:pt idx="2646">
                    <c:v>190746</c:v>
                  </c:pt>
                  <c:pt idx="2647">
                    <c:v>190748</c:v>
                  </c:pt>
                  <c:pt idx="2648">
                    <c:v>190761</c:v>
                  </c:pt>
                  <c:pt idx="2649">
                    <c:v>190767</c:v>
                  </c:pt>
                  <c:pt idx="2650">
                    <c:v>190769</c:v>
                  </c:pt>
                  <c:pt idx="2651">
                    <c:v>190774</c:v>
                  </c:pt>
                  <c:pt idx="2652">
                    <c:v>190775</c:v>
                  </c:pt>
                  <c:pt idx="2653">
                    <c:v>190776</c:v>
                  </c:pt>
                  <c:pt idx="2654">
                    <c:v>190785</c:v>
                  </c:pt>
                  <c:pt idx="2655">
                    <c:v>190787</c:v>
                  </c:pt>
                  <c:pt idx="2656">
                    <c:v>190792</c:v>
                  </c:pt>
                  <c:pt idx="2657">
                    <c:v>190800</c:v>
                  </c:pt>
                  <c:pt idx="2658">
                    <c:v>190802</c:v>
                  </c:pt>
                  <c:pt idx="2659">
                    <c:v>190811</c:v>
                  </c:pt>
                  <c:pt idx="2660">
                    <c:v>190827</c:v>
                  </c:pt>
                  <c:pt idx="2661">
                    <c:v>190840</c:v>
                  </c:pt>
                  <c:pt idx="2662">
                    <c:v>190851</c:v>
                  </c:pt>
                  <c:pt idx="2663">
                    <c:v>190855</c:v>
                  </c:pt>
                  <c:pt idx="2664">
                    <c:v>190881</c:v>
                  </c:pt>
                  <c:pt idx="2665">
                    <c:v>190914</c:v>
                  </c:pt>
                  <c:pt idx="2666">
                    <c:v>190929</c:v>
                  </c:pt>
                  <c:pt idx="2667">
                    <c:v>190931</c:v>
                  </c:pt>
                  <c:pt idx="2668">
                    <c:v>190932</c:v>
                  </c:pt>
                  <c:pt idx="2669">
                    <c:v>190936</c:v>
                  </c:pt>
                  <c:pt idx="2670">
                    <c:v>190940</c:v>
                  </c:pt>
                  <c:pt idx="2671">
                    <c:v>190946</c:v>
                  </c:pt>
                  <c:pt idx="2672">
                    <c:v>190949</c:v>
                  </c:pt>
                  <c:pt idx="2673">
                    <c:v>190962</c:v>
                  </c:pt>
                  <c:pt idx="2674">
                    <c:v>190987</c:v>
                  </c:pt>
                  <c:pt idx="2675">
                    <c:v>190992</c:v>
                  </c:pt>
                  <c:pt idx="2676">
                    <c:v>191008</c:v>
                  </c:pt>
                  <c:pt idx="2677">
                    <c:v>191009</c:v>
                  </c:pt>
                  <c:pt idx="2678">
                    <c:v>191013</c:v>
                  </c:pt>
                  <c:pt idx="2679">
                    <c:v>191018</c:v>
                  </c:pt>
                  <c:pt idx="2680">
                    <c:v>191030</c:v>
                  </c:pt>
                  <c:pt idx="2681">
                    <c:v>191031</c:v>
                  </c:pt>
                  <c:pt idx="2682">
                    <c:v>191036</c:v>
                  </c:pt>
                  <c:pt idx="2683">
                    <c:v>191047</c:v>
                  </c:pt>
                  <c:pt idx="2684">
                    <c:v>191048</c:v>
                  </c:pt>
                  <c:pt idx="2685">
                    <c:v>191050</c:v>
                  </c:pt>
                  <c:pt idx="2686">
                    <c:v>191066</c:v>
                  </c:pt>
                  <c:pt idx="2687">
                    <c:v>191069</c:v>
                  </c:pt>
                  <c:pt idx="2688">
                    <c:v>191077</c:v>
                  </c:pt>
                  <c:pt idx="2689">
                    <c:v>191081</c:v>
                  </c:pt>
                  <c:pt idx="2690">
                    <c:v>191084</c:v>
                  </c:pt>
                  <c:pt idx="2691">
                    <c:v>191086</c:v>
                  </c:pt>
                  <c:pt idx="2692">
                    <c:v>191092</c:v>
                  </c:pt>
                  <c:pt idx="2693">
                    <c:v>191096</c:v>
                  </c:pt>
                  <c:pt idx="2694">
                    <c:v>191099</c:v>
                  </c:pt>
                  <c:pt idx="2695">
                    <c:v>191106</c:v>
                  </c:pt>
                  <c:pt idx="2696">
                    <c:v>191108</c:v>
                  </c:pt>
                  <c:pt idx="2697">
                    <c:v>191109</c:v>
                  </c:pt>
                  <c:pt idx="2698">
                    <c:v>191139</c:v>
                  </c:pt>
                  <c:pt idx="2699">
                    <c:v>191145</c:v>
                  </c:pt>
                  <c:pt idx="2700">
                    <c:v>191162</c:v>
                  </c:pt>
                  <c:pt idx="2701">
                    <c:v>191164</c:v>
                  </c:pt>
                  <c:pt idx="2702">
                    <c:v>191176</c:v>
                  </c:pt>
                  <c:pt idx="2703">
                    <c:v>191183</c:v>
                  </c:pt>
                  <c:pt idx="2704">
                    <c:v>191200</c:v>
                  </c:pt>
                  <c:pt idx="2705">
                    <c:v>191206</c:v>
                  </c:pt>
                  <c:pt idx="2706">
                    <c:v>191212</c:v>
                  </c:pt>
                  <c:pt idx="2707">
                    <c:v>191213</c:v>
                  </c:pt>
                  <c:pt idx="2708">
                    <c:v>191215</c:v>
                  </c:pt>
                  <c:pt idx="2709">
                    <c:v>191216</c:v>
                  </c:pt>
                  <c:pt idx="2710">
                    <c:v>191222</c:v>
                  </c:pt>
                  <c:pt idx="2711">
                    <c:v>191223</c:v>
                  </c:pt>
                  <c:pt idx="2712">
                    <c:v>191230</c:v>
                  </c:pt>
                  <c:pt idx="2713">
                    <c:v>191231</c:v>
                  </c:pt>
                  <c:pt idx="2714">
                    <c:v>191232</c:v>
                  </c:pt>
                  <c:pt idx="2715">
                    <c:v>191240</c:v>
                  </c:pt>
                  <c:pt idx="2716">
                    <c:v>191241</c:v>
                  </c:pt>
                  <c:pt idx="2717">
                    <c:v>191242</c:v>
                  </c:pt>
                  <c:pt idx="2718">
                    <c:v>191252</c:v>
                  </c:pt>
                  <c:pt idx="2719">
                    <c:v>191276</c:v>
                  </c:pt>
                  <c:pt idx="2720">
                    <c:v>191280</c:v>
                  </c:pt>
                  <c:pt idx="2721">
                    <c:v>191289</c:v>
                  </c:pt>
                  <c:pt idx="2722">
                    <c:v>191295</c:v>
                  </c:pt>
                  <c:pt idx="2723">
                    <c:v>191303</c:v>
                  </c:pt>
                  <c:pt idx="2724">
                    <c:v>191308</c:v>
                  </c:pt>
                  <c:pt idx="2725">
                    <c:v>191310</c:v>
                  </c:pt>
                  <c:pt idx="2726">
                    <c:v>191311</c:v>
                  </c:pt>
                  <c:pt idx="2727">
                    <c:v>191320</c:v>
                  </c:pt>
                  <c:pt idx="2728">
                    <c:v>191328</c:v>
                  </c:pt>
                  <c:pt idx="2729">
                    <c:v>191338</c:v>
                  </c:pt>
                  <c:pt idx="2730">
                    <c:v>191348</c:v>
                  </c:pt>
                  <c:pt idx="2731">
                    <c:v>191349</c:v>
                  </c:pt>
                  <c:pt idx="2732">
                    <c:v>191360</c:v>
                  </c:pt>
                  <c:pt idx="2733">
                    <c:v>191386</c:v>
                  </c:pt>
                  <c:pt idx="2734">
                    <c:v>191417</c:v>
                  </c:pt>
                  <c:pt idx="2735">
                    <c:v>191423</c:v>
                  </c:pt>
                  <c:pt idx="2736">
                    <c:v>191430</c:v>
                  </c:pt>
                  <c:pt idx="2737">
                    <c:v>191431</c:v>
                  </c:pt>
                  <c:pt idx="2738">
                    <c:v>191434</c:v>
                  </c:pt>
                  <c:pt idx="2739">
                    <c:v>191436</c:v>
                  </c:pt>
                  <c:pt idx="2740">
                    <c:v>191441</c:v>
                  </c:pt>
                  <c:pt idx="2741">
                    <c:v>191442</c:v>
                  </c:pt>
                  <c:pt idx="2742">
                    <c:v>191472</c:v>
                  </c:pt>
                  <c:pt idx="2743">
                    <c:v>191483</c:v>
                  </c:pt>
                  <c:pt idx="2744">
                    <c:v>191486</c:v>
                  </c:pt>
                  <c:pt idx="2745">
                    <c:v>191497</c:v>
                  </c:pt>
                  <c:pt idx="2746">
                    <c:v>191502</c:v>
                  </c:pt>
                  <c:pt idx="2747">
                    <c:v>191514</c:v>
                  </c:pt>
                  <c:pt idx="2748">
                    <c:v>191527</c:v>
                  </c:pt>
                  <c:pt idx="2749">
                    <c:v>191538</c:v>
                  </c:pt>
                  <c:pt idx="2750">
                    <c:v>191540</c:v>
                  </c:pt>
                  <c:pt idx="2751">
                    <c:v>191548</c:v>
                  </c:pt>
                  <c:pt idx="2752">
                    <c:v>191560</c:v>
                  </c:pt>
                  <c:pt idx="2753">
                    <c:v>191561</c:v>
                  </c:pt>
                  <c:pt idx="2754">
                    <c:v>191614</c:v>
                  </c:pt>
                  <c:pt idx="2755">
                    <c:v>191630</c:v>
                  </c:pt>
                  <c:pt idx="2756">
                    <c:v>191657</c:v>
                  </c:pt>
                  <c:pt idx="2757">
                    <c:v>191658</c:v>
                  </c:pt>
                  <c:pt idx="2758">
                    <c:v>191665</c:v>
                  </c:pt>
                  <c:pt idx="2759">
                    <c:v>191670</c:v>
                  </c:pt>
                  <c:pt idx="2760">
                    <c:v>191695</c:v>
                  </c:pt>
                  <c:pt idx="2761">
                    <c:v>191701</c:v>
                  </c:pt>
                  <c:pt idx="2762">
                    <c:v>191705</c:v>
                  </c:pt>
                  <c:pt idx="2763">
                    <c:v>191724</c:v>
                  </c:pt>
                  <c:pt idx="2764">
                    <c:v>191729</c:v>
                  </c:pt>
                  <c:pt idx="2765">
                    <c:v>191736</c:v>
                  </c:pt>
                  <c:pt idx="2766">
                    <c:v>191737</c:v>
                  </c:pt>
                  <c:pt idx="2767">
                    <c:v>191738</c:v>
                  </c:pt>
                  <c:pt idx="2768">
                    <c:v>191739</c:v>
                  </c:pt>
                  <c:pt idx="2769">
                    <c:v>191750</c:v>
                  </c:pt>
                  <c:pt idx="2770">
                    <c:v>191766</c:v>
                  </c:pt>
                  <c:pt idx="2771">
                    <c:v>191792</c:v>
                  </c:pt>
                  <c:pt idx="2772">
                    <c:v>191795</c:v>
                  </c:pt>
                  <c:pt idx="2773">
                    <c:v>191802</c:v>
                  </c:pt>
                  <c:pt idx="2774">
                    <c:v>191803</c:v>
                  </c:pt>
                  <c:pt idx="2775">
                    <c:v>191815</c:v>
                  </c:pt>
                  <c:pt idx="2776">
                    <c:v>191823</c:v>
                  </c:pt>
                  <c:pt idx="2777">
                    <c:v>191824</c:v>
                  </c:pt>
                  <c:pt idx="2778">
                    <c:v>191832</c:v>
                  </c:pt>
                  <c:pt idx="2779">
                    <c:v>191835</c:v>
                  </c:pt>
                  <c:pt idx="2780">
                    <c:v>191839</c:v>
                  </c:pt>
                  <c:pt idx="2781">
                    <c:v>191843</c:v>
                  </c:pt>
                  <c:pt idx="2782">
                    <c:v>191845</c:v>
                  </c:pt>
                  <c:pt idx="2783">
                    <c:v>191860</c:v>
                  </c:pt>
                  <c:pt idx="2784">
                    <c:v>191865</c:v>
                  </c:pt>
                  <c:pt idx="2785">
                    <c:v>191871</c:v>
                  </c:pt>
                  <c:pt idx="2786">
                    <c:v>191886</c:v>
                  </c:pt>
                  <c:pt idx="2787">
                    <c:v>191892</c:v>
                  </c:pt>
                  <c:pt idx="2788">
                    <c:v>191898</c:v>
                  </c:pt>
                  <c:pt idx="2789">
                    <c:v>191907</c:v>
                  </c:pt>
                  <c:pt idx="2790">
                    <c:v>191918</c:v>
                  </c:pt>
                  <c:pt idx="2791">
                    <c:v>191955</c:v>
                  </c:pt>
                  <c:pt idx="2792">
                    <c:v>191957</c:v>
                  </c:pt>
                  <c:pt idx="2793">
                    <c:v>191969</c:v>
                  </c:pt>
                  <c:pt idx="2794">
                    <c:v>191979</c:v>
                  </c:pt>
                  <c:pt idx="2795">
                    <c:v>191981</c:v>
                  </c:pt>
                  <c:pt idx="2796">
                    <c:v>191989</c:v>
                  </c:pt>
                  <c:pt idx="2797">
                    <c:v>191995</c:v>
                  </c:pt>
                  <c:pt idx="2798">
                    <c:v>192006</c:v>
                  </c:pt>
                  <c:pt idx="2799">
                    <c:v>192012</c:v>
                  </c:pt>
                  <c:pt idx="2800">
                    <c:v>192015</c:v>
                  </c:pt>
                  <c:pt idx="2801">
                    <c:v>192018</c:v>
                  </c:pt>
                  <c:pt idx="2802">
                    <c:v>192020</c:v>
                  </c:pt>
                  <c:pt idx="2803">
                    <c:v>192023</c:v>
                  </c:pt>
                  <c:pt idx="2804">
                    <c:v>192026</c:v>
                  </c:pt>
                  <c:pt idx="2805">
                    <c:v>192028</c:v>
                  </c:pt>
                  <c:pt idx="2806">
                    <c:v>192029</c:v>
                  </c:pt>
                  <c:pt idx="2807">
                    <c:v>192033</c:v>
                  </c:pt>
                  <c:pt idx="2808">
                    <c:v>192037</c:v>
                  </c:pt>
                  <c:pt idx="2809">
                    <c:v>192058</c:v>
                  </c:pt>
                  <c:pt idx="2810">
                    <c:v>192070</c:v>
                  </c:pt>
                  <c:pt idx="2811">
                    <c:v>192078</c:v>
                  </c:pt>
                  <c:pt idx="2812">
                    <c:v>192087</c:v>
                  </c:pt>
                  <c:pt idx="2813">
                    <c:v>192096</c:v>
                  </c:pt>
                  <c:pt idx="2814">
                    <c:v>192103</c:v>
                  </c:pt>
                  <c:pt idx="2815">
                    <c:v>192108</c:v>
                  </c:pt>
                  <c:pt idx="2816">
                    <c:v>192138</c:v>
                  </c:pt>
                  <c:pt idx="2817">
                    <c:v>192142</c:v>
                  </c:pt>
                  <c:pt idx="2818">
                    <c:v>192149</c:v>
                  </c:pt>
                  <c:pt idx="2819">
                    <c:v>192161</c:v>
                  </c:pt>
                  <c:pt idx="2820">
                    <c:v>192164</c:v>
                  </c:pt>
                  <c:pt idx="2821">
                    <c:v>192198</c:v>
                  </c:pt>
                  <c:pt idx="2822">
                    <c:v>192207</c:v>
                  </c:pt>
                  <c:pt idx="2823">
                    <c:v>192211</c:v>
                  </c:pt>
                  <c:pt idx="2824">
                    <c:v>192212</c:v>
                  </c:pt>
                  <c:pt idx="2825">
                    <c:v>192222</c:v>
                  </c:pt>
                  <c:pt idx="2826">
                    <c:v>192229</c:v>
                  </c:pt>
                  <c:pt idx="2827">
                    <c:v>192242</c:v>
                  </c:pt>
                  <c:pt idx="2828">
                    <c:v>192280</c:v>
                  </c:pt>
                  <c:pt idx="2829">
                    <c:v>192287</c:v>
                  </c:pt>
                  <c:pt idx="2830">
                    <c:v>192293</c:v>
                  </c:pt>
                  <c:pt idx="2831">
                    <c:v>192297</c:v>
                  </c:pt>
                  <c:pt idx="2832">
                    <c:v>192305</c:v>
                  </c:pt>
                  <c:pt idx="2833">
                    <c:v>192318</c:v>
                  </c:pt>
                  <c:pt idx="2834">
                    <c:v>192325</c:v>
                  </c:pt>
                  <c:pt idx="2835">
                    <c:v>192326</c:v>
                  </c:pt>
                  <c:pt idx="2836">
                    <c:v>192373</c:v>
                  </c:pt>
                  <c:pt idx="2837">
                    <c:v>192411</c:v>
                  </c:pt>
                  <c:pt idx="2838">
                    <c:v>192429</c:v>
                  </c:pt>
                  <c:pt idx="2839">
                    <c:v>192446</c:v>
                  </c:pt>
                  <c:pt idx="2840">
                    <c:v>192464</c:v>
                  </c:pt>
                  <c:pt idx="2841">
                    <c:v>192476</c:v>
                  </c:pt>
                  <c:pt idx="2842">
                    <c:v>192483</c:v>
                  </c:pt>
                  <c:pt idx="2843">
                    <c:v>192486</c:v>
                  </c:pt>
                  <c:pt idx="2844">
                    <c:v>192487</c:v>
                  </c:pt>
                  <c:pt idx="2845">
                    <c:v>192492</c:v>
                  </c:pt>
                  <c:pt idx="2846">
                    <c:v>192504</c:v>
                  </c:pt>
                  <c:pt idx="2847">
                    <c:v>192518</c:v>
                  </c:pt>
                  <c:pt idx="2848">
                    <c:v>192522</c:v>
                  </c:pt>
                  <c:pt idx="2849">
                    <c:v>192525</c:v>
                  </c:pt>
                  <c:pt idx="2850">
                    <c:v>192526</c:v>
                  </c:pt>
                  <c:pt idx="2851">
                    <c:v>192536</c:v>
                  </c:pt>
                  <c:pt idx="2852">
                    <c:v>192537</c:v>
                  </c:pt>
                  <c:pt idx="2853">
                    <c:v>192548</c:v>
                  </c:pt>
                  <c:pt idx="2854">
                    <c:v>192560</c:v>
                  </c:pt>
                  <c:pt idx="2855">
                    <c:v>192565</c:v>
                  </c:pt>
                  <c:pt idx="2856">
                    <c:v>192581</c:v>
                  </c:pt>
                  <c:pt idx="2857">
                    <c:v>192596</c:v>
                  </c:pt>
                  <c:pt idx="2858">
                    <c:v>192600</c:v>
                  </c:pt>
                  <c:pt idx="2859">
                    <c:v>192618</c:v>
                  </c:pt>
                  <c:pt idx="2860">
                    <c:v>192632</c:v>
                  </c:pt>
                  <c:pt idx="2861">
                    <c:v>192633</c:v>
                  </c:pt>
                  <c:pt idx="2862">
                    <c:v>192635</c:v>
                  </c:pt>
                  <c:pt idx="2863">
                    <c:v>192638</c:v>
                  </c:pt>
                  <c:pt idx="2864">
                    <c:v>192639</c:v>
                  </c:pt>
                  <c:pt idx="2865">
                    <c:v>192662</c:v>
                  </c:pt>
                  <c:pt idx="2866">
                    <c:v>192672</c:v>
                  </c:pt>
                  <c:pt idx="2867">
                    <c:v>192689</c:v>
                  </c:pt>
                  <c:pt idx="2868">
                    <c:v>192697</c:v>
                  </c:pt>
                  <c:pt idx="2869">
                    <c:v>192698</c:v>
                  </c:pt>
                  <c:pt idx="2870">
                    <c:v>192708</c:v>
                  </c:pt>
                  <c:pt idx="2871">
                    <c:v>192714</c:v>
                  </c:pt>
                  <c:pt idx="2872">
                    <c:v>192722</c:v>
                  </c:pt>
                  <c:pt idx="2873">
                    <c:v>192734</c:v>
                  </c:pt>
                  <c:pt idx="2874">
                    <c:v>192735</c:v>
                  </c:pt>
                  <c:pt idx="2875">
                    <c:v>192737</c:v>
                  </c:pt>
                  <c:pt idx="2876">
                    <c:v>192743</c:v>
                  </c:pt>
                  <c:pt idx="2877">
                    <c:v>192753</c:v>
                  </c:pt>
                  <c:pt idx="2878">
                    <c:v>192774</c:v>
                  </c:pt>
                  <c:pt idx="2879">
                    <c:v>192776</c:v>
                  </c:pt>
                  <c:pt idx="2880">
                    <c:v>192777</c:v>
                  </c:pt>
                  <c:pt idx="2881">
                    <c:v>192791</c:v>
                  </c:pt>
                  <c:pt idx="2882">
                    <c:v>192801</c:v>
                  </c:pt>
                  <c:pt idx="2883">
                    <c:v>192809</c:v>
                  </c:pt>
                  <c:pt idx="2884">
                    <c:v>192825</c:v>
                  </c:pt>
                  <c:pt idx="2885">
                    <c:v>192836</c:v>
                  </c:pt>
                  <c:pt idx="2886">
                    <c:v>192842</c:v>
                  </c:pt>
                  <c:pt idx="2887">
                    <c:v>192844</c:v>
                  </c:pt>
                  <c:pt idx="2888">
                    <c:v>192883</c:v>
                  </c:pt>
                  <c:pt idx="2889">
                    <c:v>192887</c:v>
                  </c:pt>
                  <c:pt idx="2890">
                    <c:v>192894</c:v>
                  </c:pt>
                  <c:pt idx="2891">
                    <c:v>192896</c:v>
                  </c:pt>
                  <c:pt idx="2892">
                    <c:v>192901</c:v>
                  </c:pt>
                  <c:pt idx="2893">
                    <c:v>192902</c:v>
                  </c:pt>
                  <c:pt idx="2894">
                    <c:v>192908</c:v>
                  </c:pt>
                  <c:pt idx="2895">
                    <c:v>192916</c:v>
                  </c:pt>
                  <c:pt idx="2896">
                    <c:v>192927</c:v>
                  </c:pt>
                  <c:pt idx="2897">
                    <c:v>192930</c:v>
                  </c:pt>
                  <c:pt idx="2898">
                    <c:v>192932</c:v>
                  </c:pt>
                  <c:pt idx="2899">
                    <c:v>192933</c:v>
                  </c:pt>
                  <c:pt idx="2900">
                    <c:v>192946</c:v>
                  </c:pt>
                  <c:pt idx="2901">
                    <c:v>192947</c:v>
                  </c:pt>
                  <c:pt idx="2902">
                    <c:v>192948</c:v>
                  </c:pt>
                  <c:pt idx="2903">
                    <c:v>192952</c:v>
                  </c:pt>
                  <c:pt idx="2904">
                    <c:v>192955</c:v>
                  </c:pt>
                  <c:pt idx="2905">
                    <c:v>192960</c:v>
                  </c:pt>
                  <c:pt idx="2906">
                    <c:v>192976</c:v>
                  </c:pt>
                  <c:pt idx="2907">
                    <c:v>192980</c:v>
                  </c:pt>
                  <c:pt idx="2908">
                    <c:v>193010</c:v>
                  </c:pt>
                  <c:pt idx="2909">
                    <c:v>193027</c:v>
                  </c:pt>
                  <c:pt idx="2910">
                    <c:v>193036</c:v>
                  </c:pt>
                  <c:pt idx="2911">
                    <c:v>193048</c:v>
                  </c:pt>
                  <c:pt idx="2912">
                    <c:v>193065</c:v>
                  </c:pt>
                  <c:pt idx="2913">
                    <c:v>193066</c:v>
                  </c:pt>
                  <c:pt idx="2914">
                    <c:v>193069</c:v>
                  </c:pt>
                  <c:pt idx="2915">
                    <c:v>193073</c:v>
                  </c:pt>
                  <c:pt idx="2916">
                    <c:v>193083</c:v>
                  </c:pt>
                  <c:pt idx="2917">
                    <c:v>193108</c:v>
                  </c:pt>
                  <c:pt idx="2918">
                    <c:v>193112</c:v>
                  </c:pt>
                  <c:pt idx="2919">
                    <c:v>193122</c:v>
                  </c:pt>
                  <c:pt idx="2920">
                    <c:v>193135</c:v>
                  </c:pt>
                  <c:pt idx="2921">
                    <c:v>193136</c:v>
                  </c:pt>
                  <c:pt idx="2922">
                    <c:v>193137</c:v>
                  </c:pt>
                  <c:pt idx="2923">
                    <c:v>193149</c:v>
                  </c:pt>
                  <c:pt idx="2924">
                    <c:v>193157</c:v>
                  </c:pt>
                  <c:pt idx="2925">
                    <c:v>193163</c:v>
                  </c:pt>
                  <c:pt idx="2926">
                    <c:v>193182</c:v>
                  </c:pt>
                  <c:pt idx="2927">
                    <c:v>193196</c:v>
                  </c:pt>
                  <c:pt idx="2928">
                    <c:v>193198</c:v>
                  </c:pt>
                  <c:pt idx="2929">
                    <c:v>193219</c:v>
                  </c:pt>
                  <c:pt idx="2930">
                    <c:v>193220</c:v>
                  </c:pt>
                  <c:pt idx="2931">
                    <c:v>193237</c:v>
                  </c:pt>
                  <c:pt idx="2932">
                    <c:v>193239</c:v>
                  </c:pt>
                  <c:pt idx="2933">
                    <c:v>193241</c:v>
                  </c:pt>
                  <c:pt idx="2934">
                    <c:v>193250</c:v>
                  </c:pt>
                  <c:pt idx="2935">
                    <c:v>193264</c:v>
                  </c:pt>
                  <c:pt idx="2936">
                    <c:v>193272</c:v>
                  </c:pt>
                  <c:pt idx="2937">
                    <c:v>193274</c:v>
                  </c:pt>
                  <c:pt idx="2938">
                    <c:v>193280</c:v>
                  </c:pt>
                  <c:pt idx="2939">
                    <c:v>193289</c:v>
                  </c:pt>
                  <c:pt idx="2940">
                    <c:v>193301</c:v>
                  </c:pt>
                  <c:pt idx="2941">
                    <c:v>193309</c:v>
                  </c:pt>
                  <c:pt idx="2942">
                    <c:v>193313</c:v>
                  </c:pt>
                  <c:pt idx="2943">
                    <c:v>193314</c:v>
                  </c:pt>
                  <c:pt idx="2944">
                    <c:v>193322</c:v>
                  </c:pt>
                  <c:pt idx="2945">
                    <c:v>193341</c:v>
                  </c:pt>
                  <c:pt idx="2946">
                    <c:v>193348</c:v>
                  </c:pt>
                  <c:pt idx="2947">
                    <c:v>193361</c:v>
                  </c:pt>
                  <c:pt idx="2948">
                    <c:v>193368</c:v>
                  </c:pt>
                  <c:pt idx="2949">
                    <c:v>193369</c:v>
                  </c:pt>
                  <c:pt idx="2950">
                    <c:v>193370</c:v>
                  </c:pt>
                  <c:pt idx="2951">
                    <c:v>193375</c:v>
                  </c:pt>
                  <c:pt idx="2952">
                    <c:v>193381</c:v>
                  </c:pt>
                  <c:pt idx="2953">
                    <c:v>193385</c:v>
                  </c:pt>
                  <c:pt idx="2954">
                    <c:v>193392</c:v>
                  </c:pt>
                  <c:pt idx="2955">
                    <c:v>193395</c:v>
                  </c:pt>
                  <c:pt idx="2956">
                    <c:v>193405</c:v>
                  </c:pt>
                  <c:pt idx="2957">
                    <c:v>193428</c:v>
                  </c:pt>
                  <c:pt idx="2958">
                    <c:v>193449</c:v>
                  </c:pt>
                  <c:pt idx="2959">
                    <c:v>193454</c:v>
                  </c:pt>
                  <c:pt idx="2960">
                    <c:v>193489</c:v>
                  </c:pt>
                  <c:pt idx="2961">
                    <c:v>193497</c:v>
                  </c:pt>
                  <c:pt idx="2962">
                    <c:v>193498</c:v>
                  </c:pt>
                  <c:pt idx="2963">
                    <c:v>193506</c:v>
                  </c:pt>
                  <c:pt idx="2964">
                    <c:v>193509</c:v>
                  </c:pt>
                  <c:pt idx="2965">
                    <c:v>193513</c:v>
                  </c:pt>
                  <c:pt idx="2966">
                    <c:v>193519</c:v>
                  </c:pt>
                  <c:pt idx="2967">
                    <c:v>193522</c:v>
                  </c:pt>
                  <c:pt idx="2968">
                    <c:v>193537</c:v>
                  </c:pt>
                  <c:pt idx="2969">
                    <c:v>193565</c:v>
                  </c:pt>
                  <c:pt idx="2970">
                    <c:v>193569</c:v>
                  </c:pt>
                  <c:pt idx="2971">
                    <c:v>193572</c:v>
                  </c:pt>
                  <c:pt idx="2972">
                    <c:v>193578</c:v>
                  </c:pt>
                  <c:pt idx="2973">
                    <c:v>193590</c:v>
                  </c:pt>
                  <c:pt idx="2974">
                    <c:v>193602</c:v>
                  </c:pt>
                  <c:pt idx="2975">
                    <c:v>193603</c:v>
                  </c:pt>
                  <c:pt idx="2976">
                    <c:v>193604</c:v>
                  </c:pt>
                  <c:pt idx="2977">
                    <c:v>193606</c:v>
                  </c:pt>
                  <c:pt idx="2978">
                    <c:v>193614</c:v>
                  </c:pt>
                  <c:pt idx="2979">
                    <c:v>193629</c:v>
                  </c:pt>
                  <c:pt idx="2980">
                    <c:v>193642</c:v>
                  </c:pt>
                  <c:pt idx="2981">
                    <c:v>193650</c:v>
                  </c:pt>
                  <c:pt idx="2982">
                    <c:v>193651</c:v>
                  </c:pt>
                  <c:pt idx="2983">
                    <c:v>193688</c:v>
                  </c:pt>
                  <c:pt idx="2984">
                    <c:v>193697</c:v>
                  </c:pt>
                  <c:pt idx="2985">
                    <c:v>193709</c:v>
                  </c:pt>
                  <c:pt idx="2986">
                    <c:v>193716</c:v>
                  </c:pt>
                  <c:pt idx="2987">
                    <c:v>193728</c:v>
                  </c:pt>
                  <c:pt idx="2988">
                    <c:v>193737</c:v>
                  </c:pt>
                  <c:pt idx="2989">
                    <c:v>193743</c:v>
                  </c:pt>
                  <c:pt idx="2990">
                    <c:v>193752</c:v>
                  </c:pt>
                  <c:pt idx="2991">
                    <c:v>193754</c:v>
                  </c:pt>
                  <c:pt idx="2992">
                    <c:v>193756</c:v>
                  </c:pt>
                  <c:pt idx="2993">
                    <c:v>193757</c:v>
                  </c:pt>
                  <c:pt idx="2994">
                    <c:v>193760</c:v>
                  </c:pt>
                  <c:pt idx="2995">
                    <c:v>193761</c:v>
                  </c:pt>
                  <c:pt idx="2996">
                    <c:v>193763</c:v>
                  </c:pt>
                  <c:pt idx="2997">
                    <c:v>193766</c:v>
                  </c:pt>
                  <c:pt idx="2998">
                    <c:v>193774</c:v>
                  </c:pt>
                  <c:pt idx="2999">
                    <c:v>193794</c:v>
                  </c:pt>
                  <c:pt idx="3000">
                    <c:v>193797</c:v>
                  </c:pt>
                  <c:pt idx="3001">
                    <c:v>193804</c:v>
                  </c:pt>
                  <c:pt idx="3002">
                    <c:v>193808</c:v>
                  </c:pt>
                  <c:pt idx="3003">
                    <c:v>193825</c:v>
                  </c:pt>
                  <c:pt idx="3004">
                    <c:v>193826</c:v>
                  </c:pt>
                  <c:pt idx="3005">
                    <c:v>193832</c:v>
                  </c:pt>
                  <c:pt idx="3006">
                    <c:v>193840</c:v>
                  </c:pt>
                  <c:pt idx="3007">
                    <c:v>193844</c:v>
                  </c:pt>
                  <c:pt idx="3008">
                    <c:v>193847</c:v>
                  </c:pt>
                  <c:pt idx="3009">
                    <c:v>193859</c:v>
                  </c:pt>
                  <c:pt idx="3010">
                    <c:v>193900</c:v>
                  </c:pt>
                  <c:pt idx="3011">
                    <c:v>193906</c:v>
                  </c:pt>
                  <c:pt idx="3012">
                    <c:v>193911</c:v>
                  </c:pt>
                  <c:pt idx="3013">
                    <c:v>193915</c:v>
                  </c:pt>
                  <c:pt idx="3014">
                    <c:v>193917</c:v>
                  </c:pt>
                  <c:pt idx="3015">
                    <c:v>193919</c:v>
                  </c:pt>
                  <c:pt idx="3016">
                    <c:v>193934</c:v>
                  </c:pt>
                  <c:pt idx="3017">
                    <c:v>193937</c:v>
                  </c:pt>
                  <c:pt idx="3018">
                    <c:v>193942</c:v>
                  </c:pt>
                  <c:pt idx="3019">
                    <c:v>193948</c:v>
                  </c:pt>
                  <c:pt idx="3020">
                    <c:v>193974</c:v>
                  </c:pt>
                  <c:pt idx="3021">
                    <c:v>193985</c:v>
                  </c:pt>
                  <c:pt idx="3022">
                    <c:v>193993</c:v>
                  </c:pt>
                  <c:pt idx="3023">
                    <c:v>193995</c:v>
                  </c:pt>
                  <c:pt idx="3024">
                    <c:v>194010</c:v>
                  </c:pt>
                  <c:pt idx="3025">
                    <c:v>194016</c:v>
                  </c:pt>
                  <c:pt idx="3026">
                    <c:v>194021</c:v>
                  </c:pt>
                  <c:pt idx="3027">
                    <c:v>194038</c:v>
                  </c:pt>
                  <c:pt idx="3028">
                    <c:v>194050</c:v>
                  </c:pt>
                  <c:pt idx="3029">
                    <c:v>194061</c:v>
                  </c:pt>
                  <c:pt idx="3030">
                    <c:v>194069</c:v>
                  </c:pt>
                  <c:pt idx="3031">
                    <c:v>194097</c:v>
                  </c:pt>
                  <c:pt idx="3032">
                    <c:v>194099</c:v>
                  </c:pt>
                  <c:pt idx="3033">
                    <c:v>194105</c:v>
                  </c:pt>
                  <c:pt idx="3034">
                    <c:v>194113</c:v>
                  </c:pt>
                  <c:pt idx="3035">
                    <c:v>194132</c:v>
                  </c:pt>
                  <c:pt idx="3036">
                    <c:v>194143</c:v>
                  </c:pt>
                  <c:pt idx="3037">
                    <c:v>194149</c:v>
                  </c:pt>
                  <c:pt idx="3038">
                    <c:v>194150</c:v>
                  </c:pt>
                  <c:pt idx="3039">
                    <c:v>194151</c:v>
                  </c:pt>
                  <c:pt idx="3040">
                    <c:v>194156</c:v>
                  </c:pt>
                  <c:pt idx="3041">
                    <c:v>194165</c:v>
                  </c:pt>
                  <c:pt idx="3042">
                    <c:v>194177</c:v>
                  </c:pt>
                  <c:pt idx="3043">
                    <c:v>194196</c:v>
                  </c:pt>
                  <c:pt idx="3044">
                    <c:v>194199</c:v>
                  </c:pt>
                  <c:pt idx="3045">
                    <c:v>194201</c:v>
                  </c:pt>
                  <c:pt idx="3046">
                    <c:v>194209</c:v>
                  </c:pt>
                  <c:pt idx="3047">
                    <c:v>194213</c:v>
                  </c:pt>
                  <c:pt idx="3048">
                    <c:v>194215</c:v>
                  </c:pt>
                  <c:pt idx="3049">
                    <c:v>194220</c:v>
                  </c:pt>
                  <c:pt idx="3050">
                    <c:v>194225</c:v>
                  </c:pt>
                  <c:pt idx="3051">
                    <c:v>194234</c:v>
                  </c:pt>
                  <c:pt idx="3052">
                    <c:v>194245</c:v>
                  </c:pt>
                  <c:pt idx="3053">
                    <c:v>194246</c:v>
                  </c:pt>
                  <c:pt idx="3054">
                    <c:v>194249</c:v>
                  </c:pt>
                  <c:pt idx="3055">
                    <c:v>194254</c:v>
                  </c:pt>
                  <c:pt idx="3056">
                    <c:v>194266</c:v>
                  </c:pt>
                  <c:pt idx="3057">
                    <c:v>194271</c:v>
                  </c:pt>
                  <c:pt idx="3058">
                    <c:v>194280</c:v>
                  </c:pt>
                  <c:pt idx="3059">
                    <c:v>194285</c:v>
                  </c:pt>
                  <c:pt idx="3060">
                    <c:v>194287</c:v>
                  </c:pt>
                  <c:pt idx="3061">
                    <c:v>194303</c:v>
                  </c:pt>
                  <c:pt idx="3062">
                    <c:v>194306</c:v>
                  </c:pt>
                  <c:pt idx="3063">
                    <c:v>194311</c:v>
                  </c:pt>
                  <c:pt idx="3064">
                    <c:v>194313</c:v>
                  </c:pt>
                  <c:pt idx="3065">
                    <c:v>194328</c:v>
                  </c:pt>
                  <c:pt idx="3066">
                    <c:v>194332</c:v>
                  </c:pt>
                  <c:pt idx="3067">
                    <c:v>194336</c:v>
                  </c:pt>
                  <c:pt idx="3068">
                    <c:v>194355</c:v>
                  </c:pt>
                  <c:pt idx="3069">
                    <c:v>194379</c:v>
                  </c:pt>
                  <c:pt idx="3070">
                    <c:v>194390</c:v>
                  </c:pt>
                  <c:pt idx="3071">
                    <c:v>194407</c:v>
                  </c:pt>
                  <c:pt idx="3072">
                    <c:v>194415</c:v>
                  </c:pt>
                  <c:pt idx="3073">
                    <c:v>194425</c:v>
                  </c:pt>
                  <c:pt idx="3074">
                    <c:v>194430</c:v>
                  </c:pt>
                  <c:pt idx="3075">
                    <c:v>194433</c:v>
                  </c:pt>
                  <c:pt idx="3076">
                    <c:v>194435</c:v>
                  </c:pt>
                  <c:pt idx="3077">
                    <c:v>194438</c:v>
                  </c:pt>
                  <c:pt idx="3078">
                    <c:v>194455</c:v>
                  </c:pt>
                  <c:pt idx="3079">
                    <c:v>194466</c:v>
                  </c:pt>
                  <c:pt idx="3080">
                    <c:v>194467</c:v>
                  </c:pt>
                  <c:pt idx="3081">
                    <c:v>194473</c:v>
                  </c:pt>
                  <c:pt idx="3082">
                    <c:v>194478</c:v>
                  </c:pt>
                  <c:pt idx="3083">
                    <c:v>194487</c:v>
                  </c:pt>
                  <c:pt idx="3084">
                    <c:v>194494</c:v>
                  </c:pt>
                  <c:pt idx="3085">
                    <c:v>194503</c:v>
                  </c:pt>
                  <c:pt idx="3086">
                    <c:v>194510</c:v>
                  </c:pt>
                  <c:pt idx="3087">
                    <c:v>194521</c:v>
                  </c:pt>
                  <c:pt idx="3088">
                    <c:v>194560</c:v>
                  </c:pt>
                  <c:pt idx="3089">
                    <c:v>194574</c:v>
                  </c:pt>
                  <c:pt idx="3090">
                    <c:v>194595</c:v>
                  </c:pt>
                  <c:pt idx="3091">
                    <c:v>194607</c:v>
                  </c:pt>
                  <c:pt idx="3092">
                    <c:v>194608</c:v>
                  </c:pt>
                  <c:pt idx="3093">
                    <c:v>194609</c:v>
                  </c:pt>
                  <c:pt idx="3094">
                    <c:v>194635</c:v>
                  </c:pt>
                  <c:pt idx="3095">
                    <c:v>194637</c:v>
                  </c:pt>
                  <c:pt idx="3096">
                    <c:v>194644</c:v>
                  </c:pt>
                  <c:pt idx="3097">
                    <c:v>194660</c:v>
                  </c:pt>
                  <c:pt idx="3098">
                    <c:v>194668</c:v>
                  </c:pt>
                  <c:pt idx="3099">
                    <c:v>194676</c:v>
                  </c:pt>
                  <c:pt idx="3100">
                    <c:v>194706</c:v>
                  </c:pt>
                  <c:pt idx="3101">
                    <c:v>194730</c:v>
                  </c:pt>
                  <c:pt idx="3102">
                    <c:v>194747</c:v>
                  </c:pt>
                  <c:pt idx="3103">
                    <c:v>194750</c:v>
                  </c:pt>
                  <c:pt idx="3104">
                    <c:v>194754</c:v>
                  </c:pt>
                  <c:pt idx="3105">
                    <c:v>194768</c:v>
                  </c:pt>
                  <c:pt idx="3106">
                    <c:v>194770</c:v>
                  </c:pt>
                  <c:pt idx="3107">
                    <c:v>194790</c:v>
                  </c:pt>
                  <c:pt idx="3108">
                    <c:v>194802</c:v>
                  </c:pt>
                  <c:pt idx="3109">
                    <c:v>194811</c:v>
                  </c:pt>
                  <c:pt idx="3110">
                    <c:v>194830</c:v>
                  </c:pt>
                  <c:pt idx="3111">
                    <c:v>194842</c:v>
                  </c:pt>
                  <c:pt idx="3112">
                    <c:v>194847</c:v>
                  </c:pt>
                  <c:pt idx="3113">
                    <c:v>194849</c:v>
                  </c:pt>
                  <c:pt idx="3114">
                    <c:v>194865</c:v>
                  </c:pt>
                  <c:pt idx="3115">
                    <c:v>194866</c:v>
                  </c:pt>
                  <c:pt idx="3116">
                    <c:v>194874</c:v>
                  </c:pt>
                  <c:pt idx="3117">
                    <c:v>194898</c:v>
                  </c:pt>
                  <c:pt idx="3118">
                    <c:v>194910</c:v>
                  </c:pt>
                  <c:pt idx="3119">
                    <c:v>194923</c:v>
                  </c:pt>
                  <c:pt idx="3120">
                    <c:v>194927</c:v>
                  </c:pt>
                  <c:pt idx="3121">
                    <c:v>194934</c:v>
                  </c:pt>
                  <c:pt idx="3122">
                    <c:v>194940</c:v>
                  </c:pt>
                  <c:pt idx="3123">
                    <c:v>194941</c:v>
                  </c:pt>
                  <c:pt idx="3124">
                    <c:v>194955</c:v>
                  </c:pt>
                  <c:pt idx="3125">
                    <c:v>194971</c:v>
                  </c:pt>
                  <c:pt idx="3126">
                    <c:v>194979</c:v>
                  </c:pt>
                  <c:pt idx="3127">
                    <c:v>194986</c:v>
                  </c:pt>
                  <c:pt idx="3128">
                    <c:v>194996</c:v>
                  </c:pt>
                  <c:pt idx="3129">
                    <c:v>195015</c:v>
                  </c:pt>
                  <c:pt idx="3130">
                    <c:v>195026</c:v>
                  </c:pt>
                  <c:pt idx="3131">
                    <c:v>195027</c:v>
                  </c:pt>
                  <c:pt idx="3132">
                    <c:v>195031</c:v>
                  </c:pt>
                  <c:pt idx="3133">
                    <c:v>195035</c:v>
                  </c:pt>
                  <c:pt idx="3134">
                    <c:v>195052</c:v>
                  </c:pt>
                  <c:pt idx="3135">
                    <c:v>195069</c:v>
                  </c:pt>
                  <c:pt idx="3136">
                    <c:v>195081</c:v>
                  </c:pt>
                  <c:pt idx="3137">
                    <c:v>195083</c:v>
                  </c:pt>
                  <c:pt idx="3138">
                    <c:v>195097</c:v>
                  </c:pt>
                  <c:pt idx="3139">
                    <c:v>195108</c:v>
                  </c:pt>
                  <c:pt idx="3140">
                    <c:v>195112</c:v>
                  </c:pt>
                  <c:pt idx="3141">
                    <c:v>195113</c:v>
                  </c:pt>
                  <c:pt idx="3142">
                    <c:v>195121</c:v>
                  </c:pt>
                  <c:pt idx="3143">
                    <c:v>195123</c:v>
                  </c:pt>
                  <c:pt idx="3144">
                    <c:v>195133</c:v>
                  </c:pt>
                  <c:pt idx="3145">
                    <c:v>195134</c:v>
                  </c:pt>
                  <c:pt idx="3146">
                    <c:v>195142</c:v>
                  </c:pt>
                  <c:pt idx="3147">
                    <c:v>195148</c:v>
                  </c:pt>
                  <c:pt idx="3148">
                    <c:v>195149</c:v>
                  </c:pt>
                  <c:pt idx="3149">
                    <c:v>195150</c:v>
                  </c:pt>
                  <c:pt idx="3150">
                    <c:v>195159</c:v>
                  </c:pt>
                  <c:pt idx="3151">
                    <c:v>195168</c:v>
                  </c:pt>
                  <c:pt idx="3152">
                    <c:v>195177</c:v>
                  </c:pt>
                  <c:pt idx="3153">
                    <c:v>195193</c:v>
                  </c:pt>
                  <c:pt idx="3154">
                    <c:v>195207</c:v>
                  </c:pt>
                  <c:pt idx="3155">
                    <c:v>195214</c:v>
                  </c:pt>
                  <c:pt idx="3156">
                    <c:v>195218</c:v>
                  </c:pt>
                  <c:pt idx="3157">
                    <c:v>195219</c:v>
                  </c:pt>
                  <c:pt idx="3158">
                    <c:v>195222</c:v>
                  </c:pt>
                  <c:pt idx="3159">
                    <c:v>195227</c:v>
                  </c:pt>
                  <c:pt idx="3160">
                    <c:v>195242</c:v>
                  </c:pt>
                  <c:pt idx="3161">
                    <c:v>195255</c:v>
                  </c:pt>
                  <c:pt idx="3162">
                    <c:v>195276</c:v>
                  </c:pt>
                  <c:pt idx="3163">
                    <c:v>195278</c:v>
                  </c:pt>
                  <c:pt idx="3164">
                    <c:v>195281</c:v>
                  </c:pt>
                  <c:pt idx="3165">
                    <c:v>195284</c:v>
                  </c:pt>
                  <c:pt idx="3166">
                    <c:v>195311</c:v>
                  </c:pt>
                  <c:pt idx="3167">
                    <c:v>195315</c:v>
                  </c:pt>
                  <c:pt idx="3168">
                    <c:v>195326</c:v>
                  </c:pt>
                  <c:pt idx="3169">
                    <c:v>195334</c:v>
                  </c:pt>
                  <c:pt idx="3170">
                    <c:v>195339</c:v>
                  </c:pt>
                  <c:pt idx="3171">
                    <c:v>195347</c:v>
                  </c:pt>
                  <c:pt idx="3172">
                    <c:v>195354</c:v>
                  </c:pt>
                  <c:pt idx="3173">
                    <c:v>195357</c:v>
                  </c:pt>
                  <c:pt idx="3174">
                    <c:v>195368</c:v>
                  </c:pt>
                  <c:pt idx="3175">
                    <c:v>195374</c:v>
                  </c:pt>
                  <c:pt idx="3176">
                    <c:v>195377</c:v>
                  </c:pt>
                  <c:pt idx="3177">
                    <c:v>195382</c:v>
                  </c:pt>
                  <c:pt idx="3178">
                    <c:v>195387</c:v>
                  </c:pt>
                  <c:pt idx="3179">
                    <c:v>195399</c:v>
                  </c:pt>
                  <c:pt idx="3180">
                    <c:v>195403</c:v>
                  </c:pt>
                  <c:pt idx="3181">
                    <c:v>195418</c:v>
                  </c:pt>
                  <c:pt idx="3182">
                    <c:v>195431</c:v>
                  </c:pt>
                  <c:pt idx="3183">
                    <c:v>195440</c:v>
                  </c:pt>
                  <c:pt idx="3184">
                    <c:v>195444</c:v>
                  </c:pt>
                  <c:pt idx="3185">
                    <c:v>195456</c:v>
                  </c:pt>
                  <c:pt idx="3186">
                    <c:v>195466</c:v>
                  </c:pt>
                  <c:pt idx="3187">
                    <c:v>195504</c:v>
                  </c:pt>
                  <c:pt idx="3188">
                    <c:v>195525</c:v>
                  </c:pt>
                  <c:pt idx="3189">
                    <c:v>195535</c:v>
                  </c:pt>
                  <c:pt idx="3190">
                    <c:v>195536</c:v>
                  </c:pt>
                  <c:pt idx="3191">
                    <c:v>195541</c:v>
                  </c:pt>
                  <c:pt idx="3192">
                    <c:v>195545</c:v>
                  </c:pt>
                  <c:pt idx="3193">
                    <c:v>195548</c:v>
                  </c:pt>
                  <c:pt idx="3194">
                    <c:v>195549</c:v>
                  </c:pt>
                  <c:pt idx="3195">
                    <c:v>195552</c:v>
                  </c:pt>
                  <c:pt idx="3196">
                    <c:v>195556</c:v>
                  </c:pt>
                  <c:pt idx="3197">
                    <c:v>195585</c:v>
                  </c:pt>
                  <c:pt idx="3198">
                    <c:v>195592</c:v>
                  </c:pt>
                  <c:pt idx="3199">
                    <c:v>195595</c:v>
                  </c:pt>
                  <c:pt idx="3200">
                    <c:v>195599</c:v>
                  </c:pt>
                  <c:pt idx="3201">
                    <c:v>195611</c:v>
                  </c:pt>
                  <c:pt idx="3202">
                    <c:v>195617</c:v>
                  </c:pt>
                  <c:pt idx="3203">
                    <c:v>195642</c:v>
                  </c:pt>
                  <c:pt idx="3204">
                    <c:v>195647</c:v>
                  </c:pt>
                  <c:pt idx="3205">
                    <c:v>195648</c:v>
                  </c:pt>
                  <c:pt idx="3206">
                    <c:v>195649</c:v>
                  </c:pt>
                  <c:pt idx="3207">
                    <c:v>195659</c:v>
                  </c:pt>
                  <c:pt idx="3208">
                    <c:v>195665</c:v>
                  </c:pt>
                  <c:pt idx="3209">
                    <c:v>195672</c:v>
                  </c:pt>
                  <c:pt idx="3210">
                    <c:v>195674</c:v>
                  </c:pt>
                  <c:pt idx="3211">
                    <c:v>195676</c:v>
                  </c:pt>
                  <c:pt idx="3212">
                    <c:v>195683</c:v>
                  </c:pt>
                  <c:pt idx="3213">
                    <c:v>195692</c:v>
                  </c:pt>
                  <c:pt idx="3214">
                    <c:v>195698</c:v>
                  </c:pt>
                  <c:pt idx="3215">
                    <c:v>195705</c:v>
                  </c:pt>
                  <c:pt idx="3216">
                    <c:v>195721</c:v>
                  </c:pt>
                  <c:pt idx="3217">
                    <c:v>195722</c:v>
                  </c:pt>
                  <c:pt idx="3218">
                    <c:v>195724</c:v>
                  </c:pt>
                  <c:pt idx="3219">
                    <c:v>195737</c:v>
                  </c:pt>
                  <c:pt idx="3220">
                    <c:v>195748</c:v>
                  </c:pt>
                  <c:pt idx="3221">
                    <c:v>195754</c:v>
                  </c:pt>
                  <c:pt idx="3222">
                    <c:v>195756</c:v>
                  </c:pt>
                  <c:pt idx="3223">
                    <c:v>195765</c:v>
                  </c:pt>
                  <c:pt idx="3224">
                    <c:v>195782</c:v>
                  </c:pt>
                  <c:pt idx="3225">
                    <c:v>195792</c:v>
                  </c:pt>
                  <c:pt idx="3226">
                    <c:v>195800</c:v>
                  </c:pt>
                  <c:pt idx="3227">
                    <c:v>195801</c:v>
                  </c:pt>
                  <c:pt idx="3228">
                    <c:v>195806</c:v>
                  </c:pt>
                  <c:pt idx="3229">
                    <c:v>195816</c:v>
                  </c:pt>
                  <c:pt idx="3230">
                    <c:v>195841</c:v>
                  </c:pt>
                  <c:pt idx="3231">
                    <c:v>195844</c:v>
                  </c:pt>
                  <c:pt idx="3232">
                    <c:v>195847</c:v>
                  </c:pt>
                  <c:pt idx="3233">
                    <c:v>195851</c:v>
                  </c:pt>
                  <c:pt idx="3234">
                    <c:v>195852</c:v>
                  </c:pt>
                  <c:pt idx="3235">
                    <c:v>195871</c:v>
                  </c:pt>
                  <c:pt idx="3236">
                    <c:v>195873</c:v>
                  </c:pt>
                  <c:pt idx="3237">
                    <c:v>195877</c:v>
                  </c:pt>
                  <c:pt idx="3238">
                    <c:v>195881</c:v>
                  </c:pt>
                  <c:pt idx="3239">
                    <c:v>195898</c:v>
                  </c:pt>
                  <c:pt idx="3240">
                    <c:v>195906</c:v>
                  </c:pt>
                  <c:pt idx="3241">
                    <c:v>195907</c:v>
                  </c:pt>
                  <c:pt idx="3242">
                    <c:v>195922</c:v>
                  </c:pt>
                  <c:pt idx="3243">
                    <c:v>195927</c:v>
                  </c:pt>
                  <c:pt idx="3244">
                    <c:v>195929</c:v>
                  </c:pt>
                  <c:pt idx="3245">
                    <c:v>195948</c:v>
                  </c:pt>
                  <c:pt idx="3246">
                    <c:v>195967</c:v>
                  </c:pt>
                  <c:pt idx="3247">
                    <c:v>195986</c:v>
                  </c:pt>
                  <c:pt idx="3248">
                    <c:v>195993</c:v>
                  </c:pt>
                  <c:pt idx="3249">
                    <c:v>195999</c:v>
                  </c:pt>
                  <c:pt idx="3250">
                    <c:v>196025</c:v>
                  </c:pt>
                  <c:pt idx="3251">
                    <c:v>196030</c:v>
                  </c:pt>
                  <c:pt idx="3252">
                    <c:v>196068</c:v>
                  </c:pt>
                  <c:pt idx="3253">
                    <c:v>196090</c:v>
                  </c:pt>
                  <c:pt idx="3254">
                    <c:v>196105</c:v>
                  </c:pt>
                  <c:pt idx="3255">
                    <c:v>196107</c:v>
                  </c:pt>
                  <c:pt idx="3256">
                    <c:v>196110</c:v>
                  </c:pt>
                  <c:pt idx="3257">
                    <c:v>196112</c:v>
                  </c:pt>
                  <c:pt idx="3258">
                    <c:v>196114</c:v>
                  </c:pt>
                  <c:pt idx="3259">
                    <c:v>196118</c:v>
                  </c:pt>
                  <c:pt idx="3260">
                    <c:v>196125</c:v>
                  </c:pt>
                  <c:pt idx="3261">
                    <c:v>196139</c:v>
                  </c:pt>
                  <c:pt idx="3262">
                    <c:v>196150</c:v>
                  </c:pt>
                  <c:pt idx="3263">
                    <c:v>196151</c:v>
                  </c:pt>
                  <c:pt idx="3264">
                    <c:v>196154</c:v>
                  </c:pt>
                  <c:pt idx="3265">
                    <c:v>196171</c:v>
                  </c:pt>
                  <c:pt idx="3266">
                    <c:v>196177</c:v>
                  </c:pt>
                  <c:pt idx="3267">
                    <c:v>196188</c:v>
                  </c:pt>
                  <c:pt idx="3268">
                    <c:v>196194</c:v>
                  </c:pt>
                  <c:pt idx="3269">
                    <c:v>196221</c:v>
                  </c:pt>
                  <c:pt idx="3270">
                    <c:v>196239</c:v>
                  </c:pt>
                  <c:pt idx="3271">
                    <c:v>196246</c:v>
                  </c:pt>
                  <c:pt idx="3272">
                    <c:v>196249</c:v>
                  </c:pt>
                  <c:pt idx="3273">
                    <c:v>196251</c:v>
                  </c:pt>
                  <c:pt idx="3274">
                    <c:v>196264</c:v>
                  </c:pt>
                  <c:pt idx="3275">
                    <c:v>196267</c:v>
                  </c:pt>
                  <c:pt idx="3276">
                    <c:v>196273</c:v>
                  </c:pt>
                  <c:pt idx="3277">
                    <c:v>196281</c:v>
                  </c:pt>
                  <c:pt idx="3278">
                    <c:v>196295</c:v>
                  </c:pt>
                  <c:pt idx="3279">
                    <c:v>196306</c:v>
                  </c:pt>
                  <c:pt idx="3280">
                    <c:v>196308</c:v>
                  </c:pt>
                  <c:pt idx="3281">
                    <c:v>196311</c:v>
                  </c:pt>
                  <c:pt idx="3282">
                    <c:v>196329</c:v>
                  </c:pt>
                  <c:pt idx="3283">
                    <c:v>196333</c:v>
                  </c:pt>
                  <c:pt idx="3284">
                    <c:v>196342</c:v>
                  </c:pt>
                  <c:pt idx="3285">
                    <c:v>196347</c:v>
                  </c:pt>
                  <c:pt idx="3286">
                    <c:v>196365</c:v>
                  </c:pt>
                  <c:pt idx="3287">
                    <c:v>196377</c:v>
                  </c:pt>
                  <c:pt idx="3288">
                    <c:v>196386</c:v>
                  </c:pt>
                  <c:pt idx="3289">
                    <c:v>196397</c:v>
                  </c:pt>
                  <c:pt idx="3290">
                    <c:v>196414</c:v>
                  </c:pt>
                  <c:pt idx="3291">
                    <c:v>196429</c:v>
                  </c:pt>
                  <c:pt idx="3292">
                    <c:v>196434</c:v>
                  </c:pt>
                  <c:pt idx="3293">
                    <c:v>196438</c:v>
                  </c:pt>
                  <c:pt idx="3294">
                    <c:v>196445</c:v>
                  </c:pt>
                  <c:pt idx="3295">
                    <c:v>196455</c:v>
                  </c:pt>
                  <c:pt idx="3296">
                    <c:v>196473</c:v>
                  </c:pt>
                  <c:pt idx="3297">
                    <c:v>196476</c:v>
                  </c:pt>
                  <c:pt idx="3298">
                    <c:v>196481</c:v>
                  </c:pt>
                  <c:pt idx="3299">
                    <c:v>196493</c:v>
                  </c:pt>
                  <c:pt idx="3300">
                    <c:v>196517</c:v>
                  </c:pt>
                  <c:pt idx="3301">
                    <c:v>196538</c:v>
                  </c:pt>
                  <c:pt idx="3302">
                    <c:v>196539</c:v>
                  </c:pt>
                  <c:pt idx="3303">
                    <c:v>196544</c:v>
                  </c:pt>
                  <c:pt idx="3304">
                    <c:v>196561</c:v>
                  </c:pt>
                  <c:pt idx="3305">
                    <c:v>196563</c:v>
                  </c:pt>
                  <c:pt idx="3306">
                    <c:v>196566</c:v>
                  </c:pt>
                  <c:pt idx="3307">
                    <c:v>196569</c:v>
                  </c:pt>
                  <c:pt idx="3308">
                    <c:v>196572</c:v>
                  </c:pt>
                  <c:pt idx="3309">
                    <c:v>196575</c:v>
                  </c:pt>
                  <c:pt idx="3310">
                    <c:v>196578</c:v>
                  </c:pt>
                  <c:pt idx="3311">
                    <c:v>196598</c:v>
                  </c:pt>
                  <c:pt idx="3312">
                    <c:v>196615</c:v>
                  </c:pt>
                  <c:pt idx="3313">
                    <c:v>196643</c:v>
                  </c:pt>
                  <c:pt idx="3314">
                    <c:v>196654</c:v>
                  </c:pt>
                  <c:pt idx="3315">
                    <c:v>196656</c:v>
                  </c:pt>
                  <c:pt idx="3316">
                    <c:v>196664</c:v>
                  </c:pt>
                  <c:pt idx="3317">
                    <c:v>196681</c:v>
                  </c:pt>
                  <c:pt idx="3318">
                    <c:v>196692</c:v>
                  </c:pt>
                  <c:pt idx="3319">
                    <c:v>196699</c:v>
                  </c:pt>
                  <c:pt idx="3320">
                    <c:v>196716</c:v>
                  </c:pt>
                  <c:pt idx="3321">
                    <c:v>196728</c:v>
                  </c:pt>
                  <c:pt idx="3322">
                    <c:v>196737</c:v>
                  </c:pt>
                  <c:pt idx="3323">
                    <c:v>196758</c:v>
                  </c:pt>
                  <c:pt idx="3324">
                    <c:v>196759</c:v>
                  </c:pt>
                  <c:pt idx="3325">
                    <c:v>196788</c:v>
                  </c:pt>
                  <c:pt idx="3326">
                    <c:v>196792</c:v>
                  </c:pt>
                  <c:pt idx="3327">
                    <c:v>196807</c:v>
                  </c:pt>
                  <c:pt idx="3328">
                    <c:v>196808</c:v>
                  </c:pt>
                  <c:pt idx="3329">
                    <c:v>196816</c:v>
                  </c:pt>
                  <c:pt idx="3330">
                    <c:v>196817</c:v>
                  </c:pt>
                  <c:pt idx="3331">
                    <c:v>196821</c:v>
                  </c:pt>
                  <c:pt idx="3332">
                    <c:v>196831</c:v>
                  </c:pt>
                  <c:pt idx="3333">
                    <c:v>196833</c:v>
                  </c:pt>
                  <c:pt idx="3334">
                    <c:v>196834</c:v>
                  </c:pt>
                  <c:pt idx="3335">
                    <c:v>196852</c:v>
                  </c:pt>
                  <c:pt idx="3336">
                    <c:v>196860</c:v>
                  </c:pt>
                  <c:pt idx="3337">
                    <c:v>196861</c:v>
                  </c:pt>
                  <c:pt idx="3338">
                    <c:v>196867</c:v>
                  </c:pt>
                  <c:pt idx="3339">
                    <c:v>196874</c:v>
                  </c:pt>
                  <c:pt idx="3340">
                    <c:v>196894</c:v>
                  </c:pt>
                  <c:pt idx="3341">
                    <c:v>196900</c:v>
                  </c:pt>
                  <c:pt idx="3342">
                    <c:v>196906</c:v>
                  </c:pt>
                  <c:pt idx="3343">
                    <c:v>196913</c:v>
                  </c:pt>
                  <c:pt idx="3344">
                    <c:v>196927</c:v>
                  </c:pt>
                  <c:pt idx="3345">
                    <c:v>196929</c:v>
                  </c:pt>
                  <c:pt idx="3346">
                    <c:v>196934</c:v>
                  </c:pt>
                  <c:pt idx="3347">
                    <c:v>196946</c:v>
                  </c:pt>
                  <c:pt idx="3348">
                    <c:v>197001</c:v>
                  </c:pt>
                  <c:pt idx="3349">
                    <c:v>197012</c:v>
                  </c:pt>
                  <c:pt idx="3350">
                    <c:v>197016</c:v>
                  </c:pt>
                  <c:pt idx="3351">
                    <c:v>197028</c:v>
                  </c:pt>
                  <c:pt idx="3352">
                    <c:v>197035</c:v>
                  </c:pt>
                  <c:pt idx="3353">
                    <c:v>197050</c:v>
                  </c:pt>
                  <c:pt idx="3354">
                    <c:v>197052</c:v>
                  </c:pt>
                  <c:pt idx="3355">
                    <c:v>197068</c:v>
                  </c:pt>
                  <c:pt idx="3356">
                    <c:v>197070</c:v>
                  </c:pt>
                  <c:pt idx="3357">
                    <c:v>197077</c:v>
                  </c:pt>
                  <c:pt idx="3358">
                    <c:v>197079</c:v>
                  </c:pt>
                  <c:pt idx="3359">
                    <c:v>197080</c:v>
                  </c:pt>
                  <c:pt idx="3360">
                    <c:v>197085</c:v>
                  </c:pt>
                  <c:pt idx="3361">
                    <c:v>197089</c:v>
                  </c:pt>
                  <c:pt idx="3362">
                    <c:v>197091</c:v>
                  </c:pt>
                  <c:pt idx="3363">
                    <c:v>197100</c:v>
                  </c:pt>
                  <c:pt idx="3364">
                    <c:v>197107</c:v>
                  </c:pt>
                  <c:pt idx="3365">
                    <c:v>197109</c:v>
                  </c:pt>
                  <c:pt idx="3366">
                    <c:v>197114</c:v>
                  </c:pt>
                  <c:pt idx="3367">
                    <c:v>197116</c:v>
                  </c:pt>
                  <c:pt idx="3368">
                    <c:v>197125</c:v>
                  </c:pt>
                  <c:pt idx="3369">
                    <c:v>197137</c:v>
                  </c:pt>
                  <c:pt idx="3370">
                    <c:v>197159</c:v>
                  </c:pt>
                  <c:pt idx="3371">
                    <c:v>197183</c:v>
                  </c:pt>
                  <c:pt idx="3372">
                    <c:v>197186</c:v>
                  </c:pt>
                  <c:pt idx="3373">
                    <c:v>197190</c:v>
                  </c:pt>
                  <c:pt idx="3374">
                    <c:v>197219</c:v>
                  </c:pt>
                  <c:pt idx="3375">
                    <c:v>197230</c:v>
                  </c:pt>
                  <c:pt idx="3376">
                    <c:v>197243</c:v>
                  </c:pt>
                  <c:pt idx="3377">
                    <c:v>197273</c:v>
                  </c:pt>
                  <c:pt idx="3378">
                    <c:v>197285</c:v>
                  </c:pt>
                  <c:pt idx="3379">
                    <c:v>197292</c:v>
                  </c:pt>
                  <c:pt idx="3380">
                    <c:v>197301</c:v>
                  </c:pt>
                  <c:pt idx="3381">
                    <c:v>197317</c:v>
                  </c:pt>
                  <c:pt idx="3382">
                    <c:v>197323</c:v>
                  </c:pt>
                  <c:pt idx="3383">
                    <c:v>197331</c:v>
                  </c:pt>
                  <c:pt idx="3384">
                    <c:v>197341</c:v>
                  </c:pt>
                  <c:pt idx="3385">
                    <c:v>197375</c:v>
                  </c:pt>
                  <c:pt idx="3386">
                    <c:v>197385</c:v>
                  </c:pt>
                  <c:pt idx="3387">
                    <c:v>197386</c:v>
                  </c:pt>
                  <c:pt idx="3388">
                    <c:v>197393</c:v>
                  </c:pt>
                  <c:pt idx="3389">
                    <c:v>197405</c:v>
                  </c:pt>
                  <c:pt idx="3390">
                    <c:v>197419</c:v>
                  </c:pt>
                  <c:pt idx="3391">
                    <c:v>197422</c:v>
                  </c:pt>
                  <c:pt idx="3392">
                    <c:v>197431</c:v>
                  </c:pt>
                  <c:pt idx="3393">
                    <c:v>197435</c:v>
                  </c:pt>
                  <c:pt idx="3394">
                    <c:v>197447</c:v>
                  </c:pt>
                  <c:pt idx="3395">
                    <c:v>197455</c:v>
                  </c:pt>
                  <c:pt idx="3396">
                    <c:v>197470</c:v>
                  </c:pt>
                  <c:pt idx="3397">
                    <c:v>197477</c:v>
                  </c:pt>
                  <c:pt idx="3398">
                    <c:v>197479</c:v>
                  </c:pt>
                  <c:pt idx="3399">
                    <c:v>197498</c:v>
                  </c:pt>
                  <c:pt idx="3400">
                    <c:v>197502</c:v>
                  </c:pt>
                  <c:pt idx="3401">
                    <c:v>197508</c:v>
                  </c:pt>
                  <c:pt idx="3402">
                    <c:v>197514</c:v>
                  </c:pt>
                  <c:pt idx="3403">
                    <c:v>197518</c:v>
                  </c:pt>
                  <c:pt idx="3404">
                    <c:v>197529</c:v>
                  </c:pt>
                  <c:pt idx="3405">
                    <c:v>197552</c:v>
                  </c:pt>
                  <c:pt idx="3406">
                    <c:v>197554</c:v>
                  </c:pt>
                  <c:pt idx="3407">
                    <c:v>197590</c:v>
                  </c:pt>
                  <c:pt idx="3408">
                    <c:v>197593</c:v>
                  </c:pt>
                  <c:pt idx="3409">
                    <c:v>197600</c:v>
                  </c:pt>
                  <c:pt idx="3410">
                    <c:v>197616</c:v>
                  </c:pt>
                  <c:pt idx="3411">
                    <c:v>197632</c:v>
                  </c:pt>
                  <c:pt idx="3412">
                    <c:v>197647</c:v>
                  </c:pt>
                  <c:pt idx="3413">
                    <c:v>197658</c:v>
                  </c:pt>
                  <c:pt idx="3414">
                    <c:v>197668</c:v>
                  </c:pt>
                  <c:pt idx="3415">
                    <c:v>197670</c:v>
                  </c:pt>
                  <c:pt idx="3416">
                    <c:v>197697</c:v>
                  </c:pt>
                  <c:pt idx="3417">
                    <c:v>197698</c:v>
                  </c:pt>
                  <c:pt idx="3418">
                    <c:v>197708</c:v>
                  </c:pt>
                  <c:pt idx="3419">
                    <c:v>197728</c:v>
                  </c:pt>
                  <c:pt idx="3420">
                    <c:v>197744</c:v>
                  </c:pt>
                  <c:pt idx="3421">
                    <c:v>197746</c:v>
                  </c:pt>
                  <c:pt idx="3422">
                    <c:v>197748</c:v>
                  </c:pt>
                  <c:pt idx="3423">
                    <c:v>197779</c:v>
                  </c:pt>
                  <c:pt idx="3424">
                    <c:v>197787</c:v>
                  </c:pt>
                  <c:pt idx="3425">
                    <c:v>197788</c:v>
                  </c:pt>
                  <c:pt idx="3426">
                    <c:v>197801</c:v>
                  </c:pt>
                  <c:pt idx="3427">
                    <c:v>197803</c:v>
                  </c:pt>
                  <c:pt idx="3428">
                    <c:v>197810</c:v>
                  </c:pt>
                  <c:pt idx="3429">
                    <c:v>197812</c:v>
                  </c:pt>
                  <c:pt idx="3430">
                    <c:v>197813</c:v>
                  </c:pt>
                  <c:pt idx="3431">
                    <c:v>197828</c:v>
                  </c:pt>
                  <c:pt idx="3432">
                    <c:v>197838</c:v>
                  </c:pt>
                  <c:pt idx="3433">
                    <c:v>197843</c:v>
                  </c:pt>
                  <c:pt idx="3434">
                    <c:v>197845</c:v>
                  </c:pt>
                  <c:pt idx="3435">
                    <c:v>197846</c:v>
                  </c:pt>
                  <c:pt idx="3436">
                    <c:v>197854</c:v>
                  </c:pt>
                  <c:pt idx="3437">
                    <c:v>197858</c:v>
                  </c:pt>
                  <c:pt idx="3438">
                    <c:v>197866</c:v>
                  </c:pt>
                  <c:pt idx="3439">
                    <c:v>197878</c:v>
                  </c:pt>
                  <c:pt idx="3440">
                    <c:v>197880</c:v>
                  </c:pt>
                  <c:pt idx="3441">
                    <c:v>197888</c:v>
                  </c:pt>
                  <c:pt idx="3442">
                    <c:v>197892</c:v>
                  </c:pt>
                  <c:pt idx="3443">
                    <c:v>197904</c:v>
                  </c:pt>
                  <c:pt idx="3444">
                    <c:v>197906</c:v>
                  </c:pt>
                  <c:pt idx="3445">
                    <c:v>197914</c:v>
                  </c:pt>
                  <c:pt idx="3446">
                    <c:v>197915</c:v>
                  </c:pt>
                  <c:pt idx="3447">
                    <c:v>197920</c:v>
                  </c:pt>
                  <c:pt idx="3448">
                    <c:v>197925</c:v>
                  </c:pt>
                  <c:pt idx="3449">
                    <c:v>197932</c:v>
                  </c:pt>
                  <c:pt idx="3450">
                    <c:v>197934</c:v>
                  </c:pt>
                  <c:pt idx="3451">
                    <c:v>197935</c:v>
                  </c:pt>
                  <c:pt idx="3452">
                    <c:v>197942</c:v>
                  </c:pt>
                  <c:pt idx="3453">
                    <c:v>197954</c:v>
                  </c:pt>
                  <c:pt idx="3454">
                    <c:v>197983</c:v>
                  </c:pt>
                  <c:pt idx="3455">
                    <c:v>197988</c:v>
                  </c:pt>
                  <c:pt idx="3456">
                    <c:v>198024</c:v>
                  </c:pt>
                  <c:pt idx="3457">
                    <c:v>198026</c:v>
                  </c:pt>
                  <c:pt idx="3458">
                    <c:v>198031</c:v>
                  </c:pt>
                  <c:pt idx="3459">
                    <c:v>198034</c:v>
                  </c:pt>
                  <c:pt idx="3460">
                    <c:v>198039</c:v>
                  </c:pt>
                  <c:pt idx="3461">
                    <c:v>198046</c:v>
                  </c:pt>
                  <c:pt idx="3462">
                    <c:v>198048</c:v>
                  </c:pt>
                  <c:pt idx="3463">
                    <c:v>198076</c:v>
                  </c:pt>
                  <c:pt idx="3464">
                    <c:v>198098</c:v>
                  </c:pt>
                  <c:pt idx="3465">
                    <c:v>198108</c:v>
                  </c:pt>
                  <c:pt idx="3466">
                    <c:v>198120</c:v>
                  </c:pt>
                  <c:pt idx="3467">
                    <c:v>198135</c:v>
                  </c:pt>
                  <c:pt idx="3468">
                    <c:v>198140</c:v>
                  </c:pt>
                  <c:pt idx="3469">
                    <c:v>198166</c:v>
                  </c:pt>
                  <c:pt idx="3470">
                    <c:v>198177</c:v>
                  </c:pt>
                  <c:pt idx="3471">
                    <c:v>198181</c:v>
                  </c:pt>
                  <c:pt idx="3472">
                    <c:v>198186</c:v>
                  </c:pt>
                  <c:pt idx="3473">
                    <c:v>198193</c:v>
                  </c:pt>
                  <c:pt idx="3474">
                    <c:v>198197</c:v>
                  </c:pt>
                  <c:pt idx="3475">
                    <c:v>198201</c:v>
                  </c:pt>
                  <c:pt idx="3476">
                    <c:v>198205</c:v>
                  </c:pt>
                  <c:pt idx="3477">
                    <c:v>198208</c:v>
                  </c:pt>
                  <c:pt idx="3478">
                    <c:v>198224</c:v>
                  </c:pt>
                  <c:pt idx="3479">
                    <c:v>198253</c:v>
                  </c:pt>
                  <c:pt idx="3480">
                    <c:v>198275</c:v>
                  </c:pt>
                  <c:pt idx="3481">
                    <c:v>198278</c:v>
                  </c:pt>
                  <c:pt idx="3482">
                    <c:v>198290</c:v>
                  </c:pt>
                  <c:pt idx="3483">
                    <c:v>198319</c:v>
                  </c:pt>
                  <c:pt idx="3484">
                    <c:v>198327</c:v>
                  </c:pt>
                  <c:pt idx="3485">
                    <c:v>198336</c:v>
                  </c:pt>
                  <c:pt idx="3486">
                    <c:v>198337</c:v>
                  </c:pt>
                  <c:pt idx="3487">
                    <c:v>198340</c:v>
                  </c:pt>
                  <c:pt idx="3488">
                    <c:v>198346</c:v>
                  </c:pt>
                  <c:pt idx="3489">
                    <c:v>198349</c:v>
                  </c:pt>
                  <c:pt idx="3490">
                    <c:v>198359</c:v>
                  </c:pt>
                  <c:pt idx="3491">
                    <c:v>198375</c:v>
                  </c:pt>
                  <c:pt idx="3492">
                    <c:v>198377</c:v>
                  </c:pt>
                  <c:pt idx="3493">
                    <c:v>198387</c:v>
                  </c:pt>
                  <c:pt idx="3494">
                    <c:v>198404</c:v>
                  </c:pt>
                  <c:pt idx="3495">
                    <c:v>198415</c:v>
                  </c:pt>
                  <c:pt idx="3496">
                    <c:v>198419</c:v>
                  </c:pt>
                  <c:pt idx="3497">
                    <c:v>198458</c:v>
                  </c:pt>
                  <c:pt idx="3498">
                    <c:v>198459</c:v>
                  </c:pt>
                  <c:pt idx="3499">
                    <c:v>198466</c:v>
                  </c:pt>
                  <c:pt idx="3500">
                    <c:v>198475</c:v>
                  </c:pt>
                  <c:pt idx="3501">
                    <c:v>198484</c:v>
                  </c:pt>
                  <c:pt idx="3502">
                    <c:v>198491</c:v>
                  </c:pt>
                  <c:pt idx="3503">
                    <c:v>198502</c:v>
                  </c:pt>
                  <c:pt idx="3504">
                    <c:v>198505</c:v>
                  </c:pt>
                  <c:pt idx="3505">
                    <c:v>198512</c:v>
                  </c:pt>
                  <c:pt idx="3506">
                    <c:v>198515</c:v>
                  </c:pt>
                  <c:pt idx="3507">
                    <c:v>198524</c:v>
                  </c:pt>
                  <c:pt idx="3508">
                    <c:v>198532</c:v>
                  </c:pt>
                  <c:pt idx="3509">
                    <c:v>198533</c:v>
                  </c:pt>
                  <c:pt idx="3510">
                    <c:v>198549</c:v>
                  </c:pt>
                  <c:pt idx="3511">
                    <c:v>198564</c:v>
                  </c:pt>
                  <c:pt idx="3512">
                    <c:v>198577</c:v>
                  </c:pt>
                  <c:pt idx="3513">
                    <c:v>198582</c:v>
                  </c:pt>
                  <c:pt idx="3514">
                    <c:v>198584</c:v>
                  </c:pt>
                  <c:pt idx="3515">
                    <c:v>198596</c:v>
                  </c:pt>
                  <c:pt idx="3516">
                    <c:v>198611</c:v>
                  </c:pt>
                  <c:pt idx="3517">
                    <c:v>198646</c:v>
                  </c:pt>
                  <c:pt idx="3518">
                    <c:v>198653</c:v>
                  </c:pt>
                  <c:pt idx="3519">
                    <c:v>198663</c:v>
                  </c:pt>
                  <c:pt idx="3520">
                    <c:v>198667</c:v>
                  </c:pt>
                  <c:pt idx="3521">
                    <c:v>198670</c:v>
                  </c:pt>
                  <c:pt idx="3522">
                    <c:v>198675</c:v>
                  </c:pt>
                  <c:pt idx="3523">
                    <c:v>198692</c:v>
                  </c:pt>
                  <c:pt idx="3524">
                    <c:v>198694</c:v>
                  </c:pt>
                  <c:pt idx="3525">
                    <c:v>198706</c:v>
                  </c:pt>
                  <c:pt idx="3526">
                    <c:v>198708</c:v>
                  </c:pt>
                  <c:pt idx="3527">
                    <c:v>198729</c:v>
                  </c:pt>
                  <c:pt idx="3528">
                    <c:v>198734</c:v>
                  </c:pt>
                  <c:pt idx="3529">
                    <c:v>198737</c:v>
                  </c:pt>
                  <c:pt idx="3530">
                    <c:v>198759</c:v>
                  </c:pt>
                  <c:pt idx="3531">
                    <c:v>198764</c:v>
                  </c:pt>
                  <c:pt idx="3532">
                    <c:v>198785</c:v>
                  </c:pt>
                  <c:pt idx="3533">
                    <c:v>198787</c:v>
                  </c:pt>
                  <c:pt idx="3534">
                    <c:v>198793</c:v>
                  </c:pt>
                  <c:pt idx="3535">
                    <c:v>198808</c:v>
                  </c:pt>
                  <c:pt idx="3536">
                    <c:v>198834</c:v>
                  </c:pt>
                  <c:pt idx="3537">
                    <c:v>198839</c:v>
                  </c:pt>
                  <c:pt idx="3538">
                    <c:v>198844</c:v>
                  </c:pt>
                  <c:pt idx="3539">
                    <c:v>198845</c:v>
                  </c:pt>
                  <c:pt idx="3540">
                    <c:v>198861</c:v>
                  </c:pt>
                  <c:pt idx="3541">
                    <c:v>198863</c:v>
                  </c:pt>
                  <c:pt idx="3542">
                    <c:v>198868</c:v>
                  </c:pt>
                  <c:pt idx="3543">
                    <c:v>198869</c:v>
                  </c:pt>
                  <c:pt idx="3544">
                    <c:v>198870</c:v>
                  </c:pt>
                  <c:pt idx="3545">
                    <c:v>198878</c:v>
                  </c:pt>
                  <c:pt idx="3546">
                    <c:v>198880</c:v>
                  </c:pt>
                  <c:pt idx="3547">
                    <c:v>198904</c:v>
                  </c:pt>
                  <c:pt idx="3548">
                    <c:v>198915</c:v>
                  </c:pt>
                  <c:pt idx="3549">
                    <c:v>198953</c:v>
                  </c:pt>
                  <c:pt idx="3550">
                    <c:v>198959</c:v>
                  </c:pt>
                  <c:pt idx="3551">
                    <c:v>198965</c:v>
                  </c:pt>
                  <c:pt idx="3552">
                    <c:v>199006</c:v>
                  </c:pt>
                  <c:pt idx="3553">
                    <c:v>199011</c:v>
                  </c:pt>
                  <c:pt idx="3554">
                    <c:v>199020</c:v>
                  </c:pt>
                  <c:pt idx="3555">
                    <c:v>199021</c:v>
                  </c:pt>
                  <c:pt idx="3556">
                    <c:v>199038</c:v>
                  </c:pt>
                  <c:pt idx="3557">
                    <c:v>199047</c:v>
                  </c:pt>
                  <c:pt idx="3558">
                    <c:v>199049</c:v>
                  </c:pt>
                  <c:pt idx="3559">
                    <c:v>199054</c:v>
                  </c:pt>
                  <c:pt idx="3560">
                    <c:v>199055</c:v>
                  </c:pt>
                  <c:pt idx="3561">
                    <c:v>199065</c:v>
                  </c:pt>
                  <c:pt idx="3562">
                    <c:v>199068</c:v>
                  </c:pt>
                  <c:pt idx="3563">
                    <c:v>199069</c:v>
                  </c:pt>
                  <c:pt idx="3564">
                    <c:v>199073</c:v>
                  </c:pt>
                  <c:pt idx="3565">
                    <c:v>199085</c:v>
                  </c:pt>
                  <c:pt idx="3566">
                    <c:v>199091</c:v>
                  </c:pt>
                  <c:pt idx="3567">
                    <c:v>199096</c:v>
                  </c:pt>
                  <c:pt idx="3568">
                    <c:v>199113</c:v>
                  </c:pt>
                  <c:pt idx="3569">
                    <c:v>199135</c:v>
                  </c:pt>
                  <c:pt idx="3570">
                    <c:v>199139</c:v>
                  </c:pt>
                  <c:pt idx="3571">
                    <c:v>199179</c:v>
                  </c:pt>
                  <c:pt idx="3572">
                    <c:v>199182</c:v>
                  </c:pt>
                  <c:pt idx="3573">
                    <c:v>199187</c:v>
                  </c:pt>
                  <c:pt idx="3574">
                    <c:v>199188</c:v>
                  </c:pt>
                  <c:pt idx="3575">
                    <c:v>199189</c:v>
                  </c:pt>
                  <c:pt idx="3576">
                    <c:v>199190</c:v>
                  </c:pt>
                  <c:pt idx="3577">
                    <c:v>199197</c:v>
                  </c:pt>
                  <c:pt idx="3578">
                    <c:v>199220</c:v>
                  </c:pt>
                  <c:pt idx="3579">
                    <c:v>199222</c:v>
                  </c:pt>
                  <c:pt idx="3580">
                    <c:v>199227</c:v>
                  </c:pt>
                  <c:pt idx="3581">
                    <c:v>199229</c:v>
                  </c:pt>
                  <c:pt idx="3582">
                    <c:v>199236</c:v>
                  </c:pt>
                  <c:pt idx="3583">
                    <c:v>199245</c:v>
                  </c:pt>
                  <c:pt idx="3584">
                    <c:v>199259</c:v>
                  </c:pt>
                  <c:pt idx="3585">
                    <c:v>199266</c:v>
                  </c:pt>
                  <c:pt idx="3586">
                    <c:v>199277</c:v>
                  </c:pt>
                  <c:pt idx="3587">
                    <c:v>199279</c:v>
                  </c:pt>
                  <c:pt idx="3588">
                    <c:v>199313</c:v>
                  </c:pt>
                  <c:pt idx="3589">
                    <c:v>199317</c:v>
                  </c:pt>
                  <c:pt idx="3590">
                    <c:v>199318</c:v>
                  </c:pt>
                  <c:pt idx="3591">
                    <c:v>199331</c:v>
                  </c:pt>
                  <c:pt idx="3592">
                    <c:v>199333</c:v>
                  </c:pt>
                  <c:pt idx="3593">
                    <c:v>199344</c:v>
                  </c:pt>
                  <c:pt idx="3594">
                    <c:v>199383</c:v>
                  </c:pt>
                  <c:pt idx="3595">
                    <c:v>199428</c:v>
                  </c:pt>
                  <c:pt idx="3596">
                    <c:v>199433</c:v>
                  </c:pt>
                  <c:pt idx="3597">
                    <c:v>199434</c:v>
                  </c:pt>
                  <c:pt idx="3598">
                    <c:v>199453</c:v>
                  </c:pt>
                  <c:pt idx="3599">
                    <c:v>199464</c:v>
                  </c:pt>
                  <c:pt idx="3600">
                    <c:v>199467</c:v>
                  </c:pt>
                  <c:pt idx="3601">
                    <c:v>199473</c:v>
                  </c:pt>
                  <c:pt idx="3602">
                    <c:v>199510</c:v>
                  </c:pt>
                  <c:pt idx="3603">
                    <c:v>199512</c:v>
                  </c:pt>
                  <c:pt idx="3604">
                    <c:v>199524</c:v>
                  </c:pt>
                  <c:pt idx="3605">
                    <c:v>199527</c:v>
                  </c:pt>
                  <c:pt idx="3606">
                    <c:v>199533</c:v>
                  </c:pt>
                  <c:pt idx="3607">
                    <c:v>199537</c:v>
                  </c:pt>
                  <c:pt idx="3608">
                    <c:v>199551</c:v>
                  </c:pt>
                  <c:pt idx="3609">
                    <c:v>199558</c:v>
                  </c:pt>
                  <c:pt idx="3610">
                    <c:v>199575</c:v>
                  </c:pt>
                  <c:pt idx="3611">
                    <c:v>199577</c:v>
                  </c:pt>
                  <c:pt idx="3612">
                    <c:v>199594</c:v>
                  </c:pt>
                  <c:pt idx="3613">
                    <c:v>199595</c:v>
                  </c:pt>
                  <c:pt idx="3614">
                    <c:v>199597</c:v>
                  </c:pt>
                  <c:pt idx="3615">
                    <c:v>199612</c:v>
                  </c:pt>
                  <c:pt idx="3616">
                    <c:v>199618</c:v>
                  </c:pt>
                  <c:pt idx="3617">
                    <c:v>199625</c:v>
                  </c:pt>
                  <c:pt idx="3618">
                    <c:v>199627</c:v>
                  </c:pt>
                  <c:pt idx="3619">
                    <c:v>199628</c:v>
                  </c:pt>
                  <c:pt idx="3620">
                    <c:v>199629</c:v>
                  </c:pt>
                  <c:pt idx="3621">
                    <c:v>199644</c:v>
                  </c:pt>
                  <c:pt idx="3622">
                    <c:v>199649</c:v>
                  </c:pt>
                  <c:pt idx="3623">
                    <c:v>199650</c:v>
                  </c:pt>
                  <c:pt idx="3624">
                    <c:v>199655</c:v>
                  </c:pt>
                  <c:pt idx="3625">
                    <c:v>199673</c:v>
                  </c:pt>
                  <c:pt idx="3626">
                    <c:v>199682</c:v>
                  </c:pt>
                  <c:pt idx="3627">
                    <c:v>199721</c:v>
                  </c:pt>
                  <c:pt idx="3628">
                    <c:v>199747</c:v>
                  </c:pt>
                  <c:pt idx="3629">
                    <c:v>199761</c:v>
                  </c:pt>
                  <c:pt idx="3630">
                    <c:v>199762</c:v>
                  </c:pt>
                  <c:pt idx="3631">
                    <c:v>199767</c:v>
                  </c:pt>
                  <c:pt idx="3632">
                    <c:v>199790</c:v>
                  </c:pt>
                  <c:pt idx="3633">
                    <c:v>199794</c:v>
                  </c:pt>
                  <c:pt idx="3634">
                    <c:v>199799</c:v>
                  </c:pt>
                  <c:pt idx="3635">
                    <c:v>199814</c:v>
                  </c:pt>
                  <c:pt idx="3636">
                    <c:v>199815</c:v>
                  </c:pt>
                  <c:pt idx="3637">
                    <c:v>199822</c:v>
                  </c:pt>
                  <c:pt idx="3638">
                    <c:v>199836</c:v>
                  </c:pt>
                  <c:pt idx="3639">
                    <c:v>199856</c:v>
                  </c:pt>
                  <c:pt idx="3640">
                    <c:v>199860</c:v>
                  </c:pt>
                  <c:pt idx="3641">
                    <c:v>199876</c:v>
                  </c:pt>
                  <c:pt idx="3642">
                    <c:v>199881</c:v>
                  </c:pt>
                  <c:pt idx="3643">
                    <c:v>199885</c:v>
                  </c:pt>
                  <c:pt idx="3644">
                    <c:v>199886</c:v>
                  </c:pt>
                  <c:pt idx="3645">
                    <c:v>199908</c:v>
                  </c:pt>
                  <c:pt idx="3646">
                    <c:v>199923</c:v>
                  </c:pt>
                  <c:pt idx="3647">
                    <c:v>199924</c:v>
                  </c:pt>
                  <c:pt idx="3648">
                    <c:v>199926</c:v>
                  </c:pt>
                  <c:pt idx="3649">
                    <c:v>199930</c:v>
                  </c:pt>
                  <c:pt idx="3650">
                    <c:v>199944</c:v>
                  </c:pt>
                  <c:pt idx="3651">
                    <c:v>199947</c:v>
                  </c:pt>
                  <c:pt idx="3652">
                    <c:v>199948</c:v>
                  </c:pt>
                  <c:pt idx="3653">
                    <c:v>199978</c:v>
                  </c:pt>
                  <c:pt idx="3654">
                    <c:v>200001</c:v>
                  </c:pt>
                  <c:pt idx="3655">
                    <c:v>200017</c:v>
                  </c:pt>
                  <c:pt idx="3656">
                    <c:v>200022</c:v>
                  </c:pt>
                  <c:pt idx="3657">
                    <c:v>200038</c:v>
                  </c:pt>
                  <c:pt idx="3658">
                    <c:v>200053</c:v>
                  </c:pt>
                  <c:pt idx="3659">
                    <c:v>200058</c:v>
                  </c:pt>
                  <c:pt idx="3660">
                    <c:v>200064</c:v>
                  </c:pt>
                  <c:pt idx="3661">
                    <c:v>200072</c:v>
                  </c:pt>
                  <c:pt idx="3662">
                    <c:v>200081</c:v>
                  </c:pt>
                  <c:pt idx="3663">
                    <c:v>200105</c:v>
                  </c:pt>
                  <c:pt idx="3664">
                    <c:v>200107</c:v>
                  </c:pt>
                  <c:pt idx="3665">
                    <c:v>200131</c:v>
                  </c:pt>
                  <c:pt idx="3666">
                    <c:v>200145</c:v>
                  </c:pt>
                  <c:pt idx="3667">
                    <c:v>200147</c:v>
                  </c:pt>
                  <c:pt idx="3668">
                    <c:v>200156</c:v>
                  </c:pt>
                  <c:pt idx="3669">
                    <c:v>200158</c:v>
                  </c:pt>
                  <c:pt idx="3670">
                    <c:v>200161</c:v>
                  </c:pt>
                  <c:pt idx="3671">
                    <c:v>200175</c:v>
                  </c:pt>
                  <c:pt idx="3672">
                    <c:v>200180</c:v>
                  </c:pt>
                  <c:pt idx="3673">
                    <c:v>200201</c:v>
                  </c:pt>
                  <c:pt idx="3674">
                    <c:v>200203</c:v>
                  </c:pt>
                  <c:pt idx="3675">
                    <c:v>200216</c:v>
                  </c:pt>
                  <c:pt idx="3676">
                    <c:v>200231</c:v>
                  </c:pt>
                  <c:pt idx="3677">
                    <c:v>200265</c:v>
                  </c:pt>
                  <c:pt idx="3678">
                    <c:v>200270</c:v>
                  </c:pt>
                  <c:pt idx="3679">
                    <c:v>200287</c:v>
                  </c:pt>
                  <c:pt idx="3680">
                    <c:v>200305</c:v>
                  </c:pt>
                  <c:pt idx="3681">
                    <c:v>200307</c:v>
                  </c:pt>
                  <c:pt idx="3682">
                    <c:v>200313</c:v>
                  </c:pt>
                  <c:pt idx="3683">
                    <c:v>200319</c:v>
                  </c:pt>
                  <c:pt idx="3684">
                    <c:v>200323</c:v>
                  </c:pt>
                  <c:pt idx="3685">
                    <c:v>200327</c:v>
                  </c:pt>
                  <c:pt idx="3686">
                    <c:v>200365</c:v>
                  </c:pt>
                  <c:pt idx="3687">
                    <c:v>200368</c:v>
                  </c:pt>
                  <c:pt idx="3688">
                    <c:v>200369</c:v>
                  </c:pt>
                  <c:pt idx="3689">
                    <c:v>200375</c:v>
                  </c:pt>
                  <c:pt idx="3690">
                    <c:v>200376</c:v>
                  </c:pt>
                  <c:pt idx="3691">
                    <c:v>200381</c:v>
                  </c:pt>
                  <c:pt idx="3692">
                    <c:v>200387</c:v>
                  </c:pt>
                  <c:pt idx="3693">
                    <c:v>200393</c:v>
                  </c:pt>
                  <c:pt idx="3694">
                    <c:v>200398</c:v>
                  </c:pt>
                  <c:pt idx="3695">
                    <c:v>200401</c:v>
                  </c:pt>
                  <c:pt idx="3696">
                    <c:v>200403</c:v>
                  </c:pt>
                  <c:pt idx="3697">
                    <c:v>200428</c:v>
                  </c:pt>
                  <c:pt idx="3698">
                    <c:v>200439</c:v>
                  </c:pt>
                  <c:pt idx="3699">
                    <c:v>200442</c:v>
                  </c:pt>
                  <c:pt idx="3700">
                    <c:v>200452</c:v>
                  </c:pt>
                  <c:pt idx="3701">
                    <c:v>200454</c:v>
                  </c:pt>
                  <c:pt idx="3702">
                    <c:v>200479</c:v>
                  </c:pt>
                  <c:pt idx="3703">
                    <c:v>200483</c:v>
                  </c:pt>
                  <c:pt idx="3704">
                    <c:v>200495</c:v>
                  </c:pt>
                  <c:pt idx="3705">
                    <c:v>200512</c:v>
                  </c:pt>
                  <c:pt idx="3706">
                    <c:v>200518</c:v>
                  </c:pt>
                  <c:pt idx="3707">
                    <c:v>200520</c:v>
                  </c:pt>
                  <c:pt idx="3708">
                    <c:v>200532</c:v>
                  </c:pt>
                  <c:pt idx="3709">
                    <c:v>200544</c:v>
                  </c:pt>
                  <c:pt idx="3710">
                    <c:v>200551</c:v>
                  </c:pt>
                  <c:pt idx="3711">
                    <c:v>200559</c:v>
                  </c:pt>
                  <c:pt idx="3712">
                    <c:v>200560</c:v>
                  </c:pt>
                  <c:pt idx="3713">
                    <c:v>200568</c:v>
                  </c:pt>
                  <c:pt idx="3714">
                    <c:v>200580</c:v>
                  </c:pt>
                  <c:pt idx="3715">
                    <c:v>200581</c:v>
                  </c:pt>
                  <c:pt idx="3716">
                    <c:v>200584</c:v>
                  </c:pt>
                  <c:pt idx="3717">
                    <c:v>200598</c:v>
                  </c:pt>
                  <c:pt idx="3718">
                    <c:v>200601</c:v>
                  </c:pt>
                  <c:pt idx="3719">
                    <c:v>200615</c:v>
                  </c:pt>
                  <c:pt idx="3720">
                    <c:v>200623</c:v>
                  </c:pt>
                  <c:pt idx="3721">
                    <c:v>200624</c:v>
                  </c:pt>
                  <c:pt idx="3722">
                    <c:v>200631</c:v>
                  </c:pt>
                  <c:pt idx="3723">
                    <c:v>200637</c:v>
                  </c:pt>
                  <c:pt idx="3724">
                    <c:v>200639</c:v>
                  </c:pt>
                  <c:pt idx="3725">
                    <c:v>200642</c:v>
                  </c:pt>
                  <c:pt idx="3726">
                    <c:v>200643</c:v>
                  </c:pt>
                  <c:pt idx="3727">
                    <c:v>200647</c:v>
                  </c:pt>
                  <c:pt idx="3728">
                    <c:v>200652</c:v>
                  </c:pt>
                  <c:pt idx="3729">
                    <c:v>200669</c:v>
                  </c:pt>
                  <c:pt idx="3730">
                    <c:v>200672</c:v>
                  </c:pt>
                  <c:pt idx="3731">
                    <c:v>200673</c:v>
                  </c:pt>
                  <c:pt idx="3732">
                    <c:v>200687</c:v>
                  </c:pt>
                  <c:pt idx="3733">
                    <c:v>200693</c:v>
                  </c:pt>
                  <c:pt idx="3734">
                    <c:v>200699</c:v>
                  </c:pt>
                  <c:pt idx="3735">
                    <c:v>200704</c:v>
                  </c:pt>
                  <c:pt idx="3736">
                    <c:v>200719</c:v>
                  </c:pt>
                  <c:pt idx="3737">
                    <c:v>200722</c:v>
                  </c:pt>
                  <c:pt idx="3738">
                    <c:v>200733</c:v>
                  </c:pt>
                  <c:pt idx="3739">
                    <c:v>200745</c:v>
                  </c:pt>
                  <c:pt idx="3740">
                    <c:v>200749</c:v>
                  </c:pt>
                  <c:pt idx="3741">
                    <c:v>200769</c:v>
                  </c:pt>
                  <c:pt idx="3742">
                    <c:v>200789</c:v>
                  </c:pt>
                  <c:pt idx="3743">
                    <c:v>200790</c:v>
                  </c:pt>
                  <c:pt idx="3744">
                    <c:v>200792</c:v>
                  </c:pt>
                  <c:pt idx="3745">
                    <c:v>200807</c:v>
                  </c:pt>
                  <c:pt idx="3746">
                    <c:v>200825</c:v>
                  </c:pt>
                  <c:pt idx="3747">
                    <c:v>200827</c:v>
                  </c:pt>
                  <c:pt idx="3748">
                    <c:v>200839</c:v>
                  </c:pt>
                  <c:pt idx="3749">
                    <c:v>200840</c:v>
                  </c:pt>
                  <c:pt idx="3750">
                    <c:v>200845</c:v>
                  </c:pt>
                  <c:pt idx="3751">
                    <c:v>200846</c:v>
                  </c:pt>
                  <c:pt idx="3752">
                    <c:v>200856</c:v>
                  </c:pt>
                  <c:pt idx="3753">
                    <c:v>200859</c:v>
                  </c:pt>
                  <c:pt idx="3754">
                    <c:v>200865</c:v>
                  </c:pt>
                  <c:pt idx="3755">
                    <c:v>200867</c:v>
                  </c:pt>
                  <c:pt idx="3756">
                    <c:v>200871</c:v>
                  </c:pt>
                  <c:pt idx="3757">
                    <c:v>200882</c:v>
                  </c:pt>
                  <c:pt idx="3758">
                    <c:v>200894</c:v>
                  </c:pt>
                  <c:pt idx="3759">
                    <c:v>200901</c:v>
                  </c:pt>
                  <c:pt idx="3760">
                    <c:v>200905</c:v>
                  </c:pt>
                  <c:pt idx="3761">
                    <c:v>200916</c:v>
                  </c:pt>
                  <c:pt idx="3762">
                    <c:v>200925</c:v>
                  </c:pt>
                  <c:pt idx="3763">
                    <c:v>200928</c:v>
                  </c:pt>
                  <c:pt idx="3764">
                    <c:v>200930</c:v>
                  </c:pt>
                  <c:pt idx="3765">
                    <c:v>200954</c:v>
                  </c:pt>
                  <c:pt idx="3766">
                    <c:v>200963</c:v>
                  </c:pt>
                  <c:pt idx="3767">
                    <c:v>200970</c:v>
                  </c:pt>
                  <c:pt idx="3768">
                    <c:v>200976</c:v>
                  </c:pt>
                  <c:pt idx="3769">
                    <c:v>200998</c:v>
                  </c:pt>
                  <c:pt idx="3770">
                    <c:v>201000</c:v>
                  </c:pt>
                  <c:pt idx="3771">
                    <c:v>201015</c:v>
                  </c:pt>
                  <c:pt idx="3772">
                    <c:v>201019</c:v>
                  </c:pt>
                  <c:pt idx="3773">
                    <c:v>201020</c:v>
                  </c:pt>
                  <c:pt idx="3774">
                    <c:v>201035</c:v>
                  </c:pt>
                  <c:pt idx="3775">
                    <c:v>201052</c:v>
                  </c:pt>
                  <c:pt idx="3776">
                    <c:v>201058</c:v>
                  </c:pt>
                  <c:pt idx="3777">
                    <c:v>201059</c:v>
                  </c:pt>
                  <c:pt idx="3778">
                    <c:v>201065</c:v>
                  </c:pt>
                  <c:pt idx="3779">
                    <c:v>201070</c:v>
                  </c:pt>
                  <c:pt idx="3780">
                    <c:v>201075</c:v>
                  </c:pt>
                  <c:pt idx="3781">
                    <c:v>201076</c:v>
                  </c:pt>
                  <c:pt idx="3782">
                    <c:v>201079</c:v>
                  </c:pt>
                  <c:pt idx="3783">
                    <c:v>201080</c:v>
                  </c:pt>
                  <c:pt idx="3784">
                    <c:v>201084</c:v>
                  </c:pt>
                  <c:pt idx="3785">
                    <c:v>201122</c:v>
                  </c:pt>
                  <c:pt idx="3786">
                    <c:v>201132</c:v>
                  </c:pt>
                  <c:pt idx="3787">
                    <c:v>201141</c:v>
                  </c:pt>
                  <c:pt idx="3788">
                    <c:v>201144</c:v>
                  </c:pt>
                  <c:pt idx="3789">
                    <c:v>201171</c:v>
                  </c:pt>
                  <c:pt idx="3790">
                    <c:v>201172</c:v>
                  </c:pt>
                  <c:pt idx="3791">
                    <c:v>201184</c:v>
                  </c:pt>
                  <c:pt idx="3792">
                    <c:v>201186</c:v>
                  </c:pt>
                  <c:pt idx="3793">
                    <c:v>201198</c:v>
                  </c:pt>
                  <c:pt idx="3794">
                    <c:v>201207</c:v>
                  </c:pt>
                  <c:pt idx="3795">
                    <c:v>201213</c:v>
                  </c:pt>
                  <c:pt idx="3796">
                    <c:v>201214</c:v>
                  </c:pt>
                  <c:pt idx="3797">
                    <c:v>201219</c:v>
                  </c:pt>
                  <c:pt idx="3798">
                    <c:v>201220</c:v>
                  </c:pt>
                  <c:pt idx="3799">
                    <c:v>201221</c:v>
                  </c:pt>
                  <c:pt idx="3800">
                    <c:v>201227</c:v>
                  </c:pt>
                  <c:pt idx="3801">
                    <c:v>201248</c:v>
                  </c:pt>
                  <c:pt idx="3802">
                    <c:v>201259</c:v>
                  </c:pt>
                  <c:pt idx="3803">
                    <c:v>201265</c:v>
                  </c:pt>
                  <c:pt idx="3804">
                    <c:v>201284</c:v>
                  </c:pt>
                  <c:pt idx="3805">
                    <c:v>201287</c:v>
                  </c:pt>
                  <c:pt idx="3806">
                    <c:v>201296</c:v>
                  </c:pt>
                  <c:pt idx="3807">
                    <c:v>201297</c:v>
                  </c:pt>
                  <c:pt idx="3808">
                    <c:v>201311</c:v>
                  </c:pt>
                  <c:pt idx="3809">
                    <c:v>201319</c:v>
                  </c:pt>
                  <c:pt idx="3810">
                    <c:v>201325</c:v>
                  </c:pt>
                  <c:pt idx="3811">
                    <c:v>201343</c:v>
                  </c:pt>
                  <c:pt idx="3812">
                    <c:v>201355</c:v>
                  </c:pt>
                  <c:pt idx="3813">
                    <c:v>201359</c:v>
                  </c:pt>
                  <c:pt idx="3814">
                    <c:v>201364</c:v>
                  </c:pt>
                  <c:pt idx="3815">
                    <c:v>201380</c:v>
                  </c:pt>
                  <c:pt idx="3816">
                    <c:v>201390</c:v>
                  </c:pt>
                  <c:pt idx="3817">
                    <c:v>201397</c:v>
                  </c:pt>
                  <c:pt idx="3818">
                    <c:v>201398</c:v>
                  </c:pt>
                  <c:pt idx="3819">
                    <c:v>201401</c:v>
                  </c:pt>
                  <c:pt idx="3820">
                    <c:v>201409</c:v>
                  </c:pt>
                  <c:pt idx="3821">
                    <c:v>201414</c:v>
                  </c:pt>
                  <c:pt idx="3822">
                    <c:v>201416</c:v>
                  </c:pt>
                  <c:pt idx="3823">
                    <c:v>201417</c:v>
                  </c:pt>
                  <c:pt idx="3824">
                    <c:v>201425</c:v>
                  </c:pt>
                  <c:pt idx="3825">
                    <c:v>201445</c:v>
                  </c:pt>
                  <c:pt idx="3826">
                    <c:v>201454</c:v>
                  </c:pt>
                  <c:pt idx="3827">
                    <c:v>201459</c:v>
                  </c:pt>
                  <c:pt idx="3828">
                    <c:v>201461</c:v>
                  </c:pt>
                  <c:pt idx="3829">
                    <c:v>201470</c:v>
                  </c:pt>
                  <c:pt idx="3830">
                    <c:v>201477</c:v>
                  </c:pt>
                  <c:pt idx="3831">
                    <c:v>201488</c:v>
                  </c:pt>
                  <c:pt idx="3832">
                    <c:v>201489</c:v>
                  </c:pt>
                  <c:pt idx="3833">
                    <c:v>201503</c:v>
                  </c:pt>
                  <c:pt idx="3834">
                    <c:v>201506</c:v>
                  </c:pt>
                  <c:pt idx="3835">
                    <c:v>201510</c:v>
                  </c:pt>
                  <c:pt idx="3836">
                    <c:v>201522</c:v>
                  </c:pt>
                  <c:pt idx="3837">
                    <c:v>201524</c:v>
                  </c:pt>
                  <c:pt idx="3838">
                    <c:v>201531</c:v>
                  </c:pt>
                  <c:pt idx="3839">
                    <c:v>201535</c:v>
                  </c:pt>
                  <c:pt idx="3840">
                    <c:v>201536</c:v>
                  </c:pt>
                  <c:pt idx="3841">
                    <c:v>201544</c:v>
                  </c:pt>
                  <c:pt idx="3842">
                    <c:v>201555</c:v>
                  </c:pt>
                  <c:pt idx="3843">
                    <c:v>201556</c:v>
                  </c:pt>
                  <c:pt idx="3844">
                    <c:v>201557</c:v>
                  </c:pt>
                  <c:pt idx="3845">
                    <c:v>201561</c:v>
                  </c:pt>
                  <c:pt idx="3846">
                    <c:v>201563</c:v>
                  </c:pt>
                  <c:pt idx="3847">
                    <c:v>201567</c:v>
                  </c:pt>
                  <c:pt idx="3848">
                    <c:v>201569</c:v>
                  </c:pt>
                  <c:pt idx="3849">
                    <c:v>201570</c:v>
                  </c:pt>
                  <c:pt idx="3850">
                    <c:v>201572</c:v>
                  </c:pt>
                  <c:pt idx="3851">
                    <c:v>201580</c:v>
                  </c:pt>
                  <c:pt idx="3852">
                    <c:v>201588</c:v>
                  </c:pt>
                  <c:pt idx="3853">
                    <c:v>201608</c:v>
                  </c:pt>
                  <c:pt idx="3854">
                    <c:v>201615</c:v>
                  </c:pt>
                  <c:pt idx="3855">
                    <c:v>201618</c:v>
                  </c:pt>
                  <c:pt idx="3856">
                    <c:v>201623</c:v>
                  </c:pt>
                  <c:pt idx="3857">
                    <c:v>201651</c:v>
                  </c:pt>
                  <c:pt idx="3858">
                    <c:v>201669</c:v>
                  </c:pt>
                  <c:pt idx="3859">
                    <c:v>201675</c:v>
                  </c:pt>
                  <c:pt idx="3860">
                    <c:v>201677</c:v>
                  </c:pt>
                  <c:pt idx="3861">
                    <c:v>201678</c:v>
                  </c:pt>
                  <c:pt idx="3862">
                    <c:v>201680</c:v>
                  </c:pt>
                  <c:pt idx="3863">
                    <c:v>201699</c:v>
                  </c:pt>
                  <c:pt idx="3864">
                    <c:v>201709</c:v>
                  </c:pt>
                  <c:pt idx="3865">
                    <c:v>201713</c:v>
                  </c:pt>
                  <c:pt idx="3866">
                    <c:v>201715</c:v>
                  </c:pt>
                  <c:pt idx="3867">
                    <c:v>201718</c:v>
                  </c:pt>
                  <c:pt idx="3868">
                    <c:v>201728</c:v>
                  </c:pt>
                  <c:pt idx="3869">
                    <c:v>201737</c:v>
                  </c:pt>
                  <c:pt idx="3870">
                    <c:v>201738</c:v>
                  </c:pt>
                  <c:pt idx="3871">
                    <c:v>201745</c:v>
                  </c:pt>
                  <c:pt idx="3872">
                    <c:v>201749</c:v>
                  </c:pt>
                  <c:pt idx="3873">
                    <c:v>201753</c:v>
                  </c:pt>
                  <c:pt idx="3874">
                    <c:v>201755</c:v>
                  </c:pt>
                  <c:pt idx="3875">
                    <c:v>201762</c:v>
                  </c:pt>
                  <c:pt idx="3876">
                    <c:v>201765</c:v>
                  </c:pt>
                  <c:pt idx="3877">
                    <c:v>201770</c:v>
                  </c:pt>
                  <c:pt idx="3878">
                    <c:v>201805</c:v>
                  </c:pt>
                  <c:pt idx="3879">
                    <c:v>201822</c:v>
                  </c:pt>
                  <c:pt idx="3880">
                    <c:v>201828</c:v>
                  </c:pt>
                  <c:pt idx="3881">
                    <c:v>201834</c:v>
                  </c:pt>
                  <c:pt idx="3882">
                    <c:v>201835</c:v>
                  </c:pt>
                  <c:pt idx="3883">
                    <c:v>201869</c:v>
                  </c:pt>
                  <c:pt idx="3884">
                    <c:v>201882</c:v>
                  </c:pt>
                  <c:pt idx="3885">
                    <c:v>201894</c:v>
                  </c:pt>
                  <c:pt idx="3886">
                    <c:v>201903</c:v>
                  </c:pt>
                  <c:pt idx="3887">
                    <c:v>201905</c:v>
                  </c:pt>
                  <c:pt idx="3888">
                    <c:v>201906</c:v>
                  </c:pt>
                  <c:pt idx="3889">
                    <c:v>201914</c:v>
                  </c:pt>
                  <c:pt idx="3890">
                    <c:v>201917</c:v>
                  </c:pt>
                  <c:pt idx="3891">
                    <c:v>201919</c:v>
                  </c:pt>
                  <c:pt idx="3892">
                    <c:v>201931</c:v>
                  </c:pt>
                  <c:pt idx="3893">
                    <c:v>201943</c:v>
                  </c:pt>
                  <c:pt idx="3894">
                    <c:v>201959</c:v>
                  </c:pt>
                  <c:pt idx="3895">
                    <c:v>201967</c:v>
                  </c:pt>
                  <c:pt idx="3896">
                    <c:v>201970</c:v>
                  </c:pt>
                  <c:pt idx="3897">
                    <c:v>201972</c:v>
                  </c:pt>
                  <c:pt idx="3898">
                    <c:v>201975</c:v>
                  </c:pt>
                  <c:pt idx="3899">
                    <c:v>202002</c:v>
                  </c:pt>
                  <c:pt idx="3900">
                    <c:v>202010</c:v>
                  </c:pt>
                  <c:pt idx="3901">
                    <c:v>202027</c:v>
                  </c:pt>
                  <c:pt idx="3902">
                    <c:v>202044</c:v>
                  </c:pt>
                  <c:pt idx="3903">
                    <c:v>202063</c:v>
                  </c:pt>
                  <c:pt idx="3904">
                    <c:v>202069</c:v>
                  </c:pt>
                  <c:pt idx="3905">
                    <c:v>202073</c:v>
                  </c:pt>
                  <c:pt idx="3906">
                    <c:v>202077</c:v>
                  </c:pt>
                  <c:pt idx="3907">
                    <c:v>202089</c:v>
                  </c:pt>
                  <c:pt idx="3908">
                    <c:v>202092</c:v>
                  </c:pt>
                  <c:pt idx="3909">
                    <c:v>202098</c:v>
                  </c:pt>
                  <c:pt idx="3910">
                    <c:v>202115</c:v>
                  </c:pt>
                  <c:pt idx="3911">
                    <c:v>202117</c:v>
                  </c:pt>
                  <c:pt idx="3912">
                    <c:v>202126</c:v>
                  </c:pt>
                  <c:pt idx="3913">
                    <c:v>202129</c:v>
                  </c:pt>
                  <c:pt idx="3914">
                    <c:v>202131</c:v>
                  </c:pt>
                  <c:pt idx="3915">
                    <c:v>202154</c:v>
                  </c:pt>
                  <c:pt idx="3916">
                    <c:v>202156</c:v>
                  </c:pt>
                  <c:pt idx="3917">
                    <c:v>202171</c:v>
                  </c:pt>
                  <c:pt idx="3918">
                    <c:v>202172</c:v>
                  </c:pt>
                  <c:pt idx="3919">
                    <c:v>202173</c:v>
                  </c:pt>
                  <c:pt idx="3920">
                    <c:v>202180</c:v>
                  </c:pt>
                  <c:pt idx="3921">
                    <c:v>202181</c:v>
                  </c:pt>
                  <c:pt idx="3922">
                    <c:v>202189</c:v>
                  </c:pt>
                  <c:pt idx="3923">
                    <c:v>202190</c:v>
                  </c:pt>
                  <c:pt idx="3924">
                    <c:v>202195</c:v>
                  </c:pt>
                  <c:pt idx="3925">
                    <c:v>202206</c:v>
                  </c:pt>
                  <c:pt idx="3926">
                    <c:v>202218</c:v>
                  </c:pt>
                  <c:pt idx="3927">
                    <c:v>202228</c:v>
                  </c:pt>
                  <c:pt idx="3928">
                    <c:v>202237</c:v>
                  </c:pt>
                  <c:pt idx="3929">
                    <c:v>202242</c:v>
                  </c:pt>
                  <c:pt idx="3930">
                    <c:v>202243</c:v>
                  </c:pt>
                  <c:pt idx="3931">
                    <c:v>202261</c:v>
                  </c:pt>
                  <c:pt idx="3932">
                    <c:v>202267</c:v>
                  </c:pt>
                  <c:pt idx="3933">
                    <c:v>202275</c:v>
                  </c:pt>
                  <c:pt idx="3934">
                    <c:v>202326</c:v>
                  </c:pt>
                  <c:pt idx="3935">
                    <c:v>202329</c:v>
                  </c:pt>
                  <c:pt idx="3936">
                    <c:v>202332</c:v>
                  </c:pt>
                  <c:pt idx="3937">
                    <c:v>202352</c:v>
                  </c:pt>
                  <c:pt idx="3938">
                    <c:v>202380</c:v>
                  </c:pt>
                  <c:pt idx="3939">
                    <c:v>202394</c:v>
                  </c:pt>
                  <c:pt idx="3940">
                    <c:v>202399</c:v>
                  </c:pt>
                  <c:pt idx="3941">
                    <c:v>202406</c:v>
                  </c:pt>
                  <c:pt idx="3942">
                    <c:v>202414</c:v>
                  </c:pt>
                  <c:pt idx="3943">
                    <c:v>202427</c:v>
                  </c:pt>
                  <c:pt idx="3944">
                    <c:v>202440</c:v>
                  </c:pt>
                  <c:pt idx="3945">
                    <c:v>202451</c:v>
                  </c:pt>
                  <c:pt idx="3946">
                    <c:v>202452</c:v>
                  </c:pt>
                  <c:pt idx="3947">
                    <c:v>202462</c:v>
                  </c:pt>
                  <c:pt idx="3948">
                    <c:v>202463</c:v>
                  </c:pt>
                  <c:pt idx="3949">
                    <c:v>202464</c:v>
                  </c:pt>
                  <c:pt idx="3950">
                    <c:v>202470</c:v>
                  </c:pt>
                  <c:pt idx="3951">
                    <c:v>202471</c:v>
                  </c:pt>
                  <c:pt idx="3952">
                    <c:v>202481</c:v>
                  </c:pt>
                  <c:pt idx="3953">
                    <c:v>202501</c:v>
                  </c:pt>
                  <c:pt idx="3954">
                    <c:v>202503</c:v>
                  </c:pt>
                  <c:pt idx="3955">
                    <c:v>202515</c:v>
                  </c:pt>
                  <c:pt idx="3956">
                    <c:v>202528</c:v>
                  </c:pt>
                  <c:pt idx="3957">
                    <c:v>202533</c:v>
                  </c:pt>
                  <c:pt idx="3958">
                    <c:v>202537</c:v>
                  </c:pt>
                  <c:pt idx="3959">
                    <c:v>202546</c:v>
                  </c:pt>
                  <c:pt idx="3960">
                    <c:v>202551</c:v>
                  </c:pt>
                  <c:pt idx="3961">
                    <c:v>202552</c:v>
                  </c:pt>
                  <c:pt idx="3962">
                    <c:v>202557</c:v>
                  </c:pt>
                  <c:pt idx="3963">
                    <c:v>202562</c:v>
                  </c:pt>
                  <c:pt idx="3964">
                    <c:v>202564</c:v>
                  </c:pt>
                  <c:pt idx="3965">
                    <c:v>202575</c:v>
                  </c:pt>
                  <c:pt idx="3966">
                    <c:v>202588</c:v>
                  </c:pt>
                  <c:pt idx="3967">
                    <c:v>202590</c:v>
                  </c:pt>
                  <c:pt idx="3968">
                    <c:v>202592</c:v>
                  </c:pt>
                  <c:pt idx="3969">
                    <c:v>202598</c:v>
                  </c:pt>
                  <c:pt idx="3970">
                    <c:v>202599</c:v>
                  </c:pt>
                  <c:pt idx="3971">
                    <c:v>202605</c:v>
                  </c:pt>
                  <c:pt idx="3972">
                    <c:v>202606</c:v>
                  </c:pt>
                  <c:pt idx="3973">
                    <c:v>202612</c:v>
                  </c:pt>
                  <c:pt idx="3974">
                    <c:v>202625</c:v>
                  </c:pt>
                  <c:pt idx="3975">
                    <c:v>202627</c:v>
                  </c:pt>
                  <c:pt idx="3976">
                    <c:v>202628</c:v>
                  </c:pt>
                  <c:pt idx="3977">
                    <c:v>202636</c:v>
                  </c:pt>
                  <c:pt idx="3978">
                    <c:v>202641</c:v>
                  </c:pt>
                  <c:pt idx="3979">
                    <c:v>202667</c:v>
                  </c:pt>
                  <c:pt idx="3980">
                    <c:v>202683</c:v>
                  </c:pt>
                  <c:pt idx="3981">
                    <c:v>202689</c:v>
                  </c:pt>
                  <c:pt idx="3982">
                    <c:v>202691</c:v>
                  </c:pt>
                  <c:pt idx="3983">
                    <c:v>202696</c:v>
                  </c:pt>
                  <c:pt idx="3984">
                    <c:v>202704</c:v>
                  </c:pt>
                  <c:pt idx="3985">
                    <c:v>202708</c:v>
                  </c:pt>
                  <c:pt idx="3986">
                    <c:v>202714</c:v>
                  </c:pt>
                  <c:pt idx="3987">
                    <c:v>202717</c:v>
                  </c:pt>
                  <c:pt idx="3988">
                    <c:v>202723</c:v>
                  </c:pt>
                  <c:pt idx="3989">
                    <c:v>202730</c:v>
                  </c:pt>
                  <c:pt idx="3990">
                    <c:v>202739</c:v>
                  </c:pt>
                  <c:pt idx="3991">
                    <c:v>202741</c:v>
                  </c:pt>
                  <c:pt idx="3992">
                    <c:v>202747</c:v>
                  </c:pt>
                  <c:pt idx="3993">
                    <c:v>202777</c:v>
                  </c:pt>
                  <c:pt idx="3994">
                    <c:v>202781</c:v>
                  </c:pt>
                  <c:pt idx="3995">
                    <c:v>202786</c:v>
                  </c:pt>
                  <c:pt idx="3996">
                    <c:v>202789</c:v>
                  </c:pt>
                  <c:pt idx="3997">
                    <c:v>202798</c:v>
                  </c:pt>
                  <c:pt idx="3998">
                    <c:v>202799</c:v>
                  </c:pt>
                  <c:pt idx="3999">
                    <c:v>202810</c:v>
                  </c:pt>
                  <c:pt idx="4000">
                    <c:v>202815</c:v>
                  </c:pt>
                  <c:pt idx="4001">
                    <c:v>202851</c:v>
                  </c:pt>
                  <c:pt idx="4002">
                    <c:v>202861</c:v>
                  </c:pt>
                  <c:pt idx="4003">
                    <c:v>202863</c:v>
                  </c:pt>
                  <c:pt idx="4004">
                    <c:v>202885</c:v>
                  </c:pt>
                  <c:pt idx="4005">
                    <c:v>202890</c:v>
                  </c:pt>
                  <c:pt idx="4006">
                    <c:v>202899</c:v>
                  </c:pt>
                  <c:pt idx="4007">
                    <c:v>202902</c:v>
                  </c:pt>
                  <c:pt idx="4008">
                    <c:v>202919</c:v>
                  </c:pt>
                  <c:pt idx="4009">
                    <c:v>202930</c:v>
                  </c:pt>
                  <c:pt idx="4010">
                    <c:v>202935</c:v>
                  </c:pt>
                  <c:pt idx="4011">
                    <c:v>202945</c:v>
                  </c:pt>
                  <c:pt idx="4012">
                    <c:v>202969</c:v>
                  </c:pt>
                  <c:pt idx="4013">
                    <c:v>202973</c:v>
                  </c:pt>
                  <c:pt idx="4014">
                    <c:v>202978</c:v>
                  </c:pt>
                  <c:pt idx="4015">
                    <c:v>202988</c:v>
                  </c:pt>
                  <c:pt idx="4016">
                    <c:v>203006</c:v>
                  </c:pt>
                  <c:pt idx="4017">
                    <c:v>203015</c:v>
                  </c:pt>
                  <c:pt idx="4018">
                    <c:v>203023</c:v>
                  </c:pt>
                  <c:pt idx="4019">
                    <c:v>203027</c:v>
                  </c:pt>
                  <c:pt idx="4020">
                    <c:v>203039</c:v>
                  </c:pt>
                  <c:pt idx="4021">
                    <c:v>203049</c:v>
                  </c:pt>
                  <c:pt idx="4022">
                    <c:v>203054</c:v>
                  </c:pt>
                  <c:pt idx="4023">
                    <c:v>203061</c:v>
                  </c:pt>
                  <c:pt idx="4024">
                    <c:v>203065</c:v>
                  </c:pt>
                  <c:pt idx="4025">
                    <c:v>203087</c:v>
                  </c:pt>
                  <c:pt idx="4026">
                    <c:v>203090</c:v>
                  </c:pt>
                  <c:pt idx="4027">
                    <c:v>203094</c:v>
                  </c:pt>
                  <c:pt idx="4028">
                    <c:v>203098</c:v>
                  </c:pt>
                  <c:pt idx="4029">
                    <c:v>203110</c:v>
                  </c:pt>
                  <c:pt idx="4030">
                    <c:v>203111</c:v>
                  </c:pt>
                  <c:pt idx="4031">
                    <c:v>203118</c:v>
                  </c:pt>
                  <c:pt idx="4032">
                    <c:v>203123</c:v>
                  </c:pt>
                  <c:pt idx="4033">
                    <c:v>203128</c:v>
                  </c:pt>
                  <c:pt idx="4034">
                    <c:v>203129</c:v>
                  </c:pt>
                  <c:pt idx="4035">
                    <c:v>203142</c:v>
                  </c:pt>
                  <c:pt idx="4036">
                    <c:v>203147</c:v>
                  </c:pt>
                  <c:pt idx="4037">
                    <c:v>203162</c:v>
                  </c:pt>
                  <c:pt idx="4038">
                    <c:v>203166</c:v>
                  </c:pt>
                  <c:pt idx="4039">
                    <c:v>203169</c:v>
                  </c:pt>
                  <c:pt idx="4040">
                    <c:v>203174</c:v>
                  </c:pt>
                  <c:pt idx="4041">
                    <c:v>203194</c:v>
                  </c:pt>
                  <c:pt idx="4042">
                    <c:v>203197</c:v>
                  </c:pt>
                  <c:pt idx="4043">
                    <c:v>203206</c:v>
                  </c:pt>
                  <c:pt idx="4044">
                    <c:v>203208</c:v>
                  </c:pt>
                  <c:pt idx="4045">
                    <c:v>203217</c:v>
                  </c:pt>
                  <c:pt idx="4046">
                    <c:v>203226</c:v>
                  </c:pt>
                  <c:pt idx="4047">
                    <c:v>203231</c:v>
                  </c:pt>
                  <c:pt idx="4048">
                    <c:v>203255</c:v>
                  </c:pt>
                  <c:pt idx="4049">
                    <c:v>203256</c:v>
                  </c:pt>
                  <c:pt idx="4050">
                    <c:v>203272</c:v>
                  </c:pt>
                  <c:pt idx="4051">
                    <c:v>203276</c:v>
                  </c:pt>
                  <c:pt idx="4052">
                    <c:v>203277</c:v>
                  </c:pt>
                  <c:pt idx="4053">
                    <c:v>203295</c:v>
                  </c:pt>
                  <c:pt idx="4054">
                    <c:v>203307</c:v>
                  </c:pt>
                  <c:pt idx="4055">
                    <c:v>203314</c:v>
                  </c:pt>
                  <c:pt idx="4056">
                    <c:v>203315</c:v>
                  </c:pt>
                  <c:pt idx="4057">
                    <c:v>203335</c:v>
                  </c:pt>
                  <c:pt idx="4058">
                    <c:v>203336</c:v>
                  </c:pt>
                  <c:pt idx="4059">
                    <c:v>203338</c:v>
                  </c:pt>
                  <c:pt idx="4060">
                    <c:v>203372</c:v>
                  </c:pt>
                  <c:pt idx="4061">
                    <c:v>203379</c:v>
                  </c:pt>
                  <c:pt idx="4062">
                    <c:v>203383</c:v>
                  </c:pt>
                  <c:pt idx="4063">
                    <c:v>203395</c:v>
                  </c:pt>
                  <c:pt idx="4064">
                    <c:v>203423</c:v>
                  </c:pt>
                  <c:pt idx="4065">
                    <c:v>203453</c:v>
                  </c:pt>
                  <c:pt idx="4066">
                    <c:v>203458</c:v>
                  </c:pt>
                  <c:pt idx="4067">
                    <c:v>203463</c:v>
                  </c:pt>
                  <c:pt idx="4068">
                    <c:v>203474</c:v>
                  </c:pt>
                  <c:pt idx="4069">
                    <c:v>203475</c:v>
                  </c:pt>
                  <c:pt idx="4070">
                    <c:v>203493</c:v>
                  </c:pt>
                  <c:pt idx="4071">
                    <c:v>203497</c:v>
                  </c:pt>
                  <c:pt idx="4072">
                    <c:v>203527</c:v>
                  </c:pt>
                  <c:pt idx="4073">
                    <c:v>203534</c:v>
                  </c:pt>
                  <c:pt idx="4074">
                    <c:v>203536</c:v>
                  </c:pt>
                  <c:pt idx="4075">
                    <c:v>203542</c:v>
                  </c:pt>
                  <c:pt idx="4076">
                    <c:v>203553</c:v>
                  </c:pt>
                  <c:pt idx="4077">
                    <c:v>203559</c:v>
                  </c:pt>
                  <c:pt idx="4078">
                    <c:v>203598</c:v>
                  </c:pt>
                  <c:pt idx="4079">
                    <c:v>203599</c:v>
                  </c:pt>
                  <c:pt idx="4080">
                    <c:v>203602</c:v>
                  </c:pt>
                  <c:pt idx="4081">
                    <c:v>203605</c:v>
                  </c:pt>
                  <c:pt idx="4082">
                    <c:v>203632</c:v>
                  </c:pt>
                  <c:pt idx="4083">
                    <c:v>203635</c:v>
                  </c:pt>
                  <c:pt idx="4084">
                    <c:v>203652</c:v>
                  </c:pt>
                  <c:pt idx="4085">
                    <c:v>203679</c:v>
                  </c:pt>
                  <c:pt idx="4086">
                    <c:v>203682</c:v>
                  </c:pt>
                  <c:pt idx="4087">
                    <c:v>203694</c:v>
                  </c:pt>
                  <c:pt idx="4088">
                    <c:v>203712</c:v>
                  </c:pt>
                  <c:pt idx="4089">
                    <c:v>203721</c:v>
                  </c:pt>
                  <c:pt idx="4090">
                    <c:v>203753</c:v>
                  </c:pt>
                  <c:pt idx="4091">
                    <c:v>203769</c:v>
                  </c:pt>
                  <c:pt idx="4092">
                    <c:v>203773</c:v>
                  </c:pt>
                  <c:pt idx="4093">
                    <c:v>203788</c:v>
                  </c:pt>
                  <c:pt idx="4094">
                    <c:v>203790</c:v>
                  </c:pt>
                  <c:pt idx="4095">
                    <c:v>203811</c:v>
                  </c:pt>
                  <c:pt idx="4096">
                    <c:v>203813</c:v>
                  </c:pt>
                  <c:pt idx="4097">
                    <c:v>203829</c:v>
                  </c:pt>
                  <c:pt idx="4098">
                    <c:v>203831</c:v>
                  </c:pt>
                  <c:pt idx="4099">
                    <c:v>203832</c:v>
                  </c:pt>
                  <c:pt idx="4100">
                    <c:v>203838</c:v>
                  </c:pt>
                  <c:pt idx="4101">
                    <c:v>203839</c:v>
                  </c:pt>
                  <c:pt idx="4102">
                    <c:v>203850</c:v>
                  </c:pt>
                  <c:pt idx="4103">
                    <c:v>203858</c:v>
                  </c:pt>
                  <c:pt idx="4104">
                    <c:v>203863</c:v>
                  </c:pt>
                  <c:pt idx="4105">
                    <c:v>203866</c:v>
                  </c:pt>
                  <c:pt idx="4106">
                    <c:v>203905</c:v>
                  </c:pt>
                  <c:pt idx="4107">
                    <c:v>203919</c:v>
                  </c:pt>
                  <c:pt idx="4108">
                    <c:v>203956</c:v>
                  </c:pt>
                  <c:pt idx="4109">
                    <c:v>203959</c:v>
                  </c:pt>
                  <c:pt idx="4110">
                    <c:v>203961</c:v>
                  </c:pt>
                  <c:pt idx="4111">
                    <c:v>203976</c:v>
                  </c:pt>
                  <c:pt idx="4112">
                    <c:v>203982</c:v>
                  </c:pt>
                  <c:pt idx="4113">
                    <c:v>203984</c:v>
                  </c:pt>
                  <c:pt idx="4114">
                    <c:v>204007</c:v>
                  </c:pt>
                  <c:pt idx="4115">
                    <c:v>204011</c:v>
                  </c:pt>
                  <c:pt idx="4116">
                    <c:v>204033</c:v>
                  </c:pt>
                  <c:pt idx="4117">
                    <c:v>204063</c:v>
                  </c:pt>
                  <c:pt idx="4118">
                    <c:v>204069</c:v>
                  </c:pt>
                  <c:pt idx="4119">
                    <c:v>204078</c:v>
                  </c:pt>
                  <c:pt idx="4120">
                    <c:v>204081</c:v>
                  </c:pt>
                  <c:pt idx="4121">
                    <c:v>204086</c:v>
                  </c:pt>
                  <c:pt idx="4122">
                    <c:v>204090</c:v>
                  </c:pt>
                  <c:pt idx="4123">
                    <c:v>204098</c:v>
                  </c:pt>
                  <c:pt idx="4124">
                    <c:v>204103</c:v>
                  </c:pt>
                  <c:pt idx="4125">
                    <c:v>204125</c:v>
                  </c:pt>
                  <c:pt idx="4126">
                    <c:v>204131</c:v>
                  </c:pt>
                  <c:pt idx="4127">
                    <c:v>204139</c:v>
                  </c:pt>
                  <c:pt idx="4128">
                    <c:v>204142</c:v>
                  </c:pt>
                  <c:pt idx="4129">
                    <c:v>204144</c:v>
                  </c:pt>
                  <c:pt idx="4130">
                    <c:v>204146</c:v>
                  </c:pt>
                  <c:pt idx="4131">
                    <c:v>204154</c:v>
                  </c:pt>
                  <c:pt idx="4132">
                    <c:v>204164</c:v>
                  </c:pt>
                  <c:pt idx="4133">
                    <c:v>204172</c:v>
                  </c:pt>
                  <c:pt idx="4134">
                    <c:v>204188</c:v>
                  </c:pt>
                  <c:pt idx="4135">
                    <c:v>204191</c:v>
                  </c:pt>
                  <c:pt idx="4136">
                    <c:v>204195</c:v>
                  </c:pt>
                  <c:pt idx="4137">
                    <c:v>204197</c:v>
                  </c:pt>
                  <c:pt idx="4138">
                    <c:v>204202</c:v>
                  </c:pt>
                  <c:pt idx="4139">
                    <c:v>204208</c:v>
                  </c:pt>
                  <c:pt idx="4140">
                    <c:v>204216</c:v>
                  </c:pt>
                  <c:pt idx="4141">
                    <c:v>204226</c:v>
                  </c:pt>
                  <c:pt idx="4142">
                    <c:v>204230</c:v>
                  </c:pt>
                  <c:pt idx="4143">
                    <c:v>204232</c:v>
                  </c:pt>
                  <c:pt idx="4144">
                    <c:v>204242</c:v>
                  </c:pt>
                  <c:pt idx="4145">
                    <c:v>204243</c:v>
                  </c:pt>
                  <c:pt idx="4146">
                    <c:v>204245</c:v>
                  </c:pt>
                  <c:pt idx="4147">
                    <c:v>204247</c:v>
                  </c:pt>
                  <c:pt idx="4148">
                    <c:v>204250</c:v>
                  </c:pt>
                  <c:pt idx="4149">
                    <c:v>204256</c:v>
                  </c:pt>
                  <c:pt idx="4150">
                    <c:v>204266</c:v>
                  </c:pt>
                  <c:pt idx="4151">
                    <c:v>204285</c:v>
                  </c:pt>
                  <c:pt idx="4152">
                    <c:v>204289</c:v>
                  </c:pt>
                  <c:pt idx="4153">
                    <c:v>204314</c:v>
                  </c:pt>
                  <c:pt idx="4154">
                    <c:v>204319</c:v>
                  </c:pt>
                  <c:pt idx="4155">
                    <c:v>204321</c:v>
                  </c:pt>
                  <c:pt idx="4156">
                    <c:v>204325</c:v>
                  </c:pt>
                  <c:pt idx="4157">
                    <c:v>204339</c:v>
                  </c:pt>
                  <c:pt idx="4158">
                    <c:v>204341</c:v>
                  </c:pt>
                  <c:pt idx="4159">
                    <c:v>204342</c:v>
                  </c:pt>
                  <c:pt idx="4160">
                    <c:v>204365</c:v>
                  </c:pt>
                  <c:pt idx="4161">
                    <c:v>204388</c:v>
                  </c:pt>
                  <c:pt idx="4162">
                    <c:v>204405</c:v>
                  </c:pt>
                  <c:pt idx="4163">
                    <c:v>204406</c:v>
                  </c:pt>
                  <c:pt idx="4164">
                    <c:v>204427</c:v>
                  </c:pt>
                  <c:pt idx="4165">
                    <c:v>204439</c:v>
                  </c:pt>
                  <c:pt idx="4166">
                    <c:v>204455</c:v>
                  </c:pt>
                  <c:pt idx="4167">
                    <c:v>204456</c:v>
                  </c:pt>
                  <c:pt idx="4168">
                    <c:v>204458</c:v>
                  </c:pt>
                  <c:pt idx="4169">
                    <c:v>204468</c:v>
                  </c:pt>
                  <c:pt idx="4170">
                    <c:v>204482</c:v>
                  </c:pt>
                  <c:pt idx="4171">
                    <c:v>204483</c:v>
                  </c:pt>
                  <c:pt idx="4172">
                    <c:v>204492</c:v>
                  </c:pt>
                  <c:pt idx="4173">
                    <c:v>204511</c:v>
                  </c:pt>
                  <c:pt idx="4174">
                    <c:v>204559</c:v>
                  </c:pt>
                  <c:pt idx="4175">
                    <c:v>204576</c:v>
                  </c:pt>
                  <c:pt idx="4176">
                    <c:v>204584</c:v>
                  </c:pt>
                  <c:pt idx="4177">
                    <c:v>204585</c:v>
                  </c:pt>
                  <c:pt idx="4178">
                    <c:v>204590</c:v>
                  </c:pt>
                  <c:pt idx="4179">
                    <c:v>204591</c:v>
                  </c:pt>
                  <c:pt idx="4180">
                    <c:v>204629</c:v>
                  </c:pt>
                  <c:pt idx="4181">
                    <c:v>204630</c:v>
                  </c:pt>
                  <c:pt idx="4182">
                    <c:v>204647</c:v>
                  </c:pt>
                  <c:pt idx="4183">
                    <c:v>204651</c:v>
                  </c:pt>
                  <c:pt idx="4184">
                    <c:v>204653</c:v>
                  </c:pt>
                  <c:pt idx="4185">
                    <c:v>204666</c:v>
                  </c:pt>
                  <c:pt idx="4186">
                    <c:v>204670</c:v>
                  </c:pt>
                  <c:pt idx="4187">
                    <c:v>204672</c:v>
                  </c:pt>
                  <c:pt idx="4188">
                    <c:v>204685</c:v>
                  </c:pt>
                  <c:pt idx="4189">
                    <c:v>204697</c:v>
                  </c:pt>
                  <c:pt idx="4190">
                    <c:v>204709</c:v>
                  </c:pt>
                  <c:pt idx="4191">
                    <c:v>204720</c:v>
                  </c:pt>
                  <c:pt idx="4192">
                    <c:v>204723</c:v>
                  </c:pt>
                  <c:pt idx="4193">
                    <c:v>204727</c:v>
                  </c:pt>
                  <c:pt idx="4194">
                    <c:v>204732</c:v>
                  </c:pt>
                  <c:pt idx="4195">
                    <c:v>204740</c:v>
                  </c:pt>
                  <c:pt idx="4196">
                    <c:v>204762</c:v>
                  </c:pt>
                  <c:pt idx="4197">
                    <c:v>204763</c:v>
                  </c:pt>
                  <c:pt idx="4198">
                    <c:v>204802</c:v>
                  </c:pt>
                  <c:pt idx="4199">
                    <c:v>204803</c:v>
                  </c:pt>
                  <c:pt idx="4200">
                    <c:v>204816</c:v>
                  </c:pt>
                  <c:pt idx="4201">
                    <c:v>204827</c:v>
                  </c:pt>
                  <c:pt idx="4202">
                    <c:v>204846</c:v>
                  </c:pt>
                  <c:pt idx="4203">
                    <c:v>204848</c:v>
                  </c:pt>
                  <c:pt idx="4204">
                    <c:v>204853</c:v>
                  </c:pt>
                  <c:pt idx="4205">
                    <c:v>204878</c:v>
                  </c:pt>
                  <c:pt idx="4206">
                    <c:v>204879</c:v>
                  </c:pt>
                  <c:pt idx="4207">
                    <c:v>204891</c:v>
                  </c:pt>
                  <c:pt idx="4208">
                    <c:v>204894</c:v>
                  </c:pt>
                  <c:pt idx="4209">
                    <c:v>204913</c:v>
                  </c:pt>
                  <c:pt idx="4210">
                    <c:v>204920</c:v>
                  </c:pt>
                  <c:pt idx="4211">
                    <c:v>204929</c:v>
                  </c:pt>
                  <c:pt idx="4212">
                    <c:v>204955</c:v>
                  </c:pt>
                  <c:pt idx="4213">
                    <c:v>204964</c:v>
                  </c:pt>
                  <c:pt idx="4214">
                    <c:v>204966</c:v>
                  </c:pt>
                  <c:pt idx="4215">
                    <c:v>204972</c:v>
                  </c:pt>
                  <c:pt idx="4216">
                    <c:v>204973</c:v>
                  </c:pt>
                  <c:pt idx="4217">
                    <c:v>204976</c:v>
                  </c:pt>
                  <c:pt idx="4218">
                    <c:v>204979</c:v>
                  </c:pt>
                  <c:pt idx="4219">
                    <c:v>204990</c:v>
                  </c:pt>
                  <c:pt idx="4220">
                    <c:v>205010</c:v>
                  </c:pt>
                  <c:pt idx="4221">
                    <c:v>205017</c:v>
                  </c:pt>
                  <c:pt idx="4222">
                    <c:v>205034</c:v>
                  </c:pt>
                  <c:pt idx="4223">
                    <c:v>205052</c:v>
                  </c:pt>
                  <c:pt idx="4224">
                    <c:v>205059</c:v>
                  </c:pt>
                  <c:pt idx="4225">
                    <c:v>205070</c:v>
                  </c:pt>
                  <c:pt idx="4226">
                    <c:v>205072</c:v>
                  </c:pt>
                  <c:pt idx="4227">
                    <c:v>205074</c:v>
                  </c:pt>
                  <c:pt idx="4228">
                    <c:v>205076</c:v>
                  </c:pt>
                  <c:pt idx="4229">
                    <c:v>205079</c:v>
                  </c:pt>
                  <c:pt idx="4230">
                    <c:v>205082</c:v>
                  </c:pt>
                  <c:pt idx="4231">
                    <c:v>205093</c:v>
                  </c:pt>
                  <c:pt idx="4232">
                    <c:v>205097</c:v>
                  </c:pt>
                  <c:pt idx="4233">
                    <c:v>205098</c:v>
                  </c:pt>
                  <c:pt idx="4234">
                    <c:v>205105</c:v>
                  </c:pt>
                  <c:pt idx="4235">
                    <c:v>205130</c:v>
                  </c:pt>
                  <c:pt idx="4236">
                    <c:v>205143</c:v>
                  </c:pt>
                  <c:pt idx="4237">
                    <c:v>205145</c:v>
                  </c:pt>
                  <c:pt idx="4238">
                    <c:v>205148</c:v>
                  </c:pt>
                  <c:pt idx="4239">
                    <c:v>205153</c:v>
                  </c:pt>
                  <c:pt idx="4240">
                    <c:v>205156</c:v>
                  </c:pt>
                  <c:pt idx="4241">
                    <c:v>205158</c:v>
                  </c:pt>
                  <c:pt idx="4242">
                    <c:v>205164</c:v>
                  </c:pt>
                  <c:pt idx="4243">
                    <c:v>205169</c:v>
                  </c:pt>
                  <c:pt idx="4244">
                    <c:v>205176</c:v>
                  </c:pt>
                  <c:pt idx="4245">
                    <c:v>205188</c:v>
                  </c:pt>
                  <c:pt idx="4246">
                    <c:v>205201</c:v>
                  </c:pt>
                  <c:pt idx="4247">
                    <c:v>205211</c:v>
                  </c:pt>
                  <c:pt idx="4248">
                    <c:v>205212</c:v>
                  </c:pt>
                  <c:pt idx="4249">
                    <c:v>205221</c:v>
                  </c:pt>
                  <c:pt idx="4250">
                    <c:v>205241</c:v>
                  </c:pt>
                  <c:pt idx="4251">
                    <c:v>205244</c:v>
                  </c:pt>
                  <c:pt idx="4252">
                    <c:v>205250</c:v>
                  </c:pt>
                  <c:pt idx="4253">
                    <c:v>205257</c:v>
                  </c:pt>
                  <c:pt idx="4254">
                    <c:v>205268</c:v>
                  </c:pt>
                  <c:pt idx="4255">
                    <c:v>205289</c:v>
                  </c:pt>
                  <c:pt idx="4256">
                    <c:v>205293</c:v>
                  </c:pt>
                  <c:pt idx="4257">
                    <c:v>205305</c:v>
                  </c:pt>
                  <c:pt idx="4258">
                    <c:v>205318</c:v>
                  </c:pt>
                  <c:pt idx="4259">
                    <c:v>205325</c:v>
                  </c:pt>
                  <c:pt idx="4260">
                    <c:v>205340</c:v>
                  </c:pt>
                  <c:pt idx="4261">
                    <c:v>205341</c:v>
                  </c:pt>
                  <c:pt idx="4262">
                    <c:v>205348</c:v>
                  </c:pt>
                  <c:pt idx="4263">
                    <c:v>205350</c:v>
                  </c:pt>
                  <c:pt idx="4264">
                    <c:v>205360</c:v>
                  </c:pt>
                  <c:pt idx="4265">
                    <c:v>205380</c:v>
                  </c:pt>
                  <c:pt idx="4266">
                    <c:v>205382</c:v>
                  </c:pt>
                  <c:pt idx="4267">
                    <c:v>205401</c:v>
                  </c:pt>
                  <c:pt idx="4268">
                    <c:v>205415</c:v>
                  </c:pt>
                  <c:pt idx="4269">
                    <c:v>205424</c:v>
                  </c:pt>
                  <c:pt idx="4270">
                    <c:v>205425</c:v>
                  </c:pt>
                  <c:pt idx="4271">
                    <c:v>205426</c:v>
                  </c:pt>
                  <c:pt idx="4272">
                    <c:v>205427</c:v>
                  </c:pt>
                  <c:pt idx="4273">
                    <c:v>205432</c:v>
                  </c:pt>
                  <c:pt idx="4274">
                    <c:v>205446</c:v>
                  </c:pt>
                  <c:pt idx="4275">
                    <c:v>205448</c:v>
                  </c:pt>
                  <c:pt idx="4276">
                    <c:v>205450</c:v>
                  </c:pt>
                  <c:pt idx="4277">
                    <c:v>205479</c:v>
                  </c:pt>
                  <c:pt idx="4278">
                    <c:v>205484</c:v>
                  </c:pt>
                  <c:pt idx="4279">
                    <c:v>205488</c:v>
                  </c:pt>
                  <c:pt idx="4280">
                    <c:v>205494</c:v>
                  </c:pt>
                  <c:pt idx="4281">
                    <c:v>205497</c:v>
                  </c:pt>
                  <c:pt idx="4282">
                    <c:v>205509</c:v>
                  </c:pt>
                  <c:pt idx="4283">
                    <c:v>205526</c:v>
                  </c:pt>
                  <c:pt idx="4284">
                    <c:v>205561</c:v>
                  </c:pt>
                  <c:pt idx="4285">
                    <c:v>205563</c:v>
                  </c:pt>
                  <c:pt idx="4286">
                    <c:v>205566</c:v>
                  </c:pt>
                  <c:pt idx="4287">
                    <c:v>205568</c:v>
                  </c:pt>
                  <c:pt idx="4288">
                    <c:v>205579</c:v>
                  </c:pt>
                  <c:pt idx="4289">
                    <c:v>205585</c:v>
                  </c:pt>
                  <c:pt idx="4290">
                    <c:v>205589</c:v>
                  </c:pt>
                  <c:pt idx="4291">
                    <c:v>205600</c:v>
                  </c:pt>
                  <c:pt idx="4292">
                    <c:v>205610</c:v>
                  </c:pt>
                  <c:pt idx="4293">
                    <c:v>205618</c:v>
                  </c:pt>
                  <c:pt idx="4294">
                    <c:v>205628</c:v>
                  </c:pt>
                  <c:pt idx="4295">
                    <c:v>205636</c:v>
                  </c:pt>
                  <c:pt idx="4296">
                    <c:v>205640</c:v>
                  </c:pt>
                  <c:pt idx="4297">
                    <c:v>205642</c:v>
                  </c:pt>
                  <c:pt idx="4298">
                    <c:v>205648</c:v>
                  </c:pt>
                  <c:pt idx="4299">
                    <c:v>205653</c:v>
                  </c:pt>
                  <c:pt idx="4300">
                    <c:v>205672</c:v>
                  </c:pt>
                  <c:pt idx="4301">
                    <c:v>205682</c:v>
                  </c:pt>
                  <c:pt idx="4302">
                    <c:v>205690</c:v>
                  </c:pt>
                  <c:pt idx="4303">
                    <c:v>205699</c:v>
                  </c:pt>
                  <c:pt idx="4304">
                    <c:v>205700</c:v>
                  </c:pt>
                  <c:pt idx="4305">
                    <c:v>205709</c:v>
                  </c:pt>
                  <c:pt idx="4306">
                    <c:v>205743</c:v>
                  </c:pt>
                  <c:pt idx="4307">
                    <c:v>205758</c:v>
                  </c:pt>
                  <c:pt idx="4308">
                    <c:v>205759</c:v>
                  </c:pt>
                  <c:pt idx="4309">
                    <c:v>205765</c:v>
                  </c:pt>
                  <c:pt idx="4310">
                    <c:v>205766</c:v>
                  </c:pt>
                  <c:pt idx="4311">
                    <c:v>205782</c:v>
                  </c:pt>
                  <c:pt idx="4312">
                    <c:v>205791</c:v>
                  </c:pt>
                  <c:pt idx="4313">
                    <c:v>205793</c:v>
                  </c:pt>
                  <c:pt idx="4314">
                    <c:v>205796</c:v>
                  </c:pt>
                  <c:pt idx="4315">
                    <c:v>205797</c:v>
                  </c:pt>
                  <c:pt idx="4316">
                    <c:v>205803</c:v>
                  </c:pt>
                  <c:pt idx="4317">
                    <c:v>205822</c:v>
                  </c:pt>
                  <c:pt idx="4318">
                    <c:v>205825</c:v>
                  </c:pt>
                  <c:pt idx="4319">
                    <c:v>205840</c:v>
                  </c:pt>
                  <c:pt idx="4320">
                    <c:v>205860</c:v>
                  </c:pt>
                  <c:pt idx="4321">
                    <c:v>205862</c:v>
                  </c:pt>
                  <c:pt idx="4322">
                    <c:v>205866</c:v>
                  </c:pt>
                  <c:pt idx="4323">
                    <c:v>205884</c:v>
                  </c:pt>
                  <c:pt idx="4324">
                    <c:v>205896</c:v>
                  </c:pt>
                  <c:pt idx="4325">
                    <c:v>205917</c:v>
                  </c:pt>
                  <c:pt idx="4326">
                    <c:v>205922</c:v>
                  </c:pt>
                  <c:pt idx="4327">
                    <c:v>205932</c:v>
                  </c:pt>
                  <c:pt idx="4328">
                    <c:v>205943</c:v>
                  </c:pt>
                  <c:pt idx="4329">
                    <c:v>205948</c:v>
                  </c:pt>
                  <c:pt idx="4330">
                    <c:v>205959</c:v>
                  </c:pt>
                  <c:pt idx="4331">
                    <c:v>205961</c:v>
                  </c:pt>
                  <c:pt idx="4332">
                    <c:v>205967</c:v>
                  </c:pt>
                  <c:pt idx="4333">
                    <c:v>205970</c:v>
                  </c:pt>
                  <c:pt idx="4334">
                    <c:v>205980</c:v>
                  </c:pt>
                  <c:pt idx="4335">
                    <c:v>206003</c:v>
                  </c:pt>
                  <c:pt idx="4336">
                    <c:v>206018</c:v>
                  </c:pt>
                  <c:pt idx="4337">
                    <c:v>206039</c:v>
                  </c:pt>
                  <c:pt idx="4338">
                    <c:v>206044</c:v>
                  </c:pt>
                  <c:pt idx="4339">
                    <c:v>206067</c:v>
                  </c:pt>
                  <c:pt idx="4340">
                    <c:v>206075</c:v>
                  </c:pt>
                  <c:pt idx="4341">
                    <c:v>206083</c:v>
                  </c:pt>
                  <c:pt idx="4342">
                    <c:v>206091</c:v>
                  </c:pt>
                  <c:pt idx="4343">
                    <c:v>206096</c:v>
                  </c:pt>
                  <c:pt idx="4344">
                    <c:v>206097</c:v>
                  </c:pt>
                  <c:pt idx="4345">
                    <c:v>206101</c:v>
                  </c:pt>
                  <c:pt idx="4346">
                    <c:v>206107</c:v>
                  </c:pt>
                  <c:pt idx="4347">
                    <c:v>206112</c:v>
                  </c:pt>
                  <c:pt idx="4348">
                    <c:v>206116</c:v>
                  </c:pt>
                  <c:pt idx="4349">
                    <c:v>206125</c:v>
                  </c:pt>
                  <c:pt idx="4350">
                    <c:v>206126</c:v>
                  </c:pt>
                  <c:pt idx="4351">
                    <c:v>206132</c:v>
                  </c:pt>
                  <c:pt idx="4352">
                    <c:v>206169</c:v>
                  </c:pt>
                  <c:pt idx="4353">
                    <c:v>206171</c:v>
                  </c:pt>
                  <c:pt idx="4354">
                    <c:v>206175</c:v>
                  </c:pt>
                  <c:pt idx="4355">
                    <c:v>206197</c:v>
                  </c:pt>
                  <c:pt idx="4356">
                    <c:v>206205</c:v>
                  </c:pt>
                  <c:pt idx="4357">
                    <c:v>206206</c:v>
                  </c:pt>
                  <c:pt idx="4358">
                    <c:v>206213</c:v>
                  </c:pt>
                  <c:pt idx="4359">
                    <c:v>206230</c:v>
                  </c:pt>
                  <c:pt idx="4360">
                    <c:v>206232</c:v>
                  </c:pt>
                  <c:pt idx="4361">
                    <c:v>206255</c:v>
                  </c:pt>
                  <c:pt idx="4362">
                    <c:v>206267</c:v>
                  </c:pt>
                  <c:pt idx="4363">
                    <c:v>206282</c:v>
                  </c:pt>
                  <c:pt idx="4364">
                    <c:v>206285</c:v>
                  </c:pt>
                  <c:pt idx="4365">
                    <c:v>206305</c:v>
                  </c:pt>
                  <c:pt idx="4366">
                    <c:v>206320</c:v>
                  </c:pt>
                  <c:pt idx="4367">
                    <c:v>206322</c:v>
                  </c:pt>
                  <c:pt idx="4368">
                    <c:v>206323</c:v>
                  </c:pt>
                  <c:pt idx="4369">
                    <c:v>206325</c:v>
                  </c:pt>
                  <c:pt idx="4370">
                    <c:v>206336</c:v>
                  </c:pt>
                  <c:pt idx="4371">
                    <c:v>206340</c:v>
                  </c:pt>
                  <c:pt idx="4372">
                    <c:v>206341</c:v>
                  </c:pt>
                  <c:pt idx="4373">
                    <c:v>206368</c:v>
                  </c:pt>
                  <c:pt idx="4374">
                    <c:v>206386</c:v>
                  </c:pt>
                  <c:pt idx="4375">
                    <c:v>206396</c:v>
                  </c:pt>
                  <c:pt idx="4376">
                    <c:v>206405</c:v>
                  </c:pt>
                  <c:pt idx="4377">
                    <c:v>206415</c:v>
                  </c:pt>
                  <c:pt idx="4378">
                    <c:v>206418</c:v>
                  </c:pt>
                  <c:pt idx="4379">
                    <c:v>206422</c:v>
                  </c:pt>
                  <c:pt idx="4380">
                    <c:v>206425</c:v>
                  </c:pt>
                  <c:pt idx="4381">
                    <c:v>206427</c:v>
                  </c:pt>
                  <c:pt idx="4382">
                    <c:v>206429</c:v>
                  </c:pt>
                  <c:pt idx="4383">
                    <c:v>206430</c:v>
                  </c:pt>
                  <c:pt idx="4384">
                    <c:v>206440</c:v>
                  </c:pt>
                  <c:pt idx="4385">
                    <c:v>206449</c:v>
                  </c:pt>
                  <c:pt idx="4386">
                    <c:v>206454</c:v>
                  </c:pt>
                  <c:pt idx="4387">
                    <c:v>206459</c:v>
                  </c:pt>
                  <c:pt idx="4388">
                    <c:v>206461</c:v>
                  </c:pt>
                  <c:pt idx="4389">
                    <c:v>206463</c:v>
                  </c:pt>
                  <c:pt idx="4390">
                    <c:v>206470</c:v>
                  </c:pt>
                  <c:pt idx="4391">
                    <c:v>206472</c:v>
                  </c:pt>
                  <c:pt idx="4392">
                    <c:v>206479</c:v>
                  </c:pt>
                  <c:pt idx="4393">
                    <c:v>206493</c:v>
                  </c:pt>
                  <c:pt idx="4394">
                    <c:v>206496</c:v>
                  </c:pt>
                  <c:pt idx="4395">
                    <c:v>206499</c:v>
                  </c:pt>
                  <c:pt idx="4396">
                    <c:v>206513</c:v>
                  </c:pt>
                  <c:pt idx="4397">
                    <c:v>206514</c:v>
                  </c:pt>
                  <c:pt idx="4398">
                    <c:v>206527</c:v>
                  </c:pt>
                  <c:pt idx="4399">
                    <c:v>206529</c:v>
                  </c:pt>
                  <c:pt idx="4400">
                    <c:v>206533</c:v>
                  </c:pt>
                  <c:pt idx="4401">
                    <c:v>206537</c:v>
                  </c:pt>
                  <c:pt idx="4402">
                    <c:v>206544</c:v>
                  </c:pt>
                  <c:pt idx="4403">
                    <c:v>206550</c:v>
                  </c:pt>
                  <c:pt idx="4404">
                    <c:v>206553</c:v>
                  </c:pt>
                  <c:pt idx="4405">
                    <c:v>206555</c:v>
                  </c:pt>
                  <c:pt idx="4406">
                    <c:v>206561</c:v>
                  </c:pt>
                  <c:pt idx="4407">
                    <c:v>206566</c:v>
                  </c:pt>
                  <c:pt idx="4408">
                    <c:v>206580</c:v>
                  </c:pt>
                  <c:pt idx="4409">
                    <c:v>206581</c:v>
                  </c:pt>
                  <c:pt idx="4410">
                    <c:v>206588</c:v>
                  </c:pt>
                  <c:pt idx="4411">
                    <c:v>206603</c:v>
                  </c:pt>
                  <c:pt idx="4412">
                    <c:v>206604</c:v>
                  </c:pt>
                  <c:pt idx="4413">
                    <c:v>206618</c:v>
                  </c:pt>
                  <c:pt idx="4414">
                    <c:v>206632</c:v>
                  </c:pt>
                  <c:pt idx="4415">
                    <c:v>206643</c:v>
                  </c:pt>
                  <c:pt idx="4416">
                    <c:v>206657</c:v>
                  </c:pt>
                  <c:pt idx="4417">
                    <c:v>206667</c:v>
                  </c:pt>
                  <c:pt idx="4418">
                    <c:v>206689</c:v>
                  </c:pt>
                  <c:pt idx="4419">
                    <c:v>206697</c:v>
                  </c:pt>
                  <c:pt idx="4420">
                    <c:v>206708</c:v>
                  </c:pt>
                  <c:pt idx="4421">
                    <c:v>206716</c:v>
                  </c:pt>
                  <c:pt idx="4422">
                    <c:v>206734</c:v>
                  </c:pt>
                  <c:pt idx="4423">
                    <c:v>206754</c:v>
                  </c:pt>
                  <c:pt idx="4424">
                    <c:v>206756</c:v>
                  </c:pt>
                  <c:pt idx="4425">
                    <c:v>206782</c:v>
                  </c:pt>
                  <c:pt idx="4426">
                    <c:v>206783</c:v>
                  </c:pt>
                  <c:pt idx="4427">
                    <c:v>206786</c:v>
                  </c:pt>
                  <c:pt idx="4428">
                    <c:v>206792</c:v>
                  </c:pt>
                  <c:pt idx="4429">
                    <c:v>206795</c:v>
                  </c:pt>
                  <c:pt idx="4430">
                    <c:v>206805</c:v>
                  </c:pt>
                  <c:pt idx="4431">
                    <c:v>206818</c:v>
                  </c:pt>
                  <c:pt idx="4432">
                    <c:v>206832</c:v>
                  </c:pt>
                  <c:pt idx="4433">
                    <c:v>206837</c:v>
                  </c:pt>
                  <c:pt idx="4434">
                    <c:v>206849</c:v>
                  </c:pt>
                  <c:pt idx="4435">
                    <c:v>206857</c:v>
                  </c:pt>
                  <c:pt idx="4436">
                    <c:v>206890</c:v>
                  </c:pt>
                  <c:pt idx="4437">
                    <c:v>206898</c:v>
                  </c:pt>
                  <c:pt idx="4438">
                    <c:v>206923</c:v>
                  </c:pt>
                  <c:pt idx="4439">
                    <c:v>206931</c:v>
                  </c:pt>
                  <c:pt idx="4440">
                    <c:v>206936</c:v>
                  </c:pt>
                  <c:pt idx="4441">
                    <c:v>206947</c:v>
                  </c:pt>
                  <c:pt idx="4442">
                    <c:v>206956</c:v>
                  </c:pt>
                  <c:pt idx="4443">
                    <c:v>206960</c:v>
                  </c:pt>
                  <c:pt idx="4444">
                    <c:v>206965</c:v>
                  </c:pt>
                  <c:pt idx="4445">
                    <c:v>206968</c:v>
                  </c:pt>
                  <c:pt idx="4446">
                    <c:v>206969</c:v>
                  </c:pt>
                  <c:pt idx="4447">
                    <c:v>206973</c:v>
                  </c:pt>
                  <c:pt idx="4448">
                    <c:v>206989</c:v>
                  </c:pt>
                  <c:pt idx="4449">
                    <c:v>207007</c:v>
                  </c:pt>
                  <c:pt idx="4450">
                    <c:v>207011</c:v>
                  </c:pt>
                  <c:pt idx="4451">
                    <c:v>207012</c:v>
                  </c:pt>
                  <c:pt idx="4452">
                    <c:v>207056</c:v>
                  </c:pt>
                  <c:pt idx="4453">
                    <c:v>207102</c:v>
                  </c:pt>
                  <c:pt idx="4454">
                    <c:v>207110</c:v>
                  </c:pt>
                  <c:pt idx="4455">
                    <c:v>207118</c:v>
                  </c:pt>
                  <c:pt idx="4456">
                    <c:v>207121</c:v>
                  </c:pt>
                  <c:pt idx="4457">
                    <c:v>207122</c:v>
                  </c:pt>
                  <c:pt idx="4458">
                    <c:v>207126</c:v>
                  </c:pt>
                  <c:pt idx="4459">
                    <c:v>207137</c:v>
                  </c:pt>
                  <c:pt idx="4460">
                    <c:v>207146</c:v>
                  </c:pt>
                  <c:pt idx="4461">
                    <c:v>207152</c:v>
                  </c:pt>
                  <c:pt idx="4462">
                    <c:v>207161</c:v>
                  </c:pt>
                  <c:pt idx="4463">
                    <c:v>207166</c:v>
                  </c:pt>
                  <c:pt idx="4464">
                    <c:v>207187</c:v>
                  </c:pt>
                  <c:pt idx="4465">
                    <c:v>207189</c:v>
                  </c:pt>
                  <c:pt idx="4466">
                    <c:v>207191</c:v>
                  </c:pt>
                  <c:pt idx="4467">
                    <c:v>207209</c:v>
                  </c:pt>
                  <c:pt idx="4468">
                    <c:v>207221</c:v>
                  </c:pt>
                  <c:pt idx="4469">
                    <c:v>207222</c:v>
                  </c:pt>
                  <c:pt idx="4470">
                    <c:v>207224</c:v>
                  </c:pt>
                  <c:pt idx="4471">
                    <c:v>207225</c:v>
                  </c:pt>
                  <c:pt idx="4472">
                    <c:v>207226</c:v>
                  </c:pt>
                  <c:pt idx="4473">
                    <c:v>207229</c:v>
                  </c:pt>
                  <c:pt idx="4474">
                    <c:v>207237</c:v>
                  </c:pt>
                  <c:pt idx="4475">
                    <c:v>207248</c:v>
                  </c:pt>
                  <c:pt idx="4476">
                    <c:v>207249</c:v>
                  </c:pt>
                  <c:pt idx="4477">
                    <c:v>207262</c:v>
                  </c:pt>
                  <c:pt idx="4478">
                    <c:v>207264</c:v>
                  </c:pt>
                  <c:pt idx="4479">
                    <c:v>207277</c:v>
                  </c:pt>
                  <c:pt idx="4480">
                    <c:v>207284</c:v>
                  </c:pt>
                  <c:pt idx="4481">
                    <c:v>207291</c:v>
                  </c:pt>
                  <c:pt idx="4482">
                    <c:v>207294</c:v>
                  </c:pt>
                  <c:pt idx="4483">
                    <c:v>207306</c:v>
                  </c:pt>
                  <c:pt idx="4484">
                    <c:v>207313</c:v>
                  </c:pt>
                  <c:pt idx="4485">
                    <c:v>207327</c:v>
                  </c:pt>
                  <c:pt idx="4486">
                    <c:v>207337</c:v>
                  </c:pt>
                  <c:pt idx="4487">
                    <c:v>207351</c:v>
                  </c:pt>
                  <c:pt idx="4488">
                    <c:v>207360</c:v>
                  </c:pt>
                  <c:pt idx="4489">
                    <c:v>207368</c:v>
                  </c:pt>
                  <c:pt idx="4490">
                    <c:v>207370</c:v>
                  </c:pt>
                  <c:pt idx="4491">
                    <c:v>207393</c:v>
                  </c:pt>
                  <c:pt idx="4492">
                    <c:v>207395</c:v>
                  </c:pt>
                  <c:pt idx="4493">
                    <c:v>207403</c:v>
                  </c:pt>
                  <c:pt idx="4494">
                    <c:v>207409</c:v>
                  </c:pt>
                  <c:pt idx="4495">
                    <c:v>207419</c:v>
                  </c:pt>
                  <c:pt idx="4496">
                    <c:v>207422</c:v>
                  </c:pt>
                  <c:pt idx="4497">
                    <c:v>207436</c:v>
                  </c:pt>
                  <c:pt idx="4498">
                    <c:v>207459</c:v>
                  </c:pt>
                  <c:pt idx="4499">
                    <c:v>207473</c:v>
                  </c:pt>
                  <c:pt idx="4500">
                    <c:v>207484</c:v>
                  </c:pt>
                  <c:pt idx="4501">
                    <c:v>207492</c:v>
                  </c:pt>
                  <c:pt idx="4502">
                    <c:v>207509</c:v>
                  </c:pt>
                  <c:pt idx="4503">
                    <c:v>207510</c:v>
                  </c:pt>
                  <c:pt idx="4504">
                    <c:v>207524</c:v>
                  </c:pt>
                  <c:pt idx="4505">
                    <c:v>207530</c:v>
                  </c:pt>
                  <c:pt idx="4506">
                    <c:v>207538</c:v>
                  </c:pt>
                  <c:pt idx="4507">
                    <c:v>207544</c:v>
                  </c:pt>
                  <c:pt idx="4508">
                    <c:v>207548</c:v>
                  </c:pt>
                  <c:pt idx="4509">
                    <c:v>207552</c:v>
                  </c:pt>
                  <c:pt idx="4510">
                    <c:v>207553</c:v>
                  </c:pt>
                  <c:pt idx="4511">
                    <c:v>207561</c:v>
                  </c:pt>
                  <c:pt idx="4512">
                    <c:v>207569</c:v>
                  </c:pt>
                  <c:pt idx="4513">
                    <c:v>207574</c:v>
                  </c:pt>
                  <c:pt idx="4514">
                    <c:v>207584</c:v>
                  </c:pt>
                  <c:pt idx="4515">
                    <c:v>207604</c:v>
                  </c:pt>
                  <c:pt idx="4516">
                    <c:v>207646</c:v>
                  </c:pt>
                  <c:pt idx="4517">
                    <c:v>207648</c:v>
                  </c:pt>
                  <c:pt idx="4518">
                    <c:v>207650</c:v>
                  </c:pt>
                  <c:pt idx="4519">
                    <c:v>207667</c:v>
                  </c:pt>
                  <c:pt idx="4520">
                    <c:v>207675</c:v>
                  </c:pt>
                  <c:pt idx="4521">
                    <c:v>207682</c:v>
                  </c:pt>
                  <c:pt idx="4522">
                    <c:v>207689</c:v>
                  </c:pt>
                  <c:pt idx="4523">
                    <c:v>207697</c:v>
                  </c:pt>
                  <c:pt idx="4524">
                    <c:v>207726</c:v>
                  </c:pt>
                  <c:pt idx="4525">
                    <c:v>207737</c:v>
                  </c:pt>
                  <c:pt idx="4526">
                    <c:v>207738</c:v>
                  </c:pt>
                  <c:pt idx="4527">
                    <c:v>207744</c:v>
                  </c:pt>
                  <c:pt idx="4528">
                    <c:v>207752</c:v>
                  </c:pt>
                  <c:pt idx="4529">
                    <c:v>207758</c:v>
                  </c:pt>
                  <c:pt idx="4530">
                    <c:v>207765</c:v>
                  </c:pt>
                  <c:pt idx="4531">
                    <c:v>207772</c:v>
                  </c:pt>
                  <c:pt idx="4532">
                    <c:v>207788</c:v>
                  </c:pt>
                  <c:pt idx="4533">
                    <c:v>207792</c:v>
                  </c:pt>
                  <c:pt idx="4534">
                    <c:v>207806</c:v>
                  </c:pt>
                  <c:pt idx="4535">
                    <c:v>207813</c:v>
                  </c:pt>
                  <c:pt idx="4536">
                    <c:v>207823</c:v>
                  </c:pt>
                  <c:pt idx="4537">
                    <c:v>207837</c:v>
                  </c:pt>
                  <c:pt idx="4538">
                    <c:v>207839</c:v>
                  </c:pt>
                  <c:pt idx="4539">
                    <c:v>207851</c:v>
                  </c:pt>
                  <c:pt idx="4540">
                    <c:v>207855</c:v>
                  </c:pt>
                  <c:pt idx="4541">
                    <c:v>207857</c:v>
                  </c:pt>
                  <c:pt idx="4542">
                    <c:v>207870</c:v>
                  </c:pt>
                  <c:pt idx="4543">
                    <c:v>207890</c:v>
                  </c:pt>
                  <c:pt idx="4544">
                    <c:v>207891</c:v>
                  </c:pt>
                  <c:pt idx="4545">
                    <c:v>207914</c:v>
                  </c:pt>
                  <c:pt idx="4546">
                    <c:v>207923</c:v>
                  </c:pt>
                  <c:pt idx="4547">
                    <c:v>207930</c:v>
                  </c:pt>
                  <c:pt idx="4548">
                    <c:v>207932</c:v>
                  </c:pt>
                  <c:pt idx="4549">
                    <c:v>207988</c:v>
                  </c:pt>
                  <c:pt idx="4550">
                    <c:v>207995</c:v>
                  </c:pt>
                  <c:pt idx="4551">
                    <c:v>207997</c:v>
                  </c:pt>
                  <c:pt idx="4552">
                    <c:v>208002</c:v>
                  </c:pt>
                  <c:pt idx="4553">
                    <c:v>208003</c:v>
                  </c:pt>
                  <c:pt idx="4554">
                    <c:v>208004</c:v>
                  </c:pt>
                  <c:pt idx="4555">
                    <c:v>208009</c:v>
                  </c:pt>
                  <c:pt idx="4556">
                    <c:v>208016</c:v>
                  </c:pt>
                  <c:pt idx="4557">
                    <c:v>208020</c:v>
                  </c:pt>
                  <c:pt idx="4558">
                    <c:v>208024</c:v>
                  </c:pt>
                  <c:pt idx="4559">
                    <c:v>208028</c:v>
                  </c:pt>
                  <c:pt idx="4560">
                    <c:v>208030</c:v>
                  </c:pt>
                  <c:pt idx="4561">
                    <c:v>208041</c:v>
                  </c:pt>
                  <c:pt idx="4562">
                    <c:v>208042</c:v>
                  </c:pt>
                  <c:pt idx="4563">
                    <c:v>208058</c:v>
                  </c:pt>
                  <c:pt idx="4564">
                    <c:v>208070</c:v>
                  </c:pt>
                  <c:pt idx="4565">
                    <c:v>208073</c:v>
                  </c:pt>
                  <c:pt idx="4566">
                    <c:v>208085</c:v>
                  </c:pt>
                  <c:pt idx="4567">
                    <c:v>208096</c:v>
                  </c:pt>
                  <c:pt idx="4568">
                    <c:v>208098</c:v>
                  </c:pt>
                  <c:pt idx="4569">
                    <c:v>208100</c:v>
                  </c:pt>
                  <c:pt idx="4570">
                    <c:v>208110</c:v>
                  </c:pt>
                  <c:pt idx="4571">
                    <c:v>208113</c:v>
                  </c:pt>
                  <c:pt idx="4572">
                    <c:v>208115</c:v>
                  </c:pt>
                  <c:pt idx="4573">
                    <c:v>208139</c:v>
                  </c:pt>
                  <c:pt idx="4574">
                    <c:v>208159</c:v>
                  </c:pt>
                  <c:pt idx="4575">
                    <c:v>208167</c:v>
                  </c:pt>
                  <c:pt idx="4576">
                    <c:v>208184</c:v>
                  </c:pt>
                  <c:pt idx="4577">
                    <c:v>208193</c:v>
                  </c:pt>
                  <c:pt idx="4578">
                    <c:v>208200</c:v>
                  </c:pt>
                  <c:pt idx="4579">
                    <c:v>208214</c:v>
                  </c:pt>
                  <c:pt idx="4580">
                    <c:v>208220</c:v>
                  </c:pt>
                  <c:pt idx="4581">
                    <c:v>208228</c:v>
                  </c:pt>
                  <c:pt idx="4582">
                    <c:v>208231</c:v>
                  </c:pt>
                  <c:pt idx="4583">
                    <c:v>208241</c:v>
                  </c:pt>
                  <c:pt idx="4584">
                    <c:v>208245</c:v>
                  </c:pt>
                  <c:pt idx="4585">
                    <c:v>208248</c:v>
                  </c:pt>
                  <c:pt idx="4586">
                    <c:v>208266</c:v>
                  </c:pt>
                  <c:pt idx="4587">
                    <c:v>208268</c:v>
                  </c:pt>
                  <c:pt idx="4588">
                    <c:v>208276</c:v>
                  </c:pt>
                  <c:pt idx="4589">
                    <c:v>208281</c:v>
                  </c:pt>
                  <c:pt idx="4590">
                    <c:v>208288</c:v>
                  </c:pt>
                  <c:pt idx="4591">
                    <c:v>208295</c:v>
                  </c:pt>
                  <c:pt idx="4592">
                    <c:v>208300</c:v>
                  </c:pt>
                  <c:pt idx="4593">
                    <c:v>208308</c:v>
                  </c:pt>
                  <c:pt idx="4594">
                    <c:v>208336</c:v>
                  </c:pt>
                  <c:pt idx="4595">
                    <c:v>208345</c:v>
                  </c:pt>
                  <c:pt idx="4596">
                    <c:v>208352</c:v>
                  </c:pt>
                  <c:pt idx="4597">
                    <c:v>208370</c:v>
                  </c:pt>
                  <c:pt idx="4598">
                    <c:v>208394</c:v>
                  </c:pt>
                  <c:pt idx="4599">
                    <c:v>208423</c:v>
                  </c:pt>
                  <c:pt idx="4600">
                    <c:v>208424</c:v>
                  </c:pt>
                  <c:pt idx="4601">
                    <c:v>208434</c:v>
                  </c:pt>
                  <c:pt idx="4602">
                    <c:v>208448</c:v>
                  </c:pt>
                  <c:pt idx="4603">
                    <c:v>208450</c:v>
                  </c:pt>
                  <c:pt idx="4604">
                    <c:v>208459</c:v>
                  </c:pt>
                  <c:pt idx="4605">
                    <c:v>208468</c:v>
                  </c:pt>
                  <c:pt idx="4606">
                    <c:v>208475</c:v>
                  </c:pt>
                  <c:pt idx="4607">
                    <c:v>208496</c:v>
                  </c:pt>
                  <c:pt idx="4608">
                    <c:v>208499</c:v>
                  </c:pt>
                  <c:pt idx="4609">
                    <c:v>208514</c:v>
                  </c:pt>
                  <c:pt idx="4610">
                    <c:v>208521</c:v>
                  </c:pt>
                  <c:pt idx="4611">
                    <c:v>208536</c:v>
                  </c:pt>
                  <c:pt idx="4612">
                    <c:v>208551</c:v>
                  </c:pt>
                  <c:pt idx="4613">
                    <c:v>208560</c:v>
                  </c:pt>
                  <c:pt idx="4614">
                    <c:v>208562</c:v>
                  </c:pt>
                  <c:pt idx="4615">
                    <c:v>208575</c:v>
                  </c:pt>
                  <c:pt idx="4616">
                    <c:v>208581</c:v>
                  </c:pt>
                  <c:pt idx="4617">
                    <c:v>208587</c:v>
                  </c:pt>
                  <c:pt idx="4618">
                    <c:v>208589</c:v>
                  </c:pt>
                  <c:pt idx="4619">
                    <c:v>208613</c:v>
                  </c:pt>
                  <c:pt idx="4620">
                    <c:v>208624</c:v>
                  </c:pt>
                  <c:pt idx="4621">
                    <c:v>208635</c:v>
                  </c:pt>
                  <c:pt idx="4622">
                    <c:v>208640</c:v>
                  </c:pt>
                  <c:pt idx="4623">
                    <c:v>208646</c:v>
                  </c:pt>
                  <c:pt idx="4624">
                    <c:v>208664</c:v>
                  </c:pt>
                  <c:pt idx="4625">
                    <c:v>208666</c:v>
                  </c:pt>
                  <c:pt idx="4626">
                    <c:v>208679</c:v>
                  </c:pt>
                  <c:pt idx="4627">
                    <c:v>208680</c:v>
                  </c:pt>
                  <c:pt idx="4628">
                    <c:v>208713</c:v>
                  </c:pt>
                  <c:pt idx="4629">
                    <c:v>208724</c:v>
                  </c:pt>
                  <c:pt idx="4630">
                    <c:v>208744</c:v>
                  </c:pt>
                  <c:pt idx="4631">
                    <c:v>208745</c:v>
                  </c:pt>
                  <c:pt idx="4632">
                    <c:v>208755</c:v>
                  </c:pt>
                  <c:pt idx="4633">
                    <c:v>208756</c:v>
                  </c:pt>
                  <c:pt idx="4634">
                    <c:v>208759</c:v>
                  </c:pt>
                  <c:pt idx="4635">
                    <c:v>208762</c:v>
                  </c:pt>
                  <c:pt idx="4636">
                    <c:v>208764</c:v>
                  </c:pt>
                  <c:pt idx="4637">
                    <c:v>208776</c:v>
                  </c:pt>
                  <c:pt idx="4638">
                    <c:v>208778</c:v>
                  </c:pt>
                  <c:pt idx="4639">
                    <c:v>208782</c:v>
                  </c:pt>
                  <c:pt idx="4640">
                    <c:v>208786</c:v>
                  </c:pt>
                  <c:pt idx="4641">
                    <c:v>208791</c:v>
                  </c:pt>
                  <c:pt idx="4642">
                    <c:v>208793</c:v>
                  </c:pt>
                  <c:pt idx="4643">
                    <c:v>208796</c:v>
                  </c:pt>
                  <c:pt idx="4644">
                    <c:v>208803</c:v>
                  </c:pt>
                  <c:pt idx="4645">
                    <c:v>208805</c:v>
                  </c:pt>
                  <c:pt idx="4646">
                    <c:v>208816</c:v>
                  </c:pt>
                  <c:pt idx="4647">
                    <c:v>208817</c:v>
                  </c:pt>
                  <c:pt idx="4648">
                    <c:v>208826</c:v>
                  </c:pt>
                  <c:pt idx="4649">
                    <c:v>208834</c:v>
                  </c:pt>
                  <c:pt idx="4650">
                    <c:v>208839</c:v>
                  </c:pt>
                  <c:pt idx="4651">
                    <c:v>208848</c:v>
                  </c:pt>
                  <c:pt idx="4652">
                    <c:v>208857</c:v>
                  </c:pt>
                  <c:pt idx="4653">
                    <c:v>208863</c:v>
                  </c:pt>
                  <c:pt idx="4654">
                    <c:v>208869</c:v>
                  </c:pt>
                  <c:pt idx="4655">
                    <c:v>208876</c:v>
                  </c:pt>
                  <c:pt idx="4656">
                    <c:v>208878</c:v>
                  </c:pt>
                  <c:pt idx="4657">
                    <c:v>208884</c:v>
                  </c:pt>
                  <c:pt idx="4658">
                    <c:v>208908</c:v>
                  </c:pt>
                  <c:pt idx="4659">
                    <c:v>208921</c:v>
                  </c:pt>
                  <c:pt idx="4660">
                    <c:v>208924</c:v>
                  </c:pt>
                  <c:pt idx="4661">
                    <c:v>208925</c:v>
                  </c:pt>
                  <c:pt idx="4662">
                    <c:v>208931</c:v>
                  </c:pt>
                  <c:pt idx="4663">
                    <c:v>208947</c:v>
                  </c:pt>
                  <c:pt idx="4664">
                    <c:v>208953</c:v>
                  </c:pt>
                  <c:pt idx="4665">
                    <c:v>208965</c:v>
                  </c:pt>
                  <c:pt idx="4666">
                    <c:v>208968</c:v>
                  </c:pt>
                  <c:pt idx="4667">
                    <c:v>208995</c:v>
                  </c:pt>
                  <c:pt idx="4668">
                    <c:v>209001</c:v>
                  </c:pt>
                  <c:pt idx="4669">
                    <c:v>209005</c:v>
                  </c:pt>
                  <c:pt idx="4670">
                    <c:v>209007</c:v>
                  </c:pt>
                  <c:pt idx="4671">
                    <c:v>209011</c:v>
                  </c:pt>
                  <c:pt idx="4672">
                    <c:v>209021</c:v>
                  </c:pt>
                  <c:pt idx="4673">
                    <c:v>209022</c:v>
                  </c:pt>
                  <c:pt idx="4674">
                    <c:v>209049</c:v>
                  </c:pt>
                  <c:pt idx="4675">
                    <c:v>209051</c:v>
                  </c:pt>
                  <c:pt idx="4676">
                    <c:v>209080</c:v>
                  </c:pt>
                  <c:pt idx="4677">
                    <c:v>209088</c:v>
                  </c:pt>
                  <c:pt idx="4678">
                    <c:v>209095</c:v>
                  </c:pt>
                  <c:pt idx="4679">
                    <c:v>209098</c:v>
                  </c:pt>
                  <c:pt idx="4680">
                    <c:v>209102</c:v>
                  </c:pt>
                  <c:pt idx="4681">
                    <c:v>209117</c:v>
                  </c:pt>
                  <c:pt idx="4682">
                    <c:v>209133</c:v>
                  </c:pt>
                  <c:pt idx="4683">
                    <c:v>209134</c:v>
                  </c:pt>
                  <c:pt idx="4684">
                    <c:v>209141</c:v>
                  </c:pt>
                  <c:pt idx="4685">
                    <c:v>209143</c:v>
                  </c:pt>
                  <c:pt idx="4686">
                    <c:v>209151</c:v>
                  </c:pt>
                  <c:pt idx="4687">
                    <c:v>209153</c:v>
                  </c:pt>
                  <c:pt idx="4688">
                    <c:v>209174</c:v>
                  </c:pt>
                  <c:pt idx="4689">
                    <c:v>209179</c:v>
                  </c:pt>
                  <c:pt idx="4690">
                    <c:v>209180</c:v>
                  </c:pt>
                  <c:pt idx="4691">
                    <c:v>209192</c:v>
                  </c:pt>
                  <c:pt idx="4692">
                    <c:v>209195</c:v>
                  </c:pt>
                  <c:pt idx="4693">
                    <c:v>209196</c:v>
                  </c:pt>
                  <c:pt idx="4694">
                    <c:v>209197</c:v>
                  </c:pt>
                  <c:pt idx="4695">
                    <c:v>209198</c:v>
                  </c:pt>
                  <c:pt idx="4696">
                    <c:v>209221</c:v>
                  </c:pt>
                  <c:pt idx="4697">
                    <c:v>209235</c:v>
                  </c:pt>
                  <c:pt idx="4698">
                    <c:v>209237</c:v>
                  </c:pt>
                  <c:pt idx="4699">
                    <c:v>209239</c:v>
                  </c:pt>
                  <c:pt idx="4700">
                    <c:v>209243</c:v>
                  </c:pt>
                  <c:pt idx="4701">
                    <c:v>209244</c:v>
                  </c:pt>
                  <c:pt idx="4702">
                    <c:v>209264</c:v>
                  </c:pt>
                  <c:pt idx="4703">
                    <c:v>209267</c:v>
                  </c:pt>
                  <c:pt idx="4704">
                    <c:v>209268</c:v>
                  </c:pt>
                  <c:pt idx="4705">
                    <c:v>209284</c:v>
                  </c:pt>
                  <c:pt idx="4706">
                    <c:v>209286</c:v>
                  </c:pt>
                  <c:pt idx="4707">
                    <c:v>209287</c:v>
                  </c:pt>
                  <c:pt idx="4708">
                    <c:v>209293</c:v>
                  </c:pt>
                  <c:pt idx="4709">
                    <c:v>209308</c:v>
                  </c:pt>
                  <c:pt idx="4710">
                    <c:v>209311</c:v>
                  </c:pt>
                  <c:pt idx="4711">
                    <c:v>209313</c:v>
                  </c:pt>
                  <c:pt idx="4712">
                    <c:v>209315</c:v>
                  </c:pt>
                  <c:pt idx="4713">
                    <c:v>209321</c:v>
                  </c:pt>
                  <c:pt idx="4714">
                    <c:v>209326</c:v>
                  </c:pt>
                  <c:pt idx="4715">
                    <c:v>209332</c:v>
                  </c:pt>
                  <c:pt idx="4716">
                    <c:v>209342</c:v>
                  </c:pt>
                  <c:pt idx="4717">
                    <c:v>209349</c:v>
                  </c:pt>
                  <c:pt idx="4718">
                    <c:v>209361</c:v>
                  </c:pt>
                  <c:pt idx="4719">
                    <c:v>209368</c:v>
                  </c:pt>
                  <c:pt idx="4720">
                    <c:v>209369</c:v>
                  </c:pt>
                  <c:pt idx="4721">
                    <c:v>209371</c:v>
                  </c:pt>
                  <c:pt idx="4722">
                    <c:v>209373</c:v>
                  </c:pt>
                  <c:pt idx="4723">
                    <c:v>209374</c:v>
                  </c:pt>
                  <c:pt idx="4724">
                    <c:v>209376</c:v>
                  </c:pt>
                  <c:pt idx="4725">
                    <c:v>209385</c:v>
                  </c:pt>
                  <c:pt idx="4726">
                    <c:v>209394</c:v>
                  </c:pt>
                  <c:pt idx="4727">
                    <c:v>209400</c:v>
                  </c:pt>
                  <c:pt idx="4728">
                    <c:v>209410</c:v>
                  </c:pt>
                  <c:pt idx="4729">
                    <c:v>209424</c:v>
                  </c:pt>
                  <c:pt idx="4730">
                    <c:v>209445</c:v>
                  </c:pt>
                  <c:pt idx="4731">
                    <c:v>209447</c:v>
                  </c:pt>
                  <c:pt idx="4732">
                    <c:v>209471</c:v>
                  </c:pt>
                  <c:pt idx="4733">
                    <c:v>209496</c:v>
                  </c:pt>
                  <c:pt idx="4734">
                    <c:v>209498</c:v>
                  </c:pt>
                  <c:pt idx="4735">
                    <c:v>209501</c:v>
                  </c:pt>
                  <c:pt idx="4736">
                    <c:v>209508</c:v>
                  </c:pt>
                  <c:pt idx="4737">
                    <c:v>209520</c:v>
                  </c:pt>
                  <c:pt idx="4738">
                    <c:v>209537</c:v>
                  </c:pt>
                  <c:pt idx="4739">
                    <c:v>209542</c:v>
                  </c:pt>
                  <c:pt idx="4740">
                    <c:v>209549</c:v>
                  </c:pt>
                  <c:pt idx="4741">
                    <c:v>209571</c:v>
                  </c:pt>
                  <c:pt idx="4742">
                    <c:v>209580</c:v>
                  </c:pt>
                  <c:pt idx="4743">
                    <c:v>209585</c:v>
                  </c:pt>
                  <c:pt idx="4744">
                    <c:v>209600</c:v>
                  </c:pt>
                  <c:pt idx="4745">
                    <c:v>209620</c:v>
                  </c:pt>
                  <c:pt idx="4746">
                    <c:v>209622</c:v>
                  </c:pt>
                  <c:pt idx="4747">
                    <c:v>209624</c:v>
                  </c:pt>
                  <c:pt idx="4748">
                    <c:v>209638</c:v>
                  </c:pt>
                  <c:pt idx="4749">
                    <c:v>209641</c:v>
                  </c:pt>
                  <c:pt idx="4750">
                    <c:v>209654</c:v>
                  </c:pt>
                  <c:pt idx="4751">
                    <c:v>209674</c:v>
                  </c:pt>
                  <c:pt idx="4752">
                    <c:v>209679</c:v>
                  </c:pt>
                  <c:pt idx="4753">
                    <c:v>209683</c:v>
                  </c:pt>
                  <c:pt idx="4754">
                    <c:v>209687</c:v>
                  </c:pt>
                  <c:pt idx="4755">
                    <c:v>209692</c:v>
                  </c:pt>
                  <c:pt idx="4756">
                    <c:v>209711</c:v>
                  </c:pt>
                  <c:pt idx="4757">
                    <c:v>209712</c:v>
                  </c:pt>
                  <c:pt idx="4758">
                    <c:v>209718</c:v>
                  </c:pt>
                  <c:pt idx="4759">
                    <c:v>209726</c:v>
                  </c:pt>
                  <c:pt idx="4760">
                    <c:v>209746</c:v>
                  </c:pt>
                  <c:pt idx="4761">
                    <c:v>209747</c:v>
                  </c:pt>
                  <c:pt idx="4762">
                    <c:v>209753</c:v>
                  </c:pt>
                  <c:pt idx="4763">
                    <c:v>209760</c:v>
                  </c:pt>
                  <c:pt idx="4764">
                    <c:v>209762</c:v>
                  </c:pt>
                  <c:pt idx="4765">
                    <c:v>209790</c:v>
                  </c:pt>
                  <c:pt idx="4766">
                    <c:v>209804</c:v>
                  </c:pt>
                  <c:pt idx="4767">
                    <c:v>209816</c:v>
                  </c:pt>
                  <c:pt idx="4768">
                    <c:v>209818</c:v>
                  </c:pt>
                  <c:pt idx="4769">
                    <c:v>209820</c:v>
                  </c:pt>
                  <c:pt idx="4770">
                    <c:v>209828</c:v>
                  </c:pt>
                  <c:pt idx="4771">
                    <c:v>209839</c:v>
                  </c:pt>
                  <c:pt idx="4772">
                    <c:v>209849</c:v>
                  </c:pt>
                  <c:pt idx="4773">
                    <c:v>209854</c:v>
                  </c:pt>
                  <c:pt idx="4774">
                    <c:v>209868</c:v>
                  </c:pt>
                  <c:pt idx="4775">
                    <c:v>209872</c:v>
                  </c:pt>
                  <c:pt idx="4776">
                    <c:v>209873</c:v>
                  </c:pt>
                  <c:pt idx="4777">
                    <c:v>209879</c:v>
                  </c:pt>
                  <c:pt idx="4778">
                    <c:v>209884</c:v>
                  </c:pt>
                  <c:pt idx="4779">
                    <c:v>209892</c:v>
                  </c:pt>
                  <c:pt idx="4780">
                    <c:v>209904</c:v>
                  </c:pt>
                  <c:pt idx="4781">
                    <c:v>209906</c:v>
                  </c:pt>
                  <c:pt idx="4782">
                    <c:v>209921</c:v>
                  </c:pt>
                  <c:pt idx="4783">
                    <c:v>209923</c:v>
                  </c:pt>
                  <c:pt idx="4784">
                    <c:v>209955</c:v>
                  </c:pt>
                  <c:pt idx="4785">
                    <c:v>209962</c:v>
                  </c:pt>
                  <c:pt idx="4786">
                    <c:v>209970</c:v>
                  </c:pt>
                  <c:pt idx="4787">
                    <c:v>209973</c:v>
                  </c:pt>
                  <c:pt idx="4788">
                    <c:v>209985</c:v>
                  </c:pt>
                  <c:pt idx="4789">
                    <c:v>209995</c:v>
                  </c:pt>
                  <c:pt idx="4790">
                    <c:v>210008</c:v>
                  </c:pt>
                  <c:pt idx="4791">
                    <c:v>210009</c:v>
                  </c:pt>
                  <c:pt idx="4792">
                    <c:v>210038</c:v>
                  </c:pt>
                  <c:pt idx="4793">
                    <c:v>210049</c:v>
                  </c:pt>
                  <c:pt idx="4794">
                    <c:v>210104</c:v>
                  </c:pt>
                  <c:pt idx="4795">
                    <c:v>210115</c:v>
                  </c:pt>
                  <c:pt idx="4796">
                    <c:v>210153</c:v>
                  </c:pt>
                  <c:pt idx="4797">
                    <c:v>210173</c:v>
                  </c:pt>
                  <c:pt idx="4798">
                    <c:v>210184</c:v>
                  </c:pt>
                  <c:pt idx="4799">
                    <c:v>210199</c:v>
                  </c:pt>
                  <c:pt idx="4800">
                    <c:v>210209</c:v>
                  </c:pt>
                  <c:pt idx="4801">
                    <c:v>210223</c:v>
                  </c:pt>
                  <c:pt idx="4802">
                    <c:v>210246</c:v>
                  </c:pt>
                  <c:pt idx="4803">
                    <c:v>210254</c:v>
                  </c:pt>
                  <c:pt idx="4804">
                    <c:v>210270</c:v>
                  </c:pt>
                  <c:pt idx="4805">
                    <c:v>210274</c:v>
                  </c:pt>
                  <c:pt idx="4806">
                    <c:v>210297</c:v>
                  </c:pt>
                  <c:pt idx="4807">
                    <c:v>210300</c:v>
                  </c:pt>
                  <c:pt idx="4808">
                    <c:v>210301</c:v>
                  </c:pt>
                  <c:pt idx="4809">
                    <c:v>210303</c:v>
                  </c:pt>
                  <c:pt idx="4810">
                    <c:v>210324</c:v>
                  </c:pt>
                  <c:pt idx="4811">
                    <c:v>210368</c:v>
                  </c:pt>
                  <c:pt idx="4812">
                    <c:v>210369</c:v>
                  </c:pt>
                  <c:pt idx="4813">
                    <c:v>210393</c:v>
                  </c:pt>
                  <c:pt idx="4814">
                    <c:v>210397</c:v>
                  </c:pt>
                  <c:pt idx="4815">
                    <c:v>210410</c:v>
                  </c:pt>
                  <c:pt idx="4816">
                    <c:v>210420</c:v>
                  </c:pt>
                  <c:pt idx="4817">
                    <c:v>210436</c:v>
                  </c:pt>
                  <c:pt idx="4818">
                    <c:v>210441</c:v>
                  </c:pt>
                  <c:pt idx="4819">
                    <c:v>210445</c:v>
                  </c:pt>
                  <c:pt idx="4820">
                    <c:v>210446</c:v>
                  </c:pt>
                  <c:pt idx="4821">
                    <c:v>210453</c:v>
                  </c:pt>
                  <c:pt idx="4822">
                    <c:v>210478</c:v>
                  </c:pt>
                  <c:pt idx="4823">
                    <c:v>210490</c:v>
                  </c:pt>
                  <c:pt idx="4824">
                    <c:v>210491</c:v>
                  </c:pt>
                  <c:pt idx="4825">
                    <c:v>210501</c:v>
                  </c:pt>
                  <c:pt idx="4826">
                    <c:v>210509</c:v>
                  </c:pt>
                  <c:pt idx="4827">
                    <c:v>210539</c:v>
                  </c:pt>
                  <c:pt idx="4828">
                    <c:v>210543</c:v>
                  </c:pt>
                  <c:pt idx="4829">
                    <c:v>210552</c:v>
                  </c:pt>
                  <c:pt idx="4830">
                    <c:v>210560</c:v>
                  </c:pt>
                  <c:pt idx="4831">
                    <c:v>210566</c:v>
                  </c:pt>
                  <c:pt idx="4832">
                    <c:v>210572</c:v>
                  </c:pt>
                  <c:pt idx="4833">
                    <c:v>210592</c:v>
                  </c:pt>
                  <c:pt idx="4834">
                    <c:v>210603</c:v>
                  </c:pt>
                  <c:pt idx="4835">
                    <c:v>210608</c:v>
                  </c:pt>
                  <c:pt idx="4836">
                    <c:v>210617</c:v>
                  </c:pt>
                  <c:pt idx="4837">
                    <c:v>210618</c:v>
                  </c:pt>
                  <c:pt idx="4838">
                    <c:v>210621</c:v>
                  </c:pt>
                  <c:pt idx="4839">
                    <c:v>210627</c:v>
                  </c:pt>
                  <c:pt idx="4840">
                    <c:v>210640</c:v>
                  </c:pt>
                  <c:pt idx="4841">
                    <c:v>210644</c:v>
                  </c:pt>
                  <c:pt idx="4842">
                    <c:v>210646</c:v>
                  </c:pt>
                  <c:pt idx="4843">
                    <c:v>210655</c:v>
                  </c:pt>
                  <c:pt idx="4844">
                    <c:v>210656</c:v>
                  </c:pt>
                  <c:pt idx="4845">
                    <c:v>210668</c:v>
                  </c:pt>
                  <c:pt idx="4846">
                    <c:v>210675</c:v>
                  </c:pt>
                  <c:pt idx="4847">
                    <c:v>210696</c:v>
                  </c:pt>
                  <c:pt idx="4848">
                    <c:v>210709</c:v>
                  </c:pt>
                  <c:pt idx="4849">
                    <c:v>210710</c:v>
                  </c:pt>
                  <c:pt idx="4850">
                    <c:v>210711</c:v>
                  </c:pt>
                  <c:pt idx="4851">
                    <c:v>210723</c:v>
                  </c:pt>
                  <c:pt idx="4852">
                    <c:v>210734</c:v>
                  </c:pt>
                  <c:pt idx="4853">
                    <c:v>210744</c:v>
                  </c:pt>
                  <c:pt idx="4854">
                    <c:v>210747</c:v>
                  </c:pt>
                  <c:pt idx="4855">
                    <c:v>210752</c:v>
                  </c:pt>
                  <c:pt idx="4856">
                    <c:v>210758</c:v>
                  </c:pt>
                  <c:pt idx="4857">
                    <c:v>210774</c:v>
                  </c:pt>
                  <c:pt idx="4858">
                    <c:v>210780</c:v>
                  </c:pt>
                  <c:pt idx="4859">
                    <c:v>210786</c:v>
                  </c:pt>
                  <c:pt idx="4860">
                    <c:v>210795</c:v>
                  </c:pt>
                  <c:pt idx="4861">
                    <c:v>210808</c:v>
                  </c:pt>
                  <c:pt idx="4862">
                    <c:v>210819</c:v>
                  </c:pt>
                  <c:pt idx="4863">
                    <c:v>210824</c:v>
                  </c:pt>
                  <c:pt idx="4864">
                    <c:v>210832</c:v>
                  </c:pt>
                  <c:pt idx="4865">
                    <c:v>210835</c:v>
                  </c:pt>
                  <c:pt idx="4866">
                    <c:v>210844</c:v>
                  </c:pt>
                  <c:pt idx="4867">
                    <c:v>210858</c:v>
                  </c:pt>
                  <c:pt idx="4868">
                    <c:v>210889</c:v>
                  </c:pt>
                  <c:pt idx="4869">
                    <c:v>210890</c:v>
                  </c:pt>
                  <c:pt idx="4870">
                    <c:v>210919</c:v>
                  </c:pt>
                  <c:pt idx="4871">
                    <c:v>210942</c:v>
                  </c:pt>
                  <c:pt idx="4872">
                    <c:v>210943</c:v>
                  </c:pt>
                  <c:pt idx="4873">
                    <c:v>210951</c:v>
                  </c:pt>
                  <c:pt idx="4874">
                    <c:v>210953</c:v>
                  </c:pt>
                  <c:pt idx="4875">
                    <c:v>210975</c:v>
                  </c:pt>
                  <c:pt idx="4876">
                    <c:v>210984</c:v>
                  </c:pt>
                  <c:pt idx="4877">
                    <c:v>211012</c:v>
                  </c:pt>
                  <c:pt idx="4878">
                    <c:v>211019</c:v>
                  </c:pt>
                  <c:pt idx="4879">
                    <c:v>211024</c:v>
                  </c:pt>
                  <c:pt idx="4880">
                    <c:v>211029</c:v>
                  </c:pt>
                  <c:pt idx="4881">
                    <c:v>211031</c:v>
                  </c:pt>
                  <c:pt idx="4882">
                    <c:v>211034</c:v>
                  </c:pt>
                  <c:pt idx="4883">
                    <c:v>211041</c:v>
                  </c:pt>
                  <c:pt idx="4884">
                    <c:v>211043</c:v>
                  </c:pt>
                  <c:pt idx="4885">
                    <c:v>211044</c:v>
                  </c:pt>
                  <c:pt idx="4886">
                    <c:v>211046</c:v>
                  </c:pt>
                  <c:pt idx="4887">
                    <c:v>211047</c:v>
                  </c:pt>
                  <c:pt idx="4888">
                    <c:v>211053</c:v>
                  </c:pt>
                  <c:pt idx="4889">
                    <c:v>211059</c:v>
                  </c:pt>
                  <c:pt idx="4890">
                    <c:v>211062</c:v>
                  </c:pt>
                  <c:pt idx="4891">
                    <c:v>211069</c:v>
                  </c:pt>
                  <c:pt idx="4892">
                    <c:v>211070</c:v>
                  </c:pt>
                  <c:pt idx="4893">
                    <c:v>211073</c:v>
                  </c:pt>
                  <c:pt idx="4894">
                    <c:v>211075</c:v>
                  </c:pt>
                  <c:pt idx="4895">
                    <c:v>211079</c:v>
                  </c:pt>
                  <c:pt idx="4896">
                    <c:v>211093</c:v>
                  </c:pt>
                  <c:pt idx="4897">
                    <c:v>211104</c:v>
                  </c:pt>
                  <c:pt idx="4898">
                    <c:v>211121</c:v>
                  </c:pt>
                  <c:pt idx="4899">
                    <c:v>211140</c:v>
                  </c:pt>
                  <c:pt idx="4900">
                    <c:v>211170</c:v>
                  </c:pt>
                  <c:pt idx="4901">
                    <c:v>211175</c:v>
                  </c:pt>
                  <c:pt idx="4902">
                    <c:v>211177</c:v>
                  </c:pt>
                  <c:pt idx="4903">
                    <c:v>211179</c:v>
                  </c:pt>
                  <c:pt idx="4904">
                    <c:v>211187</c:v>
                  </c:pt>
                  <c:pt idx="4905">
                    <c:v>211207</c:v>
                  </c:pt>
                  <c:pt idx="4906">
                    <c:v>211218</c:v>
                  </c:pt>
                  <c:pt idx="4907">
                    <c:v>211234</c:v>
                  </c:pt>
                  <c:pt idx="4908">
                    <c:v>211243</c:v>
                  </c:pt>
                  <c:pt idx="4909">
                    <c:v>211244</c:v>
                  </c:pt>
                  <c:pt idx="4910">
                    <c:v>211258</c:v>
                  </c:pt>
                  <c:pt idx="4911">
                    <c:v>211261</c:v>
                  </c:pt>
                  <c:pt idx="4912">
                    <c:v>211269</c:v>
                  </c:pt>
                  <c:pt idx="4913">
                    <c:v>211284</c:v>
                  </c:pt>
                  <c:pt idx="4914">
                    <c:v>211289</c:v>
                  </c:pt>
                  <c:pt idx="4915">
                    <c:v>211306</c:v>
                  </c:pt>
                  <c:pt idx="4916">
                    <c:v>211309</c:v>
                  </c:pt>
                  <c:pt idx="4917">
                    <c:v>211319</c:v>
                  </c:pt>
                  <c:pt idx="4918">
                    <c:v>211321</c:v>
                  </c:pt>
                  <c:pt idx="4919">
                    <c:v>211329</c:v>
                  </c:pt>
                  <c:pt idx="4920">
                    <c:v>211342</c:v>
                  </c:pt>
                  <c:pt idx="4921">
                    <c:v>211343</c:v>
                  </c:pt>
                  <c:pt idx="4922">
                    <c:v>211351</c:v>
                  </c:pt>
                  <c:pt idx="4923">
                    <c:v>211360</c:v>
                  </c:pt>
                  <c:pt idx="4924">
                    <c:v>211362</c:v>
                  </c:pt>
                  <c:pt idx="4925">
                    <c:v>211363</c:v>
                  </c:pt>
                  <c:pt idx="4926">
                    <c:v>211377</c:v>
                  </c:pt>
                  <c:pt idx="4927">
                    <c:v>211379</c:v>
                  </c:pt>
                  <c:pt idx="4928">
                    <c:v>211388</c:v>
                  </c:pt>
                  <c:pt idx="4929">
                    <c:v>211391</c:v>
                  </c:pt>
                  <c:pt idx="4930">
                    <c:v>211392</c:v>
                  </c:pt>
                  <c:pt idx="4931">
                    <c:v>211400</c:v>
                  </c:pt>
                  <c:pt idx="4932">
                    <c:v>211418</c:v>
                  </c:pt>
                  <c:pt idx="4933">
                    <c:v>211422</c:v>
                  </c:pt>
                  <c:pt idx="4934">
                    <c:v>211429</c:v>
                  </c:pt>
                  <c:pt idx="4935">
                    <c:v>211433</c:v>
                  </c:pt>
                  <c:pt idx="4936">
                    <c:v>211437</c:v>
                  </c:pt>
                  <c:pt idx="4937">
                    <c:v>211442</c:v>
                  </c:pt>
                  <c:pt idx="4938">
                    <c:v>211445</c:v>
                  </c:pt>
                  <c:pt idx="4939">
                    <c:v>211451</c:v>
                  </c:pt>
                  <c:pt idx="4940">
                    <c:v>211461</c:v>
                  </c:pt>
                  <c:pt idx="4941">
                    <c:v>211463</c:v>
                  </c:pt>
                  <c:pt idx="4942">
                    <c:v>211474</c:v>
                  </c:pt>
                  <c:pt idx="4943">
                    <c:v>211476</c:v>
                  </c:pt>
                  <c:pt idx="4944">
                    <c:v>211478</c:v>
                  </c:pt>
                  <c:pt idx="4945">
                    <c:v>211482</c:v>
                  </c:pt>
                  <c:pt idx="4946">
                    <c:v>211504</c:v>
                  </c:pt>
                  <c:pt idx="4947">
                    <c:v>211507</c:v>
                  </c:pt>
                  <c:pt idx="4948">
                    <c:v>211516</c:v>
                  </c:pt>
                  <c:pt idx="4949">
                    <c:v>211522</c:v>
                  </c:pt>
                  <c:pt idx="4950">
                    <c:v>211525</c:v>
                  </c:pt>
                  <c:pt idx="4951">
                    <c:v>211538</c:v>
                  </c:pt>
                  <c:pt idx="4952">
                    <c:v>211552</c:v>
                  </c:pt>
                  <c:pt idx="4953">
                    <c:v>211560</c:v>
                  </c:pt>
                  <c:pt idx="4954">
                    <c:v>211564</c:v>
                  </c:pt>
                  <c:pt idx="4955">
                    <c:v>211565</c:v>
                  </c:pt>
                  <c:pt idx="4956">
                    <c:v>211572</c:v>
                  </c:pt>
                  <c:pt idx="4957">
                    <c:v>211586</c:v>
                  </c:pt>
                  <c:pt idx="4958">
                    <c:v>211592</c:v>
                  </c:pt>
                  <c:pt idx="4959">
                    <c:v>211613</c:v>
                  </c:pt>
                  <c:pt idx="4960">
                    <c:v>211618</c:v>
                  </c:pt>
                  <c:pt idx="4961">
                    <c:v>211620</c:v>
                  </c:pt>
                  <c:pt idx="4962">
                    <c:v>211626</c:v>
                  </c:pt>
                  <c:pt idx="4963">
                    <c:v>211646</c:v>
                  </c:pt>
                  <c:pt idx="4964">
                    <c:v>211680</c:v>
                  </c:pt>
                  <c:pt idx="4965">
                    <c:v>211685</c:v>
                  </c:pt>
                  <c:pt idx="4966">
                    <c:v>211692</c:v>
                  </c:pt>
                  <c:pt idx="4967">
                    <c:v>211693</c:v>
                  </c:pt>
                  <c:pt idx="4968">
                    <c:v>211711</c:v>
                  </c:pt>
                  <c:pt idx="4969">
                    <c:v>211715</c:v>
                  </c:pt>
                  <c:pt idx="4970">
                    <c:v>211731</c:v>
                  </c:pt>
                  <c:pt idx="4971">
                    <c:v>211734</c:v>
                  </c:pt>
                  <c:pt idx="4972">
                    <c:v>211736</c:v>
                  </c:pt>
                  <c:pt idx="4973">
                    <c:v>211741</c:v>
                  </c:pt>
                  <c:pt idx="4974">
                    <c:v>211747</c:v>
                  </c:pt>
                  <c:pt idx="4975">
                    <c:v>211756</c:v>
                  </c:pt>
                  <c:pt idx="4976">
                    <c:v>211757</c:v>
                  </c:pt>
                  <c:pt idx="4977">
                    <c:v>211760</c:v>
                  </c:pt>
                  <c:pt idx="4978">
                    <c:v>211783</c:v>
                  </c:pt>
                  <c:pt idx="4979">
                    <c:v>211795</c:v>
                  </c:pt>
                  <c:pt idx="4980">
                    <c:v>211797</c:v>
                  </c:pt>
                  <c:pt idx="4981">
                    <c:v>211801</c:v>
                  </c:pt>
                  <c:pt idx="4982">
                    <c:v>211802</c:v>
                  </c:pt>
                  <c:pt idx="4983">
                    <c:v>211811</c:v>
                  </c:pt>
                  <c:pt idx="4984">
                    <c:v>211828</c:v>
                  </c:pt>
                  <c:pt idx="4985">
                    <c:v>211829</c:v>
                  </c:pt>
                  <c:pt idx="4986">
                    <c:v>211839</c:v>
                  </c:pt>
                  <c:pt idx="4987">
                    <c:v>211846</c:v>
                  </c:pt>
                  <c:pt idx="4988">
                    <c:v>211849</c:v>
                  </c:pt>
                  <c:pt idx="4989">
                    <c:v>211850</c:v>
                  </c:pt>
                  <c:pt idx="4990">
                    <c:v>211857</c:v>
                  </c:pt>
                  <c:pt idx="4991">
                    <c:v>211861</c:v>
                  </c:pt>
                  <c:pt idx="4992">
                    <c:v>211864</c:v>
                  </c:pt>
                  <c:pt idx="4993">
                    <c:v>211872</c:v>
                  </c:pt>
                  <c:pt idx="4994">
                    <c:v>211874</c:v>
                  </c:pt>
                  <c:pt idx="4995">
                    <c:v>211886</c:v>
                  </c:pt>
                  <c:pt idx="4996">
                    <c:v>211887</c:v>
                  </c:pt>
                  <c:pt idx="4997">
                    <c:v>211916</c:v>
                  </c:pt>
                  <c:pt idx="4998">
                    <c:v>211927</c:v>
                  </c:pt>
                  <c:pt idx="4999">
                    <c:v>211928</c:v>
                  </c:pt>
                  <c:pt idx="5000">
                    <c:v>211937</c:v>
                  </c:pt>
                  <c:pt idx="5001">
                    <c:v>211938</c:v>
                  </c:pt>
                  <c:pt idx="5002">
                    <c:v>211941</c:v>
                  </c:pt>
                  <c:pt idx="5003">
                    <c:v>211942</c:v>
                  </c:pt>
                  <c:pt idx="5004">
                    <c:v>211964</c:v>
                  </c:pt>
                  <c:pt idx="5005">
                    <c:v>211969</c:v>
                  </c:pt>
                  <c:pt idx="5006">
                    <c:v>211974</c:v>
                  </c:pt>
                  <c:pt idx="5007">
                    <c:v>211986</c:v>
                  </c:pt>
                  <c:pt idx="5008">
                    <c:v>211988</c:v>
                  </c:pt>
                  <c:pt idx="5009">
                    <c:v>211993</c:v>
                  </c:pt>
                  <c:pt idx="5010">
                    <c:v>212001</c:v>
                  </c:pt>
                  <c:pt idx="5011">
                    <c:v>212011</c:v>
                  </c:pt>
                  <c:pt idx="5012">
                    <c:v>212012</c:v>
                  </c:pt>
                  <c:pt idx="5013">
                    <c:v>212027</c:v>
                  </c:pt>
                  <c:pt idx="5014">
                    <c:v>212037</c:v>
                  </c:pt>
                  <c:pt idx="5015">
                    <c:v>212046</c:v>
                  </c:pt>
                  <c:pt idx="5016">
                    <c:v>212047</c:v>
                  </c:pt>
                  <c:pt idx="5017">
                    <c:v>212057</c:v>
                  </c:pt>
                  <c:pt idx="5018">
                    <c:v>212059</c:v>
                  </c:pt>
                  <c:pt idx="5019">
                    <c:v>212064</c:v>
                  </c:pt>
                  <c:pt idx="5020">
                    <c:v>212065</c:v>
                  </c:pt>
                  <c:pt idx="5021">
                    <c:v>212067</c:v>
                  </c:pt>
                  <c:pt idx="5022">
                    <c:v>212068</c:v>
                  </c:pt>
                  <c:pt idx="5023">
                    <c:v>212081</c:v>
                  </c:pt>
                  <c:pt idx="5024">
                    <c:v>212085</c:v>
                  </c:pt>
                  <c:pt idx="5025">
                    <c:v>212103</c:v>
                  </c:pt>
                  <c:pt idx="5026">
                    <c:v>212122</c:v>
                  </c:pt>
                  <c:pt idx="5027">
                    <c:v>212126</c:v>
                  </c:pt>
                  <c:pt idx="5028">
                    <c:v>212127</c:v>
                  </c:pt>
                  <c:pt idx="5029">
                    <c:v>212134</c:v>
                  </c:pt>
                  <c:pt idx="5030">
                    <c:v>212146</c:v>
                  </c:pt>
                  <c:pt idx="5031">
                    <c:v>212149</c:v>
                  </c:pt>
                  <c:pt idx="5032">
                    <c:v>212204</c:v>
                  </c:pt>
                  <c:pt idx="5033">
                    <c:v>212208</c:v>
                  </c:pt>
                  <c:pt idx="5034">
                    <c:v>212228</c:v>
                  </c:pt>
                  <c:pt idx="5035">
                    <c:v>212241</c:v>
                  </c:pt>
                  <c:pt idx="5036">
                    <c:v>212244</c:v>
                  </c:pt>
                  <c:pt idx="5037">
                    <c:v>212253</c:v>
                  </c:pt>
                  <c:pt idx="5038">
                    <c:v>212254</c:v>
                  </c:pt>
                  <c:pt idx="5039">
                    <c:v>212261</c:v>
                  </c:pt>
                  <c:pt idx="5040">
                    <c:v>212267</c:v>
                  </c:pt>
                  <c:pt idx="5041">
                    <c:v>212268</c:v>
                  </c:pt>
                  <c:pt idx="5042">
                    <c:v>212269</c:v>
                  </c:pt>
                  <c:pt idx="5043">
                    <c:v>212273</c:v>
                  </c:pt>
                  <c:pt idx="5044">
                    <c:v>212304</c:v>
                  </c:pt>
                  <c:pt idx="5045">
                    <c:v>212309</c:v>
                  </c:pt>
                  <c:pt idx="5046">
                    <c:v>212311</c:v>
                  </c:pt>
                  <c:pt idx="5047">
                    <c:v>212328</c:v>
                  </c:pt>
                  <c:pt idx="5048">
                    <c:v>212335</c:v>
                  </c:pt>
                  <c:pt idx="5049">
                    <c:v>212336</c:v>
                  </c:pt>
                  <c:pt idx="5050">
                    <c:v>212340</c:v>
                  </c:pt>
                  <c:pt idx="5051">
                    <c:v>212344</c:v>
                  </c:pt>
                  <c:pt idx="5052">
                    <c:v>212346</c:v>
                  </c:pt>
                  <c:pt idx="5053">
                    <c:v>212348</c:v>
                  </c:pt>
                  <c:pt idx="5054">
                    <c:v>212388</c:v>
                  </c:pt>
                  <c:pt idx="5055">
                    <c:v>212402</c:v>
                  </c:pt>
                  <c:pt idx="5056">
                    <c:v>212410</c:v>
                  </c:pt>
                  <c:pt idx="5057">
                    <c:v>212413</c:v>
                  </c:pt>
                  <c:pt idx="5058">
                    <c:v>212423</c:v>
                  </c:pt>
                  <c:pt idx="5059">
                    <c:v>212424</c:v>
                  </c:pt>
                  <c:pt idx="5060">
                    <c:v>212427</c:v>
                  </c:pt>
                  <c:pt idx="5061">
                    <c:v>212436</c:v>
                  </c:pt>
                  <c:pt idx="5062">
                    <c:v>212437</c:v>
                  </c:pt>
                  <c:pt idx="5063">
                    <c:v>212438</c:v>
                  </c:pt>
                  <c:pt idx="5064">
                    <c:v>212449</c:v>
                  </c:pt>
                  <c:pt idx="5065">
                    <c:v>212458</c:v>
                  </c:pt>
                  <c:pt idx="5066">
                    <c:v>212496</c:v>
                  </c:pt>
                  <c:pt idx="5067">
                    <c:v>212499</c:v>
                  </c:pt>
                  <c:pt idx="5068">
                    <c:v>212503</c:v>
                  </c:pt>
                  <c:pt idx="5069">
                    <c:v>212510</c:v>
                  </c:pt>
                  <c:pt idx="5070">
                    <c:v>212525</c:v>
                  </c:pt>
                  <c:pt idx="5071">
                    <c:v>212526</c:v>
                  </c:pt>
                  <c:pt idx="5072">
                    <c:v>212529</c:v>
                  </c:pt>
                  <c:pt idx="5073">
                    <c:v>212555</c:v>
                  </c:pt>
                  <c:pt idx="5074">
                    <c:v>212558</c:v>
                  </c:pt>
                  <c:pt idx="5075">
                    <c:v>212566</c:v>
                  </c:pt>
                  <c:pt idx="5076">
                    <c:v>212573</c:v>
                  </c:pt>
                  <c:pt idx="5077">
                    <c:v>212594</c:v>
                  </c:pt>
                  <c:pt idx="5078">
                    <c:v>212615</c:v>
                  </c:pt>
                  <c:pt idx="5079">
                    <c:v>212617</c:v>
                  </c:pt>
                  <c:pt idx="5080">
                    <c:v>212619</c:v>
                  </c:pt>
                  <c:pt idx="5081">
                    <c:v>212621</c:v>
                  </c:pt>
                  <c:pt idx="5082">
                    <c:v>212632</c:v>
                  </c:pt>
                  <c:pt idx="5083">
                    <c:v>212636</c:v>
                  </c:pt>
                  <c:pt idx="5084">
                    <c:v>212644</c:v>
                  </c:pt>
                  <c:pt idx="5085">
                    <c:v>212649</c:v>
                  </c:pt>
                  <c:pt idx="5086">
                    <c:v>212657</c:v>
                  </c:pt>
                  <c:pt idx="5087">
                    <c:v>212669</c:v>
                  </c:pt>
                  <c:pt idx="5088">
                    <c:v>212672</c:v>
                  </c:pt>
                  <c:pt idx="5089">
                    <c:v>212683</c:v>
                  </c:pt>
                  <c:pt idx="5090">
                    <c:v>212715</c:v>
                  </c:pt>
                  <c:pt idx="5091">
                    <c:v>212718</c:v>
                  </c:pt>
                  <c:pt idx="5092">
                    <c:v>212732</c:v>
                  </c:pt>
                  <c:pt idx="5093">
                    <c:v>212733</c:v>
                  </c:pt>
                  <c:pt idx="5094">
                    <c:v>212745</c:v>
                  </c:pt>
                  <c:pt idx="5095">
                    <c:v>212761</c:v>
                  </c:pt>
                  <c:pt idx="5096">
                    <c:v>212762</c:v>
                  </c:pt>
                  <c:pt idx="5097">
                    <c:v>212764</c:v>
                  </c:pt>
                  <c:pt idx="5098">
                    <c:v>212766</c:v>
                  </c:pt>
                  <c:pt idx="5099">
                    <c:v>212780</c:v>
                  </c:pt>
                  <c:pt idx="5100">
                    <c:v>212798</c:v>
                  </c:pt>
                  <c:pt idx="5101">
                    <c:v>212800</c:v>
                  </c:pt>
                  <c:pt idx="5102">
                    <c:v>212801</c:v>
                  </c:pt>
                  <c:pt idx="5103">
                    <c:v>212803</c:v>
                  </c:pt>
                  <c:pt idx="5104">
                    <c:v>212825</c:v>
                  </c:pt>
                  <c:pt idx="5105">
                    <c:v>212835</c:v>
                  </c:pt>
                  <c:pt idx="5106">
                    <c:v>212840</c:v>
                  </c:pt>
                  <c:pt idx="5107">
                    <c:v>212847</c:v>
                  </c:pt>
                  <c:pt idx="5108">
                    <c:v>212854</c:v>
                  </c:pt>
                  <c:pt idx="5109">
                    <c:v>212857</c:v>
                  </c:pt>
                  <c:pt idx="5110">
                    <c:v>212861</c:v>
                  </c:pt>
                  <c:pt idx="5111">
                    <c:v>212870</c:v>
                  </c:pt>
                  <c:pt idx="5112">
                    <c:v>212872</c:v>
                  </c:pt>
                  <c:pt idx="5113">
                    <c:v>212877</c:v>
                  </c:pt>
                  <c:pt idx="5114">
                    <c:v>212885</c:v>
                  </c:pt>
                  <c:pt idx="5115">
                    <c:v>212887</c:v>
                  </c:pt>
                  <c:pt idx="5116">
                    <c:v>212897</c:v>
                  </c:pt>
                  <c:pt idx="5117">
                    <c:v>212913</c:v>
                  </c:pt>
                  <c:pt idx="5118">
                    <c:v>212916</c:v>
                  </c:pt>
                  <c:pt idx="5119">
                    <c:v>212936</c:v>
                  </c:pt>
                  <c:pt idx="5120">
                    <c:v>212943</c:v>
                  </c:pt>
                  <c:pt idx="5121">
                    <c:v>212962</c:v>
                  </c:pt>
                  <c:pt idx="5122">
                    <c:v>212974</c:v>
                  </c:pt>
                  <c:pt idx="5123">
                    <c:v>212978</c:v>
                  </c:pt>
                  <c:pt idx="5124">
                    <c:v>212979</c:v>
                  </c:pt>
                  <c:pt idx="5125">
                    <c:v>212995</c:v>
                  </c:pt>
                  <c:pt idx="5126">
                    <c:v>212997</c:v>
                  </c:pt>
                  <c:pt idx="5127">
                    <c:v>212998</c:v>
                  </c:pt>
                  <c:pt idx="5128">
                    <c:v>213014</c:v>
                  </c:pt>
                  <c:pt idx="5129">
                    <c:v>213016</c:v>
                  </c:pt>
                  <c:pt idx="5130">
                    <c:v>213017</c:v>
                  </c:pt>
                  <c:pt idx="5131">
                    <c:v>213033</c:v>
                  </c:pt>
                  <c:pt idx="5132">
                    <c:v>213054</c:v>
                  </c:pt>
                  <c:pt idx="5133">
                    <c:v>213068</c:v>
                  </c:pt>
                  <c:pt idx="5134">
                    <c:v>213069</c:v>
                  </c:pt>
                  <c:pt idx="5135">
                    <c:v>213071</c:v>
                  </c:pt>
                  <c:pt idx="5136">
                    <c:v>213072</c:v>
                  </c:pt>
                  <c:pt idx="5137">
                    <c:v>213084</c:v>
                  </c:pt>
                  <c:pt idx="5138">
                    <c:v>213088</c:v>
                  </c:pt>
                  <c:pt idx="5139">
                    <c:v>213097</c:v>
                  </c:pt>
                  <c:pt idx="5140">
                    <c:v>213101</c:v>
                  </c:pt>
                  <c:pt idx="5141">
                    <c:v>213114</c:v>
                  </c:pt>
                  <c:pt idx="5142">
                    <c:v>213121</c:v>
                  </c:pt>
                  <c:pt idx="5143">
                    <c:v>213127</c:v>
                  </c:pt>
                  <c:pt idx="5144">
                    <c:v>213133</c:v>
                  </c:pt>
                  <c:pt idx="5145">
                    <c:v>213152</c:v>
                  </c:pt>
                  <c:pt idx="5146">
                    <c:v>213158</c:v>
                  </c:pt>
                  <c:pt idx="5147">
                    <c:v>213159</c:v>
                  </c:pt>
                  <c:pt idx="5148">
                    <c:v>213171</c:v>
                  </c:pt>
                  <c:pt idx="5149">
                    <c:v>213173</c:v>
                  </c:pt>
                  <c:pt idx="5150">
                    <c:v>213175</c:v>
                  </c:pt>
                  <c:pt idx="5151">
                    <c:v>213180</c:v>
                  </c:pt>
                  <c:pt idx="5152">
                    <c:v>213183</c:v>
                  </c:pt>
                  <c:pt idx="5153">
                    <c:v>213188</c:v>
                  </c:pt>
                  <c:pt idx="5154">
                    <c:v>213199</c:v>
                  </c:pt>
                  <c:pt idx="5155">
                    <c:v>213215</c:v>
                  </c:pt>
                  <c:pt idx="5156">
                    <c:v>213220</c:v>
                  </c:pt>
                  <c:pt idx="5157">
                    <c:v>213222</c:v>
                  </c:pt>
                  <c:pt idx="5158">
                    <c:v>213225</c:v>
                  </c:pt>
                  <c:pt idx="5159">
                    <c:v>213230</c:v>
                  </c:pt>
                  <c:pt idx="5160">
                    <c:v>213233</c:v>
                  </c:pt>
                  <c:pt idx="5161">
                    <c:v>213238</c:v>
                  </c:pt>
                  <c:pt idx="5162">
                    <c:v>213248</c:v>
                  </c:pt>
                  <c:pt idx="5163">
                    <c:v>213253</c:v>
                  </c:pt>
                  <c:pt idx="5164">
                    <c:v>213254</c:v>
                  </c:pt>
                  <c:pt idx="5165">
                    <c:v>213258</c:v>
                  </c:pt>
                  <c:pt idx="5166">
                    <c:v>213270</c:v>
                  </c:pt>
                  <c:pt idx="5167">
                    <c:v>213271</c:v>
                  </c:pt>
                  <c:pt idx="5168">
                    <c:v>213284</c:v>
                  </c:pt>
                  <c:pt idx="5169">
                    <c:v>213293</c:v>
                  </c:pt>
                  <c:pt idx="5170">
                    <c:v>213330</c:v>
                  </c:pt>
                  <c:pt idx="5171">
                    <c:v>213335</c:v>
                  </c:pt>
                  <c:pt idx="5172">
                    <c:v>213336</c:v>
                  </c:pt>
                  <c:pt idx="5173">
                    <c:v>213338</c:v>
                  </c:pt>
                  <c:pt idx="5174">
                    <c:v>213341</c:v>
                  </c:pt>
                  <c:pt idx="5175">
                    <c:v>213355</c:v>
                  </c:pt>
                  <c:pt idx="5176">
                    <c:v>213356</c:v>
                  </c:pt>
                  <c:pt idx="5177">
                    <c:v>213358</c:v>
                  </c:pt>
                  <c:pt idx="5178">
                    <c:v>213361</c:v>
                  </c:pt>
                  <c:pt idx="5179">
                    <c:v>213366</c:v>
                  </c:pt>
                  <c:pt idx="5180">
                    <c:v>213381</c:v>
                  </c:pt>
                  <c:pt idx="5181">
                    <c:v>213383</c:v>
                  </c:pt>
                  <c:pt idx="5182">
                    <c:v>213399</c:v>
                  </c:pt>
                  <c:pt idx="5183">
                    <c:v>213410</c:v>
                  </c:pt>
                  <c:pt idx="5184">
                    <c:v>213412</c:v>
                  </c:pt>
                  <c:pt idx="5185">
                    <c:v>213419</c:v>
                  </c:pt>
                  <c:pt idx="5186">
                    <c:v>213443</c:v>
                  </c:pt>
                  <c:pt idx="5187">
                    <c:v>213453</c:v>
                  </c:pt>
                  <c:pt idx="5188">
                    <c:v>213462</c:v>
                  </c:pt>
                  <c:pt idx="5189">
                    <c:v>213469</c:v>
                  </c:pt>
                  <c:pt idx="5190">
                    <c:v>213471</c:v>
                  </c:pt>
                  <c:pt idx="5191">
                    <c:v>213489</c:v>
                  </c:pt>
                  <c:pt idx="5192">
                    <c:v>213493</c:v>
                  </c:pt>
                  <c:pt idx="5193">
                    <c:v>213494</c:v>
                  </c:pt>
                  <c:pt idx="5194">
                    <c:v>213508</c:v>
                  </c:pt>
                  <c:pt idx="5195">
                    <c:v>213517</c:v>
                  </c:pt>
                  <c:pt idx="5196">
                    <c:v>213519</c:v>
                  </c:pt>
                  <c:pt idx="5197">
                    <c:v>213525</c:v>
                  </c:pt>
                  <c:pt idx="5198">
                    <c:v>213548</c:v>
                  </c:pt>
                  <c:pt idx="5199">
                    <c:v>213550</c:v>
                  </c:pt>
                  <c:pt idx="5200">
                    <c:v>213574</c:v>
                  </c:pt>
                  <c:pt idx="5201">
                    <c:v>213577</c:v>
                  </c:pt>
                  <c:pt idx="5202">
                    <c:v>213581</c:v>
                  </c:pt>
                  <c:pt idx="5203">
                    <c:v>213582</c:v>
                  </c:pt>
                  <c:pt idx="5204">
                    <c:v>213588</c:v>
                  </c:pt>
                  <c:pt idx="5205">
                    <c:v>213597</c:v>
                  </c:pt>
                  <c:pt idx="5206">
                    <c:v>213598</c:v>
                  </c:pt>
                  <c:pt idx="5207">
                    <c:v>213599</c:v>
                  </c:pt>
                  <c:pt idx="5208">
                    <c:v>213600</c:v>
                  </c:pt>
                  <c:pt idx="5209">
                    <c:v>213612</c:v>
                  </c:pt>
                  <c:pt idx="5210">
                    <c:v>213618</c:v>
                  </c:pt>
                  <c:pt idx="5211">
                    <c:v>213622</c:v>
                  </c:pt>
                  <c:pt idx="5212">
                    <c:v>213624</c:v>
                  </c:pt>
                  <c:pt idx="5213">
                    <c:v>213634</c:v>
                  </c:pt>
                  <c:pt idx="5214">
                    <c:v>213646</c:v>
                  </c:pt>
                  <c:pt idx="5215">
                    <c:v>213654</c:v>
                  </c:pt>
                  <c:pt idx="5216">
                    <c:v>213664</c:v>
                  </c:pt>
                  <c:pt idx="5217">
                    <c:v>213674</c:v>
                  </c:pt>
                  <c:pt idx="5218">
                    <c:v>213677</c:v>
                  </c:pt>
                  <c:pt idx="5219">
                    <c:v>213703</c:v>
                  </c:pt>
                  <c:pt idx="5220">
                    <c:v>213719</c:v>
                  </c:pt>
                  <c:pt idx="5221">
                    <c:v>213720</c:v>
                  </c:pt>
                  <c:pt idx="5222">
                    <c:v>213732</c:v>
                  </c:pt>
                  <c:pt idx="5223">
                    <c:v>213743</c:v>
                  </c:pt>
                  <c:pt idx="5224">
                    <c:v>213745</c:v>
                  </c:pt>
                  <c:pt idx="5225">
                    <c:v>213781</c:v>
                  </c:pt>
                  <c:pt idx="5226">
                    <c:v>213797</c:v>
                  </c:pt>
                  <c:pt idx="5227">
                    <c:v>213798</c:v>
                  </c:pt>
                  <c:pt idx="5228">
                    <c:v>213807</c:v>
                  </c:pt>
                  <c:pt idx="5229">
                    <c:v>213808</c:v>
                  </c:pt>
                  <c:pt idx="5230">
                    <c:v>213847</c:v>
                  </c:pt>
                  <c:pt idx="5231">
                    <c:v>213849</c:v>
                  </c:pt>
                  <c:pt idx="5232">
                    <c:v>213852</c:v>
                  </c:pt>
                  <c:pt idx="5233">
                    <c:v>213856</c:v>
                  </c:pt>
                  <c:pt idx="5234">
                    <c:v>213865</c:v>
                  </c:pt>
                  <c:pt idx="5235">
                    <c:v>213869</c:v>
                  </c:pt>
                  <c:pt idx="5236">
                    <c:v>213871</c:v>
                  </c:pt>
                  <c:pt idx="5237">
                    <c:v>213884</c:v>
                  </c:pt>
                  <c:pt idx="5238">
                    <c:v>213887</c:v>
                  </c:pt>
                  <c:pt idx="5239">
                    <c:v>213907</c:v>
                  </c:pt>
                  <c:pt idx="5240">
                    <c:v>213912</c:v>
                  </c:pt>
                  <c:pt idx="5241">
                    <c:v>213914</c:v>
                  </c:pt>
                  <c:pt idx="5242">
                    <c:v>213922</c:v>
                  </c:pt>
                  <c:pt idx="5243">
                    <c:v>213928</c:v>
                  </c:pt>
                  <c:pt idx="5244">
                    <c:v>213929</c:v>
                  </c:pt>
                  <c:pt idx="5245">
                    <c:v>213942</c:v>
                  </c:pt>
                  <c:pt idx="5246">
                    <c:v>213947</c:v>
                  </c:pt>
                  <c:pt idx="5247">
                    <c:v>213951</c:v>
                  </c:pt>
                  <c:pt idx="5248">
                    <c:v>213955</c:v>
                  </c:pt>
                  <c:pt idx="5249">
                    <c:v>213978</c:v>
                  </c:pt>
                  <c:pt idx="5250">
                    <c:v>213981</c:v>
                  </c:pt>
                  <c:pt idx="5251">
                    <c:v>213983</c:v>
                  </c:pt>
                  <c:pt idx="5252">
                    <c:v>213993</c:v>
                  </c:pt>
                  <c:pt idx="5253">
                    <c:v>213994</c:v>
                  </c:pt>
                  <c:pt idx="5254">
                    <c:v>214010</c:v>
                  </c:pt>
                  <c:pt idx="5255">
                    <c:v>214016</c:v>
                  </c:pt>
                  <c:pt idx="5256">
                    <c:v>214022</c:v>
                  </c:pt>
                  <c:pt idx="5257">
                    <c:v>214027</c:v>
                  </c:pt>
                  <c:pt idx="5258">
                    <c:v>214036</c:v>
                  </c:pt>
                  <c:pt idx="5259">
                    <c:v>214054</c:v>
                  </c:pt>
                  <c:pt idx="5260">
                    <c:v>214074</c:v>
                  </c:pt>
                  <c:pt idx="5261">
                    <c:v>214076</c:v>
                  </c:pt>
                  <c:pt idx="5262">
                    <c:v>214080</c:v>
                  </c:pt>
                  <c:pt idx="5263">
                    <c:v>214082</c:v>
                  </c:pt>
                  <c:pt idx="5264">
                    <c:v>214083</c:v>
                  </c:pt>
                  <c:pt idx="5265">
                    <c:v>214087</c:v>
                  </c:pt>
                  <c:pt idx="5266">
                    <c:v>214091</c:v>
                  </c:pt>
                  <c:pt idx="5267">
                    <c:v>214100</c:v>
                  </c:pt>
                  <c:pt idx="5268">
                    <c:v>214125</c:v>
                  </c:pt>
                  <c:pt idx="5269">
                    <c:v>214145</c:v>
                  </c:pt>
                  <c:pt idx="5270">
                    <c:v>214146</c:v>
                  </c:pt>
                  <c:pt idx="5271">
                    <c:v>214151</c:v>
                  </c:pt>
                  <c:pt idx="5272">
                    <c:v>214161</c:v>
                  </c:pt>
                  <c:pt idx="5273">
                    <c:v>214164</c:v>
                  </c:pt>
                  <c:pt idx="5274">
                    <c:v>214188</c:v>
                  </c:pt>
                  <c:pt idx="5275">
                    <c:v>214199</c:v>
                  </c:pt>
                  <c:pt idx="5276">
                    <c:v>214201</c:v>
                  </c:pt>
                  <c:pt idx="5277">
                    <c:v>214204</c:v>
                  </c:pt>
                  <c:pt idx="5278">
                    <c:v>214205</c:v>
                  </c:pt>
                  <c:pt idx="5279">
                    <c:v>214208</c:v>
                  </c:pt>
                  <c:pt idx="5280">
                    <c:v>214209</c:v>
                  </c:pt>
                  <c:pt idx="5281">
                    <c:v>214223</c:v>
                  </c:pt>
                  <c:pt idx="5282">
                    <c:v>214233</c:v>
                  </c:pt>
                  <c:pt idx="5283">
                    <c:v>214236</c:v>
                  </c:pt>
                  <c:pt idx="5284">
                    <c:v>214238</c:v>
                  </c:pt>
                  <c:pt idx="5285">
                    <c:v>214244</c:v>
                  </c:pt>
                  <c:pt idx="5286">
                    <c:v>214260</c:v>
                  </c:pt>
                  <c:pt idx="5287">
                    <c:v>214261</c:v>
                  </c:pt>
                  <c:pt idx="5288">
                    <c:v>214266</c:v>
                  </c:pt>
                  <c:pt idx="5289">
                    <c:v>214271</c:v>
                  </c:pt>
                  <c:pt idx="5290">
                    <c:v>214273</c:v>
                  </c:pt>
                  <c:pt idx="5291">
                    <c:v>214278</c:v>
                  </c:pt>
                  <c:pt idx="5292">
                    <c:v>214296</c:v>
                  </c:pt>
                  <c:pt idx="5293">
                    <c:v>214305</c:v>
                  </c:pt>
                  <c:pt idx="5294">
                    <c:v>214316</c:v>
                  </c:pt>
                  <c:pt idx="5295">
                    <c:v>214319</c:v>
                  </c:pt>
                  <c:pt idx="5296">
                    <c:v>214328</c:v>
                  </c:pt>
                  <c:pt idx="5297">
                    <c:v>214329</c:v>
                  </c:pt>
                  <c:pt idx="5298">
                    <c:v>214337</c:v>
                  </c:pt>
                  <c:pt idx="5299">
                    <c:v>214361</c:v>
                  </c:pt>
                  <c:pt idx="5300">
                    <c:v>214368</c:v>
                  </c:pt>
                  <c:pt idx="5301">
                    <c:v>214382</c:v>
                  </c:pt>
                  <c:pt idx="5302">
                    <c:v>214397</c:v>
                  </c:pt>
                  <c:pt idx="5303">
                    <c:v>214421</c:v>
                  </c:pt>
                  <c:pt idx="5304">
                    <c:v>214430</c:v>
                  </c:pt>
                  <c:pt idx="5305">
                    <c:v>214435</c:v>
                  </c:pt>
                  <c:pt idx="5306">
                    <c:v>214437</c:v>
                  </c:pt>
                  <c:pt idx="5307">
                    <c:v>214440</c:v>
                  </c:pt>
                  <c:pt idx="5308">
                    <c:v>214458</c:v>
                  </c:pt>
                  <c:pt idx="5309">
                    <c:v>214460</c:v>
                  </c:pt>
                  <c:pt idx="5310">
                    <c:v>214465</c:v>
                  </c:pt>
                  <c:pt idx="5311">
                    <c:v>214474</c:v>
                  </c:pt>
                  <c:pt idx="5312">
                    <c:v>214491</c:v>
                  </c:pt>
                  <c:pt idx="5313">
                    <c:v>214496</c:v>
                  </c:pt>
                  <c:pt idx="5314">
                    <c:v>214510</c:v>
                  </c:pt>
                  <c:pt idx="5315">
                    <c:v>214537</c:v>
                  </c:pt>
                  <c:pt idx="5316">
                    <c:v>214538</c:v>
                  </c:pt>
                  <c:pt idx="5317">
                    <c:v>214546</c:v>
                  </c:pt>
                  <c:pt idx="5318">
                    <c:v>214559</c:v>
                  </c:pt>
                  <c:pt idx="5319">
                    <c:v>214561</c:v>
                  </c:pt>
                  <c:pt idx="5320">
                    <c:v>214563</c:v>
                  </c:pt>
                  <c:pt idx="5321">
                    <c:v>214571</c:v>
                  </c:pt>
                  <c:pt idx="5322">
                    <c:v>214574</c:v>
                  </c:pt>
                  <c:pt idx="5323">
                    <c:v>214577</c:v>
                  </c:pt>
                  <c:pt idx="5324">
                    <c:v>214587</c:v>
                  </c:pt>
                  <c:pt idx="5325">
                    <c:v>214591</c:v>
                  </c:pt>
                  <c:pt idx="5326">
                    <c:v>214596</c:v>
                  </c:pt>
                  <c:pt idx="5327">
                    <c:v>214604</c:v>
                  </c:pt>
                  <c:pt idx="5328">
                    <c:v>214610</c:v>
                  </c:pt>
                  <c:pt idx="5329">
                    <c:v>214635</c:v>
                  </c:pt>
                  <c:pt idx="5330">
                    <c:v>214637</c:v>
                  </c:pt>
                  <c:pt idx="5331">
                    <c:v>214638</c:v>
                  </c:pt>
                  <c:pt idx="5332">
                    <c:v>214669</c:v>
                  </c:pt>
                  <c:pt idx="5333">
                    <c:v>214671</c:v>
                  </c:pt>
                  <c:pt idx="5334">
                    <c:v>214677</c:v>
                  </c:pt>
                  <c:pt idx="5335">
                    <c:v>214686</c:v>
                  </c:pt>
                  <c:pt idx="5336">
                    <c:v>214690</c:v>
                  </c:pt>
                  <c:pt idx="5337">
                    <c:v>214694</c:v>
                  </c:pt>
                  <c:pt idx="5338">
                    <c:v>214696</c:v>
                  </c:pt>
                  <c:pt idx="5339">
                    <c:v>214701</c:v>
                  </c:pt>
                  <c:pt idx="5340">
                    <c:v>214715</c:v>
                  </c:pt>
                  <c:pt idx="5341">
                    <c:v>214716</c:v>
                  </c:pt>
                  <c:pt idx="5342">
                    <c:v>214717</c:v>
                  </c:pt>
                  <c:pt idx="5343">
                    <c:v>214718</c:v>
                  </c:pt>
                  <c:pt idx="5344">
                    <c:v>214746</c:v>
                  </c:pt>
                  <c:pt idx="5345">
                    <c:v>214749</c:v>
                  </c:pt>
                  <c:pt idx="5346">
                    <c:v>214753</c:v>
                  </c:pt>
                  <c:pt idx="5347">
                    <c:v>214770</c:v>
                  </c:pt>
                  <c:pt idx="5348">
                    <c:v>214780</c:v>
                  </c:pt>
                  <c:pt idx="5349">
                    <c:v>214781</c:v>
                  </c:pt>
                  <c:pt idx="5350">
                    <c:v>214791</c:v>
                  </c:pt>
                  <c:pt idx="5351">
                    <c:v>214796</c:v>
                  </c:pt>
                  <c:pt idx="5352">
                    <c:v>214797</c:v>
                  </c:pt>
                  <c:pt idx="5353">
                    <c:v>214800</c:v>
                  </c:pt>
                  <c:pt idx="5354">
                    <c:v>214803</c:v>
                  </c:pt>
                  <c:pt idx="5355">
                    <c:v>214804</c:v>
                  </c:pt>
                  <c:pt idx="5356">
                    <c:v>214810</c:v>
                  </c:pt>
                  <c:pt idx="5357">
                    <c:v>214813</c:v>
                  </c:pt>
                  <c:pt idx="5358">
                    <c:v>214815</c:v>
                  </c:pt>
                  <c:pt idx="5359">
                    <c:v>214818</c:v>
                  </c:pt>
                  <c:pt idx="5360">
                    <c:v>214827</c:v>
                  </c:pt>
                  <c:pt idx="5361">
                    <c:v>214832</c:v>
                  </c:pt>
                  <c:pt idx="5362">
                    <c:v>214833</c:v>
                  </c:pt>
                  <c:pt idx="5363">
                    <c:v>214884</c:v>
                  </c:pt>
                  <c:pt idx="5364">
                    <c:v>214887</c:v>
                  </c:pt>
                  <c:pt idx="5365">
                    <c:v>214890</c:v>
                  </c:pt>
                  <c:pt idx="5366">
                    <c:v>214892</c:v>
                  </c:pt>
                  <c:pt idx="5367">
                    <c:v>214897</c:v>
                  </c:pt>
                  <c:pt idx="5368">
                    <c:v>214898</c:v>
                  </c:pt>
                  <c:pt idx="5369">
                    <c:v>214904</c:v>
                  </c:pt>
                  <c:pt idx="5370">
                    <c:v>214919</c:v>
                  </c:pt>
                  <c:pt idx="5371">
                    <c:v>214921</c:v>
                  </c:pt>
                  <c:pt idx="5372">
                    <c:v>214957</c:v>
                  </c:pt>
                  <c:pt idx="5373">
                    <c:v>214959</c:v>
                  </c:pt>
                  <c:pt idx="5374">
                    <c:v>214965</c:v>
                  </c:pt>
                  <c:pt idx="5375">
                    <c:v>214966</c:v>
                  </c:pt>
                  <c:pt idx="5376">
                    <c:v>214969</c:v>
                  </c:pt>
                  <c:pt idx="5377">
                    <c:v>214974</c:v>
                  </c:pt>
                  <c:pt idx="5378">
                    <c:v>214976</c:v>
                  </c:pt>
                  <c:pt idx="5379">
                    <c:v>214978</c:v>
                  </c:pt>
                  <c:pt idx="5380">
                    <c:v>214987</c:v>
                  </c:pt>
                  <c:pt idx="5381">
                    <c:v>215000</c:v>
                  </c:pt>
                  <c:pt idx="5382">
                    <c:v>215017</c:v>
                  </c:pt>
                  <c:pt idx="5383">
                    <c:v>215022</c:v>
                  </c:pt>
                  <c:pt idx="5384">
                    <c:v>215027</c:v>
                  </c:pt>
                  <c:pt idx="5385">
                    <c:v>215056</c:v>
                  </c:pt>
                  <c:pt idx="5386">
                    <c:v>215064</c:v>
                  </c:pt>
                  <c:pt idx="5387">
                    <c:v>215079</c:v>
                  </c:pt>
                  <c:pt idx="5388">
                    <c:v>215080</c:v>
                  </c:pt>
                  <c:pt idx="5389">
                    <c:v>215085</c:v>
                  </c:pt>
                  <c:pt idx="5390">
                    <c:v>215094</c:v>
                  </c:pt>
                  <c:pt idx="5391">
                    <c:v>215097</c:v>
                  </c:pt>
                  <c:pt idx="5392">
                    <c:v>215106</c:v>
                  </c:pt>
                  <c:pt idx="5393">
                    <c:v>215130</c:v>
                  </c:pt>
                  <c:pt idx="5394">
                    <c:v>215145</c:v>
                  </c:pt>
                  <c:pt idx="5395">
                    <c:v>215169</c:v>
                  </c:pt>
                  <c:pt idx="5396">
                    <c:v>215173</c:v>
                  </c:pt>
                  <c:pt idx="5397">
                    <c:v>215200</c:v>
                  </c:pt>
                  <c:pt idx="5398">
                    <c:v>215201</c:v>
                  </c:pt>
                  <c:pt idx="5399">
                    <c:v>215203</c:v>
                  </c:pt>
                  <c:pt idx="5400">
                    <c:v>215231</c:v>
                  </c:pt>
                  <c:pt idx="5401">
                    <c:v>215235</c:v>
                  </c:pt>
                  <c:pt idx="5402">
                    <c:v>215246</c:v>
                  </c:pt>
                  <c:pt idx="5403">
                    <c:v>215258</c:v>
                  </c:pt>
                  <c:pt idx="5404">
                    <c:v>215266</c:v>
                  </c:pt>
                  <c:pt idx="5405">
                    <c:v>215269</c:v>
                  </c:pt>
                  <c:pt idx="5406">
                    <c:v>215271</c:v>
                  </c:pt>
                  <c:pt idx="5407">
                    <c:v>215272</c:v>
                  </c:pt>
                  <c:pt idx="5408">
                    <c:v>215290</c:v>
                  </c:pt>
                  <c:pt idx="5409">
                    <c:v>215292</c:v>
                  </c:pt>
                  <c:pt idx="5410">
                    <c:v>215302</c:v>
                  </c:pt>
                  <c:pt idx="5411">
                    <c:v>215306</c:v>
                  </c:pt>
                  <c:pt idx="5412">
                    <c:v>215336</c:v>
                  </c:pt>
                  <c:pt idx="5413">
                    <c:v>215337</c:v>
                  </c:pt>
                  <c:pt idx="5414">
                    <c:v>215343</c:v>
                  </c:pt>
                  <c:pt idx="5415">
                    <c:v>215350</c:v>
                  </c:pt>
                  <c:pt idx="5416">
                    <c:v>215353</c:v>
                  </c:pt>
                  <c:pt idx="5417">
                    <c:v>215363</c:v>
                  </c:pt>
                  <c:pt idx="5418">
                    <c:v>215378</c:v>
                  </c:pt>
                  <c:pt idx="5419">
                    <c:v>215383</c:v>
                  </c:pt>
                  <c:pt idx="5420">
                    <c:v>215384</c:v>
                  </c:pt>
                  <c:pt idx="5421">
                    <c:v>215393</c:v>
                  </c:pt>
                  <c:pt idx="5422">
                    <c:v>215396</c:v>
                  </c:pt>
                  <c:pt idx="5423">
                    <c:v>215397</c:v>
                  </c:pt>
                  <c:pt idx="5424">
                    <c:v>215407</c:v>
                  </c:pt>
                  <c:pt idx="5425">
                    <c:v>215411</c:v>
                  </c:pt>
                  <c:pt idx="5426">
                    <c:v>215436</c:v>
                  </c:pt>
                  <c:pt idx="5427">
                    <c:v>215437</c:v>
                  </c:pt>
                  <c:pt idx="5428">
                    <c:v>215451</c:v>
                  </c:pt>
                  <c:pt idx="5429">
                    <c:v>215459</c:v>
                  </c:pt>
                  <c:pt idx="5430">
                    <c:v>215463</c:v>
                  </c:pt>
                  <c:pt idx="5431">
                    <c:v>215470</c:v>
                  </c:pt>
                  <c:pt idx="5432">
                    <c:v>215473</c:v>
                  </c:pt>
                  <c:pt idx="5433">
                    <c:v>215507</c:v>
                  </c:pt>
                  <c:pt idx="5434">
                    <c:v>215510</c:v>
                  </c:pt>
                  <c:pt idx="5435">
                    <c:v>215553</c:v>
                  </c:pt>
                  <c:pt idx="5436">
                    <c:v>215555</c:v>
                  </c:pt>
                  <c:pt idx="5437">
                    <c:v>215559</c:v>
                  </c:pt>
                  <c:pt idx="5438">
                    <c:v>215582</c:v>
                  </c:pt>
                  <c:pt idx="5439">
                    <c:v>215589</c:v>
                  </c:pt>
                  <c:pt idx="5440">
                    <c:v>215599</c:v>
                  </c:pt>
                  <c:pt idx="5441">
                    <c:v>215604</c:v>
                  </c:pt>
                  <c:pt idx="5442">
                    <c:v>215616</c:v>
                  </c:pt>
                  <c:pt idx="5443">
                    <c:v>215617</c:v>
                  </c:pt>
                  <c:pt idx="5444">
                    <c:v>215622</c:v>
                  </c:pt>
                  <c:pt idx="5445">
                    <c:v>215629</c:v>
                  </c:pt>
                  <c:pt idx="5446">
                    <c:v>215642</c:v>
                  </c:pt>
                  <c:pt idx="5447">
                    <c:v>215651</c:v>
                  </c:pt>
                  <c:pt idx="5448">
                    <c:v>215652</c:v>
                  </c:pt>
                  <c:pt idx="5449">
                    <c:v>215669</c:v>
                  </c:pt>
                  <c:pt idx="5450">
                    <c:v>215675</c:v>
                  </c:pt>
                  <c:pt idx="5451">
                    <c:v>215692</c:v>
                  </c:pt>
                  <c:pt idx="5452">
                    <c:v>215704</c:v>
                  </c:pt>
                  <c:pt idx="5453">
                    <c:v>215710</c:v>
                  </c:pt>
                  <c:pt idx="5454">
                    <c:v>215736</c:v>
                  </c:pt>
                  <c:pt idx="5455">
                    <c:v>215741</c:v>
                  </c:pt>
                  <c:pt idx="5456">
                    <c:v>215743</c:v>
                  </c:pt>
                  <c:pt idx="5457">
                    <c:v>215755</c:v>
                  </c:pt>
                  <c:pt idx="5458">
                    <c:v>215772</c:v>
                  </c:pt>
                  <c:pt idx="5459">
                    <c:v>215779</c:v>
                  </c:pt>
                  <c:pt idx="5460">
                    <c:v>215784</c:v>
                  </c:pt>
                  <c:pt idx="5461">
                    <c:v>215786</c:v>
                  </c:pt>
                  <c:pt idx="5462">
                    <c:v>215806</c:v>
                  </c:pt>
                  <c:pt idx="5463">
                    <c:v>215809</c:v>
                  </c:pt>
                  <c:pt idx="5464">
                    <c:v>215811</c:v>
                  </c:pt>
                  <c:pt idx="5465">
                    <c:v>215830</c:v>
                  </c:pt>
                  <c:pt idx="5466">
                    <c:v>215833</c:v>
                  </c:pt>
                  <c:pt idx="5467">
                    <c:v>215849</c:v>
                  </c:pt>
                  <c:pt idx="5468">
                    <c:v>215858</c:v>
                  </c:pt>
                  <c:pt idx="5469">
                    <c:v>215881</c:v>
                  </c:pt>
                  <c:pt idx="5470">
                    <c:v>215933</c:v>
                  </c:pt>
                  <c:pt idx="5471">
                    <c:v>215936</c:v>
                  </c:pt>
                  <c:pt idx="5472">
                    <c:v>215955</c:v>
                  </c:pt>
                  <c:pt idx="5473">
                    <c:v>215966</c:v>
                  </c:pt>
                  <c:pt idx="5474">
                    <c:v>215972</c:v>
                  </c:pt>
                  <c:pt idx="5475">
                    <c:v>215982</c:v>
                  </c:pt>
                  <c:pt idx="5476">
                    <c:v>215994</c:v>
                  </c:pt>
                  <c:pt idx="5477">
                    <c:v>216006</c:v>
                  </c:pt>
                  <c:pt idx="5478">
                    <c:v>216009</c:v>
                  </c:pt>
                  <c:pt idx="5479">
                    <c:v>216012</c:v>
                  </c:pt>
                  <c:pt idx="5480">
                    <c:v>216014</c:v>
                  </c:pt>
                  <c:pt idx="5481">
                    <c:v>216021</c:v>
                  </c:pt>
                  <c:pt idx="5482">
                    <c:v>216024</c:v>
                  </c:pt>
                  <c:pt idx="5483">
                    <c:v>216035</c:v>
                  </c:pt>
                  <c:pt idx="5484">
                    <c:v>216036</c:v>
                  </c:pt>
                  <c:pt idx="5485">
                    <c:v>216039</c:v>
                  </c:pt>
                  <c:pt idx="5486">
                    <c:v>216051</c:v>
                  </c:pt>
                  <c:pt idx="5487">
                    <c:v>216058</c:v>
                  </c:pt>
                  <c:pt idx="5488">
                    <c:v>216061</c:v>
                  </c:pt>
                  <c:pt idx="5489">
                    <c:v>216063</c:v>
                  </c:pt>
                  <c:pt idx="5490">
                    <c:v>216070</c:v>
                  </c:pt>
                  <c:pt idx="5491">
                    <c:v>216075</c:v>
                  </c:pt>
                  <c:pt idx="5492">
                    <c:v>216077</c:v>
                  </c:pt>
                  <c:pt idx="5493">
                    <c:v>216090</c:v>
                  </c:pt>
                  <c:pt idx="5494">
                    <c:v>216092</c:v>
                  </c:pt>
                  <c:pt idx="5495">
                    <c:v>216096</c:v>
                  </c:pt>
                  <c:pt idx="5496">
                    <c:v>216112</c:v>
                  </c:pt>
                  <c:pt idx="5497">
                    <c:v>216139</c:v>
                  </c:pt>
                  <c:pt idx="5498">
                    <c:v>216150</c:v>
                  </c:pt>
                  <c:pt idx="5499">
                    <c:v>216162</c:v>
                  </c:pt>
                  <c:pt idx="5500">
                    <c:v>216185</c:v>
                  </c:pt>
                  <c:pt idx="5501">
                    <c:v>216191</c:v>
                  </c:pt>
                  <c:pt idx="5502">
                    <c:v>216200</c:v>
                  </c:pt>
                  <c:pt idx="5503">
                    <c:v>216201</c:v>
                  </c:pt>
                  <c:pt idx="5504">
                    <c:v>216210</c:v>
                  </c:pt>
                  <c:pt idx="5505">
                    <c:v>216224</c:v>
                  </c:pt>
                  <c:pt idx="5506">
                    <c:v>216229</c:v>
                  </c:pt>
                  <c:pt idx="5507">
                    <c:v>216235</c:v>
                  </c:pt>
                  <c:pt idx="5508">
                    <c:v>216237</c:v>
                  </c:pt>
                  <c:pt idx="5509">
                    <c:v>216238</c:v>
                  </c:pt>
                  <c:pt idx="5510">
                    <c:v>216254</c:v>
                  </c:pt>
                  <c:pt idx="5511">
                    <c:v>216270</c:v>
                  </c:pt>
                  <c:pt idx="5512">
                    <c:v>216272</c:v>
                  </c:pt>
                  <c:pt idx="5513">
                    <c:v>216274</c:v>
                  </c:pt>
                  <c:pt idx="5514">
                    <c:v>216284</c:v>
                  </c:pt>
                  <c:pt idx="5515">
                    <c:v>216291</c:v>
                  </c:pt>
                  <c:pt idx="5516">
                    <c:v>216323</c:v>
                  </c:pt>
                  <c:pt idx="5517">
                    <c:v>216340</c:v>
                  </c:pt>
                  <c:pt idx="5518">
                    <c:v>216345</c:v>
                  </c:pt>
                  <c:pt idx="5519">
                    <c:v>216346</c:v>
                  </c:pt>
                  <c:pt idx="5520">
                    <c:v>216353</c:v>
                  </c:pt>
                  <c:pt idx="5521">
                    <c:v>216354</c:v>
                  </c:pt>
                  <c:pt idx="5522">
                    <c:v>216363</c:v>
                  </c:pt>
                  <c:pt idx="5523">
                    <c:v>216397</c:v>
                  </c:pt>
                  <c:pt idx="5524">
                    <c:v>216418</c:v>
                  </c:pt>
                  <c:pt idx="5525">
                    <c:v>216419</c:v>
                  </c:pt>
                  <c:pt idx="5526">
                    <c:v>216423</c:v>
                  </c:pt>
                  <c:pt idx="5527">
                    <c:v>216438</c:v>
                  </c:pt>
                  <c:pt idx="5528">
                    <c:v>216445</c:v>
                  </c:pt>
                  <c:pt idx="5529">
                    <c:v>216475</c:v>
                  </c:pt>
                  <c:pt idx="5530">
                    <c:v>216485</c:v>
                  </c:pt>
                  <c:pt idx="5531">
                    <c:v>216487</c:v>
                  </c:pt>
                  <c:pt idx="5532">
                    <c:v>216508</c:v>
                  </c:pt>
                  <c:pt idx="5533">
                    <c:v>216510</c:v>
                  </c:pt>
                  <c:pt idx="5534">
                    <c:v>216512</c:v>
                  </c:pt>
                  <c:pt idx="5535">
                    <c:v>216527</c:v>
                  </c:pt>
                  <c:pt idx="5536">
                    <c:v>216530</c:v>
                  </c:pt>
                  <c:pt idx="5537">
                    <c:v>216531</c:v>
                  </c:pt>
                  <c:pt idx="5538">
                    <c:v>216536</c:v>
                  </c:pt>
                  <c:pt idx="5539">
                    <c:v>216543</c:v>
                  </c:pt>
                  <c:pt idx="5540">
                    <c:v>216545</c:v>
                  </c:pt>
                  <c:pt idx="5541">
                    <c:v>216550</c:v>
                  </c:pt>
                  <c:pt idx="5542">
                    <c:v>216567</c:v>
                  </c:pt>
                  <c:pt idx="5543">
                    <c:v>216572</c:v>
                  </c:pt>
                  <c:pt idx="5544">
                    <c:v>216576</c:v>
                  </c:pt>
                  <c:pt idx="5545">
                    <c:v>216584</c:v>
                  </c:pt>
                  <c:pt idx="5546">
                    <c:v>216587</c:v>
                  </c:pt>
                  <c:pt idx="5547">
                    <c:v>216589</c:v>
                  </c:pt>
                  <c:pt idx="5548">
                    <c:v>216595</c:v>
                  </c:pt>
                  <c:pt idx="5549">
                    <c:v>216599</c:v>
                  </c:pt>
                  <c:pt idx="5550">
                    <c:v>216603</c:v>
                  </c:pt>
                  <c:pt idx="5551">
                    <c:v>216604</c:v>
                  </c:pt>
                  <c:pt idx="5552">
                    <c:v>216605</c:v>
                  </c:pt>
                  <c:pt idx="5553">
                    <c:v>216607</c:v>
                  </c:pt>
                  <c:pt idx="5554">
                    <c:v>216633</c:v>
                  </c:pt>
                  <c:pt idx="5555">
                    <c:v>216637</c:v>
                  </c:pt>
                  <c:pt idx="5556">
                    <c:v>216640</c:v>
                  </c:pt>
                  <c:pt idx="5557">
                    <c:v>216656</c:v>
                  </c:pt>
                  <c:pt idx="5558">
                    <c:v>216664</c:v>
                  </c:pt>
                  <c:pt idx="5559">
                    <c:v>216665</c:v>
                  </c:pt>
                  <c:pt idx="5560">
                    <c:v>216669</c:v>
                  </c:pt>
                  <c:pt idx="5561">
                    <c:v>216673</c:v>
                  </c:pt>
                  <c:pt idx="5562">
                    <c:v>216679</c:v>
                  </c:pt>
                  <c:pt idx="5563">
                    <c:v>216705</c:v>
                  </c:pt>
                  <c:pt idx="5564">
                    <c:v>216718</c:v>
                  </c:pt>
                  <c:pt idx="5565">
                    <c:v>216719</c:v>
                  </c:pt>
                  <c:pt idx="5566">
                    <c:v>216723</c:v>
                  </c:pt>
                  <c:pt idx="5567">
                    <c:v>216729</c:v>
                  </c:pt>
                  <c:pt idx="5568">
                    <c:v>216731</c:v>
                  </c:pt>
                  <c:pt idx="5569">
                    <c:v>216735</c:v>
                  </c:pt>
                  <c:pt idx="5570">
                    <c:v>216737</c:v>
                  </c:pt>
                  <c:pt idx="5571">
                    <c:v>216740</c:v>
                  </c:pt>
                  <c:pt idx="5572">
                    <c:v>216744</c:v>
                  </c:pt>
                  <c:pt idx="5573">
                    <c:v>216750</c:v>
                  </c:pt>
                  <c:pt idx="5574">
                    <c:v>216761</c:v>
                  </c:pt>
                  <c:pt idx="5575">
                    <c:v>216762</c:v>
                  </c:pt>
                  <c:pt idx="5576">
                    <c:v>216776</c:v>
                  </c:pt>
                  <c:pt idx="5577">
                    <c:v>216777</c:v>
                  </c:pt>
                  <c:pt idx="5578">
                    <c:v>216778</c:v>
                  </c:pt>
                  <c:pt idx="5579">
                    <c:v>216792</c:v>
                  </c:pt>
                  <c:pt idx="5580">
                    <c:v>216819</c:v>
                  </c:pt>
                  <c:pt idx="5581">
                    <c:v>216833</c:v>
                  </c:pt>
                  <c:pt idx="5582">
                    <c:v>216835</c:v>
                  </c:pt>
                  <c:pt idx="5583">
                    <c:v>216837</c:v>
                  </c:pt>
                  <c:pt idx="5584">
                    <c:v>216841</c:v>
                  </c:pt>
                  <c:pt idx="5585">
                    <c:v>216844</c:v>
                  </c:pt>
                  <c:pt idx="5586">
                    <c:v>216853</c:v>
                  </c:pt>
                  <c:pt idx="5587">
                    <c:v>216884</c:v>
                  </c:pt>
                  <c:pt idx="5588">
                    <c:v>216896</c:v>
                  </c:pt>
                  <c:pt idx="5589">
                    <c:v>216913</c:v>
                  </c:pt>
                  <c:pt idx="5590">
                    <c:v>216938</c:v>
                  </c:pt>
                  <c:pt idx="5591">
                    <c:v>216941</c:v>
                  </c:pt>
                  <c:pt idx="5592">
                    <c:v>216954</c:v>
                  </c:pt>
                  <c:pt idx="5593">
                    <c:v>216955</c:v>
                  </c:pt>
                  <c:pt idx="5594">
                    <c:v>216958</c:v>
                  </c:pt>
                  <c:pt idx="5595">
                    <c:v>216979</c:v>
                  </c:pt>
                  <c:pt idx="5596">
                    <c:v>216980</c:v>
                  </c:pt>
                  <c:pt idx="5597">
                    <c:v>216983</c:v>
                  </c:pt>
                  <c:pt idx="5598">
                    <c:v>216984</c:v>
                  </c:pt>
                  <c:pt idx="5599">
                    <c:v>216991</c:v>
                  </c:pt>
                  <c:pt idx="5600">
                    <c:v>216998</c:v>
                  </c:pt>
                  <c:pt idx="5601">
                    <c:v>217049</c:v>
                  </c:pt>
                  <c:pt idx="5602">
                    <c:v>217058</c:v>
                  </c:pt>
                  <c:pt idx="5603">
                    <c:v>217060</c:v>
                  </c:pt>
                  <c:pt idx="5604">
                    <c:v>217088</c:v>
                  </c:pt>
                  <c:pt idx="5605">
                    <c:v>217093</c:v>
                  </c:pt>
                  <c:pt idx="5606">
                    <c:v>217098</c:v>
                  </c:pt>
                  <c:pt idx="5607">
                    <c:v>217103</c:v>
                  </c:pt>
                  <c:pt idx="5608">
                    <c:v>217104</c:v>
                  </c:pt>
                  <c:pt idx="5609">
                    <c:v>217110</c:v>
                  </c:pt>
                  <c:pt idx="5610">
                    <c:v>217111</c:v>
                  </c:pt>
                  <c:pt idx="5611">
                    <c:v>217113</c:v>
                  </c:pt>
                  <c:pt idx="5612">
                    <c:v>217128</c:v>
                  </c:pt>
                  <c:pt idx="5613">
                    <c:v>217134</c:v>
                  </c:pt>
                  <c:pt idx="5614">
                    <c:v>217144</c:v>
                  </c:pt>
                  <c:pt idx="5615">
                    <c:v>217150</c:v>
                  </c:pt>
                  <c:pt idx="5616">
                    <c:v>217151</c:v>
                  </c:pt>
                  <c:pt idx="5617">
                    <c:v>217167</c:v>
                  </c:pt>
                  <c:pt idx="5618">
                    <c:v>217171</c:v>
                  </c:pt>
                  <c:pt idx="5619">
                    <c:v>217191</c:v>
                  </c:pt>
                  <c:pt idx="5620">
                    <c:v>217196</c:v>
                  </c:pt>
                  <c:pt idx="5621">
                    <c:v>217204</c:v>
                  </c:pt>
                  <c:pt idx="5622">
                    <c:v>217206</c:v>
                  </c:pt>
                  <c:pt idx="5623">
                    <c:v>217209</c:v>
                  </c:pt>
                  <c:pt idx="5624">
                    <c:v>217259</c:v>
                  </c:pt>
                  <c:pt idx="5625">
                    <c:v>217266</c:v>
                  </c:pt>
                  <c:pt idx="5626">
                    <c:v>217279</c:v>
                  </c:pt>
                  <c:pt idx="5627">
                    <c:v>217297</c:v>
                  </c:pt>
                  <c:pt idx="5628">
                    <c:v>217311</c:v>
                  </c:pt>
                  <c:pt idx="5629">
                    <c:v>217319</c:v>
                  </c:pt>
                  <c:pt idx="5630">
                    <c:v>217328</c:v>
                  </c:pt>
                  <c:pt idx="5631">
                    <c:v>217329</c:v>
                  </c:pt>
                  <c:pt idx="5632">
                    <c:v>217333</c:v>
                  </c:pt>
                  <c:pt idx="5633">
                    <c:v>217334</c:v>
                  </c:pt>
                  <c:pt idx="5634">
                    <c:v>217348</c:v>
                  </c:pt>
                  <c:pt idx="5635">
                    <c:v>217349</c:v>
                  </c:pt>
                  <c:pt idx="5636">
                    <c:v>217359</c:v>
                  </c:pt>
                  <c:pt idx="5637">
                    <c:v>217373</c:v>
                  </c:pt>
                  <c:pt idx="5638">
                    <c:v>217391</c:v>
                  </c:pt>
                  <c:pt idx="5639">
                    <c:v>217404</c:v>
                  </c:pt>
                  <c:pt idx="5640">
                    <c:v>217406</c:v>
                  </c:pt>
                  <c:pt idx="5641">
                    <c:v>217408</c:v>
                  </c:pt>
                  <c:pt idx="5642">
                    <c:v>217423</c:v>
                  </c:pt>
                  <c:pt idx="5643">
                    <c:v>217439</c:v>
                  </c:pt>
                  <c:pt idx="5644">
                    <c:v>217441</c:v>
                  </c:pt>
                  <c:pt idx="5645">
                    <c:v>217449</c:v>
                  </c:pt>
                  <c:pt idx="5646">
                    <c:v>217478</c:v>
                  </c:pt>
                  <c:pt idx="5647">
                    <c:v>217479</c:v>
                  </c:pt>
                  <c:pt idx="5648">
                    <c:v>217485</c:v>
                  </c:pt>
                  <c:pt idx="5649">
                    <c:v>217486</c:v>
                  </c:pt>
                  <c:pt idx="5650">
                    <c:v>217489</c:v>
                  </c:pt>
                  <c:pt idx="5651">
                    <c:v>217495</c:v>
                  </c:pt>
                  <c:pt idx="5652">
                    <c:v>217501</c:v>
                  </c:pt>
                  <c:pt idx="5653">
                    <c:v>217514</c:v>
                  </c:pt>
                  <c:pt idx="5654">
                    <c:v>217528</c:v>
                  </c:pt>
                  <c:pt idx="5655">
                    <c:v>217552</c:v>
                  </c:pt>
                  <c:pt idx="5656">
                    <c:v>217570</c:v>
                  </c:pt>
                  <c:pt idx="5657">
                    <c:v>217572</c:v>
                  </c:pt>
                  <c:pt idx="5658">
                    <c:v>217585</c:v>
                  </c:pt>
                  <c:pt idx="5659">
                    <c:v>217598</c:v>
                  </c:pt>
                  <c:pt idx="5660">
                    <c:v>217600</c:v>
                  </c:pt>
                  <c:pt idx="5661">
                    <c:v>217609</c:v>
                  </c:pt>
                  <c:pt idx="5662">
                    <c:v>217612</c:v>
                  </c:pt>
                  <c:pt idx="5663">
                    <c:v>217615</c:v>
                  </c:pt>
                  <c:pt idx="5664">
                    <c:v>217635</c:v>
                  </c:pt>
                  <c:pt idx="5665">
                    <c:v>217665</c:v>
                  </c:pt>
                  <c:pt idx="5666">
                    <c:v>217667</c:v>
                  </c:pt>
                  <c:pt idx="5667">
                    <c:v>217702</c:v>
                  </c:pt>
                  <c:pt idx="5668">
                    <c:v>217704</c:v>
                  </c:pt>
                  <c:pt idx="5669">
                    <c:v>217715</c:v>
                  </c:pt>
                  <c:pt idx="5670">
                    <c:v>217721</c:v>
                  </c:pt>
                  <c:pt idx="5671">
                    <c:v>217730</c:v>
                  </c:pt>
                  <c:pt idx="5672">
                    <c:v>217732</c:v>
                  </c:pt>
                  <c:pt idx="5673">
                    <c:v>217736</c:v>
                  </c:pt>
                  <c:pt idx="5674">
                    <c:v>217738</c:v>
                  </c:pt>
                  <c:pt idx="5675">
                    <c:v>217749</c:v>
                  </c:pt>
                  <c:pt idx="5676">
                    <c:v>217754</c:v>
                  </c:pt>
                  <c:pt idx="5677">
                    <c:v>217759</c:v>
                  </c:pt>
                  <c:pt idx="5678">
                    <c:v>217769</c:v>
                  </c:pt>
                  <c:pt idx="5679">
                    <c:v>217777</c:v>
                  </c:pt>
                  <c:pt idx="5680">
                    <c:v>217789</c:v>
                  </c:pt>
                  <c:pt idx="5681">
                    <c:v>217795</c:v>
                  </c:pt>
                  <c:pt idx="5682">
                    <c:v>217804</c:v>
                  </c:pt>
                  <c:pt idx="5683">
                    <c:v>217822</c:v>
                  </c:pt>
                  <c:pt idx="5684">
                    <c:v>217833</c:v>
                  </c:pt>
                  <c:pt idx="5685">
                    <c:v>217841</c:v>
                  </c:pt>
                  <c:pt idx="5686">
                    <c:v>217842</c:v>
                  </c:pt>
                  <c:pt idx="5687">
                    <c:v>217846</c:v>
                  </c:pt>
                  <c:pt idx="5688">
                    <c:v>217858</c:v>
                  </c:pt>
                  <c:pt idx="5689">
                    <c:v>217860</c:v>
                  </c:pt>
                  <c:pt idx="5690">
                    <c:v>217863</c:v>
                  </c:pt>
                  <c:pt idx="5691">
                    <c:v>217870</c:v>
                  </c:pt>
                  <c:pt idx="5692">
                    <c:v>217877</c:v>
                  </c:pt>
                  <c:pt idx="5693">
                    <c:v>217884</c:v>
                  </c:pt>
                  <c:pt idx="5694">
                    <c:v>217889</c:v>
                  </c:pt>
                  <c:pt idx="5695">
                    <c:v>217897</c:v>
                  </c:pt>
                  <c:pt idx="5696">
                    <c:v>217906</c:v>
                  </c:pt>
                  <c:pt idx="5697">
                    <c:v>217935</c:v>
                  </c:pt>
                  <c:pt idx="5698">
                    <c:v>217943</c:v>
                  </c:pt>
                  <c:pt idx="5699">
                    <c:v>217956</c:v>
                  </c:pt>
                  <c:pt idx="5700">
                    <c:v>217961</c:v>
                  </c:pt>
                  <c:pt idx="5701">
                    <c:v>217983</c:v>
                  </c:pt>
                  <c:pt idx="5702">
                    <c:v>217994</c:v>
                  </c:pt>
                  <c:pt idx="5703">
                    <c:v>217995</c:v>
                  </c:pt>
                  <c:pt idx="5704">
                    <c:v>218001</c:v>
                  </c:pt>
                  <c:pt idx="5705">
                    <c:v>218015</c:v>
                  </c:pt>
                  <c:pt idx="5706">
                    <c:v>218020</c:v>
                  </c:pt>
                  <c:pt idx="5707">
                    <c:v>218032</c:v>
                  </c:pt>
                  <c:pt idx="5708">
                    <c:v>218037</c:v>
                  </c:pt>
                  <c:pt idx="5709">
                    <c:v>218044</c:v>
                  </c:pt>
                  <c:pt idx="5710">
                    <c:v>218053</c:v>
                  </c:pt>
                  <c:pt idx="5711">
                    <c:v>218056</c:v>
                  </c:pt>
                  <c:pt idx="5712">
                    <c:v>218065</c:v>
                  </c:pt>
                  <c:pt idx="5713">
                    <c:v>218072</c:v>
                  </c:pt>
                  <c:pt idx="5714">
                    <c:v>218079</c:v>
                  </c:pt>
                  <c:pt idx="5715">
                    <c:v>218083</c:v>
                  </c:pt>
                  <c:pt idx="5716">
                    <c:v>218090</c:v>
                  </c:pt>
                  <c:pt idx="5717">
                    <c:v>218095</c:v>
                  </c:pt>
                  <c:pt idx="5718">
                    <c:v>218102</c:v>
                  </c:pt>
                  <c:pt idx="5719">
                    <c:v>218104</c:v>
                  </c:pt>
                  <c:pt idx="5720">
                    <c:v>218107</c:v>
                  </c:pt>
                  <c:pt idx="5721">
                    <c:v>218116</c:v>
                  </c:pt>
                  <c:pt idx="5722">
                    <c:v>218119</c:v>
                  </c:pt>
                  <c:pt idx="5723">
                    <c:v>218126</c:v>
                  </c:pt>
                  <c:pt idx="5724">
                    <c:v>218128</c:v>
                  </c:pt>
                  <c:pt idx="5725">
                    <c:v>218133</c:v>
                  </c:pt>
                  <c:pt idx="5726">
                    <c:v>218140</c:v>
                  </c:pt>
                  <c:pt idx="5727">
                    <c:v>218142</c:v>
                  </c:pt>
                  <c:pt idx="5728">
                    <c:v>218147</c:v>
                  </c:pt>
                  <c:pt idx="5729">
                    <c:v>218148</c:v>
                  </c:pt>
                  <c:pt idx="5730">
                    <c:v>218164</c:v>
                  </c:pt>
                  <c:pt idx="5731">
                    <c:v>218165</c:v>
                  </c:pt>
                  <c:pt idx="5732">
                    <c:v>218181</c:v>
                  </c:pt>
                  <c:pt idx="5733">
                    <c:v>218188</c:v>
                  </c:pt>
                  <c:pt idx="5734">
                    <c:v>218203</c:v>
                  </c:pt>
                  <c:pt idx="5735">
                    <c:v>218216</c:v>
                  </c:pt>
                  <c:pt idx="5736">
                    <c:v>218218</c:v>
                  </c:pt>
                  <c:pt idx="5737">
                    <c:v>218221</c:v>
                  </c:pt>
                  <c:pt idx="5738">
                    <c:v>218237</c:v>
                  </c:pt>
                  <c:pt idx="5739">
                    <c:v>218242</c:v>
                  </c:pt>
                  <c:pt idx="5740">
                    <c:v>218245</c:v>
                  </c:pt>
                  <c:pt idx="5741">
                    <c:v>218254</c:v>
                  </c:pt>
                  <c:pt idx="5742">
                    <c:v>218272</c:v>
                  </c:pt>
                  <c:pt idx="5743">
                    <c:v>218277</c:v>
                  </c:pt>
                  <c:pt idx="5744">
                    <c:v>218280</c:v>
                  </c:pt>
                  <c:pt idx="5745">
                    <c:v>218293</c:v>
                  </c:pt>
                  <c:pt idx="5746">
                    <c:v>218303</c:v>
                  </c:pt>
                  <c:pt idx="5747">
                    <c:v>218323</c:v>
                  </c:pt>
                  <c:pt idx="5748">
                    <c:v>218349</c:v>
                  </c:pt>
                  <c:pt idx="5749">
                    <c:v>218365</c:v>
                  </c:pt>
                  <c:pt idx="5750">
                    <c:v>218378</c:v>
                  </c:pt>
                  <c:pt idx="5751">
                    <c:v>218382</c:v>
                  </c:pt>
                  <c:pt idx="5752">
                    <c:v>218395</c:v>
                  </c:pt>
                  <c:pt idx="5753">
                    <c:v>218397</c:v>
                  </c:pt>
                  <c:pt idx="5754">
                    <c:v>218402</c:v>
                  </c:pt>
                  <c:pt idx="5755">
                    <c:v>218410</c:v>
                  </c:pt>
                  <c:pt idx="5756">
                    <c:v>218419</c:v>
                  </c:pt>
                  <c:pt idx="5757">
                    <c:v>218425</c:v>
                  </c:pt>
                  <c:pt idx="5758">
                    <c:v>218428</c:v>
                  </c:pt>
                  <c:pt idx="5759">
                    <c:v>218436</c:v>
                  </c:pt>
                  <c:pt idx="5760">
                    <c:v>218441</c:v>
                  </c:pt>
                  <c:pt idx="5761">
                    <c:v>218452</c:v>
                  </c:pt>
                  <c:pt idx="5762">
                    <c:v>218462</c:v>
                  </c:pt>
                  <c:pt idx="5763">
                    <c:v>218463</c:v>
                  </c:pt>
                  <c:pt idx="5764">
                    <c:v>218466</c:v>
                  </c:pt>
                  <c:pt idx="5765">
                    <c:v>218478</c:v>
                  </c:pt>
                  <c:pt idx="5766">
                    <c:v>218488</c:v>
                  </c:pt>
                  <c:pt idx="5767">
                    <c:v>218499</c:v>
                  </c:pt>
                  <c:pt idx="5768">
                    <c:v>218503</c:v>
                  </c:pt>
                  <c:pt idx="5769">
                    <c:v>218504</c:v>
                  </c:pt>
                  <c:pt idx="5770">
                    <c:v>218506</c:v>
                  </c:pt>
                  <c:pt idx="5771">
                    <c:v>218510</c:v>
                  </c:pt>
                  <c:pt idx="5772">
                    <c:v>218511</c:v>
                  </c:pt>
                  <c:pt idx="5773">
                    <c:v>218517</c:v>
                  </c:pt>
                  <c:pt idx="5774">
                    <c:v>218550</c:v>
                  </c:pt>
                  <c:pt idx="5775">
                    <c:v>218551</c:v>
                  </c:pt>
                  <c:pt idx="5776">
                    <c:v>218558</c:v>
                  </c:pt>
                  <c:pt idx="5777">
                    <c:v>218576</c:v>
                  </c:pt>
                  <c:pt idx="5778">
                    <c:v>218578</c:v>
                  </c:pt>
                  <c:pt idx="5779">
                    <c:v>218603</c:v>
                  </c:pt>
                  <c:pt idx="5780">
                    <c:v>218604</c:v>
                  </c:pt>
                  <c:pt idx="5781">
                    <c:v>218615</c:v>
                  </c:pt>
                  <c:pt idx="5782">
                    <c:v>218621</c:v>
                  </c:pt>
                  <c:pt idx="5783">
                    <c:v>218625</c:v>
                  </c:pt>
                  <c:pt idx="5784">
                    <c:v>218636</c:v>
                  </c:pt>
                  <c:pt idx="5785">
                    <c:v>218656</c:v>
                  </c:pt>
                  <c:pt idx="5786">
                    <c:v>218667</c:v>
                  </c:pt>
                  <c:pt idx="5787">
                    <c:v>218670</c:v>
                  </c:pt>
                  <c:pt idx="5788">
                    <c:v>218675</c:v>
                  </c:pt>
                  <c:pt idx="5789">
                    <c:v>218684</c:v>
                  </c:pt>
                  <c:pt idx="5790">
                    <c:v>218685</c:v>
                  </c:pt>
                  <c:pt idx="5791">
                    <c:v>218686</c:v>
                  </c:pt>
                  <c:pt idx="5792">
                    <c:v>218694</c:v>
                  </c:pt>
                  <c:pt idx="5793">
                    <c:v>218710</c:v>
                  </c:pt>
                  <c:pt idx="5794">
                    <c:v>218734</c:v>
                  </c:pt>
                  <c:pt idx="5795">
                    <c:v>218736</c:v>
                  </c:pt>
                  <c:pt idx="5796">
                    <c:v>218744</c:v>
                  </c:pt>
                  <c:pt idx="5797">
                    <c:v>218774</c:v>
                  </c:pt>
                  <c:pt idx="5798">
                    <c:v>218800</c:v>
                  </c:pt>
                  <c:pt idx="5799">
                    <c:v>218804</c:v>
                  </c:pt>
                  <c:pt idx="5800">
                    <c:v>218817</c:v>
                  </c:pt>
                  <c:pt idx="5801">
                    <c:v>218819</c:v>
                  </c:pt>
                  <c:pt idx="5802">
                    <c:v>218825</c:v>
                  </c:pt>
                  <c:pt idx="5803">
                    <c:v>218826</c:v>
                  </c:pt>
                  <c:pt idx="5804">
                    <c:v>218828</c:v>
                  </c:pt>
                  <c:pt idx="5805">
                    <c:v>218833</c:v>
                  </c:pt>
                  <c:pt idx="5806">
                    <c:v>218835</c:v>
                  </c:pt>
                  <c:pt idx="5807">
                    <c:v>218836</c:v>
                  </c:pt>
                  <c:pt idx="5808">
                    <c:v>218850</c:v>
                  </c:pt>
                  <c:pt idx="5809">
                    <c:v>218851</c:v>
                  </c:pt>
                  <c:pt idx="5810">
                    <c:v>218855</c:v>
                  </c:pt>
                  <c:pt idx="5811">
                    <c:v>218857</c:v>
                  </c:pt>
                  <c:pt idx="5812">
                    <c:v>218864</c:v>
                  </c:pt>
                  <c:pt idx="5813">
                    <c:v>218871</c:v>
                  </c:pt>
                  <c:pt idx="5814">
                    <c:v>218877</c:v>
                  </c:pt>
                  <c:pt idx="5815">
                    <c:v>218878</c:v>
                  </c:pt>
                  <c:pt idx="5816">
                    <c:v>218890</c:v>
                  </c:pt>
                  <c:pt idx="5817">
                    <c:v>218900</c:v>
                  </c:pt>
                  <c:pt idx="5818">
                    <c:v>218901</c:v>
                  </c:pt>
                  <c:pt idx="5819">
                    <c:v>218907</c:v>
                  </c:pt>
                  <c:pt idx="5820">
                    <c:v>218916</c:v>
                  </c:pt>
                  <c:pt idx="5821">
                    <c:v>218917</c:v>
                  </c:pt>
                  <c:pt idx="5822">
                    <c:v>218918</c:v>
                  </c:pt>
                  <c:pt idx="5823">
                    <c:v>218931</c:v>
                  </c:pt>
                  <c:pt idx="5824">
                    <c:v>218933</c:v>
                  </c:pt>
                  <c:pt idx="5825">
                    <c:v>218955</c:v>
                  </c:pt>
                  <c:pt idx="5826">
                    <c:v>218959</c:v>
                  </c:pt>
                  <c:pt idx="5827">
                    <c:v>218961</c:v>
                  </c:pt>
                  <c:pt idx="5828">
                    <c:v>218962</c:v>
                  </c:pt>
                  <c:pt idx="5829">
                    <c:v>218963</c:v>
                  </c:pt>
                  <c:pt idx="5830">
                    <c:v>218985</c:v>
                  </c:pt>
                  <c:pt idx="5831">
                    <c:v>218991</c:v>
                  </c:pt>
                  <c:pt idx="5832">
                    <c:v>218994</c:v>
                  </c:pt>
                  <c:pt idx="5833">
                    <c:v>218996</c:v>
                  </c:pt>
                  <c:pt idx="5834">
                    <c:v>219000</c:v>
                  </c:pt>
                  <c:pt idx="5835">
                    <c:v>219013</c:v>
                  </c:pt>
                  <c:pt idx="5836">
                    <c:v>219021</c:v>
                  </c:pt>
                  <c:pt idx="5837">
                    <c:v>219030</c:v>
                  </c:pt>
                  <c:pt idx="5838">
                    <c:v>219048</c:v>
                  </c:pt>
                  <c:pt idx="5839">
                    <c:v>219070</c:v>
                  </c:pt>
                  <c:pt idx="5840">
                    <c:v>219077</c:v>
                  </c:pt>
                  <c:pt idx="5841">
                    <c:v>219079</c:v>
                  </c:pt>
                  <c:pt idx="5842">
                    <c:v>219083</c:v>
                  </c:pt>
                  <c:pt idx="5843">
                    <c:v>219097</c:v>
                  </c:pt>
                  <c:pt idx="5844">
                    <c:v>219102</c:v>
                  </c:pt>
                  <c:pt idx="5845">
                    <c:v>219103</c:v>
                  </c:pt>
                  <c:pt idx="5846">
                    <c:v>219119</c:v>
                  </c:pt>
                  <c:pt idx="5847">
                    <c:v>219128</c:v>
                  </c:pt>
                  <c:pt idx="5848">
                    <c:v>219132</c:v>
                  </c:pt>
                  <c:pt idx="5849">
                    <c:v>219133</c:v>
                  </c:pt>
                  <c:pt idx="5850">
                    <c:v>219142</c:v>
                  </c:pt>
                  <c:pt idx="5851">
                    <c:v>219150</c:v>
                  </c:pt>
                  <c:pt idx="5852">
                    <c:v>219163</c:v>
                  </c:pt>
                  <c:pt idx="5853">
                    <c:v>219169</c:v>
                  </c:pt>
                  <c:pt idx="5854">
                    <c:v>219187</c:v>
                  </c:pt>
                  <c:pt idx="5855">
                    <c:v>219190</c:v>
                  </c:pt>
                  <c:pt idx="5856">
                    <c:v>219194</c:v>
                  </c:pt>
                  <c:pt idx="5857">
                    <c:v>219221</c:v>
                  </c:pt>
                  <c:pt idx="5858">
                    <c:v>219237</c:v>
                  </c:pt>
                  <c:pt idx="5859">
                    <c:v>219246</c:v>
                  </c:pt>
                  <c:pt idx="5860">
                    <c:v>219247</c:v>
                  </c:pt>
                  <c:pt idx="5861">
                    <c:v>219252</c:v>
                  </c:pt>
                  <c:pt idx="5862">
                    <c:v>219255</c:v>
                  </c:pt>
                  <c:pt idx="5863">
                    <c:v>219257</c:v>
                  </c:pt>
                  <c:pt idx="5864">
                    <c:v>219284</c:v>
                  </c:pt>
                  <c:pt idx="5865">
                    <c:v>219289</c:v>
                  </c:pt>
                  <c:pt idx="5866">
                    <c:v>219296</c:v>
                  </c:pt>
                  <c:pt idx="5867">
                    <c:v>219322</c:v>
                  </c:pt>
                  <c:pt idx="5868">
                    <c:v>219324</c:v>
                  </c:pt>
                  <c:pt idx="5869">
                    <c:v>219330</c:v>
                  </c:pt>
                  <c:pt idx="5870">
                    <c:v>219364</c:v>
                  </c:pt>
                  <c:pt idx="5871">
                    <c:v>219366</c:v>
                  </c:pt>
                  <c:pt idx="5872">
                    <c:v>219367</c:v>
                  </c:pt>
                  <c:pt idx="5873">
                    <c:v>219390</c:v>
                  </c:pt>
                  <c:pt idx="5874">
                    <c:v>219415</c:v>
                  </c:pt>
                  <c:pt idx="5875">
                    <c:v>219440</c:v>
                  </c:pt>
                  <c:pt idx="5876">
                    <c:v>219442</c:v>
                  </c:pt>
                  <c:pt idx="5877">
                    <c:v>219444</c:v>
                  </c:pt>
                  <c:pt idx="5878">
                    <c:v>219479</c:v>
                  </c:pt>
                  <c:pt idx="5879">
                    <c:v>219483</c:v>
                  </c:pt>
                  <c:pt idx="5880">
                    <c:v>219489</c:v>
                  </c:pt>
                  <c:pt idx="5881">
                    <c:v>219493</c:v>
                  </c:pt>
                  <c:pt idx="5882">
                    <c:v>219504</c:v>
                  </c:pt>
                  <c:pt idx="5883">
                    <c:v>219518</c:v>
                  </c:pt>
                  <c:pt idx="5884">
                    <c:v>219522</c:v>
                  </c:pt>
                  <c:pt idx="5885">
                    <c:v>219547</c:v>
                  </c:pt>
                  <c:pt idx="5886">
                    <c:v>219549</c:v>
                  </c:pt>
                  <c:pt idx="5887">
                    <c:v>219561</c:v>
                  </c:pt>
                  <c:pt idx="5888">
                    <c:v>219562</c:v>
                  </c:pt>
                  <c:pt idx="5889">
                    <c:v>219577</c:v>
                  </c:pt>
                  <c:pt idx="5890">
                    <c:v>219581</c:v>
                  </c:pt>
                  <c:pt idx="5891">
                    <c:v>219585</c:v>
                  </c:pt>
                  <c:pt idx="5892">
                    <c:v>219589</c:v>
                  </c:pt>
                  <c:pt idx="5893">
                    <c:v>219598</c:v>
                  </c:pt>
                  <c:pt idx="5894">
                    <c:v>219602</c:v>
                  </c:pt>
                  <c:pt idx="5895">
                    <c:v>219603</c:v>
                  </c:pt>
                  <c:pt idx="5896">
                    <c:v>219615</c:v>
                  </c:pt>
                  <c:pt idx="5897">
                    <c:v>219639</c:v>
                  </c:pt>
                  <c:pt idx="5898">
                    <c:v>219640</c:v>
                  </c:pt>
                  <c:pt idx="5899">
                    <c:v>219664</c:v>
                  </c:pt>
                  <c:pt idx="5900">
                    <c:v>219674</c:v>
                  </c:pt>
                  <c:pt idx="5901">
                    <c:v>219686</c:v>
                  </c:pt>
                  <c:pt idx="5902">
                    <c:v>219695</c:v>
                  </c:pt>
                  <c:pt idx="5903">
                    <c:v>219718</c:v>
                  </c:pt>
                  <c:pt idx="5904">
                    <c:v>219722</c:v>
                  </c:pt>
                  <c:pt idx="5905">
                    <c:v>219733</c:v>
                  </c:pt>
                  <c:pt idx="5906">
                    <c:v>219736</c:v>
                  </c:pt>
                  <c:pt idx="5907">
                    <c:v>219739</c:v>
                  </c:pt>
                  <c:pt idx="5908">
                    <c:v>219746</c:v>
                  </c:pt>
                  <c:pt idx="5909">
                    <c:v>219776</c:v>
                  </c:pt>
                  <c:pt idx="5910">
                    <c:v>219782</c:v>
                  </c:pt>
                  <c:pt idx="5911">
                    <c:v>219810</c:v>
                  </c:pt>
                  <c:pt idx="5912">
                    <c:v>219816</c:v>
                  </c:pt>
                  <c:pt idx="5913">
                    <c:v>219822</c:v>
                  </c:pt>
                  <c:pt idx="5914">
                    <c:v>219824</c:v>
                  </c:pt>
                  <c:pt idx="5915">
                    <c:v>219841</c:v>
                  </c:pt>
                  <c:pt idx="5916">
                    <c:v>219842</c:v>
                  </c:pt>
                  <c:pt idx="5917">
                    <c:v>219845</c:v>
                  </c:pt>
                  <c:pt idx="5918">
                    <c:v>219875</c:v>
                  </c:pt>
                  <c:pt idx="5919">
                    <c:v>219878</c:v>
                  </c:pt>
                  <c:pt idx="5920">
                    <c:v>219880</c:v>
                  </c:pt>
                  <c:pt idx="5921">
                    <c:v>219901</c:v>
                  </c:pt>
                  <c:pt idx="5922">
                    <c:v>219924</c:v>
                  </c:pt>
                  <c:pt idx="5923">
                    <c:v>219942</c:v>
                  </c:pt>
                  <c:pt idx="5924">
                    <c:v>219946</c:v>
                  </c:pt>
                  <c:pt idx="5925">
                    <c:v>219948</c:v>
                  </c:pt>
                  <c:pt idx="5926">
                    <c:v>219961</c:v>
                  </c:pt>
                  <c:pt idx="5927">
                    <c:v>219964</c:v>
                  </c:pt>
                  <c:pt idx="5928">
                    <c:v>219969</c:v>
                  </c:pt>
                  <c:pt idx="5929">
                    <c:v>219976</c:v>
                  </c:pt>
                  <c:pt idx="5930">
                    <c:v>219977</c:v>
                  </c:pt>
                  <c:pt idx="5931">
                    <c:v>219986</c:v>
                  </c:pt>
                  <c:pt idx="5932">
                    <c:v>220007</c:v>
                  </c:pt>
                  <c:pt idx="5933">
                    <c:v>220013</c:v>
                  </c:pt>
                  <c:pt idx="5934">
                    <c:v>220015</c:v>
                  </c:pt>
                  <c:pt idx="5935">
                    <c:v>220018</c:v>
                  </c:pt>
                  <c:pt idx="5936">
                    <c:v>220031</c:v>
                  </c:pt>
                  <c:pt idx="5937">
                    <c:v>220042</c:v>
                  </c:pt>
                  <c:pt idx="5938">
                    <c:v>220044</c:v>
                  </c:pt>
                  <c:pt idx="5939">
                    <c:v>220046</c:v>
                  </c:pt>
                  <c:pt idx="5940">
                    <c:v>220051</c:v>
                  </c:pt>
                  <c:pt idx="5941">
                    <c:v>220068</c:v>
                  </c:pt>
                  <c:pt idx="5942">
                    <c:v>220070</c:v>
                  </c:pt>
                  <c:pt idx="5943">
                    <c:v>220089</c:v>
                  </c:pt>
                  <c:pt idx="5944">
                    <c:v>220094</c:v>
                  </c:pt>
                  <c:pt idx="5945">
                    <c:v>220099</c:v>
                  </c:pt>
                  <c:pt idx="5946">
                    <c:v>220104</c:v>
                  </c:pt>
                  <c:pt idx="5947">
                    <c:v>220110</c:v>
                  </c:pt>
                  <c:pt idx="5948">
                    <c:v>220123</c:v>
                  </c:pt>
                  <c:pt idx="5949">
                    <c:v>220128</c:v>
                  </c:pt>
                  <c:pt idx="5950">
                    <c:v>220134</c:v>
                  </c:pt>
                  <c:pt idx="5951">
                    <c:v>220136</c:v>
                  </c:pt>
                  <c:pt idx="5952">
                    <c:v>220158</c:v>
                  </c:pt>
                  <c:pt idx="5953">
                    <c:v>220163</c:v>
                  </c:pt>
                  <c:pt idx="5954">
                    <c:v>220172</c:v>
                  </c:pt>
                  <c:pt idx="5955">
                    <c:v>220176</c:v>
                  </c:pt>
                  <c:pt idx="5956">
                    <c:v>220178</c:v>
                  </c:pt>
                  <c:pt idx="5957">
                    <c:v>220184</c:v>
                  </c:pt>
                  <c:pt idx="5958">
                    <c:v>220196</c:v>
                  </c:pt>
                  <c:pt idx="5959">
                    <c:v>220201</c:v>
                  </c:pt>
                  <c:pt idx="5960">
                    <c:v>220203</c:v>
                  </c:pt>
                  <c:pt idx="5961">
                    <c:v>220210</c:v>
                  </c:pt>
                  <c:pt idx="5962">
                    <c:v>220222</c:v>
                  </c:pt>
                  <c:pt idx="5963">
                    <c:v>220232</c:v>
                  </c:pt>
                  <c:pt idx="5964">
                    <c:v>220237</c:v>
                  </c:pt>
                  <c:pt idx="5965">
                    <c:v>220247</c:v>
                  </c:pt>
                  <c:pt idx="5966">
                    <c:v>220248</c:v>
                  </c:pt>
                  <c:pt idx="5967">
                    <c:v>220260</c:v>
                  </c:pt>
                  <c:pt idx="5968">
                    <c:v>220269</c:v>
                  </c:pt>
                  <c:pt idx="5969">
                    <c:v>220271</c:v>
                  </c:pt>
                  <c:pt idx="5970">
                    <c:v>220291</c:v>
                  </c:pt>
                  <c:pt idx="5971">
                    <c:v>220292</c:v>
                  </c:pt>
                  <c:pt idx="5972">
                    <c:v>220295</c:v>
                  </c:pt>
                  <c:pt idx="5973">
                    <c:v>220299</c:v>
                  </c:pt>
                  <c:pt idx="5974">
                    <c:v>220313</c:v>
                  </c:pt>
                  <c:pt idx="5975">
                    <c:v>220339</c:v>
                  </c:pt>
                  <c:pt idx="5976">
                    <c:v>220341</c:v>
                  </c:pt>
                  <c:pt idx="5977">
                    <c:v>220348</c:v>
                  </c:pt>
                  <c:pt idx="5978">
                    <c:v>220349</c:v>
                  </c:pt>
                  <c:pt idx="5979">
                    <c:v>220359</c:v>
                  </c:pt>
                  <c:pt idx="5980">
                    <c:v>220381</c:v>
                  </c:pt>
                  <c:pt idx="5981">
                    <c:v>220382</c:v>
                  </c:pt>
                  <c:pt idx="5982">
                    <c:v>220402</c:v>
                  </c:pt>
                  <c:pt idx="5983">
                    <c:v>220418</c:v>
                  </c:pt>
                  <c:pt idx="5984">
                    <c:v>220421</c:v>
                  </c:pt>
                  <c:pt idx="5985">
                    <c:v>220463</c:v>
                  </c:pt>
                  <c:pt idx="5986">
                    <c:v>220482</c:v>
                  </c:pt>
                  <c:pt idx="5987">
                    <c:v>220483</c:v>
                  </c:pt>
                  <c:pt idx="5988">
                    <c:v>220493</c:v>
                  </c:pt>
                  <c:pt idx="5989">
                    <c:v>220538</c:v>
                  </c:pt>
                  <c:pt idx="5990">
                    <c:v>220541</c:v>
                  </c:pt>
                  <c:pt idx="5991">
                    <c:v>220547</c:v>
                  </c:pt>
                  <c:pt idx="5992">
                    <c:v>220560</c:v>
                  </c:pt>
                  <c:pt idx="5993">
                    <c:v>220568</c:v>
                  </c:pt>
                  <c:pt idx="5994">
                    <c:v>220574</c:v>
                  </c:pt>
                  <c:pt idx="5995">
                    <c:v>220582</c:v>
                  </c:pt>
                  <c:pt idx="5996">
                    <c:v>220584</c:v>
                  </c:pt>
                  <c:pt idx="5997">
                    <c:v>220594</c:v>
                  </c:pt>
                  <c:pt idx="5998">
                    <c:v>220643</c:v>
                  </c:pt>
                  <c:pt idx="5999">
                    <c:v>220679</c:v>
                  </c:pt>
                  <c:pt idx="6000">
                    <c:v>220695</c:v>
                  </c:pt>
                  <c:pt idx="6001">
                    <c:v>220715</c:v>
                  </c:pt>
                  <c:pt idx="6002">
                    <c:v>220725</c:v>
                  </c:pt>
                  <c:pt idx="6003">
                    <c:v>220731</c:v>
                  </c:pt>
                  <c:pt idx="6004">
                    <c:v>220736</c:v>
                  </c:pt>
                  <c:pt idx="6005">
                    <c:v>220739</c:v>
                  </c:pt>
                  <c:pt idx="6006">
                    <c:v>220744</c:v>
                  </c:pt>
                  <c:pt idx="6007">
                    <c:v>220746</c:v>
                  </c:pt>
                  <c:pt idx="6008">
                    <c:v>220747</c:v>
                  </c:pt>
                  <c:pt idx="6009">
                    <c:v>220759</c:v>
                  </c:pt>
                  <c:pt idx="6010">
                    <c:v>220765</c:v>
                  </c:pt>
                  <c:pt idx="6011">
                    <c:v>220769</c:v>
                  </c:pt>
                  <c:pt idx="6012">
                    <c:v>220792</c:v>
                  </c:pt>
                  <c:pt idx="6013">
                    <c:v>220795</c:v>
                  </c:pt>
                  <c:pt idx="6014">
                    <c:v>220801</c:v>
                  </c:pt>
                  <c:pt idx="6015">
                    <c:v>220811</c:v>
                  </c:pt>
                  <c:pt idx="6016">
                    <c:v>220826</c:v>
                  </c:pt>
                  <c:pt idx="6017">
                    <c:v>220837</c:v>
                  </c:pt>
                  <c:pt idx="6018">
                    <c:v>220842</c:v>
                  </c:pt>
                  <c:pt idx="6019">
                    <c:v>220869</c:v>
                  </c:pt>
                  <c:pt idx="6020">
                    <c:v>220871</c:v>
                  </c:pt>
                  <c:pt idx="6021">
                    <c:v>220874</c:v>
                  </c:pt>
                  <c:pt idx="6022">
                    <c:v>220883</c:v>
                  </c:pt>
                  <c:pt idx="6023">
                    <c:v>220893</c:v>
                  </c:pt>
                  <c:pt idx="6024">
                    <c:v>220894</c:v>
                  </c:pt>
                  <c:pt idx="6025">
                    <c:v>220904</c:v>
                  </c:pt>
                  <c:pt idx="6026">
                    <c:v>220914</c:v>
                  </c:pt>
                  <c:pt idx="6027">
                    <c:v>220928</c:v>
                  </c:pt>
                  <c:pt idx="6028">
                    <c:v>220936</c:v>
                  </c:pt>
                  <c:pt idx="6029">
                    <c:v>220938</c:v>
                  </c:pt>
                  <c:pt idx="6030">
                    <c:v>220941</c:v>
                  </c:pt>
                  <c:pt idx="6031">
                    <c:v>220943</c:v>
                  </c:pt>
                  <c:pt idx="6032">
                    <c:v>220944</c:v>
                  </c:pt>
                  <c:pt idx="6033">
                    <c:v>220951</c:v>
                  </c:pt>
                  <c:pt idx="6034">
                    <c:v>220965</c:v>
                  </c:pt>
                  <c:pt idx="6035">
                    <c:v>220966</c:v>
                  </c:pt>
                  <c:pt idx="6036">
                    <c:v>220971</c:v>
                  </c:pt>
                  <c:pt idx="6037">
                    <c:v>220972</c:v>
                  </c:pt>
                  <c:pt idx="6038">
                    <c:v>220978</c:v>
                  </c:pt>
                  <c:pt idx="6039">
                    <c:v>220986</c:v>
                  </c:pt>
                  <c:pt idx="6040">
                    <c:v>220993</c:v>
                  </c:pt>
                  <c:pt idx="6041">
                    <c:v>220994</c:v>
                  </c:pt>
                  <c:pt idx="6042">
                    <c:v>220998</c:v>
                  </c:pt>
                  <c:pt idx="6043">
                    <c:v>221000</c:v>
                  </c:pt>
                  <c:pt idx="6044">
                    <c:v>221002</c:v>
                  </c:pt>
                  <c:pt idx="6045">
                    <c:v>221009</c:v>
                  </c:pt>
                  <c:pt idx="6046">
                    <c:v>221011</c:v>
                  </c:pt>
                  <c:pt idx="6047">
                    <c:v>221021</c:v>
                  </c:pt>
                  <c:pt idx="6048">
                    <c:v>221025</c:v>
                  </c:pt>
                  <c:pt idx="6049">
                    <c:v>221032</c:v>
                  </c:pt>
                  <c:pt idx="6050">
                    <c:v>221034</c:v>
                  </c:pt>
                  <c:pt idx="6051">
                    <c:v>221061</c:v>
                  </c:pt>
                  <c:pt idx="6052">
                    <c:v>221075</c:v>
                  </c:pt>
                  <c:pt idx="6053">
                    <c:v>221093</c:v>
                  </c:pt>
                  <c:pt idx="6054">
                    <c:v>221099</c:v>
                  </c:pt>
                  <c:pt idx="6055">
                    <c:v>221101</c:v>
                  </c:pt>
                  <c:pt idx="6056">
                    <c:v>221102</c:v>
                  </c:pt>
                  <c:pt idx="6057">
                    <c:v>221105</c:v>
                  </c:pt>
                  <c:pt idx="6058">
                    <c:v>221109</c:v>
                  </c:pt>
                  <c:pt idx="6059">
                    <c:v>221122</c:v>
                  </c:pt>
                  <c:pt idx="6060">
                    <c:v>221127</c:v>
                  </c:pt>
                  <c:pt idx="6061">
                    <c:v>221139</c:v>
                  </c:pt>
                  <c:pt idx="6062">
                    <c:v>221145</c:v>
                  </c:pt>
                  <c:pt idx="6063">
                    <c:v>221149</c:v>
                  </c:pt>
                  <c:pt idx="6064">
                    <c:v>221158</c:v>
                  </c:pt>
                  <c:pt idx="6065">
                    <c:v>221177</c:v>
                  </c:pt>
                  <c:pt idx="6066">
                    <c:v>221178</c:v>
                  </c:pt>
                  <c:pt idx="6067">
                    <c:v>221189</c:v>
                  </c:pt>
                  <c:pt idx="6068">
                    <c:v>221194</c:v>
                  </c:pt>
                  <c:pt idx="6069">
                    <c:v>221209</c:v>
                  </c:pt>
                  <c:pt idx="6070">
                    <c:v>221231</c:v>
                  </c:pt>
                  <c:pt idx="6071">
                    <c:v>221245</c:v>
                  </c:pt>
                  <c:pt idx="6072">
                    <c:v>221253</c:v>
                  </c:pt>
                  <c:pt idx="6073">
                    <c:v>221256</c:v>
                  </c:pt>
                  <c:pt idx="6074">
                    <c:v>221265</c:v>
                  </c:pt>
                  <c:pt idx="6075">
                    <c:v>221269</c:v>
                  </c:pt>
                  <c:pt idx="6076">
                    <c:v>221274</c:v>
                  </c:pt>
                  <c:pt idx="6077">
                    <c:v>221279</c:v>
                  </c:pt>
                  <c:pt idx="6078">
                    <c:v>221289</c:v>
                  </c:pt>
                  <c:pt idx="6079">
                    <c:v>221302</c:v>
                  </c:pt>
                  <c:pt idx="6080">
                    <c:v>221310</c:v>
                  </c:pt>
                  <c:pt idx="6081">
                    <c:v>221311</c:v>
                  </c:pt>
                  <c:pt idx="6082">
                    <c:v>221313</c:v>
                  </c:pt>
                  <c:pt idx="6083">
                    <c:v>221315</c:v>
                  </c:pt>
                  <c:pt idx="6084">
                    <c:v>221319</c:v>
                  </c:pt>
                  <c:pt idx="6085">
                    <c:v>221329</c:v>
                  </c:pt>
                  <c:pt idx="6086">
                    <c:v>221330</c:v>
                  </c:pt>
                  <c:pt idx="6087">
                    <c:v>221334</c:v>
                  </c:pt>
                  <c:pt idx="6088">
                    <c:v>221337</c:v>
                  </c:pt>
                  <c:pt idx="6089">
                    <c:v>221346</c:v>
                  </c:pt>
                  <c:pt idx="6090">
                    <c:v>221354</c:v>
                  </c:pt>
                  <c:pt idx="6091">
                    <c:v>221358</c:v>
                  </c:pt>
                  <c:pt idx="6092">
                    <c:v>221360</c:v>
                  </c:pt>
                  <c:pt idx="6093">
                    <c:v>221376</c:v>
                  </c:pt>
                  <c:pt idx="6094">
                    <c:v>221388</c:v>
                  </c:pt>
                  <c:pt idx="6095">
                    <c:v>221411</c:v>
                  </c:pt>
                  <c:pt idx="6096">
                    <c:v>221424</c:v>
                  </c:pt>
                  <c:pt idx="6097">
                    <c:v>221429</c:v>
                  </c:pt>
                  <c:pt idx="6098">
                    <c:v>221432</c:v>
                  </c:pt>
                  <c:pt idx="6099">
                    <c:v>221435</c:v>
                  </c:pt>
                  <c:pt idx="6100">
                    <c:v>221455</c:v>
                  </c:pt>
                  <c:pt idx="6101">
                    <c:v>221460</c:v>
                  </c:pt>
                  <c:pt idx="6102">
                    <c:v>221466</c:v>
                  </c:pt>
                  <c:pt idx="6103">
                    <c:v>221496</c:v>
                  </c:pt>
                  <c:pt idx="6104">
                    <c:v>221504</c:v>
                  </c:pt>
                  <c:pt idx="6105">
                    <c:v>221512</c:v>
                  </c:pt>
                  <c:pt idx="6106">
                    <c:v>221552</c:v>
                  </c:pt>
                  <c:pt idx="6107">
                    <c:v>221556</c:v>
                  </c:pt>
                  <c:pt idx="6108">
                    <c:v>221557</c:v>
                  </c:pt>
                  <c:pt idx="6109">
                    <c:v>221571</c:v>
                  </c:pt>
                  <c:pt idx="6110">
                    <c:v>221577</c:v>
                  </c:pt>
                  <c:pt idx="6111">
                    <c:v>221590</c:v>
                  </c:pt>
                  <c:pt idx="6112">
                    <c:v>221595</c:v>
                  </c:pt>
                  <c:pt idx="6113">
                    <c:v>221604</c:v>
                  </c:pt>
                  <c:pt idx="6114">
                    <c:v>221609</c:v>
                  </c:pt>
                  <c:pt idx="6115">
                    <c:v>221631</c:v>
                  </c:pt>
                  <c:pt idx="6116">
                    <c:v>221635</c:v>
                  </c:pt>
                  <c:pt idx="6117">
                    <c:v>221636</c:v>
                  </c:pt>
                  <c:pt idx="6118">
                    <c:v>221640</c:v>
                  </c:pt>
                  <c:pt idx="6119">
                    <c:v>221644</c:v>
                  </c:pt>
                  <c:pt idx="6120">
                    <c:v>221663</c:v>
                  </c:pt>
                  <c:pt idx="6121">
                    <c:v>221671</c:v>
                  </c:pt>
                  <c:pt idx="6122">
                    <c:v>221682</c:v>
                  </c:pt>
                  <c:pt idx="6123">
                    <c:v>221686</c:v>
                  </c:pt>
                  <c:pt idx="6124">
                    <c:v>221694</c:v>
                  </c:pt>
                  <c:pt idx="6125">
                    <c:v>221705</c:v>
                  </c:pt>
                  <c:pt idx="6126">
                    <c:v>221718</c:v>
                  </c:pt>
                  <c:pt idx="6127">
                    <c:v>221721</c:v>
                  </c:pt>
                  <c:pt idx="6128">
                    <c:v>221731</c:v>
                  </c:pt>
                  <c:pt idx="6129">
                    <c:v>221791</c:v>
                  </c:pt>
                  <c:pt idx="6130">
                    <c:v>221807</c:v>
                  </c:pt>
                  <c:pt idx="6131">
                    <c:v>221813</c:v>
                  </c:pt>
                  <c:pt idx="6132">
                    <c:v>221832</c:v>
                  </c:pt>
                  <c:pt idx="6133">
                    <c:v>221836</c:v>
                  </c:pt>
                  <c:pt idx="6134">
                    <c:v>221838</c:v>
                  </c:pt>
                  <c:pt idx="6135">
                    <c:v>221840</c:v>
                  </c:pt>
                  <c:pt idx="6136">
                    <c:v>221853</c:v>
                  </c:pt>
                  <c:pt idx="6137">
                    <c:v>221867</c:v>
                  </c:pt>
                  <c:pt idx="6138">
                    <c:v>221869</c:v>
                  </c:pt>
                  <c:pt idx="6139">
                    <c:v>221886</c:v>
                  </c:pt>
                  <c:pt idx="6140">
                    <c:v>221887</c:v>
                  </c:pt>
                  <c:pt idx="6141">
                    <c:v>221891</c:v>
                  </c:pt>
                  <c:pt idx="6142">
                    <c:v>221903</c:v>
                  </c:pt>
                  <c:pt idx="6143">
                    <c:v>221933</c:v>
                  </c:pt>
                  <c:pt idx="6144">
                    <c:v>221947</c:v>
                  </c:pt>
                  <c:pt idx="6145">
                    <c:v>221950</c:v>
                  </c:pt>
                  <c:pt idx="6146">
                    <c:v>221964</c:v>
                  </c:pt>
                  <c:pt idx="6147">
                    <c:v>221976</c:v>
                  </c:pt>
                  <c:pt idx="6148">
                    <c:v>221977</c:v>
                  </c:pt>
                  <c:pt idx="6149">
                    <c:v>221983</c:v>
                  </c:pt>
                  <c:pt idx="6150">
                    <c:v>221993</c:v>
                  </c:pt>
                  <c:pt idx="6151">
                    <c:v>222001</c:v>
                  </c:pt>
                  <c:pt idx="6152">
                    <c:v>222009</c:v>
                  </c:pt>
                  <c:pt idx="6153">
                    <c:v>222011</c:v>
                  </c:pt>
                  <c:pt idx="6154">
                    <c:v>222018</c:v>
                  </c:pt>
                  <c:pt idx="6155">
                    <c:v>222021</c:v>
                  </c:pt>
                  <c:pt idx="6156">
                    <c:v>222023</c:v>
                  </c:pt>
                  <c:pt idx="6157">
                    <c:v>222027</c:v>
                  </c:pt>
                  <c:pt idx="6158">
                    <c:v>222037</c:v>
                  </c:pt>
                  <c:pt idx="6159">
                    <c:v>222039</c:v>
                  </c:pt>
                  <c:pt idx="6160">
                    <c:v>222049</c:v>
                  </c:pt>
                  <c:pt idx="6161">
                    <c:v>222055</c:v>
                  </c:pt>
                  <c:pt idx="6162">
                    <c:v>222078</c:v>
                  </c:pt>
                  <c:pt idx="6163">
                    <c:v>222096</c:v>
                  </c:pt>
                  <c:pt idx="6164">
                    <c:v>222116</c:v>
                  </c:pt>
                  <c:pt idx="6165">
                    <c:v>222119</c:v>
                  </c:pt>
                  <c:pt idx="6166">
                    <c:v>222130</c:v>
                  </c:pt>
                  <c:pt idx="6167">
                    <c:v>222132</c:v>
                  </c:pt>
                  <c:pt idx="6168">
                    <c:v>222133</c:v>
                  </c:pt>
                  <c:pt idx="6169">
                    <c:v>222148</c:v>
                  </c:pt>
                  <c:pt idx="6170">
                    <c:v>222153</c:v>
                  </c:pt>
                  <c:pt idx="6171">
                    <c:v>222163</c:v>
                  </c:pt>
                  <c:pt idx="6172">
                    <c:v>222164</c:v>
                  </c:pt>
                  <c:pt idx="6173">
                    <c:v>222172</c:v>
                  </c:pt>
                  <c:pt idx="6174">
                    <c:v>222173</c:v>
                  </c:pt>
                  <c:pt idx="6175">
                    <c:v>222180</c:v>
                  </c:pt>
                  <c:pt idx="6176">
                    <c:v>222190</c:v>
                  </c:pt>
                  <c:pt idx="6177">
                    <c:v>222210</c:v>
                  </c:pt>
                  <c:pt idx="6178">
                    <c:v>222228</c:v>
                  </c:pt>
                  <c:pt idx="6179">
                    <c:v>222234</c:v>
                  </c:pt>
                  <c:pt idx="6180">
                    <c:v>222251</c:v>
                  </c:pt>
                  <c:pt idx="6181">
                    <c:v>222270</c:v>
                  </c:pt>
                  <c:pt idx="6182">
                    <c:v>222280</c:v>
                  </c:pt>
                  <c:pt idx="6183">
                    <c:v>222297</c:v>
                  </c:pt>
                  <c:pt idx="6184">
                    <c:v>222331</c:v>
                  </c:pt>
                  <c:pt idx="6185">
                    <c:v>222370</c:v>
                  </c:pt>
                  <c:pt idx="6186">
                    <c:v>222399</c:v>
                  </c:pt>
                  <c:pt idx="6187">
                    <c:v>222446</c:v>
                  </c:pt>
                  <c:pt idx="6188">
                    <c:v>222464</c:v>
                  </c:pt>
                  <c:pt idx="6189">
                    <c:v>222465</c:v>
                  </c:pt>
                  <c:pt idx="6190">
                    <c:v>222473</c:v>
                  </c:pt>
                  <c:pt idx="6191">
                    <c:v>222476</c:v>
                  </c:pt>
                  <c:pt idx="6192">
                    <c:v>222486</c:v>
                  </c:pt>
                  <c:pt idx="6193">
                    <c:v>222500</c:v>
                  </c:pt>
                  <c:pt idx="6194">
                    <c:v>222504</c:v>
                  </c:pt>
                  <c:pt idx="6195">
                    <c:v>222533</c:v>
                  </c:pt>
                  <c:pt idx="6196">
                    <c:v>222538</c:v>
                  </c:pt>
                  <c:pt idx="6197">
                    <c:v>222544</c:v>
                  </c:pt>
                  <c:pt idx="6198">
                    <c:v>222560</c:v>
                  </c:pt>
                  <c:pt idx="6199">
                    <c:v>222567</c:v>
                  </c:pt>
                  <c:pt idx="6200">
                    <c:v>222572</c:v>
                  </c:pt>
                  <c:pt idx="6201">
                    <c:v>222588</c:v>
                  </c:pt>
                  <c:pt idx="6202">
                    <c:v>222589</c:v>
                  </c:pt>
                  <c:pt idx="6203">
                    <c:v>222592</c:v>
                  </c:pt>
                  <c:pt idx="6204">
                    <c:v>222598</c:v>
                  </c:pt>
                  <c:pt idx="6205">
                    <c:v>222600</c:v>
                  </c:pt>
                  <c:pt idx="6206">
                    <c:v>222616</c:v>
                  </c:pt>
                  <c:pt idx="6207">
                    <c:v>222629</c:v>
                  </c:pt>
                  <c:pt idx="6208">
                    <c:v>222638</c:v>
                  </c:pt>
                  <c:pt idx="6209">
                    <c:v>222653</c:v>
                  </c:pt>
                  <c:pt idx="6210">
                    <c:v>222655</c:v>
                  </c:pt>
                  <c:pt idx="6211">
                    <c:v>222667</c:v>
                  </c:pt>
                  <c:pt idx="6212">
                    <c:v>222670</c:v>
                  </c:pt>
                  <c:pt idx="6213">
                    <c:v>222671</c:v>
                  </c:pt>
                  <c:pt idx="6214">
                    <c:v>222678</c:v>
                  </c:pt>
                  <c:pt idx="6215">
                    <c:v>222717</c:v>
                  </c:pt>
                  <c:pt idx="6216">
                    <c:v>222726</c:v>
                  </c:pt>
                  <c:pt idx="6217">
                    <c:v>222729</c:v>
                  </c:pt>
                  <c:pt idx="6218">
                    <c:v>222741</c:v>
                  </c:pt>
                  <c:pt idx="6219">
                    <c:v>222745</c:v>
                  </c:pt>
                  <c:pt idx="6220">
                    <c:v>222749</c:v>
                  </c:pt>
                  <c:pt idx="6221">
                    <c:v>222759</c:v>
                  </c:pt>
                  <c:pt idx="6222">
                    <c:v>222776</c:v>
                  </c:pt>
                  <c:pt idx="6223">
                    <c:v>222789</c:v>
                  </c:pt>
                  <c:pt idx="6224">
                    <c:v>222792</c:v>
                  </c:pt>
                  <c:pt idx="6225">
                    <c:v>222800</c:v>
                  </c:pt>
                  <c:pt idx="6226">
                    <c:v>222816</c:v>
                  </c:pt>
                  <c:pt idx="6227">
                    <c:v>222817</c:v>
                  </c:pt>
                  <c:pt idx="6228">
                    <c:v>222824</c:v>
                  </c:pt>
                  <c:pt idx="6229">
                    <c:v>222827</c:v>
                  </c:pt>
                  <c:pt idx="6230">
                    <c:v>222837</c:v>
                  </c:pt>
                  <c:pt idx="6231">
                    <c:v>222842</c:v>
                  </c:pt>
                  <c:pt idx="6232">
                    <c:v>222847</c:v>
                  </c:pt>
                  <c:pt idx="6233">
                    <c:v>222854</c:v>
                  </c:pt>
                  <c:pt idx="6234">
                    <c:v>222865</c:v>
                  </c:pt>
                  <c:pt idx="6235">
                    <c:v>222872</c:v>
                  </c:pt>
                  <c:pt idx="6236">
                    <c:v>222905</c:v>
                  </c:pt>
                  <c:pt idx="6237">
                    <c:v>222909</c:v>
                  </c:pt>
                  <c:pt idx="6238">
                    <c:v>222915</c:v>
                  </c:pt>
                  <c:pt idx="6239">
                    <c:v>222928</c:v>
                  </c:pt>
                  <c:pt idx="6240">
                    <c:v>222940</c:v>
                  </c:pt>
                  <c:pt idx="6241">
                    <c:v>222945</c:v>
                  </c:pt>
                  <c:pt idx="6242">
                    <c:v>222948</c:v>
                  </c:pt>
                  <c:pt idx="6243">
                    <c:v>222950</c:v>
                  </c:pt>
                  <c:pt idx="6244">
                    <c:v>222974</c:v>
                  </c:pt>
                  <c:pt idx="6245">
                    <c:v>222979</c:v>
                  </c:pt>
                  <c:pt idx="6246">
                    <c:v>222983</c:v>
                  </c:pt>
                  <c:pt idx="6247">
                    <c:v>223008</c:v>
                  </c:pt>
                  <c:pt idx="6248">
                    <c:v>223009</c:v>
                  </c:pt>
                  <c:pt idx="6249">
                    <c:v>223024</c:v>
                  </c:pt>
                  <c:pt idx="6250">
                    <c:v>223030</c:v>
                  </c:pt>
                  <c:pt idx="6251">
                    <c:v>223034</c:v>
                  </c:pt>
                  <c:pt idx="6252">
                    <c:v>223036</c:v>
                  </c:pt>
                  <c:pt idx="6253">
                    <c:v>223047</c:v>
                  </c:pt>
                  <c:pt idx="6254">
                    <c:v>223077</c:v>
                  </c:pt>
                  <c:pt idx="6255">
                    <c:v>223100</c:v>
                  </c:pt>
                  <c:pt idx="6256">
                    <c:v>223109</c:v>
                  </c:pt>
                  <c:pt idx="6257">
                    <c:v>223110</c:v>
                  </c:pt>
                  <c:pt idx="6258">
                    <c:v>223116</c:v>
                  </c:pt>
                  <c:pt idx="6259">
                    <c:v>223118</c:v>
                  </c:pt>
                  <c:pt idx="6260">
                    <c:v>223122</c:v>
                  </c:pt>
                  <c:pt idx="6261">
                    <c:v>223132</c:v>
                  </c:pt>
                  <c:pt idx="6262">
                    <c:v>223136</c:v>
                  </c:pt>
                  <c:pt idx="6263">
                    <c:v>223141</c:v>
                  </c:pt>
                  <c:pt idx="6264">
                    <c:v>223148</c:v>
                  </c:pt>
                  <c:pt idx="6265">
                    <c:v>223154</c:v>
                  </c:pt>
                  <c:pt idx="6266">
                    <c:v>223158</c:v>
                  </c:pt>
                  <c:pt idx="6267">
                    <c:v>223169</c:v>
                  </c:pt>
                  <c:pt idx="6268">
                    <c:v>223181</c:v>
                  </c:pt>
                  <c:pt idx="6269">
                    <c:v>223184</c:v>
                  </c:pt>
                  <c:pt idx="6270">
                    <c:v>223187</c:v>
                  </c:pt>
                  <c:pt idx="6271">
                    <c:v>223190</c:v>
                  </c:pt>
                  <c:pt idx="6272">
                    <c:v>223218</c:v>
                  </c:pt>
                  <c:pt idx="6273">
                    <c:v>223222</c:v>
                  </c:pt>
                  <c:pt idx="6274">
                    <c:v>223223</c:v>
                  </c:pt>
                  <c:pt idx="6275">
                    <c:v>223225</c:v>
                  </c:pt>
                  <c:pt idx="6276">
                    <c:v>223232</c:v>
                  </c:pt>
                  <c:pt idx="6277">
                    <c:v>223247</c:v>
                  </c:pt>
                  <c:pt idx="6278">
                    <c:v>223259</c:v>
                  </c:pt>
                  <c:pt idx="6279">
                    <c:v>223263</c:v>
                  </c:pt>
                  <c:pt idx="6280">
                    <c:v>223266</c:v>
                  </c:pt>
                  <c:pt idx="6281">
                    <c:v>223289</c:v>
                  </c:pt>
                  <c:pt idx="6282">
                    <c:v>223290</c:v>
                  </c:pt>
                  <c:pt idx="6283">
                    <c:v>223295</c:v>
                  </c:pt>
                  <c:pt idx="6284">
                    <c:v>223297</c:v>
                  </c:pt>
                  <c:pt idx="6285">
                    <c:v>223298</c:v>
                  </c:pt>
                  <c:pt idx="6286">
                    <c:v>223305</c:v>
                  </c:pt>
                  <c:pt idx="6287">
                    <c:v>223307</c:v>
                  </c:pt>
                  <c:pt idx="6288">
                    <c:v>223319</c:v>
                  </c:pt>
                  <c:pt idx="6289">
                    <c:v>223324</c:v>
                  </c:pt>
                  <c:pt idx="6290">
                    <c:v>223351</c:v>
                  </c:pt>
                  <c:pt idx="6291">
                    <c:v>223355</c:v>
                  </c:pt>
                  <c:pt idx="6292">
                    <c:v>223358</c:v>
                  </c:pt>
                  <c:pt idx="6293">
                    <c:v>223360</c:v>
                  </c:pt>
                  <c:pt idx="6294">
                    <c:v>223363</c:v>
                  </c:pt>
                  <c:pt idx="6295">
                    <c:v>223365</c:v>
                  </c:pt>
                  <c:pt idx="6296">
                    <c:v>223368</c:v>
                  </c:pt>
                  <c:pt idx="6297">
                    <c:v>223369</c:v>
                  </c:pt>
                  <c:pt idx="6298">
                    <c:v>223399</c:v>
                  </c:pt>
                  <c:pt idx="6299">
                    <c:v>223406</c:v>
                  </c:pt>
                  <c:pt idx="6300">
                    <c:v>223427</c:v>
                  </c:pt>
                  <c:pt idx="6301">
                    <c:v>223428</c:v>
                  </c:pt>
                  <c:pt idx="6302">
                    <c:v>223430</c:v>
                  </c:pt>
                  <c:pt idx="6303">
                    <c:v>223437</c:v>
                  </c:pt>
                  <c:pt idx="6304">
                    <c:v>223444</c:v>
                  </c:pt>
                  <c:pt idx="6305">
                    <c:v>223452</c:v>
                  </c:pt>
                  <c:pt idx="6306">
                    <c:v>223456</c:v>
                  </c:pt>
                  <c:pt idx="6307">
                    <c:v>223462</c:v>
                  </c:pt>
                  <c:pt idx="6308">
                    <c:v>223471</c:v>
                  </c:pt>
                  <c:pt idx="6309">
                    <c:v>223473</c:v>
                  </c:pt>
                  <c:pt idx="6310">
                    <c:v>223494</c:v>
                  </c:pt>
                  <c:pt idx="6311">
                    <c:v>223507</c:v>
                  </c:pt>
                  <c:pt idx="6312">
                    <c:v>223508</c:v>
                  </c:pt>
                  <c:pt idx="6313">
                    <c:v>223513</c:v>
                  </c:pt>
                  <c:pt idx="6314">
                    <c:v>223514</c:v>
                  </c:pt>
                  <c:pt idx="6315">
                    <c:v>223515</c:v>
                  </c:pt>
                  <c:pt idx="6316">
                    <c:v>223530</c:v>
                  </c:pt>
                  <c:pt idx="6317">
                    <c:v>223531</c:v>
                  </c:pt>
                  <c:pt idx="6318">
                    <c:v>223532</c:v>
                  </c:pt>
                  <c:pt idx="6319">
                    <c:v>223536</c:v>
                  </c:pt>
                  <c:pt idx="6320">
                    <c:v>223541</c:v>
                  </c:pt>
                  <c:pt idx="6321">
                    <c:v>223545</c:v>
                  </c:pt>
                  <c:pt idx="6322">
                    <c:v>223564</c:v>
                  </c:pt>
                  <c:pt idx="6323">
                    <c:v>223629</c:v>
                  </c:pt>
                  <c:pt idx="6324">
                    <c:v>223633</c:v>
                  </c:pt>
                  <c:pt idx="6325">
                    <c:v>223646</c:v>
                  </c:pt>
                  <c:pt idx="6326">
                    <c:v>223648</c:v>
                  </c:pt>
                  <c:pt idx="6327">
                    <c:v>223651</c:v>
                  </c:pt>
                  <c:pt idx="6328">
                    <c:v>223653</c:v>
                  </c:pt>
                  <c:pt idx="6329">
                    <c:v>223655</c:v>
                  </c:pt>
                  <c:pt idx="6330">
                    <c:v>223662</c:v>
                  </c:pt>
                  <c:pt idx="6331">
                    <c:v>223664</c:v>
                  </c:pt>
                  <c:pt idx="6332">
                    <c:v>223682</c:v>
                  </c:pt>
                  <c:pt idx="6333">
                    <c:v>223687</c:v>
                  </c:pt>
                  <c:pt idx="6334">
                    <c:v>223692</c:v>
                  </c:pt>
                  <c:pt idx="6335">
                    <c:v>223709</c:v>
                  </c:pt>
                  <c:pt idx="6336">
                    <c:v>223710</c:v>
                  </c:pt>
                  <c:pt idx="6337">
                    <c:v>223713</c:v>
                  </c:pt>
                  <c:pt idx="6338">
                    <c:v>223716</c:v>
                  </c:pt>
                  <c:pt idx="6339">
                    <c:v>223722</c:v>
                  </c:pt>
                  <c:pt idx="6340">
                    <c:v>223723</c:v>
                  </c:pt>
                  <c:pt idx="6341">
                    <c:v>223729</c:v>
                  </c:pt>
                  <c:pt idx="6342">
                    <c:v>223750</c:v>
                  </c:pt>
                  <c:pt idx="6343">
                    <c:v>223753</c:v>
                  </c:pt>
                  <c:pt idx="6344">
                    <c:v>223758</c:v>
                  </c:pt>
                  <c:pt idx="6345">
                    <c:v>223759</c:v>
                  </c:pt>
                  <c:pt idx="6346">
                    <c:v>223761</c:v>
                  </c:pt>
                  <c:pt idx="6347">
                    <c:v>223762</c:v>
                  </c:pt>
                  <c:pt idx="6348">
                    <c:v>223767</c:v>
                  </c:pt>
                  <c:pt idx="6349">
                    <c:v>223768</c:v>
                  </c:pt>
                  <c:pt idx="6350">
                    <c:v>223789</c:v>
                  </c:pt>
                  <c:pt idx="6351">
                    <c:v>223801</c:v>
                  </c:pt>
                  <c:pt idx="6352">
                    <c:v>223840</c:v>
                  </c:pt>
                  <c:pt idx="6353">
                    <c:v>223846</c:v>
                  </c:pt>
                  <c:pt idx="6354">
                    <c:v>223860</c:v>
                  </c:pt>
                  <c:pt idx="6355">
                    <c:v>223865</c:v>
                  </c:pt>
                  <c:pt idx="6356">
                    <c:v>223867</c:v>
                  </c:pt>
                  <c:pt idx="6357">
                    <c:v>223876</c:v>
                  </c:pt>
                  <c:pt idx="6358">
                    <c:v>223883</c:v>
                  </c:pt>
                  <c:pt idx="6359">
                    <c:v>223895</c:v>
                  </c:pt>
                  <c:pt idx="6360">
                    <c:v>223902</c:v>
                  </c:pt>
                  <c:pt idx="6361">
                    <c:v>223910</c:v>
                  </c:pt>
                  <c:pt idx="6362">
                    <c:v>223912</c:v>
                  </c:pt>
                  <c:pt idx="6363">
                    <c:v>223914</c:v>
                  </c:pt>
                  <c:pt idx="6364">
                    <c:v>223936</c:v>
                  </c:pt>
                  <c:pt idx="6365">
                    <c:v>223973</c:v>
                  </c:pt>
                  <c:pt idx="6366">
                    <c:v>223974</c:v>
                  </c:pt>
                  <c:pt idx="6367">
                    <c:v>223979</c:v>
                  </c:pt>
                  <c:pt idx="6368">
                    <c:v>223982</c:v>
                  </c:pt>
                  <c:pt idx="6369">
                    <c:v>223992</c:v>
                  </c:pt>
                  <c:pt idx="6370">
                    <c:v>223997</c:v>
                  </c:pt>
                  <c:pt idx="6371">
                    <c:v>223999</c:v>
                  </c:pt>
                  <c:pt idx="6372">
                    <c:v>224036</c:v>
                  </c:pt>
                  <c:pt idx="6373">
                    <c:v>224045</c:v>
                  </c:pt>
                  <c:pt idx="6374">
                    <c:v>224048</c:v>
                  </c:pt>
                  <c:pt idx="6375">
                    <c:v>224053</c:v>
                  </c:pt>
                  <c:pt idx="6376">
                    <c:v>224055</c:v>
                  </c:pt>
                  <c:pt idx="6377">
                    <c:v>224057</c:v>
                  </c:pt>
                  <c:pt idx="6378">
                    <c:v>224065</c:v>
                  </c:pt>
                  <c:pt idx="6379">
                    <c:v>224080</c:v>
                  </c:pt>
                  <c:pt idx="6380">
                    <c:v>224093</c:v>
                  </c:pt>
                  <c:pt idx="6381">
                    <c:v>224098</c:v>
                  </c:pt>
                  <c:pt idx="6382">
                    <c:v>224102</c:v>
                  </c:pt>
                  <c:pt idx="6383">
                    <c:v>224104</c:v>
                  </c:pt>
                  <c:pt idx="6384">
                    <c:v>224127</c:v>
                  </c:pt>
                  <c:pt idx="6385">
                    <c:v>224148</c:v>
                  </c:pt>
                  <c:pt idx="6386">
                    <c:v>224161</c:v>
                  </c:pt>
                  <c:pt idx="6387">
                    <c:v>224162</c:v>
                  </c:pt>
                  <c:pt idx="6388">
                    <c:v>224177</c:v>
                  </c:pt>
                  <c:pt idx="6389">
                    <c:v>224181</c:v>
                  </c:pt>
                  <c:pt idx="6390">
                    <c:v>224193</c:v>
                  </c:pt>
                  <c:pt idx="6391">
                    <c:v>224197</c:v>
                  </c:pt>
                  <c:pt idx="6392">
                    <c:v>224209</c:v>
                  </c:pt>
                  <c:pt idx="6393">
                    <c:v>224219</c:v>
                  </c:pt>
                  <c:pt idx="6394">
                    <c:v>224235</c:v>
                  </c:pt>
                  <c:pt idx="6395">
                    <c:v>224276</c:v>
                  </c:pt>
                  <c:pt idx="6396">
                    <c:v>224292</c:v>
                  </c:pt>
                  <c:pt idx="6397">
                    <c:v>224298</c:v>
                  </c:pt>
                  <c:pt idx="6398">
                    <c:v>224311</c:v>
                  </c:pt>
                  <c:pt idx="6399">
                    <c:v>224322</c:v>
                  </c:pt>
                  <c:pt idx="6400">
                    <c:v>224344</c:v>
                  </c:pt>
                  <c:pt idx="6401">
                    <c:v>224355</c:v>
                  </c:pt>
                  <c:pt idx="6402">
                    <c:v>224356</c:v>
                  </c:pt>
                  <c:pt idx="6403">
                    <c:v>224362</c:v>
                  </c:pt>
                  <c:pt idx="6404">
                    <c:v>224370</c:v>
                  </c:pt>
                  <c:pt idx="6405">
                    <c:v>224390</c:v>
                  </c:pt>
                  <c:pt idx="6406">
                    <c:v>224396</c:v>
                  </c:pt>
                  <c:pt idx="6407">
                    <c:v>224402</c:v>
                  </c:pt>
                  <c:pt idx="6408">
                    <c:v>224422</c:v>
                  </c:pt>
                  <c:pt idx="6409">
                    <c:v>224432</c:v>
                  </c:pt>
                  <c:pt idx="6410">
                    <c:v>224461</c:v>
                  </c:pt>
                  <c:pt idx="6411">
                    <c:v>224464</c:v>
                  </c:pt>
                  <c:pt idx="6412">
                    <c:v>224469</c:v>
                  </c:pt>
                  <c:pt idx="6413">
                    <c:v>224474</c:v>
                  </c:pt>
                  <c:pt idx="6414">
                    <c:v>224478</c:v>
                  </c:pt>
                  <c:pt idx="6415">
                    <c:v>224497</c:v>
                  </c:pt>
                  <c:pt idx="6416">
                    <c:v>224514</c:v>
                  </c:pt>
                  <c:pt idx="6417">
                    <c:v>224551</c:v>
                  </c:pt>
                  <c:pt idx="6418">
                    <c:v>224554</c:v>
                  </c:pt>
                  <c:pt idx="6419">
                    <c:v>224557</c:v>
                  </c:pt>
                  <c:pt idx="6420">
                    <c:v>224578</c:v>
                  </c:pt>
                  <c:pt idx="6421">
                    <c:v>224581</c:v>
                  </c:pt>
                  <c:pt idx="6422">
                    <c:v>224598</c:v>
                  </c:pt>
                  <c:pt idx="6423">
                    <c:v>224602</c:v>
                  </c:pt>
                  <c:pt idx="6424">
                    <c:v>224616</c:v>
                  </c:pt>
                  <c:pt idx="6425">
                    <c:v>224623</c:v>
                  </c:pt>
                  <c:pt idx="6426">
                    <c:v>224626</c:v>
                  </c:pt>
                  <c:pt idx="6427">
                    <c:v>224632</c:v>
                  </c:pt>
                  <c:pt idx="6428">
                    <c:v>224638</c:v>
                  </c:pt>
                  <c:pt idx="6429">
                    <c:v>224641</c:v>
                  </c:pt>
                  <c:pt idx="6430">
                    <c:v>224650</c:v>
                  </c:pt>
                  <c:pt idx="6431">
                    <c:v>224656</c:v>
                  </c:pt>
                  <c:pt idx="6432">
                    <c:v>224658</c:v>
                  </c:pt>
                  <c:pt idx="6433">
                    <c:v>224660</c:v>
                  </c:pt>
                  <c:pt idx="6434">
                    <c:v>224675</c:v>
                  </c:pt>
                  <c:pt idx="6435">
                    <c:v>224676</c:v>
                  </c:pt>
                  <c:pt idx="6436">
                    <c:v>224702</c:v>
                  </c:pt>
                  <c:pt idx="6437">
                    <c:v>224704</c:v>
                  </c:pt>
                  <c:pt idx="6438">
                    <c:v>224717</c:v>
                  </c:pt>
                  <c:pt idx="6439">
                    <c:v>224732</c:v>
                  </c:pt>
                  <c:pt idx="6440">
                    <c:v>224733</c:v>
                  </c:pt>
                  <c:pt idx="6441">
                    <c:v>224749</c:v>
                  </c:pt>
                  <c:pt idx="6442">
                    <c:v>224764</c:v>
                  </c:pt>
                  <c:pt idx="6443">
                    <c:v>224777</c:v>
                  </c:pt>
                  <c:pt idx="6444">
                    <c:v>224818</c:v>
                  </c:pt>
                  <c:pt idx="6445">
                    <c:v>224820</c:v>
                  </c:pt>
                  <c:pt idx="6446">
                    <c:v>224829</c:v>
                  </c:pt>
                  <c:pt idx="6447">
                    <c:v>224852</c:v>
                  </c:pt>
                  <c:pt idx="6448">
                    <c:v>224866</c:v>
                  </c:pt>
                  <c:pt idx="6449">
                    <c:v>224882</c:v>
                  </c:pt>
                  <c:pt idx="6450">
                    <c:v>224888</c:v>
                  </c:pt>
                  <c:pt idx="6451">
                    <c:v>224889</c:v>
                  </c:pt>
                  <c:pt idx="6452">
                    <c:v>224891</c:v>
                  </c:pt>
                  <c:pt idx="6453">
                    <c:v>224900</c:v>
                  </c:pt>
                  <c:pt idx="6454">
                    <c:v>224915</c:v>
                  </c:pt>
                  <c:pt idx="6455">
                    <c:v>224923</c:v>
                  </c:pt>
                  <c:pt idx="6456">
                    <c:v>224928</c:v>
                  </c:pt>
                  <c:pt idx="6457">
                    <c:v>224953</c:v>
                  </c:pt>
                  <c:pt idx="6458">
                    <c:v>224963</c:v>
                  </c:pt>
                  <c:pt idx="6459">
                    <c:v>224964</c:v>
                  </c:pt>
                  <c:pt idx="6460">
                    <c:v>224979</c:v>
                  </c:pt>
                  <c:pt idx="6461">
                    <c:v>224983</c:v>
                  </c:pt>
                  <c:pt idx="6462">
                    <c:v>224986</c:v>
                  </c:pt>
                  <c:pt idx="6463">
                    <c:v>224992</c:v>
                  </c:pt>
                  <c:pt idx="6464">
                    <c:v>225007</c:v>
                  </c:pt>
                  <c:pt idx="6465">
                    <c:v>225017</c:v>
                  </c:pt>
                  <c:pt idx="6466">
                    <c:v>225022</c:v>
                  </c:pt>
                  <c:pt idx="6467">
                    <c:v>225023</c:v>
                  </c:pt>
                  <c:pt idx="6468">
                    <c:v>225035</c:v>
                  </c:pt>
                  <c:pt idx="6469">
                    <c:v>225036</c:v>
                  </c:pt>
                  <c:pt idx="6470">
                    <c:v>225039</c:v>
                  </c:pt>
                  <c:pt idx="6471">
                    <c:v>225046</c:v>
                  </c:pt>
                  <c:pt idx="6472">
                    <c:v>225049</c:v>
                  </c:pt>
                  <c:pt idx="6473">
                    <c:v>225052</c:v>
                  </c:pt>
                  <c:pt idx="6474">
                    <c:v>225054</c:v>
                  </c:pt>
                  <c:pt idx="6475">
                    <c:v>225056</c:v>
                  </c:pt>
                  <c:pt idx="6476">
                    <c:v>225058</c:v>
                  </c:pt>
                  <c:pt idx="6477">
                    <c:v>225059</c:v>
                  </c:pt>
                  <c:pt idx="6478">
                    <c:v>225060</c:v>
                  </c:pt>
                  <c:pt idx="6479">
                    <c:v>225067</c:v>
                  </c:pt>
                  <c:pt idx="6480">
                    <c:v>225072</c:v>
                  </c:pt>
                  <c:pt idx="6481">
                    <c:v>225079</c:v>
                  </c:pt>
                  <c:pt idx="6482">
                    <c:v>225082</c:v>
                  </c:pt>
                  <c:pt idx="6483">
                    <c:v>225085</c:v>
                  </c:pt>
                  <c:pt idx="6484">
                    <c:v>225100</c:v>
                  </c:pt>
                  <c:pt idx="6485">
                    <c:v>225136</c:v>
                  </c:pt>
                  <c:pt idx="6486">
                    <c:v>225141</c:v>
                  </c:pt>
                  <c:pt idx="6487">
                    <c:v>225145</c:v>
                  </c:pt>
                  <c:pt idx="6488">
                    <c:v>225149</c:v>
                  </c:pt>
                  <c:pt idx="6489">
                    <c:v>225162</c:v>
                  </c:pt>
                  <c:pt idx="6490">
                    <c:v>225163</c:v>
                  </c:pt>
                  <c:pt idx="6491">
                    <c:v>225169</c:v>
                  </c:pt>
                  <c:pt idx="6492">
                    <c:v>225174</c:v>
                  </c:pt>
                  <c:pt idx="6493">
                    <c:v>225196</c:v>
                  </c:pt>
                  <c:pt idx="6494">
                    <c:v>225201</c:v>
                  </c:pt>
                  <c:pt idx="6495">
                    <c:v>225204</c:v>
                  </c:pt>
                  <c:pt idx="6496">
                    <c:v>225207</c:v>
                  </c:pt>
                  <c:pt idx="6497">
                    <c:v>225210</c:v>
                  </c:pt>
                  <c:pt idx="6498">
                    <c:v>225228</c:v>
                  </c:pt>
                  <c:pt idx="6499">
                    <c:v>225240</c:v>
                  </c:pt>
                  <c:pt idx="6500">
                    <c:v>225244</c:v>
                  </c:pt>
                  <c:pt idx="6501">
                    <c:v>225251</c:v>
                  </c:pt>
                  <c:pt idx="6502">
                    <c:v>225253</c:v>
                  </c:pt>
                  <c:pt idx="6503">
                    <c:v>225259</c:v>
                  </c:pt>
                  <c:pt idx="6504">
                    <c:v>225262</c:v>
                  </c:pt>
                  <c:pt idx="6505">
                    <c:v>225277</c:v>
                  </c:pt>
                  <c:pt idx="6506">
                    <c:v>225281</c:v>
                  </c:pt>
                  <c:pt idx="6507">
                    <c:v>225307</c:v>
                  </c:pt>
                  <c:pt idx="6508">
                    <c:v>225309</c:v>
                  </c:pt>
                  <c:pt idx="6509">
                    <c:v>225316</c:v>
                  </c:pt>
                  <c:pt idx="6510">
                    <c:v>225320</c:v>
                  </c:pt>
                  <c:pt idx="6511">
                    <c:v>225332</c:v>
                  </c:pt>
                  <c:pt idx="6512">
                    <c:v>225348</c:v>
                  </c:pt>
                  <c:pt idx="6513">
                    <c:v>225352</c:v>
                  </c:pt>
                  <c:pt idx="6514">
                    <c:v>225355</c:v>
                  </c:pt>
                  <c:pt idx="6515">
                    <c:v>225360</c:v>
                  </c:pt>
                  <c:pt idx="6516">
                    <c:v>225395</c:v>
                  </c:pt>
                  <c:pt idx="6517">
                    <c:v>225401</c:v>
                  </c:pt>
                  <c:pt idx="6518">
                    <c:v>225407</c:v>
                  </c:pt>
                  <c:pt idx="6519">
                    <c:v>225440</c:v>
                  </c:pt>
                  <c:pt idx="6520">
                    <c:v>225459</c:v>
                  </c:pt>
                  <c:pt idx="6521">
                    <c:v>225471</c:v>
                  </c:pt>
                  <c:pt idx="6522">
                    <c:v>225500</c:v>
                  </c:pt>
                  <c:pt idx="6523">
                    <c:v>225511</c:v>
                  </c:pt>
                  <c:pt idx="6524">
                    <c:v>225519</c:v>
                  </c:pt>
                  <c:pt idx="6525">
                    <c:v>225530</c:v>
                  </c:pt>
                  <c:pt idx="6526">
                    <c:v>225534</c:v>
                  </c:pt>
                  <c:pt idx="6527">
                    <c:v>225544</c:v>
                  </c:pt>
                  <c:pt idx="6528">
                    <c:v>225547</c:v>
                  </c:pt>
                  <c:pt idx="6529">
                    <c:v>225561</c:v>
                  </c:pt>
                  <c:pt idx="6530">
                    <c:v>225574</c:v>
                  </c:pt>
                  <c:pt idx="6531">
                    <c:v>225579</c:v>
                  </c:pt>
                  <c:pt idx="6532">
                    <c:v>225584</c:v>
                  </c:pt>
                  <c:pt idx="6533">
                    <c:v>225600</c:v>
                  </c:pt>
                  <c:pt idx="6534">
                    <c:v>225605</c:v>
                  </c:pt>
                  <c:pt idx="6535">
                    <c:v>225620</c:v>
                  </c:pt>
                  <c:pt idx="6536">
                    <c:v>225621</c:v>
                  </c:pt>
                  <c:pt idx="6537">
                    <c:v>225630</c:v>
                  </c:pt>
                  <c:pt idx="6538">
                    <c:v>225633</c:v>
                  </c:pt>
                  <c:pt idx="6539">
                    <c:v>225646</c:v>
                  </c:pt>
                  <c:pt idx="6540">
                    <c:v>225647</c:v>
                  </c:pt>
                  <c:pt idx="6541">
                    <c:v>225659</c:v>
                  </c:pt>
                  <c:pt idx="6542">
                    <c:v>225660</c:v>
                  </c:pt>
                  <c:pt idx="6543">
                    <c:v>225662</c:v>
                  </c:pt>
                  <c:pt idx="6544">
                    <c:v>225667</c:v>
                  </c:pt>
                  <c:pt idx="6545">
                    <c:v>225668</c:v>
                  </c:pt>
                  <c:pt idx="6546">
                    <c:v>225670</c:v>
                  </c:pt>
                  <c:pt idx="6547">
                    <c:v>225674</c:v>
                  </c:pt>
                  <c:pt idx="6548">
                    <c:v>225680</c:v>
                  </c:pt>
                  <c:pt idx="6549">
                    <c:v>225681</c:v>
                  </c:pt>
                  <c:pt idx="6550">
                    <c:v>225687</c:v>
                  </c:pt>
                  <c:pt idx="6551">
                    <c:v>225701</c:v>
                  </c:pt>
                  <c:pt idx="6552">
                    <c:v>225709</c:v>
                  </c:pt>
                  <c:pt idx="6553">
                    <c:v>225711</c:v>
                  </c:pt>
                  <c:pt idx="6554">
                    <c:v>225714</c:v>
                  </c:pt>
                  <c:pt idx="6555">
                    <c:v>225715</c:v>
                  </c:pt>
                  <c:pt idx="6556">
                    <c:v>225719</c:v>
                  </c:pt>
                  <c:pt idx="6557">
                    <c:v>225721</c:v>
                  </c:pt>
                  <c:pt idx="6558">
                    <c:v>225722</c:v>
                  </c:pt>
                  <c:pt idx="6559">
                    <c:v>225740</c:v>
                  </c:pt>
                  <c:pt idx="6560">
                    <c:v>225744</c:v>
                  </c:pt>
                  <c:pt idx="6561">
                    <c:v>225752</c:v>
                  </c:pt>
                  <c:pt idx="6562">
                    <c:v>225758</c:v>
                  </c:pt>
                  <c:pt idx="6563">
                    <c:v>225761</c:v>
                  </c:pt>
                  <c:pt idx="6564">
                    <c:v>225783</c:v>
                  </c:pt>
                  <c:pt idx="6565">
                    <c:v>225791</c:v>
                  </c:pt>
                  <c:pt idx="6566">
                    <c:v>225795</c:v>
                  </c:pt>
                  <c:pt idx="6567">
                    <c:v>225806</c:v>
                  </c:pt>
                  <c:pt idx="6568">
                    <c:v>225808</c:v>
                  </c:pt>
                  <c:pt idx="6569">
                    <c:v>225814</c:v>
                  </c:pt>
                  <c:pt idx="6570">
                    <c:v>225820</c:v>
                  </c:pt>
                  <c:pt idx="6571">
                    <c:v>225831</c:v>
                  </c:pt>
                  <c:pt idx="6572">
                    <c:v>225837</c:v>
                  </c:pt>
                  <c:pt idx="6573">
                    <c:v>225841</c:v>
                  </c:pt>
                  <c:pt idx="6574">
                    <c:v>225844</c:v>
                  </c:pt>
                  <c:pt idx="6575">
                    <c:v>225846</c:v>
                  </c:pt>
                  <c:pt idx="6576">
                    <c:v>225847</c:v>
                  </c:pt>
                  <c:pt idx="6577">
                    <c:v>225852</c:v>
                  </c:pt>
                  <c:pt idx="6578">
                    <c:v>225858</c:v>
                  </c:pt>
                  <c:pt idx="6579">
                    <c:v>225867</c:v>
                  </c:pt>
                  <c:pt idx="6580">
                    <c:v>225886</c:v>
                  </c:pt>
                  <c:pt idx="6581">
                    <c:v>225888</c:v>
                  </c:pt>
                  <c:pt idx="6582">
                    <c:v>225929</c:v>
                  </c:pt>
                  <c:pt idx="6583">
                    <c:v>225937</c:v>
                  </c:pt>
                  <c:pt idx="6584">
                    <c:v>225939</c:v>
                  </c:pt>
                  <c:pt idx="6585">
                    <c:v>225949</c:v>
                  </c:pt>
                  <c:pt idx="6586">
                    <c:v>225957</c:v>
                  </c:pt>
                  <c:pt idx="6587">
                    <c:v>225963</c:v>
                  </c:pt>
                  <c:pt idx="6588">
                    <c:v>225965</c:v>
                  </c:pt>
                  <c:pt idx="6589">
                    <c:v>225966</c:v>
                  </c:pt>
                  <c:pt idx="6590">
                    <c:v>225990</c:v>
                  </c:pt>
                  <c:pt idx="6591">
                    <c:v>226018</c:v>
                  </c:pt>
                  <c:pt idx="6592">
                    <c:v>226024</c:v>
                  </c:pt>
                  <c:pt idx="6593">
                    <c:v>226025</c:v>
                  </c:pt>
                  <c:pt idx="6594">
                    <c:v>226028</c:v>
                  </c:pt>
                  <c:pt idx="6595">
                    <c:v>226044</c:v>
                  </c:pt>
                  <c:pt idx="6596">
                    <c:v>226049</c:v>
                  </c:pt>
                  <c:pt idx="6597">
                    <c:v>226086</c:v>
                  </c:pt>
                  <c:pt idx="6598">
                    <c:v>226090</c:v>
                  </c:pt>
                  <c:pt idx="6599">
                    <c:v>226092</c:v>
                  </c:pt>
                  <c:pt idx="6600">
                    <c:v>226104</c:v>
                  </c:pt>
                  <c:pt idx="6601">
                    <c:v>226107</c:v>
                  </c:pt>
                  <c:pt idx="6602">
                    <c:v>226121</c:v>
                  </c:pt>
                  <c:pt idx="6603">
                    <c:v>226122</c:v>
                  </c:pt>
                  <c:pt idx="6604">
                    <c:v>226132</c:v>
                  </c:pt>
                  <c:pt idx="6605">
                    <c:v>226146</c:v>
                  </c:pt>
                  <c:pt idx="6606">
                    <c:v>226148</c:v>
                  </c:pt>
                  <c:pt idx="6607">
                    <c:v>226156</c:v>
                  </c:pt>
                  <c:pt idx="6608">
                    <c:v>226163</c:v>
                  </c:pt>
                  <c:pt idx="6609">
                    <c:v>226164</c:v>
                  </c:pt>
                  <c:pt idx="6610">
                    <c:v>226166</c:v>
                  </c:pt>
                  <c:pt idx="6611">
                    <c:v>226167</c:v>
                  </c:pt>
                  <c:pt idx="6612">
                    <c:v>226168</c:v>
                  </c:pt>
                  <c:pt idx="6613">
                    <c:v>226172</c:v>
                  </c:pt>
                  <c:pt idx="6614">
                    <c:v>226184</c:v>
                  </c:pt>
                  <c:pt idx="6615">
                    <c:v>226189</c:v>
                  </c:pt>
                  <c:pt idx="6616">
                    <c:v>226205</c:v>
                  </c:pt>
                  <c:pt idx="6617">
                    <c:v>226219</c:v>
                  </c:pt>
                  <c:pt idx="6618">
                    <c:v>226272</c:v>
                  </c:pt>
                  <c:pt idx="6619">
                    <c:v>226286</c:v>
                  </c:pt>
                  <c:pt idx="6620">
                    <c:v>226288</c:v>
                  </c:pt>
                  <c:pt idx="6621">
                    <c:v>226289</c:v>
                  </c:pt>
                  <c:pt idx="6622">
                    <c:v>226293</c:v>
                  </c:pt>
                  <c:pt idx="6623">
                    <c:v>226305</c:v>
                  </c:pt>
                  <c:pt idx="6624">
                    <c:v>226314</c:v>
                  </c:pt>
                  <c:pt idx="6625">
                    <c:v>226324</c:v>
                  </c:pt>
                  <c:pt idx="6626">
                    <c:v>226325</c:v>
                  </c:pt>
                  <c:pt idx="6627">
                    <c:v>226346</c:v>
                  </c:pt>
                  <c:pt idx="6628">
                    <c:v>226384</c:v>
                  </c:pt>
                  <c:pt idx="6629">
                    <c:v>226387</c:v>
                  </c:pt>
                  <c:pt idx="6630">
                    <c:v>226424</c:v>
                  </c:pt>
                  <c:pt idx="6631">
                    <c:v>226429</c:v>
                  </c:pt>
                  <c:pt idx="6632">
                    <c:v>226436</c:v>
                  </c:pt>
                  <c:pt idx="6633">
                    <c:v>226437</c:v>
                  </c:pt>
                  <c:pt idx="6634">
                    <c:v>226442</c:v>
                  </c:pt>
                  <c:pt idx="6635">
                    <c:v>226454</c:v>
                  </c:pt>
                  <c:pt idx="6636">
                    <c:v>226458</c:v>
                  </c:pt>
                  <c:pt idx="6637">
                    <c:v>226466</c:v>
                  </c:pt>
                  <c:pt idx="6638">
                    <c:v>226468</c:v>
                  </c:pt>
                  <c:pt idx="6639">
                    <c:v>226469</c:v>
                  </c:pt>
                  <c:pt idx="6640">
                    <c:v>226480</c:v>
                  </c:pt>
                  <c:pt idx="6641">
                    <c:v>226487</c:v>
                  </c:pt>
                  <c:pt idx="6642">
                    <c:v>226507</c:v>
                  </c:pt>
                  <c:pt idx="6643">
                    <c:v>226518</c:v>
                  </c:pt>
                  <c:pt idx="6644">
                    <c:v>226525</c:v>
                  </c:pt>
                  <c:pt idx="6645">
                    <c:v>226532</c:v>
                  </c:pt>
                  <c:pt idx="6646">
                    <c:v>226541</c:v>
                  </c:pt>
                  <c:pt idx="6647">
                    <c:v>226559</c:v>
                  </c:pt>
                  <c:pt idx="6648">
                    <c:v>226566</c:v>
                  </c:pt>
                  <c:pt idx="6649">
                    <c:v>226574</c:v>
                  </c:pt>
                  <c:pt idx="6650">
                    <c:v>226576</c:v>
                  </c:pt>
                  <c:pt idx="6651">
                    <c:v>226583</c:v>
                  </c:pt>
                  <c:pt idx="6652">
                    <c:v>226601</c:v>
                  </c:pt>
                  <c:pt idx="6653">
                    <c:v>226609</c:v>
                  </c:pt>
                  <c:pt idx="6654">
                    <c:v>226631</c:v>
                  </c:pt>
                  <c:pt idx="6655">
                    <c:v>226634</c:v>
                  </c:pt>
                  <c:pt idx="6656">
                    <c:v>226650</c:v>
                  </c:pt>
                  <c:pt idx="6657">
                    <c:v>226671</c:v>
                  </c:pt>
                  <c:pt idx="6658">
                    <c:v>226676</c:v>
                  </c:pt>
                  <c:pt idx="6659">
                    <c:v>226715</c:v>
                  </c:pt>
                  <c:pt idx="6660">
                    <c:v>226727</c:v>
                  </c:pt>
                  <c:pt idx="6661">
                    <c:v>226740</c:v>
                  </c:pt>
                  <c:pt idx="6662">
                    <c:v>226753</c:v>
                  </c:pt>
                  <c:pt idx="6663">
                    <c:v>226754</c:v>
                  </c:pt>
                  <c:pt idx="6664">
                    <c:v>226800</c:v>
                  </c:pt>
                  <c:pt idx="6665">
                    <c:v>226827</c:v>
                  </c:pt>
                  <c:pt idx="6666">
                    <c:v>226829</c:v>
                  </c:pt>
                  <c:pt idx="6667">
                    <c:v>226842</c:v>
                  </c:pt>
                  <c:pt idx="6668">
                    <c:v>226846</c:v>
                  </c:pt>
                  <c:pt idx="6669">
                    <c:v>226861</c:v>
                  </c:pt>
                  <c:pt idx="6670">
                    <c:v>226865</c:v>
                  </c:pt>
                  <c:pt idx="6671">
                    <c:v>226866</c:v>
                  </c:pt>
                  <c:pt idx="6672">
                    <c:v>226868</c:v>
                  </c:pt>
                  <c:pt idx="6673">
                    <c:v>226879</c:v>
                  </c:pt>
                  <c:pt idx="6674">
                    <c:v>226894</c:v>
                  </c:pt>
                  <c:pt idx="6675">
                    <c:v>226908</c:v>
                  </c:pt>
                  <c:pt idx="6676">
                    <c:v>226912</c:v>
                  </c:pt>
                  <c:pt idx="6677">
                    <c:v>226920</c:v>
                  </c:pt>
                  <c:pt idx="6678">
                    <c:v>226921</c:v>
                  </c:pt>
                  <c:pt idx="6679">
                    <c:v>226925</c:v>
                  </c:pt>
                  <c:pt idx="6680">
                    <c:v>226934</c:v>
                  </c:pt>
                  <c:pt idx="6681">
                    <c:v>226945</c:v>
                  </c:pt>
                  <c:pt idx="6682">
                    <c:v>226947</c:v>
                  </c:pt>
                  <c:pt idx="6683">
                    <c:v>226963</c:v>
                  </c:pt>
                  <c:pt idx="6684">
                    <c:v>226964</c:v>
                  </c:pt>
                  <c:pt idx="6685">
                    <c:v>226978</c:v>
                  </c:pt>
                  <c:pt idx="6686">
                    <c:v>226998</c:v>
                  </c:pt>
                  <c:pt idx="6687">
                    <c:v>226999</c:v>
                  </c:pt>
                  <c:pt idx="6688">
                    <c:v>227014</c:v>
                  </c:pt>
                  <c:pt idx="6689">
                    <c:v>227019</c:v>
                  </c:pt>
                  <c:pt idx="6690">
                    <c:v>227020</c:v>
                  </c:pt>
                  <c:pt idx="6691">
                    <c:v>227037</c:v>
                  </c:pt>
                  <c:pt idx="6692">
                    <c:v>227038</c:v>
                  </c:pt>
                  <c:pt idx="6693">
                    <c:v>227039</c:v>
                  </c:pt>
                  <c:pt idx="6694">
                    <c:v>227040</c:v>
                  </c:pt>
                  <c:pt idx="6695">
                    <c:v>227049</c:v>
                  </c:pt>
                  <c:pt idx="6696">
                    <c:v>227050</c:v>
                  </c:pt>
                  <c:pt idx="6697">
                    <c:v>227075</c:v>
                  </c:pt>
                  <c:pt idx="6698">
                    <c:v>227082</c:v>
                  </c:pt>
                  <c:pt idx="6699">
                    <c:v>227091</c:v>
                  </c:pt>
                  <c:pt idx="6700">
                    <c:v>227100</c:v>
                  </c:pt>
                  <c:pt idx="6701">
                    <c:v>227107</c:v>
                  </c:pt>
                  <c:pt idx="6702">
                    <c:v>227109</c:v>
                  </c:pt>
                  <c:pt idx="6703">
                    <c:v>227130</c:v>
                  </c:pt>
                  <c:pt idx="6704">
                    <c:v>227136</c:v>
                  </c:pt>
                  <c:pt idx="6705">
                    <c:v>227144</c:v>
                  </c:pt>
                  <c:pt idx="6706">
                    <c:v>227151</c:v>
                  </c:pt>
                  <c:pt idx="6707">
                    <c:v>227159</c:v>
                  </c:pt>
                  <c:pt idx="6708">
                    <c:v>227166</c:v>
                  </c:pt>
                  <c:pt idx="6709">
                    <c:v>227171</c:v>
                  </c:pt>
                  <c:pt idx="6710">
                    <c:v>227181</c:v>
                  </c:pt>
                  <c:pt idx="6711">
                    <c:v>227201</c:v>
                  </c:pt>
                  <c:pt idx="6712">
                    <c:v>227211</c:v>
                  </c:pt>
                  <c:pt idx="6713">
                    <c:v>227217</c:v>
                  </c:pt>
                  <c:pt idx="6714">
                    <c:v>227220</c:v>
                  </c:pt>
                  <c:pt idx="6715">
                    <c:v>227225</c:v>
                  </c:pt>
                  <c:pt idx="6716">
                    <c:v>227236</c:v>
                  </c:pt>
                  <c:pt idx="6717">
                    <c:v>227239</c:v>
                  </c:pt>
                  <c:pt idx="6718">
                    <c:v>227243</c:v>
                  </c:pt>
                  <c:pt idx="6719">
                    <c:v>227244</c:v>
                  </c:pt>
                  <c:pt idx="6720">
                    <c:v>227250</c:v>
                  </c:pt>
                  <c:pt idx="6721">
                    <c:v>227264</c:v>
                  </c:pt>
                  <c:pt idx="6722">
                    <c:v>227277</c:v>
                  </c:pt>
                  <c:pt idx="6723">
                    <c:v>227288</c:v>
                  </c:pt>
                  <c:pt idx="6724">
                    <c:v>227291</c:v>
                  </c:pt>
                  <c:pt idx="6725">
                    <c:v>227301</c:v>
                  </c:pt>
                  <c:pt idx="6726">
                    <c:v>227316</c:v>
                  </c:pt>
                  <c:pt idx="6727">
                    <c:v>227331</c:v>
                  </c:pt>
                  <c:pt idx="6728">
                    <c:v>227352</c:v>
                  </c:pt>
                  <c:pt idx="6729">
                    <c:v>227356</c:v>
                  </c:pt>
                  <c:pt idx="6730">
                    <c:v>227370</c:v>
                  </c:pt>
                  <c:pt idx="6731">
                    <c:v>227377</c:v>
                  </c:pt>
                  <c:pt idx="6732">
                    <c:v>227380</c:v>
                  </c:pt>
                  <c:pt idx="6733">
                    <c:v>227381</c:v>
                  </c:pt>
                  <c:pt idx="6734">
                    <c:v>227392</c:v>
                  </c:pt>
                  <c:pt idx="6735">
                    <c:v>227398</c:v>
                  </c:pt>
                  <c:pt idx="6736">
                    <c:v>227409</c:v>
                  </c:pt>
                  <c:pt idx="6737">
                    <c:v>227417</c:v>
                  </c:pt>
                  <c:pt idx="6738">
                    <c:v>227419</c:v>
                  </c:pt>
                  <c:pt idx="6739">
                    <c:v>227429</c:v>
                  </c:pt>
                  <c:pt idx="6740">
                    <c:v>227433</c:v>
                  </c:pt>
                  <c:pt idx="6741">
                    <c:v>227438</c:v>
                  </c:pt>
                  <c:pt idx="6742">
                    <c:v>227457</c:v>
                  </c:pt>
                  <c:pt idx="6743">
                    <c:v>227466</c:v>
                  </c:pt>
                  <c:pt idx="6744">
                    <c:v>227483</c:v>
                  </c:pt>
                  <c:pt idx="6745">
                    <c:v>227491</c:v>
                  </c:pt>
                  <c:pt idx="6746">
                    <c:v>227513</c:v>
                  </c:pt>
                  <c:pt idx="6747">
                    <c:v>227516</c:v>
                  </c:pt>
                  <c:pt idx="6748">
                    <c:v>227526</c:v>
                  </c:pt>
                  <c:pt idx="6749">
                    <c:v>227528</c:v>
                  </c:pt>
                  <c:pt idx="6750">
                    <c:v>227529</c:v>
                  </c:pt>
                  <c:pt idx="6751">
                    <c:v>227530</c:v>
                  </c:pt>
                  <c:pt idx="6752">
                    <c:v>227531</c:v>
                  </c:pt>
                  <c:pt idx="6753">
                    <c:v>227536</c:v>
                  </c:pt>
                  <c:pt idx="6754">
                    <c:v>227554</c:v>
                  </c:pt>
                  <c:pt idx="6755">
                    <c:v>227562</c:v>
                  </c:pt>
                  <c:pt idx="6756">
                    <c:v>227584</c:v>
                  </c:pt>
                  <c:pt idx="6757">
                    <c:v>227587</c:v>
                  </c:pt>
                  <c:pt idx="6758">
                    <c:v>227598</c:v>
                  </c:pt>
                  <c:pt idx="6759">
                    <c:v>227600</c:v>
                  </c:pt>
                  <c:pt idx="6760">
                    <c:v>227610</c:v>
                  </c:pt>
                  <c:pt idx="6761">
                    <c:v>227627</c:v>
                  </c:pt>
                  <c:pt idx="6762">
                    <c:v>227637</c:v>
                  </c:pt>
                  <c:pt idx="6763">
                    <c:v>227658</c:v>
                  </c:pt>
                  <c:pt idx="6764">
                    <c:v>227660</c:v>
                  </c:pt>
                  <c:pt idx="6765">
                    <c:v>227672</c:v>
                  </c:pt>
                  <c:pt idx="6766">
                    <c:v>227694</c:v>
                  </c:pt>
                  <c:pt idx="6767">
                    <c:v>227701</c:v>
                  </c:pt>
                  <c:pt idx="6768">
                    <c:v>227704</c:v>
                  </c:pt>
                  <c:pt idx="6769">
                    <c:v>227713</c:v>
                  </c:pt>
                  <c:pt idx="6770">
                    <c:v>227718</c:v>
                  </c:pt>
                  <c:pt idx="6771">
                    <c:v>227729</c:v>
                  </c:pt>
                  <c:pt idx="6772">
                    <c:v>227743</c:v>
                  </c:pt>
                  <c:pt idx="6773">
                    <c:v>227745</c:v>
                  </c:pt>
                  <c:pt idx="6774">
                    <c:v>227749</c:v>
                  </c:pt>
                  <c:pt idx="6775">
                    <c:v>227750</c:v>
                  </c:pt>
                  <c:pt idx="6776">
                    <c:v>227770</c:v>
                  </c:pt>
                  <c:pt idx="6777">
                    <c:v>227777</c:v>
                  </c:pt>
                  <c:pt idx="6778">
                    <c:v>227803</c:v>
                  </c:pt>
                  <c:pt idx="6779">
                    <c:v>227808</c:v>
                  </c:pt>
                  <c:pt idx="6780">
                    <c:v>227815</c:v>
                  </c:pt>
                  <c:pt idx="6781">
                    <c:v>227823</c:v>
                  </c:pt>
                  <c:pt idx="6782">
                    <c:v>227835</c:v>
                  </c:pt>
                  <c:pt idx="6783">
                    <c:v>227841</c:v>
                  </c:pt>
                  <c:pt idx="6784">
                    <c:v>227860</c:v>
                  </c:pt>
                  <c:pt idx="6785">
                    <c:v>227865</c:v>
                  </c:pt>
                  <c:pt idx="6786">
                    <c:v>227873</c:v>
                  </c:pt>
                  <c:pt idx="6787">
                    <c:v>227875</c:v>
                  </c:pt>
                  <c:pt idx="6788">
                    <c:v>227878</c:v>
                  </c:pt>
                  <c:pt idx="6789">
                    <c:v>227884</c:v>
                  </c:pt>
                  <c:pt idx="6790">
                    <c:v>227899</c:v>
                  </c:pt>
                  <c:pt idx="6791">
                    <c:v>227930</c:v>
                  </c:pt>
                  <c:pt idx="6792">
                    <c:v>227938</c:v>
                  </c:pt>
                  <c:pt idx="6793">
                    <c:v>227947</c:v>
                  </c:pt>
                  <c:pt idx="6794">
                    <c:v>227955</c:v>
                  </c:pt>
                  <c:pt idx="6795">
                    <c:v>227970</c:v>
                  </c:pt>
                  <c:pt idx="6796">
                    <c:v>227971</c:v>
                  </c:pt>
                  <c:pt idx="6797">
                    <c:v>227974</c:v>
                  </c:pt>
                  <c:pt idx="6798">
                    <c:v>227990</c:v>
                  </c:pt>
                  <c:pt idx="6799">
                    <c:v>227992</c:v>
                  </c:pt>
                  <c:pt idx="6800">
                    <c:v>227995</c:v>
                  </c:pt>
                  <c:pt idx="6801">
                    <c:v>227997</c:v>
                  </c:pt>
                  <c:pt idx="6802">
                    <c:v>227999</c:v>
                  </c:pt>
                  <c:pt idx="6803">
                    <c:v>228002</c:v>
                  </c:pt>
                  <c:pt idx="6804">
                    <c:v>228003</c:v>
                  </c:pt>
                  <c:pt idx="6805">
                    <c:v>228004</c:v>
                  </c:pt>
                  <c:pt idx="6806">
                    <c:v>228015</c:v>
                  </c:pt>
                  <c:pt idx="6807">
                    <c:v>228022</c:v>
                  </c:pt>
                  <c:pt idx="6808">
                    <c:v>228029</c:v>
                  </c:pt>
                  <c:pt idx="6809">
                    <c:v>228031</c:v>
                  </c:pt>
                  <c:pt idx="6810">
                    <c:v>228039</c:v>
                  </c:pt>
                  <c:pt idx="6811">
                    <c:v>228040</c:v>
                  </c:pt>
                  <c:pt idx="6812">
                    <c:v>228042</c:v>
                  </c:pt>
                  <c:pt idx="6813">
                    <c:v>228043</c:v>
                  </c:pt>
                  <c:pt idx="6814">
                    <c:v>228045</c:v>
                  </c:pt>
                  <c:pt idx="6815">
                    <c:v>228068</c:v>
                  </c:pt>
                  <c:pt idx="6816">
                    <c:v>228087</c:v>
                  </c:pt>
                  <c:pt idx="6817">
                    <c:v>228089</c:v>
                  </c:pt>
                  <c:pt idx="6818">
                    <c:v>228090</c:v>
                  </c:pt>
                  <c:pt idx="6819">
                    <c:v>228105</c:v>
                  </c:pt>
                  <c:pt idx="6820">
                    <c:v>228106</c:v>
                  </c:pt>
                  <c:pt idx="6821">
                    <c:v>228112</c:v>
                  </c:pt>
                  <c:pt idx="6822">
                    <c:v>228116</c:v>
                  </c:pt>
                  <c:pt idx="6823">
                    <c:v>228121</c:v>
                  </c:pt>
                  <c:pt idx="6824">
                    <c:v>228125</c:v>
                  </c:pt>
                  <c:pt idx="6825">
                    <c:v>228128</c:v>
                  </c:pt>
                  <c:pt idx="6826">
                    <c:v>228154</c:v>
                  </c:pt>
                  <c:pt idx="6827">
                    <c:v>228175</c:v>
                  </c:pt>
                  <c:pt idx="6828">
                    <c:v>228187</c:v>
                  </c:pt>
                  <c:pt idx="6829">
                    <c:v>228188</c:v>
                  </c:pt>
                  <c:pt idx="6830">
                    <c:v>228197</c:v>
                  </c:pt>
                  <c:pt idx="6831">
                    <c:v>228200</c:v>
                  </c:pt>
                  <c:pt idx="6832">
                    <c:v>228201</c:v>
                  </c:pt>
                  <c:pt idx="6833">
                    <c:v>228205</c:v>
                  </c:pt>
                  <c:pt idx="6834">
                    <c:v>228207</c:v>
                  </c:pt>
                  <c:pt idx="6835">
                    <c:v>228212</c:v>
                  </c:pt>
                  <c:pt idx="6836">
                    <c:v>228214</c:v>
                  </c:pt>
                  <c:pt idx="6837">
                    <c:v>228218</c:v>
                  </c:pt>
                  <c:pt idx="6838">
                    <c:v>228242</c:v>
                  </c:pt>
                  <c:pt idx="6839">
                    <c:v>228250</c:v>
                  </c:pt>
                  <c:pt idx="6840">
                    <c:v>228262</c:v>
                  </c:pt>
                  <c:pt idx="6841">
                    <c:v>228274</c:v>
                  </c:pt>
                  <c:pt idx="6842">
                    <c:v>228282</c:v>
                  </c:pt>
                  <c:pt idx="6843">
                    <c:v>228293</c:v>
                  </c:pt>
                  <c:pt idx="6844">
                    <c:v>228303</c:v>
                  </c:pt>
                  <c:pt idx="6845">
                    <c:v>228339</c:v>
                  </c:pt>
                  <c:pt idx="6846">
                    <c:v>228343</c:v>
                  </c:pt>
                  <c:pt idx="6847">
                    <c:v>228346</c:v>
                  </c:pt>
                  <c:pt idx="6848">
                    <c:v>228351</c:v>
                  </c:pt>
                  <c:pt idx="6849">
                    <c:v>228362</c:v>
                  </c:pt>
                  <c:pt idx="6850">
                    <c:v>228367</c:v>
                  </c:pt>
                  <c:pt idx="6851">
                    <c:v>228370</c:v>
                  </c:pt>
                  <c:pt idx="6852">
                    <c:v>228376</c:v>
                  </c:pt>
                  <c:pt idx="6853">
                    <c:v>228397</c:v>
                  </c:pt>
                  <c:pt idx="6854">
                    <c:v>228398</c:v>
                  </c:pt>
                  <c:pt idx="6855">
                    <c:v>228403</c:v>
                  </c:pt>
                  <c:pt idx="6856">
                    <c:v>228422</c:v>
                  </c:pt>
                  <c:pt idx="6857">
                    <c:v>228423</c:v>
                  </c:pt>
                  <c:pt idx="6858">
                    <c:v>228425</c:v>
                  </c:pt>
                  <c:pt idx="6859">
                    <c:v>228442</c:v>
                  </c:pt>
                  <c:pt idx="6860">
                    <c:v>228444</c:v>
                  </c:pt>
                  <c:pt idx="6861">
                    <c:v>228447</c:v>
                  </c:pt>
                  <c:pt idx="6862">
                    <c:v>228451</c:v>
                  </c:pt>
                  <c:pt idx="6863">
                    <c:v>228478</c:v>
                  </c:pt>
                  <c:pt idx="6864">
                    <c:v>228498</c:v>
                  </c:pt>
                  <c:pt idx="6865">
                    <c:v>228508</c:v>
                  </c:pt>
                  <c:pt idx="6866">
                    <c:v>228511</c:v>
                  </c:pt>
                  <c:pt idx="6867">
                    <c:v>228512</c:v>
                  </c:pt>
                  <c:pt idx="6868">
                    <c:v>228516</c:v>
                  </c:pt>
                  <c:pt idx="6869">
                    <c:v>228520</c:v>
                  </c:pt>
                  <c:pt idx="6870">
                    <c:v>228525</c:v>
                  </c:pt>
                  <c:pt idx="6871">
                    <c:v>228531</c:v>
                  </c:pt>
                  <c:pt idx="6872">
                    <c:v>228533</c:v>
                  </c:pt>
                  <c:pt idx="6873">
                    <c:v>228539</c:v>
                  </c:pt>
                  <c:pt idx="6874">
                    <c:v>228540</c:v>
                  </c:pt>
                  <c:pt idx="6875">
                    <c:v>228544</c:v>
                  </c:pt>
                  <c:pt idx="6876">
                    <c:v>228548</c:v>
                  </c:pt>
                  <c:pt idx="6877">
                    <c:v>228555</c:v>
                  </c:pt>
                  <c:pt idx="6878">
                    <c:v>228556</c:v>
                  </c:pt>
                  <c:pt idx="6879">
                    <c:v>228570</c:v>
                  </c:pt>
                  <c:pt idx="6880">
                    <c:v>228571</c:v>
                  </c:pt>
                  <c:pt idx="6881">
                    <c:v>228585</c:v>
                  </c:pt>
                  <c:pt idx="6882">
                    <c:v>228604</c:v>
                  </c:pt>
                  <c:pt idx="6883">
                    <c:v>228637</c:v>
                  </c:pt>
                  <c:pt idx="6884">
                    <c:v>228651</c:v>
                  </c:pt>
                  <c:pt idx="6885">
                    <c:v>228658</c:v>
                  </c:pt>
                  <c:pt idx="6886">
                    <c:v>228659</c:v>
                  </c:pt>
                  <c:pt idx="6887">
                    <c:v>228714</c:v>
                  </c:pt>
                  <c:pt idx="6888">
                    <c:v>228723</c:v>
                  </c:pt>
                  <c:pt idx="6889">
                    <c:v>228733</c:v>
                  </c:pt>
                  <c:pt idx="6890">
                    <c:v>228737</c:v>
                  </c:pt>
                  <c:pt idx="6891">
                    <c:v>228740</c:v>
                  </c:pt>
                  <c:pt idx="6892">
                    <c:v>228743</c:v>
                  </c:pt>
                  <c:pt idx="6893">
                    <c:v>228749</c:v>
                  </c:pt>
                  <c:pt idx="6894">
                    <c:v>228751</c:v>
                  </c:pt>
                  <c:pt idx="6895">
                    <c:v>228754</c:v>
                  </c:pt>
                  <c:pt idx="6896">
                    <c:v>228781</c:v>
                  </c:pt>
                  <c:pt idx="6897">
                    <c:v>228801</c:v>
                  </c:pt>
                  <c:pt idx="6898">
                    <c:v>228803</c:v>
                  </c:pt>
                  <c:pt idx="6899">
                    <c:v>228868</c:v>
                  </c:pt>
                  <c:pt idx="6900">
                    <c:v>228873</c:v>
                  </c:pt>
                  <c:pt idx="6901">
                    <c:v>228890</c:v>
                  </c:pt>
                  <c:pt idx="6902">
                    <c:v>228903</c:v>
                  </c:pt>
                  <c:pt idx="6903">
                    <c:v>228910</c:v>
                  </c:pt>
                  <c:pt idx="6904">
                    <c:v>228911</c:v>
                  </c:pt>
                  <c:pt idx="6905">
                    <c:v>228916</c:v>
                  </c:pt>
                  <c:pt idx="6906">
                    <c:v>228920</c:v>
                  </c:pt>
                  <c:pt idx="6907">
                    <c:v>228934</c:v>
                  </c:pt>
                  <c:pt idx="6908">
                    <c:v>228945</c:v>
                  </c:pt>
                  <c:pt idx="6909">
                    <c:v>228955</c:v>
                  </c:pt>
                  <c:pt idx="6910">
                    <c:v>228958</c:v>
                  </c:pt>
                  <c:pt idx="6911">
                    <c:v>228959</c:v>
                  </c:pt>
                  <c:pt idx="6912">
                    <c:v>228961</c:v>
                  </c:pt>
                  <c:pt idx="6913">
                    <c:v>228963</c:v>
                  </c:pt>
                  <c:pt idx="6914">
                    <c:v>228965</c:v>
                  </c:pt>
                  <c:pt idx="6915">
                    <c:v>228978</c:v>
                  </c:pt>
                  <c:pt idx="6916">
                    <c:v>228987</c:v>
                  </c:pt>
                  <c:pt idx="6917">
                    <c:v>229011</c:v>
                  </c:pt>
                  <c:pt idx="6918">
                    <c:v>229030</c:v>
                  </c:pt>
                  <c:pt idx="6919">
                    <c:v>229033</c:v>
                  </c:pt>
                  <c:pt idx="6920">
                    <c:v>229076</c:v>
                  </c:pt>
                  <c:pt idx="6921">
                    <c:v>229131</c:v>
                  </c:pt>
                  <c:pt idx="6922">
                    <c:v>229134</c:v>
                  </c:pt>
                  <c:pt idx="6923">
                    <c:v>229148</c:v>
                  </c:pt>
                  <c:pt idx="6924">
                    <c:v>229157</c:v>
                  </c:pt>
                  <c:pt idx="6925">
                    <c:v>229224</c:v>
                  </c:pt>
                  <c:pt idx="6926">
                    <c:v>229246</c:v>
                  </c:pt>
                  <c:pt idx="6927">
                    <c:v>229252</c:v>
                  </c:pt>
                  <c:pt idx="6928">
                    <c:v>229255</c:v>
                  </c:pt>
                  <c:pt idx="6929">
                    <c:v>229285</c:v>
                  </c:pt>
                  <c:pt idx="6930">
                    <c:v>229311</c:v>
                  </c:pt>
                  <c:pt idx="6931">
                    <c:v>229377</c:v>
                  </c:pt>
                  <c:pt idx="6932">
                    <c:v>229381</c:v>
                  </c:pt>
                  <c:pt idx="6933">
                    <c:v>229398</c:v>
                  </c:pt>
                  <c:pt idx="6934">
                    <c:v>229401</c:v>
                  </c:pt>
                  <c:pt idx="6935">
                    <c:v>229407</c:v>
                  </c:pt>
                  <c:pt idx="6936">
                    <c:v>229421</c:v>
                  </c:pt>
                  <c:pt idx="6937">
                    <c:v>229431</c:v>
                  </c:pt>
                  <c:pt idx="6938">
                    <c:v>229448</c:v>
                  </c:pt>
                  <c:pt idx="6939">
                    <c:v>229467</c:v>
                  </c:pt>
                  <c:pt idx="6940">
                    <c:v>229474</c:v>
                  </c:pt>
                  <c:pt idx="6941">
                    <c:v>229495</c:v>
                  </c:pt>
                  <c:pt idx="6942">
                    <c:v>229497</c:v>
                  </c:pt>
                  <c:pt idx="6943">
                    <c:v>229499</c:v>
                  </c:pt>
                  <c:pt idx="6944">
                    <c:v>229505</c:v>
                  </c:pt>
                  <c:pt idx="6945">
                    <c:v>229517</c:v>
                  </c:pt>
                  <c:pt idx="6946">
                    <c:v>229524</c:v>
                  </c:pt>
                  <c:pt idx="6947">
                    <c:v>229527</c:v>
                  </c:pt>
                  <c:pt idx="6948">
                    <c:v>229529</c:v>
                  </c:pt>
                  <c:pt idx="6949">
                    <c:v>229550</c:v>
                  </c:pt>
                  <c:pt idx="6950">
                    <c:v>229553</c:v>
                  </c:pt>
                  <c:pt idx="6951">
                    <c:v>229590</c:v>
                  </c:pt>
                  <c:pt idx="6952">
                    <c:v>229591</c:v>
                  </c:pt>
                  <c:pt idx="6953">
                    <c:v>229603</c:v>
                  </c:pt>
                  <c:pt idx="6954">
                    <c:v>229608</c:v>
                  </c:pt>
                  <c:pt idx="6955">
                    <c:v>229616</c:v>
                  </c:pt>
                  <c:pt idx="6956">
                    <c:v>229629</c:v>
                  </c:pt>
                  <c:pt idx="6957">
                    <c:v>229630</c:v>
                  </c:pt>
                  <c:pt idx="6958">
                    <c:v>229640</c:v>
                  </c:pt>
                  <c:pt idx="6959">
                    <c:v>229642</c:v>
                  </c:pt>
                  <c:pt idx="6960">
                    <c:v>229644</c:v>
                  </c:pt>
                  <c:pt idx="6961">
                    <c:v>229650</c:v>
                  </c:pt>
                  <c:pt idx="6962">
                    <c:v>229658</c:v>
                  </c:pt>
                  <c:pt idx="6963">
                    <c:v>229683</c:v>
                  </c:pt>
                  <c:pt idx="6964">
                    <c:v>229688</c:v>
                  </c:pt>
                  <c:pt idx="6965">
                    <c:v>229700</c:v>
                  </c:pt>
                  <c:pt idx="6966">
                    <c:v>229734</c:v>
                  </c:pt>
                  <c:pt idx="6967">
                    <c:v>229740</c:v>
                  </c:pt>
                  <c:pt idx="6968">
                    <c:v>229748</c:v>
                  </c:pt>
                  <c:pt idx="6969">
                    <c:v>229751</c:v>
                  </c:pt>
                  <c:pt idx="6970">
                    <c:v>229776</c:v>
                  </c:pt>
                  <c:pt idx="6971">
                    <c:v>229785</c:v>
                  </c:pt>
                  <c:pt idx="6972">
                    <c:v>229804</c:v>
                  </c:pt>
                  <c:pt idx="6973">
                    <c:v>229808</c:v>
                  </c:pt>
                  <c:pt idx="6974">
                    <c:v>229813</c:v>
                  </c:pt>
                  <c:pt idx="6975">
                    <c:v>229831</c:v>
                  </c:pt>
                  <c:pt idx="6976">
                    <c:v>229833</c:v>
                  </c:pt>
                  <c:pt idx="6977">
                    <c:v>229834</c:v>
                  </c:pt>
                  <c:pt idx="6978">
                    <c:v>229856</c:v>
                  </c:pt>
                  <c:pt idx="6979">
                    <c:v>229879</c:v>
                  </c:pt>
                  <c:pt idx="6980">
                    <c:v>229881</c:v>
                  </c:pt>
                  <c:pt idx="6981">
                    <c:v>229882</c:v>
                  </c:pt>
                  <c:pt idx="6982">
                    <c:v>229909</c:v>
                  </c:pt>
                  <c:pt idx="6983">
                    <c:v>229913</c:v>
                  </c:pt>
                  <c:pt idx="6984">
                    <c:v>229919</c:v>
                  </c:pt>
                  <c:pt idx="6985">
                    <c:v>229952</c:v>
                  </c:pt>
                  <c:pt idx="6986">
                    <c:v>229955</c:v>
                  </c:pt>
                  <c:pt idx="6987">
                    <c:v>229957</c:v>
                  </c:pt>
                  <c:pt idx="6988">
                    <c:v>229965</c:v>
                  </c:pt>
                  <c:pt idx="6989">
                    <c:v>229974</c:v>
                  </c:pt>
                  <c:pt idx="6990">
                    <c:v>229992</c:v>
                  </c:pt>
                  <c:pt idx="6991">
                    <c:v>230009</c:v>
                  </c:pt>
                  <c:pt idx="6992">
                    <c:v>230010</c:v>
                  </c:pt>
                  <c:pt idx="6993">
                    <c:v>230022</c:v>
                  </c:pt>
                  <c:pt idx="6994">
                    <c:v>230045</c:v>
                  </c:pt>
                  <c:pt idx="6995">
                    <c:v>230055</c:v>
                  </c:pt>
                  <c:pt idx="6996">
                    <c:v>230057</c:v>
                  </c:pt>
                  <c:pt idx="6997">
                    <c:v>230059</c:v>
                  </c:pt>
                  <c:pt idx="6998">
                    <c:v>230073</c:v>
                  </c:pt>
                  <c:pt idx="6999">
                    <c:v>230077</c:v>
                  </c:pt>
                  <c:pt idx="7000">
                    <c:v>230095</c:v>
                  </c:pt>
                  <c:pt idx="7001">
                    <c:v>230099</c:v>
                  </c:pt>
                  <c:pt idx="7002">
                    <c:v>230101</c:v>
                  </c:pt>
                  <c:pt idx="7003">
                    <c:v>230135</c:v>
                  </c:pt>
                  <c:pt idx="7004">
                    <c:v>230137</c:v>
                  </c:pt>
                  <c:pt idx="7005">
                    <c:v>230146</c:v>
                  </c:pt>
                  <c:pt idx="7006">
                    <c:v>230153</c:v>
                  </c:pt>
                  <c:pt idx="7007">
                    <c:v>230165</c:v>
                  </c:pt>
                  <c:pt idx="7008">
                    <c:v>230166</c:v>
                  </c:pt>
                  <c:pt idx="7009">
                    <c:v>230168</c:v>
                  </c:pt>
                  <c:pt idx="7010">
                    <c:v>230173</c:v>
                  </c:pt>
                  <c:pt idx="7011">
                    <c:v>230175</c:v>
                  </c:pt>
                  <c:pt idx="7012">
                    <c:v>230183</c:v>
                  </c:pt>
                  <c:pt idx="7013">
                    <c:v>230192</c:v>
                  </c:pt>
                  <c:pt idx="7014">
                    <c:v>230195</c:v>
                  </c:pt>
                  <c:pt idx="7015">
                    <c:v>230196</c:v>
                  </c:pt>
                  <c:pt idx="7016">
                    <c:v>230200</c:v>
                  </c:pt>
                  <c:pt idx="7017">
                    <c:v>230206</c:v>
                  </c:pt>
                  <c:pt idx="7018">
                    <c:v>230215</c:v>
                  </c:pt>
                  <c:pt idx="7019">
                    <c:v>230219</c:v>
                  </c:pt>
                  <c:pt idx="7020">
                    <c:v>230232</c:v>
                  </c:pt>
                  <c:pt idx="7021">
                    <c:v>230236</c:v>
                  </c:pt>
                  <c:pt idx="7022">
                    <c:v>230240</c:v>
                  </c:pt>
                  <c:pt idx="7023">
                    <c:v>230244</c:v>
                  </c:pt>
                  <c:pt idx="7024">
                    <c:v>230247</c:v>
                  </c:pt>
                  <c:pt idx="7025">
                    <c:v>230251</c:v>
                  </c:pt>
                  <c:pt idx="7026">
                    <c:v>230260</c:v>
                  </c:pt>
                  <c:pt idx="7027">
                    <c:v>230270</c:v>
                  </c:pt>
                  <c:pt idx="7028">
                    <c:v>230271</c:v>
                  </c:pt>
                  <c:pt idx="7029">
                    <c:v>230273</c:v>
                  </c:pt>
                  <c:pt idx="7030">
                    <c:v>230275</c:v>
                  </c:pt>
                  <c:pt idx="7031">
                    <c:v>230286</c:v>
                  </c:pt>
                  <c:pt idx="7032">
                    <c:v>230289</c:v>
                  </c:pt>
                  <c:pt idx="7033">
                    <c:v>230295</c:v>
                  </c:pt>
                  <c:pt idx="7034">
                    <c:v>230312</c:v>
                  </c:pt>
                  <c:pt idx="7035">
                    <c:v>230320</c:v>
                  </c:pt>
                  <c:pt idx="7036">
                    <c:v>230325</c:v>
                  </c:pt>
                  <c:pt idx="7037">
                    <c:v>230329</c:v>
                  </c:pt>
                  <c:pt idx="7038">
                    <c:v>230337</c:v>
                  </c:pt>
                  <c:pt idx="7039">
                    <c:v>230370</c:v>
                  </c:pt>
                  <c:pt idx="7040">
                    <c:v>230371</c:v>
                  </c:pt>
                  <c:pt idx="7041">
                    <c:v>230375</c:v>
                  </c:pt>
                  <c:pt idx="7042">
                    <c:v>230380</c:v>
                  </c:pt>
                  <c:pt idx="7043">
                    <c:v>230387</c:v>
                  </c:pt>
                  <c:pt idx="7044">
                    <c:v>230396</c:v>
                  </c:pt>
                  <c:pt idx="7045">
                    <c:v>230398</c:v>
                  </c:pt>
                  <c:pt idx="7046">
                    <c:v>230402</c:v>
                  </c:pt>
                  <c:pt idx="7047">
                    <c:v>230405</c:v>
                  </c:pt>
                  <c:pt idx="7048">
                    <c:v>230412</c:v>
                  </c:pt>
                  <c:pt idx="7049">
                    <c:v>230424</c:v>
                  </c:pt>
                  <c:pt idx="7050">
                    <c:v>230432</c:v>
                  </c:pt>
                  <c:pt idx="7051">
                    <c:v>230461</c:v>
                  </c:pt>
                  <c:pt idx="7052">
                    <c:v>230462</c:v>
                  </c:pt>
                  <c:pt idx="7053">
                    <c:v>230465</c:v>
                  </c:pt>
                  <c:pt idx="7054">
                    <c:v>230467</c:v>
                  </c:pt>
                  <c:pt idx="7055">
                    <c:v>230473</c:v>
                  </c:pt>
                  <c:pt idx="7056">
                    <c:v>230474</c:v>
                  </c:pt>
                  <c:pt idx="7057">
                    <c:v>230487</c:v>
                  </c:pt>
                  <c:pt idx="7058">
                    <c:v>230488</c:v>
                  </c:pt>
                  <c:pt idx="7059">
                    <c:v>230506</c:v>
                  </c:pt>
                  <c:pt idx="7060">
                    <c:v>230515</c:v>
                  </c:pt>
                  <c:pt idx="7061">
                    <c:v>230518</c:v>
                  </c:pt>
                  <c:pt idx="7062">
                    <c:v>230520</c:v>
                  </c:pt>
                  <c:pt idx="7063">
                    <c:v>230532</c:v>
                  </c:pt>
                  <c:pt idx="7064">
                    <c:v>230549</c:v>
                  </c:pt>
                  <c:pt idx="7065">
                    <c:v>230571</c:v>
                  </c:pt>
                  <c:pt idx="7066">
                    <c:v>230577</c:v>
                  </c:pt>
                  <c:pt idx="7067">
                    <c:v>230606</c:v>
                  </c:pt>
                  <c:pt idx="7068">
                    <c:v>230611</c:v>
                  </c:pt>
                  <c:pt idx="7069">
                    <c:v>230632</c:v>
                  </c:pt>
                  <c:pt idx="7070">
                    <c:v>230633</c:v>
                  </c:pt>
                  <c:pt idx="7071">
                    <c:v>230636</c:v>
                  </c:pt>
                  <c:pt idx="7072">
                    <c:v>230660</c:v>
                  </c:pt>
                  <c:pt idx="7073">
                    <c:v>230667</c:v>
                  </c:pt>
                  <c:pt idx="7074">
                    <c:v>230675</c:v>
                  </c:pt>
                  <c:pt idx="7075">
                    <c:v>230685</c:v>
                  </c:pt>
                  <c:pt idx="7076">
                    <c:v>230700</c:v>
                  </c:pt>
                  <c:pt idx="7077">
                    <c:v>230703</c:v>
                  </c:pt>
                  <c:pt idx="7078">
                    <c:v>230718</c:v>
                  </c:pt>
                  <c:pt idx="7079">
                    <c:v>230723</c:v>
                  </c:pt>
                  <c:pt idx="7080">
                    <c:v>230725</c:v>
                  </c:pt>
                  <c:pt idx="7081">
                    <c:v>230730</c:v>
                  </c:pt>
                  <c:pt idx="7082">
                    <c:v>230738</c:v>
                  </c:pt>
                  <c:pt idx="7083">
                    <c:v>230744</c:v>
                  </c:pt>
                  <c:pt idx="7084">
                    <c:v>230756</c:v>
                  </c:pt>
                  <c:pt idx="7085">
                    <c:v>230757</c:v>
                  </c:pt>
                  <c:pt idx="7086">
                    <c:v>230770</c:v>
                  </c:pt>
                  <c:pt idx="7087">
                    <c:v>230779</c:v>
                  </c:pt>
                  <c:pt idx="7088">
                    <c:v>230780</c:v>
                  </c:pt>
                  <c:pt idx="7089">
                    <c:v>230801</c:v>
                  </c:pt>
                  <c:pt idx="7090">
                    <c:v>230804</c:v>
                  </c:pt>
                  <c:pt idx="7091">
                    <c:v>230806</c:v>
                  </c:pt>
                  <c:pt idx="7092">
                    <c:v>230808</c:v>
                  </c:pt>
                  <c:pt idx="7093">
                    <c:v>230823</c:v>
                  </c:pt>
                  <c:pt idx="7094">
                    <c:v>230827</c:v>
                  </c:pt>
                  <c:pt idx="7095">
                    <c:v>230828</c:v>
                  </c:pt>
                  <c:pt idx="7096">
                    <c:v>230829</c:v>
                  </c:pt>
                  <c:pt idx="7097">
                    <c:v>230832</c:v>
                  </c:pt>
                  <c:pt idx="7098">
                    <c:v>230851</c:v>
                  </c:pt>
                  <c:pt idx="7099">
                    <c:v>230852</c:v>
                  </c:pt>
                  <c:pt idx="7100">
                    <c:v>230860</c:v>
                  </c:pt>
                  <c:pt idx="7101">
                    <c:v>230862</c:v>
                  </c:pt>
                  <c:pt idx="7102">
                    <c:v>230866</c:v>
                  </c:pt>
                  <c:pt idx="7103">
                    <c:v>230869</c:v>
                  </c:pt>
                  <c:pt idx="7104">
                    <c:v>230872</c:v>
                  </c:pt>
                  <c:pt idx="7105">
                    <c:v>230903</c:v>
                  </c:pt>
                  <c:pt idx="7106">
                    <c:v>230916</c:v>
                  </c:pt>
                  <c:pt idx="7107">
                    <c:v>230926</c:v>
                  </c:pt>
                  <c:pt idx="7108">
                    <c:v>230932</c:v>
                  </c:pt>
                  <c:pt idx="7109">
                    <c:v>230938</c:v>
                  </c:pt>
                  <c:pt idx="7110">
                    <c:v>230942</c:v>
                  </c:pt>
                  <c:pt idx="7111">
                    <c:v>230948</c:v>
                  </c:pt>
                  <c:pt idx="7112">
                    <c:v>230951</c:v>
                  </c:pt>
                  <c:pt idx="7113">
                    <c:v>230972</c:v>
                  </c:pt>
                  <c:pt idx="7114">
                    <c:v>230978</c:v>
                  </c:pt>
                  <c:pt idx="7115">
                    <c:v>230999</c:v>
                  </c:pt>
                  <c:pt idx="7116">
                    <c:v>231012</c:v>
                  </c:pt>
                  <c:pt idx="7117">
                    <c:v>231033</c:v>
                  </c:pt>
                  <c:pt idx="7118">
                    <c:v>231080</c:v>
                  </c:pt>
                  <c:pt idx="7119">
                    <c:v>231089</c:v>
                  </c:pt>
                  <c:pt idx="7120">
                    <c:v>231092</c:v>
                  </c:pt>
                  <c:pt idx="7121">
                    <c:v>231098</c:v>
                  </c:pt>
                  <c:pt idx="7122">
                    <c:v>231107</c:v>
                  </c:pt>
                  <c:pt idx="7123">
                    <c:v>231119</c:v>
                  </c:pt>
                  <c:pt idx="7124">
                    <c:v>231129</c:v>
                  </c:pt>
                  <c:pt idx="7125">
                    <c:v>231135</c:v>
                  </c:pt>
                  <c:pt idx="7126">
                    <c:v>231137</c:v>
                  </c:pt>
                  <c:pt idx="7127">
                    <c:v>231154</c:v>
                  </c:pt>
                  <c:pt idx="7128">
                    <c:v>231158</c:v>
                  </c:pt>
                  <c:pt idx="7129">
                    <c:v>231169</c:v>
                  </c:pt>
                  <c:pt idx="7130">
                    <c:v>231173</c:v>
                  </c:pt>
                  <c:pt idx="7131">
                    <c:v>231180</c:v>
                  </c:pt>
                  <c:pt idx="7132">
                    <c:v>231187</c:v>
                  </c:pt>
                  <c:pt idx="7133">
                    <c:v>231190</c:v>
                  </c:pt>
                  <c:pt idx="7134">
                    <c:v>231192</c:v>
                  </c:pt>
                  <c:pt idx="7135">
                    <c:v>231205</c:v>
                  </c:pt>
                  <c:pt idx="7136">
                    <c:v>231207</c:v>
                  </c:pt>
                  <c:pt idx="7137">
                    <c:v>231208</c:v>
                  </c:pt>
                  <c:pt idx="7138">
                    <c:v>231213</c:v>
                  </c:pt>
                  <c:pt idx="7139">
                    <c:v>231220</c:v>
                  </c:pt>
                  <c:pt idx="7140">
                    <c:v>231222</c:v>
                  </c:pt>
                  <c:pt idx="7141">
                    <c:v>231235</c:v>
                  </c:pt>
                  <c:pt idx="7142">
                    <c:v>231245</c:v>
                  </c:pt>
                  <c:pt idx="7143">
                    <c:v>231248</c:v>
                  </c:pt>
                  <c:pt idx="7144">
                    <c:v>231254</c:v>
                  </c:pt>
                  <c:pt idx="7145">
                    <c:v>231283</c:v>
                  </c:pt>
                  <c:pt idx="7146">
                    <c:v>231291</c:v>
                  </c:pt>
                  <c:pt idx="7147">
                    <c:v>231304</c:v>
                  </c:pt>
                  <c:pt idx="7148">
                    <c:v>231308</c:v>
                  </c:pt>
                  <c:pt idx="7149">
                    <c:v>231316</c:v>
                  </c:pt>
                  <c:pt idx="7150">
                    <c:v>231330</c:v>
                  </c:pt>
                  <c:pt idx="7151">
                    <c:v>231336</c:v>
                  </c:pt>
                  <c:pt idx="7152">
                    <c:v>231343</c:v>
                  </c:pt>
                  <c:pt idx="7153">
                    <c:v>231359</c:v>
                  </c:pt>
                  <c:pt idx="7154">
                    <c:v>231360</c:v>
                  </c:pt>
                  <c:pt idx="7155">
                    <c:v>231370</c:v>
                  </c:pt>
                  <c:pt idx="7156">
                    <c:v>231371</c:v>
                  </c:pt>
                  <c:pt idx="7157">
                    <c:v>231373</c:v>
                  </c:pt>
                  <c:pt idx="7158">
                    <c:v>231374</c:v>
                  </c:pt>
                  <c:pt idx="7159">
                    <c:v>231375</c:v>
                  </c:pt>
                  <c:pt idx="7160">
                    <c:v>231411</c:v>
                  </c:pt>
                  <c:pt idx="7161">
                    <c:v>231447</c:v>
                  </c:pt>
                  <c:pt idx="7162">
                    <c:v>231468</c:v>
                  </c:pt>
                  <c:pt idx="7163">
                    <c:v>231469</c:v>
                  </c:pt>
                  <c:pt idx="7164">
                    <c:v>231472</c:v>
                  </c:pt>
                  <c:pt idx="7165">
                    <c:v>231475</c:v>
                  </c:pt>
                  <c:pt idx="7166">
                    <c:v>231480</c:v>
                  </c:pt>
                  <c:pt idx="7167">
                    <c:v>231481</c:v>
                  </c:pt>
                  <c:pt idx="7168">
                    <c:v>231503</c:v>
                  </c:pt>
                  <c:pt idx="7169">
                    <c:v>231506</c:v>
                  </c:pt>
                  <c:pt idx="7170">
                    <c:v>231512</c:v>
                  </c:pt>
                  <c:pt idx="7171">
                    <c:v>231517</c:v>
                  </c:pt>
                  <c:pt idx="7172">
                    <c:v>231532</c:v>
                  </c:pt>
                  <c:pt idx="7173">
                    <c:v>231533</c:v>
                  </c:pt>
                  <c:pt idx="7174">
                    <c:v>231534</c:v>
                  </c:pt>
                  <c:pt idx="7175">
                    <c:v>231539</c:v>
                  </c:pt>
                  <c:pt idx="7176">
                    <c:v>231540</c:v>
                  </c:pt>
                  <c:pt idx="7177">
                    <c:v>231543</c:v>
                  </c:pt>
                  <c:pt idx="7178">
                    <c:v>231574</c:v>
                  </c:pt>
                  <c:pt idx="7179">
                    <c:v>231581</c:v>
                  </c:pt>
                  <c:pt idx="7180">
                    <c:v>231585</c:v>
                  </c:pt>
                  <c:pt idx="7181">
                    <c:v>231587</c:v>
                  </c:pt>
                  <c:pt idx="7182">
                    <c:v>231589</c:v>
                  </c:pt>
                  <c:pt idx="7183">
                    <c:v>231596</c:v>
                  </c:pt>
                  <c:pt idx="7184">
                    <c:v>231601</c:v>
                  </c:pt>
                  <c:pt idx="7185">
                    <c:v>231614</c:v>
                  </c:pt>
                  <c:pt idx="7186">
                    <c:v>231619</c:v>
                  </c:pt>
                  <c:pt idx="7187">
                    <c:v>231654</c:v>
                  </c:pt>
                  <c:pt idx="7188">
                    <c:v>231656</c:v>
                  </c:pt>
                  <c:pt idx="7189">
                    <c:v>231682</c:v>
                  </c:pt>
                  <c:pt idx="7190">
                    <c:v>231713</c:v>
                  </c:pt>
                  <c:pt idx="7191">
                    <c:v>231715</c:v>
                  </c:pt>
                  <c:pt idx="7192">
                    <c:v>231730</c:v>
                  </c:pt>
                  <c:pt idx="7193">
                    <c:v>231736</c:v>
                  </c:pt>
                  <c:pt idx="7194">
                    <c:v>231754</c:v>
                  </c:pt>
                  <c:pt idx="7195">
                    <c:v>231756</c:v>
                  </c:pt>
                  <c:pt idx="7196">
                    <c:v>231763</c:v>
                  </c:pt>
                  <c:pt idx="7197">
                    <c:v>231767</c:v>
                  </c:pt>
                  <c:pt idx="7198">
                    <c:v>231774</c:v>
                  </c:pt>
                  <c:pt idx="7199">
                    <c:v>231777</c:v>
                  </c:pt>
                  <c:pt idx="7200">
                    <c:v>231783</c:v>
                  </c:pt>
                  <c:pt idx="7201">
                    <c:v>231785</c:v>
                  </c:pt>
                  <c:pt idx="7202">
                    <c:v>231806</c:v>
                  </c:pt>
                  <c:pt idx="7203">
                    <c:v>231816</c:v>
                  </c:pt>
                  <c:pt idx="7204">
                    <c:v>231845</c:v>
                  </c:pt>
                  <c:pt idx="7205">
                    <c:v>231860</c:v>
                  </c:pt>
                  <c:pt idx="7206">
                    <c:v>231861</c:v>
                  </c:pt>
                  <c:pt idx="7207">
                    <c:v>231867</c:v>
                  </c:pt>
                  <c:pt idx="7208">
                    <c:v>231908</c:v>
                  </c:pt>
                  <c:pt idx="7209">
                    <c:v>231913</c:v>
                  </c:pt>
                  <c:pt idx="7210">
                    <c:v>231916</c:v>
                  </c:pt>
                  <c:pt idx="7211">
                    <c:v>231917</c:v>
                  </c:pt>
                  <c:pt idx="7212">
                    <c:v>231922</c:v>
                  </c:pt>
                  <c:pt idx="7213">
                    <c:v>231932</c:v>
                  </c:pt>
                  <c:pt idx="7214">
                    <c:v>231933</c:v>
                  </c:pt>
                  <c:pt idx="7215">
                    <c:v>231935</c:v>
                  </c:pt>
                  <c:pt idx="7216">
                    <c:v>231949</c:v>
                  </c:pt>
                  <c:pt idx="7217">
                    <c:v>231950</c:v>
                  </c:pt>
                  <c:pt idx="7218">
                    <c:v>231963</c:v>
                  </c:pt>
                  <c:pt idx="7219">
                    <c:v>231981</c:v>
                  </c:pt>
                  <c:pt idx="7220">
                    <c:v>231989</c:v>
                  </c:pt>
                  <c:pt idx="7221">
                    <c:v>231991</c:v>
                  </c:pt>
                  <c:pt idx="7222">
                    <c:v>232004</c:v>
                  </c:pt>
                  <c:pt idx="7223">
                    <c:v>232015</c:v>
                  </c:pt>
                  <c:pt idx="7224">
                    <c:v>232024</c:v>
                  </c:pt>
                  <c:pt idx="7225">
                    <c:v>232034</c:v>
                  </c:pt>
                  <c:pt idx="7226">
                    <c:v>232047</c:v>
                  </c:pt>
                  <c:pt idx="7227">
                    <c:v>232085</c:v>
                  </c:pt>
                  <c:pt idx="7228">
                    <c:v>232087</c:v>
                  </c:pt>
                  <c:pt idx="7229">
                    <c:v>232098</c:v>
                  </c:pt>
                  <c:pt idx="7230">
                    <c:v>232127</c:v>
                  </c:pt>
                  <c:pt idx="7231">
                    <c:v>232134</c:v>
                  </c:pt>
                  <c:pt idx="7232">
                    <c:v>232138</c:v>
                  </c:pt>
                  <c:pt idx="7233">
                    <c:v>232142</c:v>
                  </c:pt>
                  <c:pt idx="7234">
                    <c:v>232154</c:v>
                  </c:pt>
                  <c:pt idx="7235">
                    <c:v>232169</c:v>
                  </c:pt>
                  <c:pt idx="7236">
                    <c:v>232199</c:v>
                  </c:pt>
                  <c:pt idx="7237">
                    <c:v>232205</c:v>
                  </c:pt>
                  <c:pt idx="7238">
                    <c:v>232209</c:v>
                  </c:pt>
                  <c:pt idx="7239">
                    <c:v>232215</c:v>
                  </c:pt>
                  <c:pt idx="7240">
                    <c:v>232222</c:v>
                  </c:pt>
                  <c:pt idx="7241">
                    <c:v>232238</c:v>
                  </c:pt>
                  <c:pt idx="7242">
                    <c:v>232243</c:v>
                  </c:pt>
                  <c:pt idx="7243">
                    <c:v>232245</c:v>
                  </c:pt>
                  <c:pt idx="7244">
                    <c:v>232254</c:v>
                  </c:pt>
                  <c:pt idx="7245">
                    <c:v>232261</c:v>
                  </c:pt>
                  <c:pt idx="7246">
                    <c:v>232265</c:v>
                  </c:pt>
                  <c:pt idx="7247">
                    <c:v>232267</c:v>
                  </c:pt>
                  <c:pt idx="7248">
                    <c:v>232269</c:v>
                  </c:pt>
                  <c:pt idx="7249">
                    <c:v>232280</c:v>
                  </c:pt>
                  <c:pt idx="7250">
                    <c:v>232284</c:v>
                  </c:pt>
                  <c:pt idx="7251">
                    <c:v>232289</c:v>
                  </c:pt>
                  <c:pt idx="7252">
                    <c:v>232296</c:v>
                  </c:pt>
                  <c:pt idx="7253">
                    <c:v>232306</c:v>
                  </c:pt>
                  <c:pt idx="7254">
                    <c:v>232317</c:v>
                  </c:pt>
                  <c:pt idx="7255">
                    <c:v>232327</c:v>
                  </c:pt>
                  <c:pt idx="7256">
                    <c:v>232335</c:v>
                  </c:pt>
                  <c:pt idx="7257">
                    <c:v>232337</c:v>
                  </c:pt>
                  <c:pt idx="7258">
                    <c:v>232351</c:v>
                  </c:pt>
                  <c:pt idx="7259">
                    <c:v>232353</c:v>
                  </c:pt>
                  <c:pt idx="7260">
                    <c:v>232399</c:v>
                  </c:pt>
                  <c:pt idx="7261">
                    <c:v>232401</c:v>
                  </c:pt>
                  <c:pt idx="7262">
                    <c:v>232408</c:v>
                  </c:pt>
                  <c:pt idx="7263">
                    <c:v>232418</c:v>
                  </c:pt>
                  <c:pt idx="7264">
                    <c:v>232427</c:v>
                  </c:pt>
                  <c:pt idx="7265">
                    <c:v>232428</c:v>
                  </c:pt>
                  <c:pt idx="7266">
                    <c:v>232429</c:v>
                  </c:pt>
                  <c:pt idx="7267">
                    <c:v>232457</c:v>
                  </c:pt>
                  <c:pt idx="7268">
                    <c:v>232474</c:v>
                  </c:pt>
                  <c:pt idx="7269">
                    <c:v>232479</c:v>
                  </c:pt>
                  <c:pt idx="7270">
                    <c:v>232491</c:v>
                  </c:pt>
                  <c:pt idx="7271">
                    <c:v>232503</c:v>
                  </c:pt>
                  <c:pt idx="7272">
                    <c:v>232520</c:v>
                  </c:pt>
                  <c:pt idx="7273">
                    <c:v>232522</c:v>
                  </c:pt>
                  <c:pt idx="7274">
                    <c:v>232552</c:v>
                  </c:pt>
                  <c:pt idx="7275">
                    <c:v>232564</c:v>
                  </c:pt>
                  <c:pt idx="7276">
                    <c:v>232569</c:v>
                  </c:pt>
                  <c:pt idx="7277">
                    <c:v>232570</c:v>
                  </c:pt>
                  <c:pt idx="7278">
                    <c:v>232573</c:v>
                  </c:pt>
                  <c:pt idx="7279">
                    <c:v>232576</c:v>
                  </c:pt>
                  <c:pt idx="7280">
                    <c:v>232577</c:v>
                  </c:pt>
                  <c:pt idx="7281">
                    <c:v>232622</c:v>
                  </c:pt>
                  <c:pt idx="7282">
                    <c:v>232626</c:v>
                  </c:pt>
                  <c:pt idx="7283">
                    <c:v>232631</c:v>
                  </c:pt>
                  <c:pt idx="7284">
                    <c:v>232638</c:v>
                  </c:pt>
                  <c:pt idx="7285">
                    <c:v>232639</c:v>
                  </c:pt>
                  <c:pt idx="7286">
                    <c:v>232642</c:v>
                  </c:pt>
                  <c:pt idx="7287">
                    <c:v>232644</c:v>
                  </c:pt>
                  <c:pt idx="7288">
                    <c:v>232653</c:v>
                  </c:pt>
                  <c:pt idx="7289">
                    <c:v>232654</c:v>
                  </c:pt>
                  <c:pt idx="7290">
                    <c:v>232657</c:v>
                  </c:pt>
                  <c:pt idx="7291">
                    <c:v>232667</c:v>
                  </c:pt>
                  <c:pt idx="7292">
                    <c:v>232671</c:v>
                  </c:pt>
                  <c:pt idx="7293">
                    <c:v>232672</c:v>
                  </c:pt>
                  <c:pt idx="7294">
                    <c:v>232677</c:v>
                  </c:pt>
                  <c:pt idx="7295">
                    <c:v>232684</c:v>
                  </c:pt>
                  <c:pt idx="7296">
                    <c:v>232690</c:v>
                  </c:pt>
                  <c:pt idx="7297">
                    <c:v>232695</c:v>
                  </c:pt>
                  <c:pt idx="7298">
                    <c:v>232702</c:v>
                  </c:pt>
                  <c:pt idx="7299">
                    <c:v>232705</c:v>
                  </c:pt>
                  <c:pt idx="7300">
                    <c:v>232713</c:v>
                  </c:pt>
                  <c:pt idx="7301">
                    <c:v>232739</c:v>
                  </c:pt>
                  <c:pt idx="7302">
                    <c:v>232748</c:v>
                  </c:pt>
                  <c:pt idx="7303">
                    <c:v>232756</c:v>
                  </c:pt>
                  <c:pt idx="7304">
                    <c:v>232765</c:v>
                  </c:pt>
                  <c:pt idx="7305">
                    <c:v>232766</c:v>
                  </c:pt>
                  <c:pt idx="7306">
                    <c:v>232786</c:v>
                  </c:pt>
                  <c:pt idx="7307">
                    <c:v>232792</c:v>
                  </c:pt>
                  <c:pt idx="7308">
                    <c:v>232802</c:v>
                  </c:pt>
                  <c:pt idx="7309">
                    <c:v>232805</c:v>
                  </c:pt>
                  <c:pt idx="7310">
                    <c:v>232808</c:v>
                  </c:pt>
                  <c:pt idx="7311">
                    <c:v>232834</c:v>
                  </c:pt>
                  <c:pt idx="7312">
                    <c:v>232841</c:v>
                  </c:pt>
                  <c:pt idx="7313">
                    <c:v>232844</c:v>
                  </c:pt>
                  <c:pt idx="7314">
                    <c:v>232850</c:v>
                  </c:pt>
                  <c:pt idx="7315">
                    <c:v>232863</c:v>
                  </c:pt>
                  <c:pt idx="7316">
                    <c:v>232872</c:v>
                  </c:pt>
                  <c:pt idx="7317">
                    <c:v>232878</c:v>
                  </c:pt>
                  <c:pt idx="7318">
                    <c:v>232884</c:v>
                  </c:pt>
                  <c:pt idx="7319">
                    <c:v>232889</c:v>
                  </c:pt>
                  <c:pt idx="7320">
                    <c:v>232895</c:v>
                  </c:pt>
                  <c:pt idx="7321">
                    <c:v>232897</c:v>
                  </c:pt>
                  <c:pt idx="7322">
                    <c:v>232909</c:v>
                  </c:pt>
                  <c:pt idx="7323">
                    <c:v>232912</c:v>
                  </c:pt>
                  <c:pt idx="7324">
                    <c:v>232913</c:v>
                  </c:pt>
                  <c:pt idx="7325">
                    <c:v>232922</c:v>
                  </c:pt>
                  <c:pt idx="7326">
                    <c:v>232939</c:v>
                  </c:pt>
                  <c:pt idx="7327">
                    <c:v>232956</c:v>
                  </c:pt>
                  <c:pt idx="7328">
                    <c:v>232967</c:v>
                  </c:pt>
                  <c:pt idx="7329">
                    <c:v>232978</c:v>
                  </c:pt>
                  <c:pt idx="7330">
                    <c:v>232983</c:v>
                  </c:pt>
                  <c:pt idx="7331">
                    <c:v>232985</c:v>
                  </c:pt>
                  <c:pt idx="7332">
                    <c:v>232987</c:v>
                  </c:pt>
                  <c:pt idx="7333">
                    <c:v>232988</c:v>
                  </c:pt>
                  <c:pt idx="7334">
                    <c:v>233003</c:v>
                  </c:pt>
                  <c:pt idx="7335">
                    <c:v>233004</c:v>
                  </c:pt>
                  <c:pt idx="7336">
                    <c:v>233048</c:v>
                  </c:pt>
                  <c:pt idx="7337">
                    <c:v>233056</c:v>
                  </c:pt>
                  <c:pt idx="7338">
                    <c:v>233064</c:v>
                  </c:pt>
                  <c:pt idx="7339">
                    <c:v>233068</c:v>
                  </c:pt>
                  <c:pt idx="7340">
                    <c:v>233084</c:v>
                  </c:pt>
                  <c:pt idx="7341">
                    <c:v>233087</c:v>
                  </c:pt>
                  <c:pt idx="7342">
                    <c:v>233093</c:v>
                  </c:pt>
                  <c:pt idx="7343">
                    <c:v>233094</c:v>
                  </c:pt>
                  <c:pt idx="7344">
                    <c:v>233114</c:v>
                  </c:pt>
                  <c:pt idx="7345">
                    <c:v>233115</c:v>
                  </c:pt>
                  <c:pt idx="7346">
                    <c:v>233120</c:v>
                  </c:pt>
                  <c:pt idx="7347">
                    <c:v>233121</c:v>
                  </c:pt>
                  <c:pt idx="7348">
                    <c:v>233128</c:v>
                  </c:pt>
                  <c:pt idx="7349">
                    <c:v>233132</c:v>
                  </c:pt>
                  <c:pt idx="7350">
                    <c:v>233136</c:v>
                  </c:pt>
                  <c:pt idx="7351">
                    <c:v>233140</c:v>
                  </c:pt>
                  <c:pt idx="7352">
                    <c:v>233152</c:v>
                  </c:pt>
                  <c:pt idx="7353">
                    <c:v>233155</c:v>
                  </c:pt>
                  <c:pt idx="7354">
                    <c:v>233160</c:v>
                  </c:pt>
                  <c:pt idx="7355">
                    <c:v>233179</c:v>
                  </c:pt>
                  <c:pt idx="7356">
                    <c:v>233231</c:v>
                  </c:pt>
                  <c:pt idx="7357">
                    <c:v>233235</c:v>
                  </c:pt>
                  <c:pt idx="7358">
                    <c:v>233242</c:v>
                  </c:pt>
                  <c:pt idx="7359">
                    <c:v>233247</c:v>
                  </c:pt>
                  <c:pt idx="7360">
                    <c:v>233263</c:v>
                  </c:pt>
                  <c:pt idx="7361">
                    <c:v>233281</c:v>
                  </c:pt>
                  <c:pt idx="7362">
                    <c:v>233290</c:v>
                  </c:pt>
                  <c:pt idx="7363">
                    <c:v>233299</c:v>
                  </c:pt>
                  <c:pt idx="7364">
                    <c:v>233304</c:v>
                  </c:pt>
                  <c:pt idx="7365">
                    <c:v>233306</c:v>
                  </c:pt>
                  <c:pt idx="7366">
                    <c:v>233321</c:v>
                  </c:pt>
                  <c:pt idx="7367">
                    <c:v>233323</c:v>
                  </c:pt>
                  <c:pt idx="7368">
                    <c:v>233326</c:v>
                  </c:pt>
                  <c:pt idx="7369">
                    <c:v>233330</c:v>
                  </c:pt>
                  <c:pt idx="7370">
                    <c:v>233331</c:v>
                  </c:pt>
                  <c:pt idx="7371">
                    <c:v>233345</c:v>
                  </c:pt>
                  <c:pt idx="7372">
                    <c:v>233351</c:v>
                  </c:pt>
                  <c:pt idx="7373">
                    <c:v>233358</c:v>
                  </c:pt>
                  <c:pt idx="7374">
                    <c:v>233359</c:v>
                  </c:pt>
                  <c:pt idx="7375">
                    <c:v>233378</c:v>
                  </c:pt>
                  <c:pt idx="7376">
                    <c:v>233382</c:v>
                  </c:pt>
                  <c:pt idx="7377">
                    <c:v>233392</c:v>
                  </c:pt>
                  <c:pt idx="7378">
                    <c:v>233396</c:v>
                  </c:pt>
                  <c:pt idx="7379">
                    <c:v>233415</c:v>
                  </c:pt>
                  <c:pt idx="7380">
                    <c:v>233443</c:v>
                  </c:pt>
                  <c:pt idx="7381">
                    <c:v>233453</c:v>
                  </c:pt>
                  <c:pt idx="7382">
                    <c:v>233457</c:v>
                  </c:pt>
                  <c:pt idx="7383">
                    <c:v>233475</c:v>
                  </c:pt>
                  <c:pt idx="7384">
                    <c:v>233479</c:v>
                  </c:pt>
                  <c:pt idx="7385">
                    <c:v>233490</c:v>
                  </c:pt>
                  <c:pt idx="7386">
                    <c:v>233491</c:v>
                  </c:pt>
                  <c:pt idx="7387">
                    <c:v>233498</c:v>
                  </c:pt>
                  <c:pt idx="7388">
                    <c:v>233500</c:v>
                  </c:pt>
                  <c:pt idx="7389">
                    <c:v>233521</c:v>
                  </c:pt>
                  <c:pt idx="7390">
                    <c:v>233533</c:v>
                  </c:pt>
                  <c:pt idx="7391">
                    <c:v>233544</c:v>
                  </c:pt>
                  <c:pt idx="7392">
                    <c:v>233546</c:v>
                  </c:pt>
                  <c:pt idx="7393">
                    <c:v>233547</c:v>
                  </c:pt>
                  <c:pt idx="7394">
                    <c:v>233560</c:v>
                  </c:pt>
                  <c:pt idx="7395">
                    <c:v>233562</c:v>
                  </c:pt>
                  <c:pt idx="7396">
                    <c:v>233565</c:v>
                  </c:pt>
                  <c:pt idx="7397">
                    <c:v>233566</c:v>
                  </c:pt>
                  <c:pt idx="7398">
                    <c:v>233567</c:v>
                  </c:pt>
                  <c:pt idx="7399">
                    <c:v>233593</c:v>
                  </c:pt>
                  <c:pt idx="7400">
                    <c:v>233630</c:v>
                  </c:pt>
                  <c:pt idx="7401">
                    <c:v>233642</c:v>
                  </c:pt>
                  <c:pt idx="7402">
                    <c:v>233643</c:v>
                  </c:pt>
                  <c:pt idx="7403">
                    <c:v>233644</c:v>
                  </c:pt>
                  <c:pt idx="7404">
                    <c:v>233651</c:v>
                  </c:pt>
                  <c:pt idx="7405">
                    <c:v>233669</c:v>
                  </c:pt>
                  <c:pt idx="7406">
                    <c:v>233673</c:v>
                  </c:pt>
                  <c:pt idx="7407">
                    <c:v>233681</c:v>
                  </c:pt>
                  <c:pt idx="7408">
                    <c:v>233691</c:v>
                  </c:pt>
                  <c:pt idx="7409">
                    <c:v>233697</c:v>
                  </c:pt>
                  <c:pt idx="7410">
                    <c:v>233702</c:v>
                  </c:pt>
                  <c:pt idx="7411">
                    <c:v>233720</c:v>
                  </c:pt>
                  <c:pt idx="7412">
                    <c:v>233733</c:v>
                  </c:pt>
                  <c:pt idx="7413">
                    <c:v>233748</c:v>
                  </c:pt>
                  <c:pt idx="7414">
                    <c:v>233757</c:v>
                  </c:pt>
                  <c:pt idx="7415">
                    <c:v>233765</c:v>
                  </c:pt>
                  <c:pt idx="7416">
                    <c:v>233767</c:v>
                  </c:pt>
                  <c:pt idx="7417">
                    <c:v>233768</c:v>
                  </c:pt>
                  <c:pt idx="7418">
                    <c:v>233776</c:v>
                  </c:pt>
                  <c:pt idx="7419">
                    <c:v>233777</c:v>
                  </c:pt>
                  <c:pt idx="7420">
                    <c:v>233790</c:v>
                  </c:pt>
                  <c:pt idx="7421">
                    <c:v>233805</c:v>
                  </c:pt>
                  <c:pt idx="7422">
                    <c:v>233814</c:v>
                  </c:pt>
                  <c:pt idx="7423">
                    <c:v>233825</c:v>
                  </c:pt>
                  <c:pt idx="7424">
                    <c:v>233841</c:v>
                  </c:pt>
                  <c:pt idx="7425">
                    <c:v>233845</c:v>
                  </c:pt>
                  <c:pt idx="7426">
                    <c:v>233846</c:v>
                  </c:pt>
                  <c:pt idx="7427">
                    <c:v>233848</c:v>
                  </c:pt>
                  <c:pt idx="7428">
                    <c:v>233858</c:v>
                  </c:pt>
                  <c:pt idx="7429">
                    <c:v>233859</c:v>
                  </c:pt>
                  <c:pt idx="7430">
                    <c:v>233865</c:v>
                  </c:pt>
                  <c:pt idx="7431">
                    <c:v>233871</c:v>
                  </c:pt>
                  <c:pt idx="7432">
                    <c:v>233876</c:v>
                  </c:pt>
                  <c:pt idx="7433">
                    <c:v>233879</c:v>
                  </c:pt>
                  <c:pt idx="7434">
                    <c:v>233891</c:v>
                  </c:pt>
                  <c:pt idx="7435">
                    <c:v>233894</c:v>
                  </c:pt>
                  <c:pt idx="7436">
                    <c:v>233899</c:v>
                  </c:pt>
                  <c:pt idx="7437">
                    <c:v>233910</c:v>
                  </c:pt>
                  <c:pt idx="7438">
                    <c:v>233919</c:v>
                  </c:pt>
                  <c:pt idx="7439">
                    <c:v>233932</c:v>
                  </c:pt>
                  <c:pt idx="7440">
                    <c:v>233934</c:v>
                  </c:pt>
                  <c:pt idx="7441">
                    <c:v>233938</c:v>
                  </c:pt>
                  <c:pt idx="7442">
                    <c:v>233943</c:v>
                  </c:pt>
                  <c:pt idx="7443">
                    <c:v>233948</c:v>
                  </c:pt>
                  <c:pt idx="7444">
                    <c:v>233960</c:v>
                  </c:pt>
                  <c:pt idx="7445">
                    <c:v>233970</c:v>
                  </c:pt>
                  <c:pt idx="7446">
                    <c:v>233976</c:v>
                  </c:pt>
                  <c:pt idx="7447">
                    <c:v>233985</c:v>
                  </c:pt>
                  <c:pt idx="7448">
                    <c:v>233999</c:v>
                  </c:pt>
                  <c:pt idx="7449">
                    <c:v>234016</c:v>
                  </c:pt>
                  <c:pt idx="7450">
                    <c:v>234018</c:v>
                  </c:pt>
                  <c:pt idx="7451">
                    <c:v>234024</c:v>
                  </c:pt>
                  <c:pt idx="7452">
                    <c:v>234035</c:v>
                  </c:pt>
                  <c:pt idx="7453">
                    <c:v>234039</c:v>
                  </c:pt>
                  <c:pt idx="7454">
                    <c:v>234053</c:v>
                  </c:pt>
                  <c:pt idx="7455">
                    <c:v>234055</c:v>
                  </c:pt>
                  <c:pt idx="7456">
                    <c:v>234061</c:v>
                  </c:pt>
                  <c:pt idx="7457">
                    <c:v>234065</c:v>
                  </c:pt>
                  <c:pt idx="7458">
                    <c:v>234066</c:v>
                  </c:pt>
                  <c:pt idx="7459">
                    <c:v>234079</c:v>
                  </c:pt>
                  <c:pt idx="7460">
                    <c:v>234080</c:v>
                  </c:pt>
                  <c:pt idx="7461">
                    <c:v>234117</c:v>
                  </c:pt>
                  <c:pt idx="7462">
                    <c:v>234120</c:v>
                  </c:pt>
                  <c:pt idx="7463">
                    <c:v>234128</c:v>
                  </c:pt>
                  <c:pt idx="7464">
                    <c:v>234130</c:v>
                  </c:pt>
                  <c:pt idx="7465">
                    <c:v>234154</c:v>
                  </c:pt>
                  <c:pt idx="7466">
                    <c:v>234159</c:v>
                  </c:pt>
                  <c:pt idx="7467">
                    <c:v>234183</c:v>
                  </c:pt>
                  <c:pt idx="7468">
                    <c:v>234205</c:v>
                  </c:pt>
                  <c:pt idx="7469">
                    <c:v>234206</c:v>
                  </c:pt>
                  <c:pt idx="7470">
                    <c:v>234211</c:v>
                  </c:pt>
                  <c:pt idx="7471">
                    <c:v>234225</c:v>
                  </c:pt>
                  <c:pt idx="7472">
                    <c:v>234229</c:v>
                  </c:pt>
                  <c:pt idx="7473">
                    <c:v>234238</c:v>
                  </c:pt>
                  <c:pt idx="7474">
                    <c:v>234240</c:v>
                  </c:pt>
                  <c:pt idx="7475">
                    <c:v>234241</c:v>
                  </c:pt>
                  <c:pt idx="7476">
                    <c:v>234254</c:v>
                  </c:pt>
                  <c:pt idx="7477">
                    <c:v>234269</c:v>
                  </c:pt>
                  <c:pt idx="7478">
                    <c:v>234296</c:v>
                  </c:pt>
                  <c:pt idx="7479">
                    <c:v>234300</c:v>
                  </c:pt>
                  <c:pt idx="7480">
                    <c:v>234305</c:v>
                  </c:pt>
                  <c:pt idx="7481">
                    <c:v>234314</c:v>
                  </c:pt>
                  <c:pt idx="7482">
                    <c:v>234326</c:v>
                  </c:pt>
                  <c:pt idx="7483">
                    <c:v>234338</c:v>
                  </c:pt>
                  <c:pt idx="7484">
                    <c:v>234341</c:v>
                  </c:pt>
                  <c:pt idx="7485">
                    <c:v>234360</c:v>
                  </c:pt>
                  <c:pt idx="7486">
                    <c:v>234364</c:v>
                  </c:pt>
                  <c:pt idx="7487">
                    <c:v>234366</c:v>
                  </c:pt>
                  <c:pt idx="7488">
                    <c:v>234372</c:v>
                  </c:pt>
                  <c:pt idx="7489">
                    <c:v>234376</c:v>
                  </c:pt>
                  <c:pt idx="7490">
                    <c:v>234408</c:v>
                  </c:pt>
                  <c:pt idx="7491">
                    <c:v>234410</c:v>
                  </c:pt>
                  <c:pt idx="7492">
                    <c:v>234414</c:v>
                  </c:pt>
                  <c:pt idx="7493">
                    <c:v>234421</c:v>
                  </c:pt>
                  <c:pt idx="7494">
                    <c:v>234452</c:v>
                  </c:pt>
                  <c:pt idx="7495">
                    <c:v>234456</c:v>
                  </c:pt>
                  <c:pt idx="7496">
                    <c:v>234467</c:v>
                  </c:pt>
                  <c:pt idx="7497">
                    <c:v>234478</c:v>
                  </c:pt>
                  <c:pt idx="7498">
                    <c:v>234507</c:v>
                  </c:pt>
                  <c:pt idx="7499">
                    <c:v>234512</c:v>
                  </c:pt>
                  <c:pt idx="7500">
                    <c:v>234525</c:v>
                  </c:pt>
                  <c:pt idx="7501">
                    <c:v>234528</c:v>
                  </c:pt>
                  <c:pt idx="7502">
                    <c:v>234532</c:v>
                  </c:pt>
                  <c:pt idx="7503">
                    <c:v>234533</c:v>
                  </c:pt>
                  <c:pt idx="7504">
                    <c:v>234559</c:v>
                  </c:pt>
                  <c:pt idx="7505">
                    <c:v>234561</c:v>
                  </c:pt>
                  <c:pt idx="7506">
                    <c:v>234572</c:v>
                  </c:pt>
                  <c:pt idx="7507">
                    <c:v>234576</c:v>
                  </c:pt>
                  <c:pt idx="7508">
                    <c:v>234579</c:v>
                  </c:pt>
                  <c:pt idx="7509">
                    <c:v>234590</c:v>
                  </c:pt>
                  <c:pt idx="7510">
                    <c:v>234596</c:v>
                  </c:pt>
                  <c:pt idx="7511">
                    <c:v>234597</c:v>
                  </c:pt>
                  <c:pt idx="7512">
                    <c:v>234601</c:v>
                  </c:pt>
                  <c:pt idx="7513">
                    <c:v>234632</c:v>
                  </c:pt>
                  <c:pt idx="7514">
                    <c:v>234641</c:v>
                  </c:pt>
                  <c:pt idx="7515">
                    <c:v>234645</c:v>
                  </c:pt>
                  <c:pt idx="7516">
                    <c:v>234646</c:v>
                  </c:pt>
                  <c:pt idx="7517">
                    <c:v>234652</c:v>
                  </c:pt>
                  <c:pt idx="7518">
                    <c:v>234658</c:v>
                  </c:pt>
                  <c:pt idx="7519">
                    <c:v>234662</c:v>
                  </c:pt>
                  <c:pt idx="7520">
                    <c:v>234674</c:v>
                  </c:pt>
                  <c:pt idx="7521">
                    <c:v>234677</c:v>
                  </c:pt>
                  <c:pt idx="7522">
                    <c:v>234679</c:v>
                  </c:pt>
                  <c:pt idx="7523">
                    <c:v>234690</c:v>
                  </c:pt>
                  <c:pt idx="7524">
                    <c:v>234695</c:v>
                  </c:pt>
                  <c:pt idx="7525">
                    <c:v>234709</c:v>
                  </c:pt>
                  <c:pt idx="7526">
                    <c:v>234717</c:v>
                  </c:pt>
                  <c:pt idx="7527">
                    <c:v>234729</c:v>
                  </c:pt>
                  <c:pt idx="7528">
                    <c:v>234735</c:v>
                  </c:pt>
                  <c:pt idx="7529">
                    <c:v>234760</c:v>
                  </c:pt>
                  <c:pt idx="7530">
                    <c:v>234761</c:v>
                  </c:pt>
                  <c:pt idx="7531">
                    <c:v>234775</c:v>
                  </c:pt>
                  <c:pt idx="7532">
                    <c:v>234785</c:v>
                  </c:pt>
                  <c:pt idx="7533">
                    <c:v>234816</c:v>
                  </c:pt>
                  <c:pt idx="7534">
                    <c:v>234820</c:v>
                  </c:pt>
                  <c:pt idx="7535">
                    <c:v>234824</c:v>
                  </c:pt>
                  <c:pt idx="7536">
                    <c:v>234840</c:v>
                  </c:pt>
                  <c:pt idx="7537">
                    <c:v>234866</c:v>
                  </c:pt>
                  <c:pt idx="7538">
                    <c:v>234887</c:v>
                  </c:pt>
                  <c:pt idx="7539">
                    <c:v>234899</c:v>
                  </c:pt>
                  <c:pt idx="7540">
                    <c:v>234903</c:v>
                  </c:pt>
                  <c:pt idx="7541">
                    <c:v>234911</c:v>
                  </c:pt>
                  <c:pt idx="7542">
                    <c:v>234912</c:v>
                  </c:pt>
                  <c:pt idx="7543">
                    <c:v>234921</c:v>
                  </c:pt>
                  <c:pt idx="7544">
                    <c:v>234923</c:v>
                  </c:pt>
                  <c:pt idx="7545">
                    <c:v>234932</c:v>
                  </c:pt>
                  <c:pt idx="7546">
                    <c:v>234933</c:v>
                  </c:pt>
                  <c:pt idx="7547">
                    <c:v>234937</c:v>
                  </c:pt>
                  <c:pt idx="7548">
                    <c:v>234949</c:v>
                  </c:pt>
                  <c:pt idx="7549">
                    <c:v>234956</c:v>
                  </c:pt>
                  <c:pt idx="7550">
                    <c:v>234957</c:v>
                  </c:pt>
                  <c:pt idx="7551">
                    <c:v>234968</c:v>
                  </c:pt>
                  <c:pt idx="7552">
                    <c:v>234973</c:v>
                  </c:pt>
                  <c:pt idx="7553">
                    <c:v>235001</c:v>
                  </c:pt>
                  <c:pt idx="7554">
                    <c:v>235008</c:v>
                  </c:pt>
                  <c:pt idx="7555">
                    <c:v>235017</c:v>
                  </c:pt>
                  <c:pt idx="7556">
                    <c:v>235029</c:v>
                  </c:pt>
                  <c:pt idx="7557">
                    <c:v>235053</c:v>
                  </c:pt>
                  <c:pt idx="7558">
                    <c:v>235058</c:v>
                  </c:pt>
                  <c:pt idx="7559">
                    <c:v>235066</c:v>
                  </c:pt>
                  <c:pt idx="7560">
                    <c:v>235074</c:v>
                  </c:pt>
                  <c:pt idx="7561">
                    <c:v>235076</c:v>
                  </c:pt>
                  <c:pt idx="7562">
                    <c:v>235114</c:v>
                  </c:pt>
                  <c:pt idx="7563">
                    <c:v>235117</c:v>
                  </c:pt>
                  <c:pt idx="7564">
                    <c:v>235120</c:v>
                  </c:pt>
                  <c:pt idx="7565">
                    <c:v>235129</c:v>
                  </c:pt>
                  <c:pt idx="7566">
                    <c:v>235143</c:v>
                  </c:pt>
                  <c:pt idx="7567">
                    <c:v>235157</c:v>
                  </c:pt>
                  <c:pt idx="7568">
                    <c:v>235160</c:v>
                  </c:pt>
                  <c:pt idx="7569">
                    <c:v>235162</c:v>
                  </c:pt>
                  <c:pt idx="7570">
                    <c:v>235174</c:v>
                  </c:pt>
                  <c:pt idx="7571">
                    <c:v>235175</c:v>
                  </c:pt>
                  <c:pt idx="7572">
                    <c:v>235179</c:v>
                  </c:pt>
                  <c:pt idx="7573">
                    <c:v>235196</c:v>
                  </c:pt>
                  <c:pt idx="7574">
                    <c:v>235198</c:v>
                  </c:pt>
                  <c:pt idx="7575">
                    <c:v>235202</c:v>
                  </c:pt>
                  <c:pt idx="7576">
                    <c:v>235219</c:v>
                  </c:pt>
                  <c:pt idx="7577">
                    <c:v>235237</c:v>
                  </c:pt>
                  <c:pt idx="7578">
                    <c:v>235240</c:v>
                  </c:pt>
                  <c:pt idx="7579">
                    <c:v>235244</c:v>
                  </c:pt>
                  <c:pt idx="7580">
                    <c:v>235250</c:v>
                  </c:pt>
                  <c:pt idx="7581">
                    <c:v>235251</c:v>
                  </c:pt>
                  <c:pt idx="7582">
                    <c:v>235253</c:v>
                  </c:pt>
                  <c:pt idx="7583">
                    <c:v>235258</c:v>
                  </c:pt>
                  <c:pt idx="7584">
                    <c:v>235262</c:v>
                  </c:pt>
                  <c:pt idx="7585">
                    <c:v>235279</c:v>
                  </c:pt>
                  <c:pt idx="7586">
                    <c:v>235303</c:v>
                  </c:pt>
                  <c:pt idx="7587">
                    <c:v>235306</c:v>
                  </c:pt>
                  <c:pt idx="7588">
                    <c:v>235310</c:v>
                  </c:pt>
                  <c:pt idx="7589">
                    <c:v>235328</c:v>
                  </c:pt>
                  <c:pt idx="7590">
                    <c:v>235343</c:v>
                  </c:pt>
                  <c:pt idx="7591">
                    <c:v>235373</c:v>
                  </c:pt>
                  <c:pt idx="7592">
                    <c:v>235383</c:v>
                  </c:pt>
                  <c:pt idx="7593">
                    <c:v>235400</c:v>
                  </c:pt>
                  <c:pt idx="7594">
                    <c:v>235402</c:v>
                  </c:pt>
                  <c:pt idx="7595">
                    <c:v>235411</c:v>
                  </c:pt>
                  <c:pt idx="7596">
                    <c:v>235427</c:v>
                  </c:pt>
                  <c:pt idx="7597">
                    <c:v>235430</c:v>
                  </c:pt>
                  <c:pt idx="7598">
                    <c:v>235445</c:v>
                  </c:pt>
                  <c:pt idx="7599">
                    <c:v>235451</c:v>
                  </c:pt>
                  <c:pt idx="7600">
                    <c:v>235463</c:v>
                  </c:pt>
                  <c:pt idx="7601">
                    <c:v>235468</c:v>
                  </c:pt>
                  <c:pt idx="7602">
                    <c:v>235475</c:v>
                  </c:pt>
                  <c:pt idx="7603">
                    <c:v>235488</c:v>
                  </c:pt>
                  <c:pt idx="7604">
                    <c:v>235493</c:v>
                  </c:pt>
                  <c:pt idx="7605">
                    <c:v>235498</c:v>
                  </c:pt>
                  <c:pt idx="7606">
                    <c:v>235500</c:v>
                  </c:pt>
                  <c:pt idx="7607">
                    <c:v>235511</c:v>
                  </c:pt>
                  <c:pt idx="7608">
                    <c:v>235522</c:v>
                  </c:pt>
                  <c:pt idx="7609">
                    <c:v>235524</c:v>
                  </c:pt>
                  <c:pt idx="7610">
                    <c:v>235525</c:v>
                  </c:pt>
                  <c:pt idx="7611">
                    <c:v>235530</c:v>
                  </c:pt>
                  <c:pt idx="7612">
                    <c:v>235549</c:v>
                  </c:pt>
                  <c:pt idx="7613">
                    <c:v>235550</c:v>
                  </c:pt>
                  <c:pt idx="7614">
                    <c:v>235576</c:v>
                  </c:pt>
                  <c:pt idx="7615">
                    <c:v>235596</c:v>
                  </c:pt>
                  <c:pt idx="7616">
                    <c:v>235601</c:v>
                  </c:pt>
                  <c:pt idx="7617">
                    <c:v>235611</c:v>
                  </c:pt>
                  <c:pt idx="7618">
                    <c:v>235631</c:v>
                  </c:pt>
                  <c:pt idx="7619">
                    <c:v>235636</c:v>
                  </c:pt>
                  <c:pt idx="7620">
                    <c:v>235637</c:v>
                  </c:pt>
                  <c:pt idx="7621">
                    <c:v>235640</c:v>
                  </c:pt>
                  <c:pt idx="7622">
                    <c:v>235650</c:v>
                  </c:pt>
                  <c:pt idx="7623">
                    <c:v>235662</c:v>
                  </c:pt>
                  <c:pt idx="7624">
                    <c:v>235677</c:v>
                  </c:pt>
                  <c:pt idx="7625">
                    <c:v>235690</c:v>
                  </c:pt>
                  <c:pt idx="7626">
                    <c:v>235709</c:v>
                  </c:pt>
                  <c:pt idx="7627">
                    <c:v>235713</c:v>
                  </c:pt>
                  <c:pt idx="7628">
                    <c:v>235720</c:v>
                  </c:pt>
                  <c:pt idx="7629">
                    <c:v>235740</c:v>
                  </c:pt>
                  <c:pt idx="7630">
                    <c:v>235750</c:v>
                  </c:pt>
                  <c:pt idx="7631">
                    <c:v>235769</c:v>
                  </c:pt>
                  <c:pt idx="7632">
                    <c:v>235770</c:v>
                  </c:pt>
                  <c:pt idx="7633">
                    <c:v>235804</c:v>
                  </c:pt>
                  <c:pt idx="7634">
                    <c:v>235806</c:v>
                  </c:pt>
                  <c:pt idx="7635">
                    <c:v>235807</c:v>
                  </c:pt>
                  <c:pt idx="7636">
                    <c:v>235812</c:v>
                  </c:pt>
                  <c:pt idx="7637">
                    <c:v>235825</c:v>
                  </c:pt>
                  <c:pt idx="7638">
                    <c:v>235829</c:v>
                  </c:pt>
                  <c:pt idx="7639">
                    <c:v>235849</c:v>
                  </c:pt>
                  <c:pt idx="7640">
                    <c:v>235862</c:v>
                  </c:pt>
                  <c:pt idx="7641">
                    <c:v>235865</c:v>
                  </c:pt>
                  <c:pt idx="7642">
                    <c:v>235868</c:v>
                  </c:pt>
                  <c:pt idx="7643">
                    <c:v>235875</c:v>
                  </c:pt>
                  <c:pt idx="7644">
                    <c:v>235880</c:v>
                  </c:pt>
                  <c:pt idx="7645">
                    <c:v>235882</c:v>
                  </c:pt>
                  <c:pt idx="7646">
                    <c:v>235883</c:v>
                  </c:pt>
                  <c:pt idx="7647">
                    <c:v>235917</c:v>
                  </c:pt>
                  <c:pt idx="7648">
                    <c:v>235919</c:v>
                  </c:pt>
                  <c:pt idx="7649">
                    <c:v>235940</c:v>
                  </c:pt>
                  <c:pt idx="7650">
                    <c:v>235970</c:v>
                  </c:pt>
                  <c:pt idx="7651">
                    <c:v>235980</c:v>
                  </c:pt>
                  <c:pt idx="7652">
                    <c:v>236003</c:v>
                  </c:pt>
                  <c:pt idx="7653">
                    <c:v>236006</c:v>
                  </c:pt>
                  <c:pt idx="7654">
                    <c:v>236007</c:v>
                  </c:pt>
                  <c:pt idx="7655">
                    <c:v>236020</c:v>
                  </c:pt>
                  <c:pt idx="7656">
                    <c:v>236027</c:v>
                  </c:pt>
                  <c:pt idx="7657">
                    <c:v>236039</c:v>
                  </c:pt>
                  <c:pt idx="7658">
                    <c:v>236053</c:v>
                  </c:pt>
                  <c:pt idx="7659">
                    <c:v>236058</c:v>
                  </c:pt>
                  <c:pt idx="7660">
                    <c:v>236071</c:v>
                  </c:pt>
                  <c:pt idx="7661">
                    <c:v>236086</c:v>
                  </c:pt>
                  <c:pt idx="7662">
                    <c:v>236090</c:v>
                  </c:pt>
                  <c:pt idx="7663">
                    <c:v>236105</c:v>
                  </c:pt>
                  <c:pt idx="7664">
                    <c:v>236114</c:v>
                  </c:pt>
                  <c:pt idx="7665">
                    <c:v>236166</c:v>
                  </c:pt>
                  <c:pt idx="7666">
                    <c:v>236168</c:v>
                  </c:pt>
                  <c:pt idx="7667">
                    <c:v>236180</c:v>
                  </c:pt>
                  <c:pt idx="7668">
                    <c:v>236185</c:v>
                  </c:pt>
                  <c:pt idx="7669">
                    <c:v>236191</c:v>
                  </c:pt>
                  <c:pt idx="7670">
                    <c:v>236202</c:v>
                  </c:pt>
                  <c:pt idx="7671">
                    <c:v>236203</c:v>
                  </c:pt>
                  <c:pt idx="7672">
                    <c:v>236214</c:v>
                  </c:pt>
                  <c:pt idx="7673">
                    <c:v>236218</c:v>
                  </c:pt>
                  <c:pt idx="7674">
                    <c:v>236235</c:v>
                  </c:pt>
                  <c:pt idx="7675">
                    <c:v>236241</c:v>
                  </c:pt>
                  <c:pt idx="7676">
                    <c:v>236249</c:v>
                  </c:pt>
                  <c:pt idx="7677">
                    <c:v>236253</c:v>
                  </c:pt>
                  <c:pt idx="7678">
                    <c:v>236266</c:v>
                  </c:pt>
                  <c:pt idx="7679">
                    <c:v>236270</c:v>
                  </c:pt>
                  <c:pt idx="7680">
                    <c:v>236290</c:v>
                  </c:pt>
                  <c:pt idx="7681">
                    <c:v>236300</c:v>
                  </c:pt>
                  <c:pt idx="7682">
                    <c:v>236305</c:v>
                  </c:pt>
                  <c:pt idx="7683">
                    <c:v>236315</c:v>
                  </c:pt>
                  <c:pt idx="7684">
                    <c:v>236316</c:v>
                  </c:pt>
                  <c:pt idx="7685">
                    <c:v>236323</c:v>
                  </c:pt>
                  <c:pt idx="7686">
                    <c:v>236332</c:v>
                  </c:pt>
                  <c:pt idx="7687">
                    <c:v>236339</c:v>
                  </c:pt>
                  <c:pt idx="7688">
                    <c:v>236357</c:v>
                  </c:pt>
                  <c:pt idx="7689">
                    <c:v>236361</c:v>
                  </c:pt>
                  <c:pt idx="7690">
                    <c:v>236368</c:v>
                  </c:pt>
                  <c:pt idx="7691">
                    <c:v>236373</c:v>
                  </c:pt>
                  <c:pt idx="7692">
                    <c:v>236377</c:v>
                  </c:pt>
                  <c:pt idx="7693">
                    <c:v>236379</c:v>
                  </c:pt>
                  <c:pt idx="7694">
                    <c:v>236381</c:v>
                  </c:pt>
                  <c:pt idx="7695">
                    <c:v>236384</c:v>
                  </c:pt>
                  <c:pt idx="7696">
                    <c:v>236400</c:v>
                  </c:pt>
                  <c:pt idx="7697">
                    <c:v>236405</c:v>
                  </c:pt>
                  <c:pt idx="7698">
                    <c:v>236412</c:v>
                  </c:pt>
                  <c:pt idx="7699">
                    <c:v>236414</c:v>
                  </c:pt>
                  <c:pt idx="7700">
                    <c:v>236415</c:v>
                  </c:pt>
                  <c:pt idx="7701">
                    <c:v>236416</c:v>
                  </c:pt>
                  <c:pt idx="7702">
                    <c:v>236420</c:v>
                  </c:pt>
                  <c:pt idx="7703">
                    <c:v>236428</c:v>
                  </c:pt>
                  <c:pt idx="7704">
                    <c:v>236432</c:v>
                  </c:pt>
                  <c:pt idx="7705">
                    <c:v>236437</c:v>
                  </c:pt>
                  <c:pt idx="7706">
                    <c:v>236464</c:v>
                  </c:pt>
                  <c:pt idx="7707">
                    <c:v>236469</c:v>
                  </c:pt>
                  <c:pt idx="7708">
                    <c:v>236477</c:v>
                  </c:pt>
                  <c:pt idx="7709">
                    <c:v>236492</c:v>
                  </c:pt>
                  <c:pt idx="7710">
                    <c:v>236510</c:v>
                  </c:pt>
                  <c:pt idx="7711">
                    <c:v>236520</c:v>
                  </c:pt>
                  <c:pt idx="7712">
                    <c:v>236533</c:v>
                  </c:pt>
                  <c:pt idx="7713">
                    <c:v>236534</c:v>
                  </c:pt>
                  <c:pt idx="7714">
                    <c:v>236550</c:v>
                  </c:pt>
                  <c:pt idx="7715">
                    <c:v>236563</c:v>
                  </c:pt>
                  <c:pt idx="7716">
                    <c:v>236565</c:v>
                  </c:pt>
                  <c:pt idx="7717">
                    <c:v>236567</c:v>
                  </c:pt>
                  <c:pt idx="7718">
                    <c:v>236573</c:v>
                  </c:pt>
                  <c:pt idx="7719">
                    <c:v>236576</c:v>
                  </c:pt>
                  <c:pt idx="7720">
                    <c:v>236591</c:v>
                  </c:pt>
                  <c:pt idx="7721">
                    <c:v>236594</c:v>
                  </c:pt>
                  <c:pt idx="7722">
                    <c:v>236597</c:v>
                  </c:pt>
                  <c:pt idx="7723">
                    <c:v>236611</c:v>
                  </c:pt>
                  <c:pt idx="7724">
                    <c:v>236613</c:v>
                  </c:pt>
                  <c:pt idx="7725">
                    <c:v>236616</c:v>
                  </c:pt>
                  <c:pt idx="7726">
                    <c:v>236641</c:v>
                  </c:pt>
                  <c:pt idx="7727">
                    <c:v>236646</c:v>
                  </c:pt>
                  <c:pt idx="7728">
                    <c:v>236647</c:v>
                  </c:pt>
                  <c:pt idx="7729">
                    <c:v>236654</c:v>
                  </c:pt>
                  <c:pt idx="7730">
                    <c:v>236664</c:v>
                  </c:pt>
                  <c:pt idx="7731">
                    <c:v>236685</c:v>
                  </c:pt>
                  <c:pt idx="7732">
                    <c:v>236690</c:v>
                  </c:pt>
                  <c:pt idx="7733">
                    <c:v>236703</c:v>
                  </c:pt>
                  <c:pt idx="7734">
                    <c:v>236708</c:v>
                  </c:pt>
                  <c:pt idx="7735">
                    <c:v>236712</c:v>
                  </c:pt>
                  <c:pt idx="7736">
                    <c:v>236723</c:v>
                  </c:pt>
                  <c:pt idx="7737">
                    <c:v>236727</c:v>
                  </c:pt>
                  <c:pt idx="7738">
                    <c:v>236740</c:v>
                  </c:pt>
                  <c:pt idx="7739">
                    <c:v>236748</c:v>
                  </c:pt>
                  <c:pt idx="7740">
                    <c:v>236749</c:v>
                  </c:pt>
                  <c:pt idx="7741">
                    <c:v>236755</c:v>
                  </c:pt>
                  <c:pt idx="7742">
                    <c:v>236766</c:v>
                  </c:pt>
                  <c:pt idx="7743">
                    <c:v>236769</c:v>
                  </c:pt>
                  <c:pt idx="7744">
                    <c:v>236782</c:v>
                  </c:pt>
                  <c:pt idx="7745">
                    <c:v>236801</c:v>
                  </c:pt>
                  <c:pt idx="7746">
                    <c:v>236814</c:v>
                  </c:pt>
                  <c:pt idx="7747">
                    <c:v>236829</c:v>
                  </c:pt>
                  <c:pt idx="7748">
                    <c:v>236833</c:v>
                  </c:pt>
                  <c:pt idx="7749">
                    <c:v>236835</c:v>
                  </c:pt>
                  <c:pt idx="7750">
                    <c:v>236839</c:v>
                  </c:pt>
                  <c:pt idx="7751">
                    <c:v>236841</c:v>
                  </c:pt>
                  <c:pt idx="7752">
                    <c:v>236846</c:v>
                  </c:pt>
                  <c:pt idx="7753">
                    <c:v>236848</c:v>
                  </c:pt>
                  <c:pt idx="7754">
                    <c:v>236867</c:v>
                  </c:pt>
                  <c:pt idx="7755">
                    <c:v>236870</c:v>
                  </c:pt>
                  <c:pt idx="7756">
                    <c:v>236877</c:v>
                  </c:pt>
                  <c:pt idx="7757">
                    <c:v>236883</c:v>
                  </c:pt>
                  <c:pt idx="7758">
                    <c:v>236887</c:v>
                  </c:pt>
                  <c:pt idx="7759">
                    <c:v>236891</c:v>
                  </c:pt>
                  <c:pt idx="7760">
                    <c:v>236893</c:v>
                  </c:pt>
                  <c:pt idx="7761">
                    <c:v>236898</c:v>
                  </c:pt>
                  <c:pt idx="7762">
                    <c:v>236899</c:v>
                  </c:pt>
                  <c:pt idx="7763">
                    <c:v>236904</c:v>
                  </c:pt>
                  <c:pt idx="7764">
                    <c:v>236906</c:v>
                  </c:pt>
                  <c:pt idx="7765">
                    <c:v>236908</c:v>
                  </c:pt>
                  <c:pt idx="7766">
                    <c:v>236929</c:v>
                  </c:pt>
                  <c:pt idx="7767">
                    <c:v>236942</c:v>
                  </c:pt>
                  <c:pt idx="7768">
                    <c:v>236952</c:v>
                  </c:pt>
                  <c:pt idx="7769">
                    <c:v>236953</c:v>
                  </c:pt>
                  <c:pt idx="7770">
                    <c:v>236955</c:v>
                  </c:pt>
                  <c:pt idx="7771">
                    <c:v>236957</c:v>
                  </c:pt>
                  <c:pt idx="7772">
                    <c:v>236976</c:v>
                  </c:pt>
                  <c:pt idx="7773">
                    <c:v>236981</c:v>
                  </c:pt>
                  <c:pt idx="7774">
                    <c:v>237002</c:v>
                  </c:pt>
                  <c:pt idx="7775">
                    <c:v>237057</c:v>
                  </c:pt>
                  <c:pt idx="7776">
                    <c:v>237067</c:v>
                  </c:pt>
                  <c:pt idx="7777">
                    <c:v>237070</c:v>
                  </c:pt>
                  <c:pt idx="7778">
                    <c:v>237087</c:v>
                  </c:pt>
                  <c:pt idx="7779">
                    <c:v>237098</c:v>
                  </c:pt>
                  <c:pt idx="7780">
                    <c:v>237101</c:v>
                  </c:pt>
                  <c:pt idx="7781">
                    <c:v>237116</c:v>
                  </c:pt>
                  <c:pt idx="7782">
                    <c:v>237121</c:v>
                  </c:pt>
                  <c:pt idx="7783">
                    <c:v>237126</c:v>
                  </c:pt>
                  <c:pt idx="7784">
                    <c:v>237128</c:v>
                  </c:pt>
                  <c:pt idx="7785">
                    <c:v>237134</c:v>
                  </c:pt>
                  <c:pt idx="7786">
                    <c:v>237135</c:v>
                  </c:pt>
                  <c:pt idx="7787">
                    <c:v>237137</c:v>
                  </c:pt>
                  <c:pt idx="7788">
                    <c:v>237138</c:v>
                  </c:pt>
                  <c:pt idx="7789">
                    <c:v>237147</c:v>
                  </c:pt>
                  <c:pt idx="7790">
                    <c:v>237148</c:v>
                  </c:pt>
                  <c:pt idx="7791">
                    <c:v>237158</c:v>
                  </c:pt>
                  <c:pt idx="7792">
                    <c:v>237159</c:v>
                  </c:pt>
                  <c:pt idx="7793">
                    <c:v>237160</c:v>
                  </c:pt>
                  <c:pt idx="7794">
                    <c:v>237165</c:v>
                  </c:pt>
                  <c:pt idx="7795">
                    <c:v>237204</c:v>
                  </c:pt>
                  <c:pt idx="7796">
                    <c:v>237206</c:v>
                  </c:pt>
                  <c:pt idx="7797">
                    <c:v>237207</c:v>
                  </c:pt>
                  <c:pt idx="7798">
                    <c:v>237214</c:v>
                  </c:pt>
                  <c:pt idx="7799">
                    <c:v>237231</c:v>
                  </c:pt>
                  <c:pt idx="7800">
                    <c:v>237237</c:v>
                  </c:pt>
                  <c:pt idx="7801">
                    <c:v>237246</c:v>
                  </c:pt>
                  <c:pt idx="7802">
                    <c:v>237250</c:v>
                  </c:pt>
                  <c:pt idx="7803">
                    <c:v>237252</c:v>
                  </c:pt>
                  <c:pt idx="7804">
                    <c:v>237261</c:v>
                  </c:pt>
                  <c:pt idx="7805">
                    <c:v>237265</c:v>
                  </c:pt>
                  <c:pt idx="7806">
                    <c:v>237273</c:v>
                  </c:pt>
                  <c:pt idx="7807">
                    <c:v>237285</c:v>
                  </c:pt>
                  <c:pt idx="7808">
                    <c:v>237299</c:v>
                  </c:pt>
                  <c:pt idx="7809">
                    <c:v>237315</c:v>
                  </c:pt>
                  <c:pt idx="7810">
                    <c:v>237316</c:v>
                  </c:pt>
                  <c:pt idx="7811">
                    <c:v>237331</c:v>
                  </c:pt>
                  <c:pt idx="7812">
                    <c:v>237335</c:v>
                  </c:pt>
                  <c:pt idx="7813">
                    <c:v>237339</c:v>
                  </c:pt>
                  <c:pt idx="7814">
                    <c:v>237351</c:v>
                  </c:pt>
                  <c:pt idx="7815">
                    <c:v>237353</c:v>
                  </c:pt>
                  <c:pt idx="7816">
                    <c:v>237380</c:v>
                  </c:pt>
                  <c:pt idx="7817">
                    <c:v>237382</c:v>
                  </c:pt>
                  <c:pt idx="7818">
                    <c:v>237385</c:v>
                  </c:pt>
                  <c:pt idx="7819">
                    <c:v>237390</c:v>
                  </c:pt>
                  <c:pt idx="7820">
                    <c:v>237405</c:v>
                  </c:pt>
                  <c:pt idx="7821">
                    <c:v>237414</c:v>
                  </c:pt>
                  <c:pt idx="7822">
                    <c:v>237417</c:v>
                  </c:pt>
                  <c:pt idx="7823">
                    <c:v>237423</c:v>
                  </c:pt>
                  <c:pt idx="7824">
                    <c:v>237429</c:v>
                  </c:pt>
                  <c:pt idx="7825">
                    <c:v>237433</c:v>
                  </c:pt>
                  <c:pt idx="7826">
                    <c:v>237438</c:v>
                  </c:pt>
                  <c:pt idx="7827">
                    <c:v>237440</c:v>
                  </c:pt>
                  <c:pt idx="7828">
                    <c:v>237445</c:v>
                  </c:pt>
                  <c:pt idx="7829">
                    <c:v>237462</c:v>
                  </c:pt>
                  <c:pt idx="7830">
                    <c:v>237464</c:v>
                  </c:pt>
                  <c:pt idx="7831">
                    <c:v>237468</c:v>
                  </c:pt>
                  <c:pt idx="7832">
                    <c:v>237476</c:v>
                  </c:pt>
                  <c:pt idx="7833">
                    <c:v>237502</c:v>
                  </c:pt>
                  <c:pt idx="7834">
                    <c:v>237510</c:v>
                  </c:pt>
                  <c:pt idx="7835">
                    <c:v>237513</c:v>
                  </c:pt>
                  <c:pt idx="7836">
                    <c:v>237516</c:v>
                  </c:pt>
                  <c:pt idx="7837">
                    <c:v>237518</c:v>
                  </c:pt>
                  <c:pt idx="7838">
                    <c:v>237520</c:v>
                  </c:pt>
                  <c:pt idx="7839">
                    <c:v>237525</c:v>
                  </c:pt>
                  <c:pt idx="7840">
                    <c:v>237543</c:v>
                  </c:pt>
                  <c:pt idx="7841">
                    <c:v>237550</c:v>
                  </c:pt>
                  <c:pt idx="7842">
                    <c:v>237553</c:v>
                  </c:pt>
                  <c:pt idx="7843">
                    <c:v>237563</c:v>
                  </c:pt>
                  <c:pt idx="7844">
                    <c:v>237565</c:v>
                  </c:pt>
                  <c:pt idx="7845">
                    <c:v>237573</c:v>
                  </c:pt>
                  <c:pt idx="7846">
                    <c:v>237574</c:v>
                  </c:pt>
                  <c:pt idx="7847">
                    <c:v>237593</c:v>
                  </c:pt>
                  <c:pt idx="7848">
                    <c:v>237605</c:v>
                  </c:pt>
                  <c:pt idx="7849">
                    <c:v>237635</c:v>
                  </c:pt>
                  <c:pt idx="7850">
                    <c:v>237637</c:v>
                  </c:pt>
                  <c:pt idx="7851">
                    <c:v>237642</c:v>
                  </c:pt>
                  <c:pt idx="7852">
                    <c:v>237659</c:v>
                  </c:pt>
                  <c:pt idx="7853">
                    <c:v>237666</c:v>
                  </c:pt>
                  <c:pt idx="7854">
                    <c:v>237697</c:v>
                  </c:pt>
                  <c:pt idx="7855">
                    <c:v>237701</c:v>
                  </c:pt>
                  <c:pt idx="7856">
                    <c:v>237705</c:v>
                  </c:pt>
                  <c:pt idx="7857">
                    <c:v>237709</c:v>
                  </c:pt>
                  <c:pt idx="7858">
                    <c:v>237715</c:v>
                  </c:pt>
                  <c:pt idx="7859">
                    <c:v>237740</c:v>
                  </c:pt>
                  <c:pt idx="7860">
                    <c:v>237744</c:v>
                  </c:pt>
                  <c:pt idx="7861">
                    <c:v>237751</c:v>
                  </c:pt>
                  <c:pt idx="7862">
                    <c:v>237752</c:v>
                  </c:pt>
                  <c:pt idx="7863">
                    <c:v>237760</c:v>
                  </c:pt>
                  <c:pt idx="7864">
                    <c:v>237765</c:v>
                  </c:pt>
                  <c:pt idx="7865">
                    <c:v>237766</c:v>
                  </c:pt>
                  <c:pt idx="7866">
                    <c:v>237815</c:v>
                  </c:pt>
                  <c:pt idx="7867">
                    <c:v>237825</c:v>
                  </c:pt>
                  <c:pt idx="7868">
                    <c:v>237842</c:v>
                  </c:pt>
                  <c:pt idx="7869">
                    <c:v>237843</c:v>
                  </c:pt>
                  <c:pt idx="7870">
                    <c:v>237852</c:v>
                  </c:pt>
                  <c:pt idx="7871">
                    <c:v>237878</c:v>
                  </c:pt>
                  <c:pt idx="7872">
                    <c:v>237895</c:v>
                  </c:pt>
                  <c:pt idx="7873">
                    <c:v>237908</c:v>
                  </c:pt>
                  <c:pt idx="7874">
                    <c:v>237913</c:v>
                  </c:pt>
                  <c:pt idx="7875">
                    <c:v>237915</c:v>
                  </c:pt>
                  <c:pt idx="7876">
                    <c:v>237918</c:v>
                  </c:pt>
                  <c:pt idx="7877">
                    <c:v>237922</c:v>
                  </c:pt>
                  <c:pt idx="7878">
                    <c:v>237927</c:v>
                  </c:pt>
                  <c:pt idx="7879">
                    <c:v>237940</c:v>
                  </c:pt>
                  <c:pt idx="7880">
                    <c:v>237942</c:v>
                  </c:pt>
                  <c:pt idx="7881">
                    <c:v>237953</c:v>
                  </c:pt>
                  <c:pt idx="7882">
                    <c:v>237967</c:v>
                  </c:pt>
                  <c:pt idx="7883">
                    <c:v>237973</c:v>
                  </c:pt>
                  <c:pt idx="7884">
                    <c:v>237976</c:v>
                  </c:pt>
                  <c:pt idx="7885">
                    <c:v>237980</c:v>
                  </c:pt>
                  <c:pt idx="7886">
                    <c:v>237989</c:v>
                  </c:pt>
                  <c:pt idx="7887">
                    <c:v>237994</c:v>
                  </c:pt>
                  <c:pt idx="7888">
                    <c:v>238013</c:v>
                  </c:pt>
                  <c:pt idx="7889">
                    <c:v>238014</c:v>
                  </c:pt>
                  <c:pt idx="7890">
                    <c:v>238039</c:v>
                  </c:pt>
                  <c:pt idx="7891">
                    <c:v>238040</c:v>
                  </c:pt>
                  <c:pt idx="7892">
                    <c:v>238046</c:v>
                  </c:pt>
                  <c:pt idx="7893">
                    <c:v>238058</c:v>
                  </c:pt>
                  <c:pt idx="7894">
                    <c:v>238060</c:v>
                  </c:pt>
                  <c:pt idx="7895">
                    <c:v>238073</c:v>
                  </c:pt>
                  <c:pt idx="7896">
                    <c:v>238074</c:v>
                  </c:pt>
                  <c:pt idx="7897">
                    <c:v>238075</c:v>
                  </c:pt>
                  <c:pt idx="7898">
                    <c:v>238083</c:v>
                  </c:pt>
                  <c:pt idx="7899">
                    <c:v>238085</c:v>
                  </c:pt>
                  <c:pt idx="7900">
                    <c:v>238097</c:v>
                  </c:pt>
                  <c:pt idx="7901">
                    <c:v>238132</c:v>
                  </c:pt>
                  <c:pt idx="7902">
                    <c:v>238137</c:v>
                  </c:pt>
                  <c:pt idx="7903">
                    <c:v>238159</c:v>
                  </c:pt>
                  <c:pt idx="7904">
                    <c:v>238176</c:v>
                  </c:pt>
                  <c:pt idx="7905">
                    <c:v>238188</c:v>
                  </c:pt>
                  <c:pt idx="7906">
                    <c:v>238194</c:v>
                  </c:pt>
                  <c:pt idx="7907">
                    <c:v>238207</c:v>
                  </c:pt>
                  <c:pt idx="7908">
                    <c:v>238234</c:v>
                  </c:pt>
                  <c:pt idx="7909">
                    <c:v>238239</c:v>
                  </c:pt>
                  <c:pt idx="7910">
                    <c:v>238251</c:v>
                  </c:pt>
                  <c:pt idx="7911">
                    <c:v>238256</c:v>
                  </c:pt>
                  <c:pt idx="7912">
                    <c:v>238258</c:v>
                  </c:pt>
                  <c:pt idx="7913">
                    <c:v>238280</c:v>
                  </c:pt>
                  <c:pt idx="7914">
                    <c:v>238287</c:v>
                  </c:pt>
                  <c:pt idx="7915">
                    <c:v>238299</c:v>
                  </c:pt>
                  <c:pt idx="7916">
                    <c:v>238302</c:v>
                  </c:pt>
                  <c:pt idx="7917">
                    <c:v>238305</c:v>
                  </c:pt>
                  <c:pt idx="7918">
                    <c:v>238311</c:v>
                  </c:pt>
                  <c:pt idx="7919">
                    <c:v>238312</c:v>
                  </c:pt>
                  <c:pt idx="7920">
                    <c:v>238323</c:v>
                  </c:pt>
                  <c:pt idx="7921">
                    <c:v>238330</c:v>
                  </c:pt>
                  <c:pt idx="7922">
                    <c:v>238339</c:v>
                  </c:pt>
                  <c:pt idx="7923">
                    <c:v>238349</c:v>
                  </c:pt>
                  <c:pt idx="7924">
                    <c:v>238351</c:v>
                  </c:pt>
                  <c:pt idx="7925">
                    <c:v>238365</c:v>
                  </c:pt>
                  <c:pt idx="7926">
                    <c:v>238367</c:v>
                  </c:pt>
                  <c:pt idx="7927">
                    <c:v>238369</c:v>
                  </c:pt>
                  <c:pt idx="7928">
                    <c:v>238370</c:v>
                  </c:pt>
                  <c:pt idx="7929">
                    <c:v>238374</c:v>
                  </c:pt>
                  <c:pt idx="7930">
                    <c:v>238379</c:v>
                  </c:pt>
                  <c:pt idx="7931">
                    <c:v>238401</c:v>
                  </c:pt>
                  <c:pt idx="7932">
                    <c:v>238407</c:v>
                  </c:pt>
                  <c:pt idx="7933">
                    <c:v>238413</c:v>
                  </c:pt>
                  <c:pt idx="7934">
                    <c:v>238426</c:v>
                  </c:pt>
                  <c:pt idx="7935">
                    <c:v>238433</c:v>
                  </c:pt>
                  <c:pt idx="7936">
                    <c:v>238447</c:v>
                  </c:pt>
                  <c:pt idx="7937">
                    <c:v>238460</c:v>
                  </c:pt>
                  <c:pt idx="7938">
                    <c:v>238470</c:v>
                  </c:pt>
                  <c:pt idx="7939">
                    <c:v>238471</c:v>
                  </c:pt>
                  <c:pt idx="7940">
                    <c:v>238502</c:v>
                  </c:pt>
                  <c:pt idx="7941">
                    <c:v>238503</c:v>
                  </c:pt>
                  <c:pt idx="7942">
                    <c:v>238507</c:v>
                  </c:pt>
                  <c:pt idx="7943">
                    <c:v>238523</c:v>
                  </c:pt>
                  <c:pt idx="7944">
                    <c:v>238536</c:v>
                  </c:pt>
                  <c:pt idx="7945">
                    <c:v>238540</c:v>
                  </c:pt>
                  <c:pt idx="7946">
                    <c:v>238542</c:v>
                  </c:pt>
                  <c:pt idx="7947">
                    <c:v>238545</c:v>
                  </c:pt>
                  <c:pt idx="7948">
                    <c:v>238551</c:v>
                  </c:pt>
                  <c:pt idx="7949">
                    <c:v>238554</c:v>
                  </c:pt>
                  <c:pt idx="7950">
                    <c:v>238563</c:v>
                  </c:pt>
                  <c:pt idx="7951">
                    <c:v>238564</c:v>
                  </c:pt>
                  <c:pt idx="7952">
                    <c:v>238573</c:v>
                  </c:pt>
                  <c:pt idx="7953">
                    <c:v>238583</c:v>
                  </c:pt>
                  <c:pt idx="7954">
                    <c:v>238591</c:v>
                  </c:pt>
                  <c:pt idx="7955">
                    <c:v>238593</c:v>
                  </c:pt>
                  <c:pt idx="7956">
                    <c:v>238605</c:v>
                  </c:pt>
                  <c:pt idx="7957">
                    <c:v>238610</c:v>
                  </c:pt>
                  <c:pt idx="7958">
                    <c:v>238631</c:v>
                  </c:pt>
                  <c:pt idx="7959">
                    <c:v>238639</c:v>
                  </c:pt>
                  <c:pt idx="7960">
                    <c:v>238647</c:v>
                  </c:pt>
                  <c:pt idx="7961">
                    <c:v>238648</c:v>
                  </c:pt>
                  <c:pt idx="7962">
                    <c:v>238650</c:v>
                  </c:pt>
                  <c:pt idx="7963">
                    <c:v>238655</c:v>
                  </c:pt>
                  <c:pt idx="7964">
                    <c:v>238660</c:v>
                  </c:pt>
                  <c:pt idx="7965">
                    <c:v>238668</c:v>
                  </c:pt>
                  <c:pt idx="7966">
                    <c:v>238673</c:v>
                  </c:pt>
                  <c:pt idx="7967">
                    <c:v>238684</c:v>
                  </c:pt>
                  <c:pt idx="7968">
                    <c:v>238707</c:v>
                  </c:pt>
                  <c:pt idx="7969">
                    <c:v>238711</c:v>
                  </c:pt>
                  <c:pt idx="7970">
                    <c:v>238721</c:v>
                  </c:pt>
                  <c:pt idx="7971">
                    <c:v>238726</c:v>
                  </c:pt>
                  <c:pt idx="7972">
                    <c:v>238730</c:v>
                  </c:pt>
                  <c:pt idx="7973">
                    <c:v>238736</c:v>
                  </c:pt>
                  <c:pt idx="7974">
                    <c:v>238737</c:v>
                  </c:pt>
                  <c:pt idx="7975">
                    <c:v>238739</c:v>
                  </c:pt>
                  <c:pt idx="7976">
                    <c:v>238744</c:v>
                  </c:pt>
                  <c:pt idx="7977">
                    <c:v>238745</c:v>
                  </c:pt>
                  <c:pt idx="7978">
                    <c:v>238747</c:v>
                  </c:pt>
                  <c:pt idx="7979">
                    <c:v>238758</c:v>
                  </c:pt>
                  <c:pt idx="7980">
                    <c:v>238770</c:v>
                  </c:pt>
                  <c:pt idx="7981">
                    <c:v>238780</c:v>
                  </c:pt>
                  <c:pt idx="7982">
                    <c:v>238784</c:v>
                  </c:pt>
                  <c:pt idx="7983">
                    <c:v>238785</c:v>
                  </c:pt>
                  <c:pt idx="7984">
                    <c:v>238789</c:v>
                  </c:pt>
                  <c:pt idx="7985">
                    <c:v>238792</c:v>
                  </c:pt>
                  <c:pt idx="7986">
                    <c:v>238793</c:v>
                  </c:pt>
                  <c:pt idx="7987">
                    <c:v>238800</c:v>
                  </c:pt>
                  <c:pt idx="7988">
                    <c:v>238805</c:v>
                  </c:pt>
                  <c:pt idx="7989">
                    <c:v>238809</c:v>
                  </c:pt>
                  <c:pt idx="7990">
                    <c:v>238816</c:v>
                  </c:pt>
                  <c:pt idx="7991">
                    <c:v>238824</c:v>
                  </c:pt>
                  <c:pt idx="7992">
                    <c:v>238827</c:v>
                  </c:pt>
                  <c:pt idx="7993">
                    <c:v>238830</c:v>
                  </c:pt>
                  <c:pt idx="7994">
                    <c:v>238834</c:v>
                  </c:pt>
                  <c:pt idx="7995">
                    <c:v>238836</c:v>
                  </c:pt>
                  <c:pt idx="7996">
                    <c:v>238876</c:v>
                  </c:pt>
                  <c:pt idx="7997">
                    <c:v>238881</c:v>
                  </c:pt>
                  <c:pt idx="7998">
                    <c:v>238882</c:v>
                  </c:pt>
                  <c:pt idx="7999">
                    <c:v>238895</c:v>
                  </c:pt>
                  <c:pt idx="8000">
                    <c:v>238896</c:v>
                  </c:pt>
                  <c:pt idx="8001">
                    <c:v>238906</c:v>
                  </c:pt>
                  <c:pt idx="8002">
                    <c:v>238919</c:v>
                  </c:pt>
                  <c:pt idx="8003">
                    <c:v>238936</c:v>
                  </c:pt>
                  <c:pt idx="8004">
                    <c:v>238951</c:v>
                  </c:pt>
                  <c:pt idx="8005">
                    <c:v>238953</c:v>
                  </c:pt>
                  <c:pt idx="8006">
                    <c:v>238954</c:v>
                  </c:pt>
                  <c:pt idx="8007">
                    <c:v>238962</c:v>
                  </c:pt>
                  <c:pt idx="8008">
                    <c:v>238964</c:v>
                  </c:pt>
                  <c:pt idx="8009">
                    <c:v>239016</c:v>
                  </c:pt>
                  <c:pt idx="8010">
                    <c:v>239027</c:v>
                  </c:pt>
                  <c:pt idx="8011">
                    <c:v>239032</c:v>
                  </c:pt>
                  <c:pt idx="8012">
                    <c:v>239042</c:v>
                  </c:pt>
                  <c:pt idx="8013">
                    <c:v>239047</c:v>
                  </c:pt>
                  <c:pt idx="8014">
                    <c:v>239051</c:v>
                  </c:pt>
                  <c:pt idx="8015">
                    <c:v>239072</c:v>
                  </c:pt>
                  <c:pt idx="8016">
                    <c:v>239076</c:v>
                  </c:pt>
                  <c:pt idx="8017">
                    <c:v>239081</c:v>
                  </c:pt>
                  <c:pt idx="8018">
                    <c:v>239084</c:v>
                  </c:pt>
                  <c:pt idx="8019">
                    <c:v>239086</c:v>
                  </c:pt>
                  <c:pt idx="8020">
                    <c:v>239097</c:v>
                  </c:pt>
                  <c:pt idx="8021">
                    <c:v>239101</c:v>
                  </c:pt>
                  <c:pt idx="8022">
                    <c:v>239106</c:v>
                  </c:pt>
                  <c:pt idx="8023">
                    <c:v>239111</c:v>
                  </c:pt>
                  <c:pt idx="8024">
                    <c:v>239118</c:v>
                  </c:pt>
                  <c:pt idx="8025">
                    <c:v>239148</c:v>
                  </c:pt>
                  <c:pt idx="8026">
                    <c:v>239154</c:v>
                  </c:pt>
                  <c:pt idx="8027">
                    <c:v>239174</c:v>
                  </c:pt>
                  <c:pt idx="8028">
                    <c:v>239177</c:v>
                  </c:pt>
                  <c:pt idx="8029">
                    <c:v>239214</c:v>
                  </c:pt>
                  <c:pt idx="8030">
                    <c:v>239216</c:v>
                  </c:pt>
                  <c:pt idx="8031">
                    <c:v>239217</c:v>
                  </c:pt>
                  <c:pt idx="8032">
                    <c:v>239224</c:v>
                  </c:pt>
                  <c:pt idx="8033">
                    <c:v>239226</c:v>
                  </c:pt>
                  <c:pt idx="8034">
                    <c:v>239233</c:v>
                  </c:pt>
                  <c:pt idx="8035">
                    <c:v>239235</c:v>
                  </c:pt>
                  <c:pt idx="8036">
                    <c:v>239237</c:v>
                  </c:pt>
                  <c:pt idx="8037">
                    <c:v>239239</c:v>
                  </c:pt>
                  <c:pt idx="8038">
                    <c:v>239253</c:v>
                  </c:pt>
                  <c:pt idx="8039">
                    <c:v>239259</c:v>
                  </c:pt>
                  <c:pt idx="8040">
                    <c:v>239262</c:v>
                  </c:pt>
                  <c:pt idx="8041">
                    <c:v>239271</c:v>
                  </c:pt>
                  <c:pt idx="8042">
                    <c:v>239274</c:v>
                  </c:pt>
                  <c:pt idx="8043">
                    <c:v>239286</c:v>
                  </c:pt>
                  <c:pt idx="8044">
                    <c:v>239294</c:v>
                  </c:pt>
                  <c:pt idx="8045">
                    <c:v>239296</c:v>
                  </c:pt>
                  <c:pt idx="8046">
                    <c:v>239297</c:v>
                  </c:pt>
                  <c:pt idx="8047">
                    <c:v>239303</c:v>
                  </c:pt>
                  <c:pt idx="8048">
                    <c:v>239306</c:v>
                  </c:pt>
                  <c:pt idx="8049">
                    <c:v>239326</c:v>
                  </c:pt>
                  <c:pt idx="8050">
                    <c:v>239336</c:v>
                  </c:pt>
                  <c:pt idx="8051">
                    <c:v>239337</c:v>
                  </c:pt>
                  <c:pt idx="8052">
                    <c:v>239338</c:v>
                  </c:pt>
                  <c:pt idx="8053">
                    <c:v>239348</c:v>
                  </c:pt>
                  <c:pt idx="8054">
                    <c:v>239349</c:v>
                  </c:pt>
                  <c:pt idx="8055">
                    <c:v>239356</c:v>
                  </c:pt>
                  <c:pt idx="8056">
                    <c:v>239359</c:v>
                  </c:pt>
                  <c:pt idx="8057">
                    <c:v>239382</c:v>
                  </c:pt>
                  <c:pt idx="8058">
                    <c:v>239402</c:v>
                  </c:pt>
                  <c:pt idx="8059">
                    <c:v>239410</c:v>
                  </c:pt>
                  <c:pt idx="8060">
                    <c:v>239411</c:v>
                  </c:pt>
                  <c:pt idx="8061">
                    <c:v>239414</c:v>
                  </c:pt>
                  <c:pt idx="8062">
                    <c:v>239418</c:v>
                  </c:pt>
                  <c:pt idx="8063">
                    <c:v>239431</c:v>
                  </c:pt>
                  <c:pt idx="8064">
                    <c:v>239433</c:v>
                  </c:pt>
                  <c:pt idx="8065">
                    <c:v>239463</c:v>
                  </c:pt>
                  <c:pt idx="8066">
                    <c:v>239477</c:v>
                  </c:pt>
                  <c:pt idx="8067">
                    <c:v>239493</c:v>
                  </c:pt>
                  <c:pt idx="8068">
                    <c:v>239509</c:v>
                  </c:pt>
                  <c:pt idx="8069">
                    <c:v>239524</c:v>
                  </c:pt>
                  <c:pt idx="8070">
                    <c:v>239535</c:v>
                  </c:pt>
                  <c:pt idx="8071">
                    <c:v>239540</c:v>
                  </c:pt>
                  <c:pt idx="8072">
                    <c:v>239542</c:v>
                  </c:pt>
                  <c:pt idx="8073">
                    <c:v>239543</c:v>
                  </c:pt>
                  <c:pt idx="8074">
                    <c:v>239544</c:v>
                  </c:pt>
                  <c:pt idx="8075">
                    <c:v>239549</c:v>
                  </c:pt>
                  <c:pt idx="8076">
                    <c:v>239565</c:v>
                  </c:pt>
                  <c:pt idx="8077">
                    <c:v>239571</c:v>
                  </c:pt>
                  <c:pt idx="8078">
                    <c:v>239576</c:v>
                  </c:pt>
                  <c:pt idx="8079">
                    <c:v>239587</c:v>
                  </c:pt>
                  <c:pt idx="8080">
                    <c:v>239593</c:v>
                  </c:pt>
                  <c:pt idx="8081">
                    <c:v>239597</c:v>
                  </c:pt>
                  <c:pt idx="8082">
                    <c:v>239602</c:v>
                  </c:pt>
                  <c:pt idx="8083">
                    <c:v>239611</c:v>
                  </c:pt>
                  <c:pt idx="8084">
                    <c:v>239620</c:v>
                  </c:pt>
                  <c:pt idx="8085">
                    <c:v>239643</c:v>
                  </c:pt>
                  <c:pt idx="8086">
                    <c:v>239653</c:v>
                  </c:pt>
                  <c:pt idx="8087">
                    <c:v>239656</c:v>
                  </c:pt>
                  <c:pt idx="8088">
                    <c:v>239657</c:v>
                  </c:pt>
                  <c:pt idx="8089">
                    <c:v>239661</c:v>
                  </c:pt>
                  <c:pt idx="8090">
                    <c:v>239662</c:v>
                  </c:pt>
                  <c:pt idx="8091">
                    <c:v>239663</c:v>
                  </c:pt>
                  <c:pt idx="8092">
                    <c:v>239670</c:v>
                  </c:pt>
                  <c:pt idx="8093">
                    <c:v>239688</c:v>
                  </c:pt>
                  <c:pt idx="8094">
                    <c:v>239696</c:v>
                  </c:pt>
                  <c:pt idx="8095">
                    <c:v>239708</c:v>
                  </c:pt>
                  <c:pt idx="8096">
                    <c:v>239725</c:v>
                  </c:pt>
                  <c:pt idx="8097">
                    <c:v>239751</c:v>
                  </c:pt>
                  <c:pt idx="8098">
                    <c:v>239769</c:v>
                  </c:pt>
                  <c:pt idx="8099">
                    <c:v>239777</c:v>
                  </c:pt>
                  <c:pt idx="8100">
                    <c:v>239781</c:v>
                  </c:pt>
                  <c:pt idx="8101">
                    <c:v>239782</c:v>
                  </c:pt>
                  <c:pt idx="8102">
                    <c:v>239804</c:v>
                  </c:pt>
                  <c:pt idx="8103">
                    <c:v>239814</c:v>
                  </c:pt>
                  <c:pt idx="8104">
                    <c:v>239818</c:v>
                  </c:pt>
                  <c:pt idx="8105">
                    <c:v>239826</c:v>
                  </c:pt>
                  <c:pt idx="8106">
                    <c:v>239845</c:v>
                  </c:pt>
                  <c:pt idx="8107">
                    <c:v>239862</c:v>
                  </c:pt>
                  <c:pt idx="8108">
                    <c:v>239880</c:v>
                  </c:pt>
                  <c:pt idx="8109">
                    <c:v>239912</c:v>
                  </c:pt>
                  <c:pt idx="8110">
                    <c:v>239916</c:v>
                  </c:pt>
                  <c:pt idx="8111">
                    <c:v>239917</c:v>
                  </c:pt>
                  <c:pt idx="8112">
                    <c:v>239925</c:v>
                  </c:pt>
                  <c:pt idx="8113">
                    <c:v>239930</c:v>
                  </c:pt>
                  <c:pt idx="8114">
                    <c:v>239933</c:v>
                  </c:pt>
                  <c:pt idx="8115">
                    <c:v>239939</c:v>
                  </c:pt>
                  <c:pt idx="8116">
                    <c:v>239941</c:v>
                  </c:pt>
                  <c:pt idx="8117">
                    <c:v>239942</c:v>
                  </c:pt>
                  <c:pt idx="8118">
                    <c:v>239947</c:v>
                  </c:pt>
                  <c:pt idx="8119">
                    <c:v>239952</c:v>
                  </c:pt>
                  <c:pt idx="8120">
                    <c:v>239980</c:v>
                  </c:pt>
                  <c:pt idx="8121">
                    <c:v>239983</c:v>
                  </c:pt>
                  <c:pt idx="8122">
                    <c:v>239992</c:v>
                  </c:pt>
                  <c:pt idx="8123">
                    <c:v>239994</c:v>
                  </c:pt>
                  <c:pt idx="8124">
                    <c:v>240001</c:v>
                  </c:pt>
                  <c:pt idx="8125">
                    <c:v>240009</c:v>
                  </c:pt>
                  <c:pt idx="8126">
                    <c:v>240010</c:v>
                  </c:pt>
                  <c:pt idx="8127">
                    <c:v>240011</c:v>
                  </c:pt>
                  <c:pt idx="8128">
                    <c:v>240018</c:v>
                  </c:pt>
                  <c:pt idx="8129">
                    <c:v>240024</c:v>
                  </c:pt>
                  <c:pt idx="8130">
                    <c:v>240041</c:v>
                  </c:pt>
                  <c:pt idx="8131">
                    <c:v>240042</c:v>
                  </c:pt>
                  <c:pt idx="8132">
                    <c:v>240049</c:v>
                  </c:pt>
                  <c:pt idx="8133">
                    <c:v>240066</c:v>
                  </c:pt>
                  <c:pt idx="8134">
                    <c:v>240074</c:v>
                  </c:pt>
                  <c:pt idx="8135">
                    <c:v>240075</c:v>
                  </c:pt>
                  <c:pt idx="8136">
                    <c:v>240084</c:v>
                  </c:pt>
                  <c:pt idx="8137">
                    <c:v>240091</c:v>
                  </c:pt>
                  <c:pt idx="8138">
                    <c:v>240101</c:v>
                  </c:pt>
                  <c:pt idx="8139">
                    <c:v>240108</c:v>
                  </c:pt>
                  <c:pt idx="8140">
                    <c:v>240114</c:v>
                  </c:pt>
                  <c:pt idx="8141">
                    <c:v>240116</c:v>
                  </c:pt>
                  <c:pt idx="8142">
                    <c:v>240135</c:v>
                  </c:pt>
                  <c:pt idx="8143">
                    <c:v>240152</c:v>
                  </c:pt>
                  <c:pt idx="8144">
                    <c:v>240157</c:v>
                  </c:pt>
                  <c:pt idx="8145">
                    <c:v>240196</c:v>
                  </c:pt>
                  <c:pt idx="8146">
                    <c:v>240204</c:v>
                  </c:pt>
                  <c:pt idx="8147">
                    <c:v>240210</c:v>
                  </c:pt>
                  <c:pt idx="8148">
                    <c:v>240214</c:v>
                  </c:pt>
                  <c:pt idx="8149">
                    <c:v>240220</c:v>
                  </c:pt>
                  <c:pt idx="8150">
                    <c:v>240231</c:v>
                  </c:pt>
                  <c:pt idx="8151">
                    <c:v>240233</c:v>
                  </c:pt>
                  <c:pt idx="8152">
                    <c:v>240246</c:v>
                  </c:pt>
                  <c:pt idx="8153">
                    <c:v>240247</c:v>
                  </c:pt>
                  <c:pt idx="8154">
                    <c:v>240269</c:v>
                  </c:pt>
                  <c:pt idx="8155">
                    <c:v>240275</c:v>
                  </c:pt>
                  <c:pt idx="8156">
                    <c:v>240288</c:v>
                  </c:pt>
                  <c:pt idx="8157">
                    <c:v>240295</c:v>
                  </c:pt>
                  <c:pt idx="8158">
                    <c:v>240304</c:v>
                  </c:pt>
                  <c:pt idx="8159">
                    <c:v>240314</c:v>
                  </c:pt>
                  <c:pt idx="8160">
                    <c:v>240321</c:v>
                  </c:pt>
                  <c:pt idx="8161">
                    <c:v>240329</c:v>
                  </c:pt>
                  <c:pt idx="8162">
                    <c:v>240335</c:v>
                  </c:pt>
                  <c:pt idx="8163">
                    <c:v>240340</c:v>
                  </c:pt>
                  <c:pt idx="8164">
                    <c:v>240343</c:v>
                  </c:pt>
                  <c:pt idx="8165">
                    <c:v>240347</c:v>
                  </c:pt>
                  <c:pt idx="8166">
                    <c:v>240369</c:v>
                  </c:pt>
                  <c:pt idx="8167">
                    <c:v>240370</c:v>
                  </c:pt>
                  <c:pt idx="8168">
                    <c:v>240372</c:v>
                  </c:pt>
                  <c:pt idx="8169">
                    <c:v>240378</c:v>
                  </c:pt>
                  <c:pt idx="8170">
                    <c:v>240379</c:v>
                  </c:pt>
                  <c:pt idx="8171">
                    <c:v>240385</c:v>
                  </c:pt>
                  <c:pt idx="8172">
                    <c:v>240398</c:v>
                  </c:pt>
                  <c:pt idx="8173">
                    <c:v>240411</c:v>
                  </c:pt>
                  <c:pt idx="8174">
                    <c:v>240414</c:v>
                  </c:pt>
                  <c:pt idx="8175">
                    <c:v>240424</c:v>
                  </c:pt>
                  <c:pt idx="8176">
                    <c:v>240436</c:v>
                  </c:pt>
                  <c:pt idx="8177">
                    <c:v>240444</c:v>
                  </c:pt>
                  <c:pt idx="8178">
                    <c:v>240452</c:v>
                  </c:pt>
                  <c:pt idx="8179">
                    <c:v>240453</c:v>
                  </c:pt>
                  <c:pt idx="8180">
                    <c:v>240454</c:v>
                  </c:pt>
                  <c:pt idx="8181">
                    <c:v>240469</c:v>
                  </c:pt>
                  <c:pt idx="8182">
                    <c:v>240473</c:v>
                  </c:pt>
                  <c:pt idx="8183">
                    <c:v>240482</c:v>
                  </c:pt>
                  <c:pt idx="8184">
                    <c:v>240483</c:v>
                  </c:pt>
                  <c:pt idx="8185">
                    <c:v>240487</c:v>
                  </c:pt>
                  <c:pt idx="8186">
                    <c:v>240496</c:v>
                  </c:pt>
                  <c:pt idx="8187">
                    <c:v>240501</c:v>
                  </c:pt>
                  <c:pt idx="8188">
                    <c:v>240504</c:v>
                  </c:pt>
                  <c:pt idx="8189">
                    <c:v>240507</c:v>
                  </c:pt>
                  <c:pt idx="8190">
                    <c:v>240527</c:v>
                  </c:pt>
                  <c:pt idx="8191">
                    <c:v>240535</c:v>
                  </c:pt>
                  <c:pt idx="8192">
                    <c:v>240536</c:v>
                  </c:pt>
                  <c:pt idx="8193">
                    <c:v>240550</c:v>
                  </c:pt>
                  <c:pt idx="8194">
                    <c:v>240552</c:v>
                  </c:pt>
                  <c:pt idx="8195">
                    <c:v>240558</c:v>
                  </c:pt>
                  <c:pt idx="8196">
                    <c:v>240589</c:v>
                  </c:pt>
                  <c:pt idx="8197">
                    <c:v>240612</c:v>
                  </c:pt>
                  <c:pt idx="8198">
                    <c:v>240619</c:v>
                  </c:pt>
                  <c:pt idx="8199">
                    <c:v>240622</c:v>
                  </c:pt>
                  <c:pt idx="8200">
                    <c:v>240623</c:v>
                  </c:pt>
                  <c:pt idx="8201">
                    <c:v>240631</c:v>
                  </c:pt>
                  <c:pt idx="8202">
                    <c:v>240635</c:v>
                  </c:pt>
                  <c:pt idx="8203">
                    <c:v>240636</c:v>
                  </c:pt>
                  <c:pt idx="8204">
                    <c:v>240648</c:v>
                  </c:pt>
                  <c:pt idx="8205">
                    <c:v>240663</c:v>
                  </c:pt>
                  <c:pt idx="8206">
                    <c:v>240671</c:v>
                  </c:pt>
                  <c:pt idx="8207">
                    <c:v>240677</c:v>
                  </c:pt>
                  <c:pt idx="8208">
                    <c:v>240690</c:v>
                  </c:pt>
                  <c:pt idx="8209">
                    <c:v>240693</c:v>
                  </c:pt>
                  <c:pt idx="8210">
                    <c:v>240697</c:v>
                  </c:pt>
                  <c:pt idx="8211">
                    <c:v>240707</c:v>
                  </c:pt>
                  <c:pt idx="8212">
                    <c:v>240709</c:v>
                  </c:pt>
                  <c:pt idx="8213">
                    <c:v>240718</c:v>
                  </c:pt>
                  <c:pt idx="8214">
                    <c:v>240723</c:v>
                  </c:pt>
                  <c:pt idx="8215">
                    <c:v>240724</c:v>
                  </c:pt>
                  <c:pt idx="8216">
                    <c:v>240735</c:v>
                  </c:pt>
                  <c:pt idx="8217">
                    <c:v>240748</c:v>
                  </c:pt>
                  <c:pt idx="8218">
                    <c:v>240749</c:v>
                  </c:pt>
                  <c:pt idx="8219">
                    <c:v>240756</c:v>
                  </c:pt>
                  <c:pt idx="8220">
                    <c:v>240774</c:v>
                  </c:pt>
                  <c:pt idx="8221">
                    <c:v>240776</c:v>
                  </c:pt>
                  <c:pt idx="8222">
                    <c:v>240789</c:v>
                  </c:pt>
                  <c:pt idx="8223">
                    <c:v>240802</c:v>
                  </c:pt>
                  <c:pt idx="8224">
                    <c:v>240818</c:v>
                  </c:pt>
                  <c:pt idx="8225">
                    <c:v>240824</c:v>
                  </c:pt>
                  <c:pt idx="8226">
                    <c:v>240844</c:v>
                  </c:pt>
                  <c:pt idx="8227">
                    <c:v>240919</c:v>
                  </c:pt>
                  <c:pt idx="8228">
                    <c:v>240932</c:v>
                  </c:pt>
                  <c:pt idx="8229">
                    <c:v>240947</c:v>
                  </c:pt>
                  <c:pt idx="8230">
                    <c:v>240948</c:v>
                  </c:pt>
                  <c:pt idx="8231">
                    <c:v>240955</c:v>
                  </c:pt>
                  <c:pt idx="8232">
                    <c:v>240961</c:v>
                  </c:pt>
                  <c:pt idx="8233">
                    <c:v>240963</c:v>
                  </c:pt>
                  <c:pt idx="8234">
                    <c:v>240970</c:v>
                  </c:pt>
                  <c:pt idx="8235">
                    <c:v>240974</c:v>
                  </c:pt>
                  <c:pt idx="8236">
                    <c:v>240979</c:v>
                  </c:pt>
                  <c:pt idx="8237">
                    <c:v>240986</c:v>
                  </c:pt>
                  <c:pt idx="8238">
                    <c:v>240988</c:v>
                  </c:pt>
                  <c:pt idx="8239">
                    <c:v>240996</c:v>
                  </c:pt>
                  <c:pt idx="8240">
                    <c:v>240999</c:v>
                  </c:pt>
                  <c:pt idx="8241">
                    <c:v>241004</c:v>
                  </c:pt>
                  <c:pt idx="8242">
                    <c:v>241010</c:v>
                  </c:pt>
                  <c:pt idx="8243">
                    <c:v>241016</c:v>
                  </c:pt>
                  <c:pt idx="8244">
                    <c:v>241031</c:v>
                  </c:pt>
                  <c:pt idx="8245">
                    <c:v>241035</c:v>
                  </c:pt>
                  <c:pt idx="8246">
                    <c:v>241042</c:v>
                  </c:pt>
                  <c:pt idx="8247">
                    <c:v>241057</c:v>
                  </c:pt>
                  <c:pt idx="8248">
                    <c:v>241067</c:v>
                  </c:pt>
                  <c:pt idx="8249">
                    <c:v>241076</c:v>
                  </c:pt>
                  <c:pt idx="8250">
                    <c:v>241079</c:v>
                  </c:pt>
                  <c:pt idx="8251">
                    <c:v>241080</c:v>
                  </c:pt>
                  <c:pt idx="8252">
                    <c:v>241084</c:v>
                  </c:pt>
                  <c:pt idx="8253">
                    <c:v>241131</c:v>
                  </c:pt>
                  <c:pt idx="8254">
                    <c:v>241157</c:v>
                  </c:pt>
                  <c:pt idx="8255">
                    <c:v>241159</c:v>
                  </c:pt>
                  <c:pt idx="8256">
                    <c:v>241171</c:v>
                  </c:pt>
                  <c:pt idx="8257">
                    <c:v>241177</c:v>
                  </c:pt>
                  <c:pt idx="8258">
                    <c:v>241194</c:v>
                  </c:pt>
                  <c:pt idx="8259">
                    <c:v>241214</c:v>
                  </c:pt>
                  <c:pt idx="8260">
                    <c:v>241222</c:v>
                  </c:pt>
                  <c:pt idx="8261">
                    <c:v>241225</c:v>
                  </c:pt>
                  <c:pt idx="8262">
                    <c:v>241236</c:v>
                  </c:pt>
                  <c:pt idx="8263">
                    <c:v>241254</c:v>
                  </c:pt>
                  <c:pt idx="8264">
                    <c:v>241259</c:v>
                  </c:pt>
                  <c:pt idx="8265">
                    <c:v>241264</c:v>
                  </c:pt>
                  <c:pt idx="8266">
                    <c:v>241270</c:v>
                  </c:pt>
                  <c:pt idx="8267">
                    <c:v>241285</c:v>
                  </c:pt>
                  <c:pt idx="8268">
                    <c:v>241294</c:v>
                  </c:pt>
                  <c:pt idx="8269">
                    <c:v>241295</c:v>
                  </c:pt>
                  <c:pt idx="8270">
                    <c:v>241300</c:v>
                  </c:pt>
                  <c:pt idx="8271">
                    <c:v>241302</c:v>
                  </c:pt>
                  <c:pt idx="8272">
                    <c:v>241306</c:v>
                  </c:pt>
                  <c:pt idx="8273">
                    <c:v>241316</c:v>
                  </c:pt>
                  <c:pt idx="8274">
                    <c:v>241317</c:v>
                  </c:pt>
                  <c:pt idx="8275">
                    <c:v>241334</c:v>
                  </c:pt>
                  <c:pt idx="8276">
                    <c:v>241364</c:v>
                  </c:pt>
                  <c:pt idx="8277">
                    <c:v>241371</c:v>
                  </c:pt>
                  <c:pt idx="8278">
                    <c:v>241379</c:v>
                  </c:pt>
                  <c:pt idx="8279">
                    <c:v>241384</c:v>
                  </c:pt>
                  <c:pt idx="8280">
                    <c:v>241392</c:v>
                  </c:pt>
                  <c:pt idx="8281">
                    <c:v>241393</c:v>
                  </c:pt>
                  <c:pt idx="8282">
                    <c:v>241399</c:v>
                  </c:pt>
                  <c:pt idx="8283">
                    <c:v>241406</c:v>
                  </c:pt>
                  <c:pt idx="8284">
                    <c:v>241409</c:v>
                  </c:pt>
                  <c:pt idx="8285">
                    <c:v>241410</c:v>
                  </c:pt>
                  <c:pt idx="8286">
                    <c:v>241437</c:v>
                  </c:pt>
                  <c:pt idx="8287">
                    <c:v>241447</c:v>
                  </c:pt>
                  <c:pt idx="8288">
                    <c:v>241454</c:v>
                  </c:pt>
                  <c:pt idx="8289">
                    <c:v>241462</c:v>
                  </c:pt>
                  <c:pt idx="8290">
                    <c:v>241480</c:v>
                  </c:pt>
                  <c:pt idx="8291">
                    <c:v>241481</c:v>
                  </c:pt>
                  <c:pt idx="8292">
                    <c:v>241484</c:v>
                  </c:pt>
                  <c:pt idx="8293">
                    <c:v>241491</c:v>
                  </c:pt>
                  <c:pt idx="8294">
                    <c:v>241512</c:v>
                  </c:pt>
                  <c:pt idx="8295">
                    <c:v>241515</c:v>
                  </c:pt>
                  <c:pt idx="8296">
                    <c:v>241530</c:v>
                  </c:pt>
                  <c:pt idx="8297">
                    <c:v>241568</c:v>
                  </c:pt>
                  <c:pt idx="8298">
                    <c:v>241569</c:v>
                  </c:pt>
                  <c:pt idx="8299">
                    <c:v>241579</c:v>
                  </c:pt>
                  <c:pt idx="8300">
                    <c:v>241594</c:v>
                  </c:pt>
                  <c:pt idx="8301">
                    <c:v>241606</c:v>
                  </c:pt>
                  <c:pt idx="8302">
                    <c:v>241628</c:v>
                  </c:pt>
                  <c:pt idx="8303">
                    <c:v>241631</c:v>
                  </c:pt>
                  <c:pt idx="8304">
                    <c:v>241643</c:v>
                  </c:pt>
                  <c:pt idx="8305">
                    <c:v>241651</c:v>
                  </c:pt>
                  <c:pt idx="8306">
                    <c:v>241657</c:v>
                  </c:pt>
                  <c:pt idx="8307">
                    <c:v>241664</c:v>
                  </c:pt>
                  <c:pt idx="8308">
                    <c:v>241668</c:v>
                  </c:pt>
                  <c:pt idx="8309">
                    <c:v>241674</c:v>
                  </c:pt>
                  <c:pt idx="8310">
                    <c:v>241675</c:v>
                  </c:pt>
                  <c:pt idx="8311">
                    <c:v>241678</c:v>
                  </c:pt>
                  <c:pt idx="8312">
                    <c:v>241680</c:v>
                  </c:pt>
                  <c:pt idx="8313">
                    <c:v>241694</c:v>
                  </c:pt>
                  <c:pt idx="8314">
                    <c:v>241701</c:v>
                  </c:pt>
                  <c:pt idx="8315">
                    <c:v>241706</c:v>
                  </c:pt>
                  <c:pt idx="8316">
                    <c:v>241713</c:v>
                  </c:pt>
                  <c:pt idx="8317">
                    <c:v>241728</c:v>
                  </c:pt>
                  <c:pt idx="8318">
                    <c:v>241729</c:v>
                  </c:pt>
                  <c:pt idx="8319">
                    <c:v>241743</c:v>
                  </c:pt>
                  <c:pt idx="8320">
                    <c:v>241749</c:v>
                  </c:pt>
                  <c:pt idx="8321">
                    <c:v>241760</c:v>
                  </c:pt>
                  <c:pt idx="8322">
                    <c:v>241776</c:v>
                  </c:pt>
                  <c:pt idx="8323">
                    <c:v>241781</c:v>
                  </c:pt>
                  <c:pt idx="8324">
                    <c:v>241789</c:v>
                  </c:pt>
                  <c:pt idx="8325">
                    <c:v>241790</c:v>
                  </c:pt>
                  <c:pt idx="8326">
                    <c:v>241803</c:v>
                  </c:pt>
                  <c:pt idx="8327">
                    <c:v>241805</c:v>
                  </c:pt>
                  <c:pt idx="8328">
                    <c:v>241806</c:v>
                  </c:pt>
                  <c:pt idx="8329">
                    <c:v>241807</c:v>
                  </c:pt>
                  <c:pt idx="8330">
                    <c:v>241810</c:v>
                  </c:pt>
                  <c:pt idx="8331">
                    <c:v>241815</c:v>
                  </c:pt>
                  <c:pt idx="8332">
                    <c:v>241820</c:v>
                  </c:pt>
                  <c:pt idx="8333">
                    <c:v>241822</c:v>
                  </c:pt>
                  <c:pt idx="8334">
                    <c:v>241825</c:v>
                  </c:pt>
                  <c:pt idx="8335">
                    <c:v>241842</c:v>
                  </c:pt>
                  <c:pt idx="8336">
                    <c:v>241844</c:v>
                  </c:pt>
                  <c:pt idx="8337">
                    <c:v>241865</c:v>
                  </c:pt>
                  <c:pt idx="8338">
                    <c:v>241866</c:v>
                  </c:pt>
                  <c:pt idx="8339">
                    <c:v>241869</c:v>
                  </c:pt>
                  <c:pt idx="8340">
                    <c:v>241887</c:v>
                  </c:pt>
                  <c:pt idx="8341">
                    <c:v>241897</c:v>
                  </c:pt>
                  <c:pt idx="8342">
                    <c:v>241905</c:v>
                  </c:pt>
                  <c:pt idx="8343">
                    <c:v>241931</c:v>
                  </c:pt>
                  <c:pt idx="8344">
                    <c:v>241934</c:v>
                  </c:pt>
                  <c:pt idx="8345">
                    <c:v>241937</c:v>
                  </c:pt>
                  <c:pt idx="8346">
                    <c:v>241958</c:v>
                  </c:pt>
                  <c:pt idx="8347">
                    <c:v>241959</c:v>
                  </c:pt>
                  <c:pt idx="8348">
                    <c:v>241973</c:v>
                  </c:pt>
                  <c:pt idx="8349">
                    <c:v>241987</c:v>
                  </c:pt>
                  <c:pt idx="8350">
                    <c:v>241994</c:v>
                  </c:pt>
                  <c:pt idx="8351">
                    <c:v>242021</c:v>
                  </c:pt>
                  <c:pt idx="8352">
                    <c:v>242027</c:v>
                  </c:pt>
                  <c:pt idx="8353">
                    <c:v>242030</c:v>
                  </c:pt>
                  <c:pt idx="8354">
                    <c:v>242044</c:v>
                  </c:pt>
                  <c:pt idx="8355">
                    <c:v>242046</c:v>
                  </c:pt>
                  <c:pt idx="8356">
                    <c:v>242049</c:v>
                  </c:pt>
                  <c:pt idx="8357">
                    <c:v>242058</c:v>
                  </c:pt>
                  <c:pt idx="8358">
                    <c:v>242080</c:v>
                  </c:pt>
                  <c:pt idx="8359">
                    <c:v>242083</c:v>
                  </c:pt>
                  <c:pt idx="8360">
                    <c:v>242088</c:v>
                  </c:pt>
                  <c:pt idx="8361">
                    <c:v>242092</c:v>
                  </c:pt>
                  <c:pt idx="8362">
                    <c:v>242095</c:v>
                  </c:pt>
                  <c:pt idx="8363">
                    <c:v>242108</c:v>
                  </c:pt>
                  <c:pt idx="8364">
                    <c:v>242122</c:v>
                  </c:pt>
                  <c:pt idx="8365">
                    <c:v>242124</c:v>
                  </c:pt>
                  <c:pt idx="8366">
                    <c:v>242136</c:v>
                  </c:pt>
                  <c:pt idx="8367">
                    <c:v>242139</c:v>
                  </c:pt>
                  <c:pt idx="8368">
                    <c:v>242188</c:v>
                  </c:pt>
                  <c:pt idx="8369">
                    <c:v>242201</c:v>
                  </c:pt>
                  <c:pt idx="8370">
                    <c:v>242213</c:v>
                  </c:pt>
                  <c:pt idx="8371">
                    <c:v>242214</c:v>
                  </c:pt>
                  <c:pt idx="8372">
                    <c:v>242221</c:v>
                  </c:pt>
                  <c:pt idx="8373">
                    <c:v>242231</c:v>
                  </c:pt>
                  <c:pt idx="8374">
                    <c:v>242243</c:v>
                  </c:pt>
                  <c:pt idx="8375">
                    <c:v>242253</c:v>
                  </c:pt>
                  <c:pt idx="8376">
                    <c:v>242270</c:v>
                  </c:pt>
                  <c:pt idx="8377">
                    <c:v>242276</c:v>
                  </c:pt>
                  <c:pt idx="8378">
                    <c:v>242278</c:v>
                  </c:pt>
                  <c:pt idx="8379">
                    <c:v>242280</c:v>
                  </c:pt>
                  <c:pt idx="8380">
                    <c:v>242291</c:v>
                  </c:pt>
                  <c:pt idx="8381">
                    <c:v>242293</c:v>
                  </c:pt>
                  <c:pt idx="8382">
                    <c:v>242301</c:v>
                  </c:pt>
                  <c:pt idx="8383">
                    <c:v>242334</c:v>
                  </c:pt>
                  <c:pt idx="8384">
                    <c:v>242335</c:v>
                  </c:pt>
                  <c:pt idx="8385">
                    <c:v>242347</c:v>
                  </c:pt>
                  <c:pt idx="8386">
                    <c:v>242362</c:v>
                  </c:pt>
                  <c:pt idx="8387">
                    <c:v>242363</c:v>
                  </c:pt>
                  <c:pt idx="8388">
                    <c:v>242369</c:v>
                  </c:pt>
                  <c:pt idx="8389">
                    <c:v>242380</c:v>
                  </c:pt>
                  <c:pt idx="8390">
                    <c:v>242403</c:v>
                  </c:pt>
                  <c:pt idx="8391">
                    <c:v>242404</c:v>
                  </c:pt>
                  <c:pt idx="8392">
                    <c:v>242415</c:v>
                  </c:pt>
                  <c:pt idx="8393">
                    <c:v>242417</c:v>
                  </c:pt>
                  <c:pt idx="8394">
                    <c:v>242430</c:v>
                  </c:pt>
                  <c:pt idx="8395">
                    <c:v>242458</c:v>
                  </c:pt>
                  <c:pt idx="8396">
                    <c:v>242464</c:v>
                  </c:pt>
                  <c:pt idx="8397">
                    <c:v>242467</c:v>
                  </c:pt>
                  <c:pt idx="8398">
                    <c:v>242480</c:v>
                  </c:pt>
                  <c:pt idx="8399">
                    <c:v>242481</c:v>
                  </c:pt>
                  <c:pt idx="8400">
                    <c:v>242485</c:v>
                  </c:pt>
                  <c:pt idx="8401">
                    <c:v>242488</c:v>
                  </c:pt>
                  <c:pt idx="8402">
                    <c:v>242492</c:v>
                  </c:pt>
                  <c:pt idx="8403">
                    <c:v>242495</c:v>
                  </c:pt>
                  <c:pt idx="8404">
                    <c:v>242509</c:v>
                  </c:pt>
                  <c:pt idx="8405">
                    <c:v>242511</c:v>
                  </c:pt>
                  <c:pt idx="8406">
                    <c:v>242516</c:v>
                  </c:pt>
                  <c:pt idx="8407">
                    <c:v>242524</c:v>
                  </c:pt>
                  <c:pt idx="8408">
                    <c:v>242534</c:v>
                  </c:pt>
                  <c:pt idx="8409">
                    <c:v>242542</c:v>
                  </c:pt>
                  <c:pt idx="8410">
                    <c:v>242543</c:v>
                  </c:pt>
                  <c:pt idx="8411">
                    <c:v>242545</c:v>
                  </c:pt>
                  <c:pt idx="8412">
                    <c:v>242547</c:v>
                  </c:pt>
                  <c:pt idx="8413">
                    <c:v>242554</c:v>
                  </c:pt>
                  <c:pt idx="8414">
                    <c:v>242556</c:v>
                  </c:pt>
                  <c:pt idx="8415">
                    <c:v>242557</c:v>
                  </c:pt>
                  <c:pt idx="8416">
                    <c:v>242566</c:v>
                  </c:pt>
                  <c:pt idx="8417">
                    <c:v>242575</c:v>
                  </c:pt>
                  <c:pt idx="8418">
                    <c:v>242576</c:v>
                  </c:pt>
                  <c:pt idx="8419">
                    <c:v>242581</c:v>
                  </c:pt>
                  <c:pt idx="8420">
                    <c:v>242583</c:v>
                  </c:pt>
                  <c:pt idx="8421">
                    <c:v>242590</c:v>
                  </c:pt>
                  <c:pt idx="8422">
                    <c:v>242595</c:v>
                  </c:pt>
                  <c:pt idx="8423">
                    <c:v>242599</c:v>
                  </c:pt>
                  <c:pt idx="8424">
                    <c:v>242602</c:v>
                  </c:pt>
                  <c:pt idx="8425">
                    <c:v>242612</c:v>
                  </c:pt>
                  <c:pt idx="8426">
                    <c:v>242621</c:v>
                  </c:pt>
                  <c:pt idx="8427">
                    <c:v>242623</c:v>
                  </c:pt>
                  <c:pt idx="8428">
                    <c:v>242630</c:v>
                  </c:pt>
                  <c:pt idx="8429">
                    <c:v>242652</c:v>
                  </c:pt>
                  <c:pt idx="8430">
                    <c:v>242668</c:v>
                  </c:pt>
                  <c:pt idx="8431">
                    <c:v>242670</c:v>
                  </c:pt>
                  <c:pt idx="8432">
                    <c:v>242680</c:v>
                  </c:pt>
                  <c:pt idx="8433">
                    <c:v>242685</c:v>
                  </c:pt>
                  <c:pt idx="8434">
                    <c:v>242687</c:v>
                  </c:pt>
                  <c:pt idx="8435">
                    <c:v>242699</c:v>
                  </c:pt>
                  <c:pt idx="8436">
                    <c:v>242703</c:v>
                  </c:pt>
                  <c:pt idx="8437">
                    <c:v>242711</c:v>
                  </c:pt>
                  <c:pt idx="8438">
                    <c:v>242716</c:v>
                  </c:pt>
                  <c:pt idx="8439">
                    <c:v>242724</c:v>
                  </c:pt>
                  <c:pt idx="8440">
                    <c:v>242725</c:v>
                  </c:pt>
                  <c:pt idx="8441">
                    <c:v>242739</c:v>
                  </c:pt>
                  <c:pt idx="8442">
                    <c:v>242740</c:v>
                  </c:pt>
                  <c:pt idx="8443">
                    <c:v>242741</c:v>
                  </c:pt>
                  <c:pt idx="8444">
                    <c:v>242755</c:v>
                  </c:pt>
                  <c:pt idx="8445">
                    <c:v>242756</c:v>
                  </c:pt>
                  <c:pt idx="8446">
                    <c:v>242758</c:v>
                  </c:pt>
                  <c:pt idx="8447">
                    <c:v>242768</c:v>
                  </c:pt>
                  <c:pt idx="8448">
                    <c:v>242773</c:v>
                  </c:pt>
                  <c:pt idx="8449">
                    <c:v>242776</c:v>
                  </c:pt>
                  <c:pt idx="8450">
                    <c:v>242777</c:v>
                  </c:pt>
                  <c:pt idx="8451">
                    <c:v>242781</c:v>
                  </c:pt>
                  <c:pt idx="8452">
                    <c:v>242789</c:v>
                  </c:pt>
                  <c:pt idx="8453">
                    <c:v>242804</c:v>
                  </c:pt>
                  <c:pt idx="8454">
                    <c:v>242815</c:v>
                  </c:pt>
                  <c:pt idx="8455">
                    <c:v>242818</c:v>
                  </c:pt>
                  <c:pt idx="8456">
                    <c:v>242823</c:v>
                  </c:pt>
                  <c:pt idx="8457">
                    <c:v>242831</c:v>
                  </c:pt>
                  <c:pt idx="8458">
                    <c:v>242848</c:v>
                  </c:pt>
                  <c:pt idx="8459">
                    <c:v>242858</c:v>
                  </c:pt>
                  <c:pt idx="8460">
                    <c:v>242859</c:v>
                  </c:pt>
                  <c:pt idx="8461">
                    <c:v>242861</c:v>
                  </c:pt>
                  <c:pt idx="8462">
                    <c:v>242862</c:v>
                  </c:pt>
                  <c:pt idx="8463">
                    <c:v>242868</c:v>
                  </c:pt>
                  <c:pt idx="8464">
                    <c:v>242880</c:v>
                  </c:pt>
                  <c:pt idx="8465">
                    <c:v>242882</c:v>
                  </c:pt>
                  <c:pt idx="8466">
                    <c:v>242883</c:v>
                  </c:pt>
                  <c:pt idx="8467">
                    <c:v>242894</c:v>
                  </c:pt>
                  <c:pt idx="8468">
                    <c:v>242903</c:v>
                  </c:pt>
                  <c:pt idx="8469">
                    <c:v>242908</c:v>
                  </c:pt>
                  <c:pt idx="8470">
                    <c:v>242913</c:v>
                  </c:pt>
                  <c:pt idx="8471">
                    <c:v>242918</c:v>
                  </c:pt>
                  <c:pt idx="8472">
                    <c:v>242921</c:v>
                  </c:pt>
                  <c:pt idx="8473">
                    <c:v>242933</c:v>
                  </c:pt>
                  <c:pt idx="8474">
                    <c:v>242955</c:v>
                  </c:pt>
                  <c:pt idx="8475">
                    <c:v>242966</c:v>
                  </c:pt>
                  <c:pt idx="8476">
                    <c:v>242972</c:v>
                  </c:pt>
                  <c:pt idx="8477">
                    <c:v>242976</c:v>
                  </c:pt>
                  <c:pt idx="8478">
                    <c:v>242988</c:v>
                  </c:pt>
                  <c:pt idx="8479">
                    <c:v>243017</c:v>
                  </c:pt>
                  <c:pt idx="8480">
                    <c:v>243019</c:v>
                  </c:pt>
                  <c:pt idx="8481">
                    <c:v>243041</c:v>
                  </c:pt>
                  <c:pt idx="8482">
                    <c:v>243046</c:v>
                  </c:pt>
                  <c:pt idx="8483">
                    <c:v>243054</c:v>
                  </c:pt>
                  <c:pt idx="8484">
                    <c:v>243057</c:v>
                  </c:pt>
                  <c:pt idx="8485">
                    <c:v>243065</c:v>
                  </c:pt>
                  <c:pt idx="8486">
                    <c:v>243083</c:v>
                  </c:pt>
                  <c:pt idx="8487">
                    <c:v>243084</c:v>
                  </c:pt>
                  <c:pt idx="8488">
                    <c:v>243086</c:v>
                  </c:pt>
                  <c:pt idx="8489">
                    <c:v>243088</c:v>
                  </c:pt>
                  <c:pt idx="8490">
                    <c:v>243089</c:v>
                  </c:pt>
                  <c:pt idx="8491">
                    <c:v>243092</c:v>
                  </c:pt>
                  <c:pt idx="8492">
                    <c:v>243099</c:v>
                  </c:pt>
                  <c:pt idx="8493">
                    <c:v>243101</c:v>
                  </c:pt>
                  <c:pt idx="8494">
                    <c:v>243106</c:v>
                  </c:pt>
                  <c:pt idx="8495">
                    <c:v>243115</c:v>
                  </c:pt>
                  <c:pt idx="8496">
                    <c:v>243119</c:v>
                  </c:pt>
                  <c:pt idx="8497">
                    <c:v>243120</c:v>
                  </c:pt>
                  <c:pt idx="8498">
                    <c:v>243132</c:v>
                  </c:pt>
                  <c:pt idx="8499">
                    <c:v>243139</c:v>
                  </c:pt>
                  <c:pt idx="8500">
                    <c:v>243143</c:v>
                  </c:pt>
                  <c:pt idx="8501">
                    <c:v>243149</c:v>
                  </c:pt>
                  <c:pt idx="8502">
                    <c:v>243184</c:v>
                  </c:pt>
                  <c:pt idx="8503">
                    <c:v>243200</c:v>
                  </c:pt>
                  <c:pt idx="8504">
                    <c:v>243230</c:v>
                  </c:pt>
                  <c:pt idx="8505">
                    <c:v>243233</c:v>
                  </c:pt>
                  <c:pt idx="8506">
                    <c:v>243237</c:v>
                  </c:pt>
                  <c:pt idx="8507">
                    <c:v>243245</c:v>
                  </c:pt>
                  <c:pt idx="8508">
                    <c:v>243252</c:v>
                  </c:pt>
                  <c:pt idx="8509">
                    <c:v>243257</c:v>
                  </c:pt>
                  <c:pt idx="8510">
                    <c:v>243262</c:v>
                  </c:pt>
                  <c:pt idx="8511">
                    <c:v>243271</c:v>
                  </c:pt>
                  <c:pt idx="8512">
                    <c:v>243276</c:v>
                  </c:pt>
                  <c:pt idx="8513">
                    <c:v>243280</c:v>
                  </c:pt>
                  <c:pt idx="8514">
                    <c:v>243282</c:v>
                  </c:pt>
                  <c:pt idx="8515">
                    <c:v>243294</c:v>
                  </c:pt>
                  <c:pt idx="8516">
                    <c:v>243301</c:v>
                  </c:pt>
                  <c:pt idx="8517">
                    <c:v>243303</c:v>
                  </c:pt>
                  <c:pt idx="8518">
                    <c:v>243309</c:v>
                  </c:pt>
                  <c:pt idx="8519">
                    <c:v>243320</c:v>
                  </c:pt>
                  <c:pt idx="8520">
                    <c:v>243323</c:v>
                  </c:pt>
                  <c:pt idx="8521">
                    <c:v>243329</c:v>
                  </c:pt>
                  <c:pt idx="8522">
                    <c:v>243345</c:v>
                  </c:pt>
                  <c:pt idx="8523">
                    <c:v>243351</c:v>
                  </c:pt>
                  <c:pt idx="8524">
                    <c:v>243355</c:v>
                  </c:pt>
                  <c:pt idx="8525">
                    <c:v>243384</c:v>
                  </c:pt>
                  <c:pt idx="8526">
                    <c:v>243401</c:v>
                  </c:pt>
                  <c:pt idx="8527">
                    <c:v>243407</c:v>
                  </c:pt>
                  <c:pt idx="8528">
                    <c:v>243413</c:v>
                  </c:pt>
                  <c:pt idx="8529">
                    <c:v>243423</c:v>
                  </c:pt>
                  <c:pt idx="8530">
                    <c:v>243437</c:v>
                  </c:pt>
                  <c:pt idx="8531">
                    <c:v>243448</c:v>
                  </c:pt>
                  <c:pt idx="8532">
                    <c:v>243470</c:v>
                  </c:pt>
                  <c:pt idx="8533">
                    <c:v>243472</c:v>
                  </c:pt>
                  <c:pt idx="8534">
                    <c:v>243485</c:v>
                  </c:pt>
                  <c:pt idx="8535">
                    <c:v>243523</c:v>
                  </c:pt>
                  <c:pt idx="8536">
                    <c:v>243528</c:v>
                  </c:pt>
                  <c:pt idx="8537">
                    <c:v>243542</c:v>
                  </c:pt>
                  <c:pt idx="8538">
                    <c:v>243550</c:v>
                  </c:pt>
                  <c:pt idx="8539">
                    <c:v>243555</c:v>
                  </c:pt>
                  <c:pt idx="8540">
                    <c:v>243556</c:v>
                  </c:pt>
                  <c:pt idx="8541">
                    <c:v>243564</c:v>
                  </c:pt>
                  <c:pt idx="8542">
                    <c:v>243570</c:v>
                  </c:pt>
                  <c:pt idx="8543">
                    <c:v>243580</c:v>
                  </c:pt>
                  <c:pt idx="8544">
                    <c:v>243585</c:v>
                  </c:pt>
                  <c:pt idx="8545">
                    <c:v>243586</c:v>
                  </c:pt>
                  <c:pt idx="8546">
                    <c:v>243587</c:v>
                  </c:pt>
                  <c:pt idx="8547">
                    <c:v>243590</c:v>
                  </c:pt>
                  <c:pt idx="8548">
                    <c:v>243597</c:v>
                  </c:pt>
                  <c:pt idx="8549">
                    <c:v>243598</c:v>
                  </c:pt>
                  <c:pt idx="8550">
                    <c:v>243602</c:v>
                  </c:pt>
                  <c:pt idx="8551">
                    <c:v>243615</c:v>
                  </c:pt>
                  <c:pt idx="8552">
                    <c:v>243618</c:v>
                  </c:pt>
                  <c:pt idx="8553">
                    <c:v>243650</c:v>
                  </c:pt>
                  <c:pt idx="8554">
                    <c:v>243657</c:v>
                  </c:pt>
                  <c:pt idx="8555">
                    <c:v>243660</c:v>
                  </c:pt>
                  <c:pt idx="8556">
                    <c:v>243664</c:v>
                  </c:pt>
                  <c:pt idx="8557">
                    <c:v>243665</c:v>
                  </c:pt>
                  <c:pt idx="8558">
                    <c:v>243668</c:v>
                  </c:pt>
                  <c:pt idx="8559">
                    <c:v>243673</c:v>
                  </c:pt>
                  <c:pt idx="8560">
                    <c:v>243679</c:v>
                  </c:pt>
                  <c:pt idx="8561">
                    <c:v>243681</c:v>
                  </c:pt>
                  <c:pt idx="8562">
                    <c:v>243689</c:v>
                  </c:pt>
                  <c:pt idx="8563">
                    <c:v>243690</c:v>
                  </c:pt>
                  <c:pt idx="8564">
                    <c:v>243706</c:v>
                  </c:pt>
                  <c:pt idx="8565">
                    <c:v>243726</c:v>
                  </c:pt>
                  <c:pt idx="8566">
                    <c:v>243742</c:v>
                  </c:pt>
                  <c:pt idx="8567">
                    <c:v>243749</c:v>
                  </c:pt>
                  <c:pt idx="8568">
                    <c:v>243754</c:v>
                  </c:pt>
                  <c:pt idx="8569">
                    <c:v>243765</c:v>
                  </c:pt>
                  <c:pt idx="8570">
                    <c:v>243776</c:v>
                  </c:pt>
                  <c:pt idx="8571">
                    <c:v>243797</c:v>
                  </c:pt>
                  <c:pt idx="8572">
                    <c:v>243816</c:v>
                  </c:pt>
                  <c:pt idx="8573">
                    <c:v>243832</c:v>
                  </c:pt>
                  <c:pt idx="8574">
                    <c:v>243842</c:v>
                  </c:pt>
                  <c:pt idx="8575">
                    <c:v>243849</c:v>
                  </c:pt>
                  <c:pt idx="8576">
                    <c:v>243854</c:v>
                  </c:pt>
                  <c:pt idx="8577">
                    <c:v>243866</c:v>
                  </c:pt>
                  <c:pt idx="8578">
                    <c:v>243867</c:v>
                  </c:pt>
                  <c:pt idx="8579">
                    <c:v>243871</c:v>
                  </c:pt>
                  <c:pt idx="8580">
                    <c:v>243874</c:v>
                  </c:pt>
                  <c:pt idx="8581">
                    <c:v>243879</c:v>
                  </c:pt>
                  <c:pt idx="8582">
                    <c:v>243893</c:v>
                  </c:pt>
                  <c:pt idx="8583">
                    <c:v>243896</c:v>
                  </c:pt>
                  <c:pt idx="8584">
                    <c:v>243898</c:v>
                  </c:pt>
                  <c:pt idx="8585">
                    <c:v>243903</c:v>
                  </c:pt>
                  <c:pt idx="8586">
                    <c:v>243913</c:v>
                  </c:pt>
                  <c:pt idx="8587">
                    <c:v>243931</c:v>
                  </c:pt>
                  <c:pt idx="8588">
                    <c:v>243947</c:v>
                  </c:pt>
                  <c:pt idx="8589">
                    <c:v>243950</c:v>
                  </c:pt>
                  <c:pt idx="8590">
                    <c:v>243951</c:v>
                  </c:pt>
                  <c:pt idx="8591">
                    <c:v>243954</c:v>
                  </c:pt>
                  <c:pt idx="8592">
                    <c:v>243963</c:v>
                  </c:pt>
                  <c:pt idx="8593">
                    <c:v>243965</c:v>
                  </c:pt>
                  <c:pt idx="8594">
                    <c:v>243972</c:v>
                  </c:pt>
                  <c:pt idx="8595">
                    <c:v>243975</c:v>
                  </c:pt>
                  <c:pt idx="8596">
                    <c:v>243984</c:v>
                  </c:pt>
                  <c:pt idx="8597">
                    <c:v>243986</c:v>
                  </c:pt>
                  <c:pt idx="8598">
                    <c:v>243994</c:v>
                  </c:pt>
                  <c:pt idx="8599">
                    <c:v>244009</c:v>
                  </c:pt>
                  <c:pt idx="8600">
                    <c:v>244010</c:v>
                  </c:pt>
                  <c:pt idx="8601">
                    <c:v>244025</c:v>
                  </c:pt>
                  <c:pt idx="8602">
                    <c:v>244030</c:v>
                  </c:pt>
                  <c:pt idx="8603">
                    <c:v>244034</c:v>
                  </c:pt>
                  <c:pt idx="8604">
                    <c:v>244037</c:v>
                  </c:pt>
                  <c:pt idx="8605">
                    <c:v>244041</c:v>
                  </c:pt>
                  <c:pt idx="8606">
                    <c:v>244048</c:v>
                  </c:pt>
                  <c:pt idx="8607">
                    <c:v>244056</c:v>
                  </c:pt>
                  <c:pt idx="8608">
                    <c:v>244057</c:v>
                  </c:pt>
                  <c:pt idx="8609">
                    <c:v>244058</c:v>
                  </c:pt>
                  <c:pt idx="8610">
                    <c:v>244060</c:v>
                  </c:pt>
                  <c:pt idx="8611">
                    <c:v>244069</c:v>
                  </c:pt>
                  <c:pt idx="8612">
                    <c:v>244072</c:v>
                  </c:pt>
                  <c:pt idx="8613">
                    <c:v>244101</c:v>
                  </c:pt>
                  <c:pt idx="8614">
                    <c:v>244103</c:v>
                  </c:pt>
                  <c:pt idx="8615">
                    <c:v>244105</c:v>
                  </c:pt>
                  <c:pt idx="8616">
                    <c:v>244122</c:v>
                  </c:pt>
                  <c:pt idx="8617">
                    <c:v>244141</c:v>
                  </c:pt>
                  <c:pt idx="8618">
                    <c:v>244143</c:v>
                  </c:pt>
                  <c:pt idx="8619">
                    <c:v>244146</c:v>
                  </c:pt>
                  <c:pt idx="8620">
                    <c:v>244172</c:v>
                  </c:pt>
                  <c:pt idx="8621">
                    <c:v>244186</c:v>
                  </c:pt>
                  <c:pt idx="8622">
                    <c:v>244187</c:v>
                  </c:pt>
                  <c:pt idx="8623">
                    <c:v>244190</c:v>
                  </c:pt>
                  <c:pt idx="8624">
                    <c:v>244201</c:v>
                  </c:pt>
                  <c:pt idx="8625">
                    <c:v>244202</c:v>
                  </c:pt>
                  <c:pt idx="8626">
                    <c:v>244205</c:v>
                  </c:pt>
                  <c:pt idx="8627">
                    <c:v>244225</c:v>
                  </c:pt>
                  <c:pt idx="8628">
                    <c:v>244227</c:v>
                  </c:pt>
                  <c:pt idx="8629">
                    <c:v>244236</c:v>
                  </c:pt>
                  <c:pt idx="8630">
                    <c:v>244246</c:v>
                  </c:pt>
                  <c:pt idx="8631">
                    <c:v>244248</c:v>
                  </c:pt>
                  <c:pt idx="8632">
                    <c:v>244251</c:v>
                  </c:pt>
                  <c:pt idx="8633">
                    <c:v>244262</c:v>
                  </c:pt>
                  <c:pt idx="8634">
                    <c:v>244269</c:v>
                  </c:pt>
                  <c:pt idx="8635">
                    <c:v>244276</c:v>
                  </c:pt>
                  <c:pt idx="8636">
                    <c:v>244281</c:v>
                  </c:pt>
                  <c:pt idx="8637">
                    <c:v>244291</c:v>
                  </c:pt>
                  <c:pt idx="8638">
                    <c:v>244298</c:v>
                  </c:pt>
                  <c:pt idx="8639">
                    <c:v>244312</c:v>
                  </c:pt>
                  <c:pt idx="8640">
                    <c:v>244338</c:v>
                  </c:pt>
                  <c:pt idx="8641">
                    <c:v>244357</c:v>
                  </c:pt>
                  <c:pt idx="8642">
                    <c:v>244369</c:v>
                  </c:pt>
                  <c:pt idx="8643">
                    <c:v>244380</c:v>
                  </c:pt>
                  <c:pt idx="8644">
                    <c:v>244388</c:v>
                  </c:pt>
                  <c:pt idx="8645">
                    <c:v>244391</c:v>
                  </c:pt>
                  <c:pt idx="8646">
                    <c:v>244406</c:v>
                  </c:pt>
                  <c:pt idx="8647">
                    <c:v>244407</c:v>
                  </c:pt>
                  <c:pt idx="8648">
                    <c:v>244414</c:v>
                  </c:pt>
                  <c:pt idx="8649">
                    <c:v>244415</c:v>
                  </c:pt>
                  <c:pt idx="8650">
                    <c:v>244417</c:v>
                  </c:pt>
                  <c:pt idx="8651">
                    <c:v>244424</c:v>
                  </c:pt>
                  <c:pt idx="8652">
                    <c:v>244446</c:v>
                  </c:pt>
                  <c:pt idx="8653">
                    <c:v>244460</c:v>
                  </c:pt>
                  <c:pt idx="8654">
                    <c:v>244462</c:v>
                  </c:pt>
                  <c:pt idx="8655">
                    <c:v>244466</c:v>
                  </c:pt>
                  <c:pt idx="8656">
                    <c:v>244474</c:v>
                  </c:pt>
                  <c:pt idx="8657">
                    <c:v>244477</c:v>
                  </c:pt>
                  <c:pt idx="8658">
                    <c:v>244481</c:v>
                  </c:pt>
                  <c:pt idx="8659">
                    <c:v>244483</c:v>
                  </c:pt>
                  <c:pt idx="8660">
                    <c:v>244484</c:v>
                  </c:pt>
                  <c:pt idx="8661">
                    <c:v>244485</c:v>
                  </c:pt>
                  <c:pt idx="8662">
                    <c:v>244517</c:v>
                  </c:pt>
                  <c:pt idx="8663">
                    <c:v>244533</c:v>
                  </c:pt>
                  <c:pt idx="8664">
                    <c:v>244544</c:v>
                  </c:pt>
                  <c:pt idx="8665">
                    <c:v>244550</c:v>
                  </c:pt>
                  <c:pt idx="8666">
                    <c:v>244554</c:v>
                  </c:pt>
                  <c:pt idx="8667">
                    <c:v>244571</c:v>
                  </c:pt>
                  <c:pt idx="8668">
                    <c:v>244589</c:v>
                  </c:pt>
                  <c:pt idx="8669">
                    <c:v>244600</c:v>
                  </c:pt>
                  <c:pt idx="8670">
                    <c:v>244603</c:v>
                  </c:pt>
                  <c:pt idx="8671">
                    <c:v>244610</c:v>
                  </c:pt>
                  <c:pt idx="8672">
                    <c:v>244612</c:v>
                  </c:pt>
                  <c:pt idx="8673">
                    <c:v>244617</c:v>
                  </c:pt>
                  <c:pt idx="8674">
                    <c:v>244625</c:v>
                  </c:pt>
                  <c:pt idx="8675">
                    <c:v>244628</c:v>
                  </c:pt>
                  <c:pt idx="8676">
                    <c:v>244633</c:v>
                  </c:pt>
                  <c:pt idx="8677">
                    <c:v>244640</c:v>
                  </c:pt>
                  <c:pt idx="8678">
                    <c:v>244652</c:v>
                  </c:pt>
                  <c:pt idx="8679">
                    <c:v>244655</c:v>
                  </c:pt>
                  <c:pt idx="8680">
                    <c:v>244662</c:v>
                  </c:pt>
                  <c:pt idx="8681">
                    <c:v>244673</c:v>
                  </c:pt>
                  <c:pt idx="8682">
                    <c:v>244682</c:v>
                  </c:pt>
                  <c:pt idx="8683">
                    <c:v>244686</c:v>
                  </c:pt>
                  <c:pt idx="8684">
                    <c:v>244692</c:v>
                  </c:pt>
                  <c:pt idx="8685">
                    <c:v>244703</c:v>
                  </c:pt>
                  <c:pt idx="8686">
                    <c:v>244714</c:v>
                  </c:pt>
                  <c:pt idx="8687">
                    <c:v>244729</c:v>
                  </c:pt>
                  <c:pt idx="8688">
                    <c:v>244734</c:v>
                  </c:pt>
                  <c:pt idx="8689">
                    <c:v>244739</c:v>
                  </c:pt>
                  <c:pt idx="8690">
                    <c:v>244740</c:v>
                  </c:pt>
                  <c:pt idx="8691">
                    <c:v>244741</c:v>
                  </c:pt>
                  <c:pt idx="8692">
                    <c:v>244751</c:v>
                  </c:pt>
                  <c:pt idx="8693">
                    <c:v>244754</c:v>
                  </c:pt>
                  <c:pt idx="8694">
                    <c:v>244764</c:v>
                  </c:pt>
                  <c:pt idx="8695">
                    <c:v>244767</c:v>
                  </c:pt>
                  <c:pt idx="8696">
                    <c:v>244770</c:v>
                  </c:pt>
                  <c:pt idx="8697">
                    <c:v>244773</c:v>
                  </c:pt>
                  <c:pt idx="8698">
                    <c:v>244774</c:v>
                  </c:pt>
                  <c:pt idx="8699">
                    <c:v>244776</c:v>
                  </c:pt>
                  <c:pt idx="8700">
                    <c:v>244777</c:v>
                  </c:pt>
                  <c:pt idx="8701">
                    <c:v>244779</c:v>
                  </c:pt>
                  <c:pt idx="8702">
                    <c:v>244780</c:v>
                  </c:pt>
                  <c:pt idx="8703">
                    <c:v>244785</c:v>
                  </c:pt>
                  <c:pt idx="8704">
                    <c:v>244787</c:v>
                  </c:pt>
                  <c:pt idx="8705">
                    <c:v>244798</c:v>
                  </c:pt>
                  <c:pt idx="8706">
                    <c:v>244800</c:v>
                  </c:pt>
                  <c:pt idx="8707">
                    <c:v>244810</c:v>
                  </c:pt>
                  <c:pt idx="8708">
                    <c:v>244822</c:v>
                  </c:pt>
                  <c:pt idx="8709">
                    <c:v>244829</c:v>
                  </c:pt>
                  <c:pt idx="8710">
                    <c:v>244839</c:v>
                  </c:pt>
                  <c:pt idx="8711">
                    <c:v>244840</c:v>
                  </c:pt>
                  <c:pt idx="8712">
                    <c:v>244855</c:v>
                  </c:pt>
                  <c:pt idx="8713">
                    <c:v>244869</c:v>
                  </c:pt>
                  <c:pt idx="8714">
                    <c:v>244875</c:v>
                  </c:pt>
                  <c:pt idx="8715">
                    <c:v>244881</c:v>
                  </c:pt>
                  <c:pt idx="8716">
                    <c:v>244914</c:v>
                  </c:pt>
                  <c:pt idx="8717">
                    <c:v>244931</c:v>
                  </c:pt>
                  <c:pt idx="8718">
                    <c:v>244933</c:v>
                  </c:pt>
                  <c:pt idx="8719">
                    <c:v>244940</c:v>
                  </c:pt>
                  <c:pt idx="8720">
                    <c:v>244941</c:v>
                  </c:pt>
                  <c:pt idx="8721">
                    <c:v>244948</c:v>
                  </c:pt>
                  <c:pt idx="8722">
                    <c:v>244958</c:v>
                  </c:pt>
                  <c:pt idx="8723">
                    <c:v>244959</c:v>
                  </c:pt>
                  <c:pt idx="8724">
                    <c:v>244969</c:v>
                  </c:pt>
                  <c:pt idx="8725">
                    <c:v>244973</c:v>
                  </c:pt>
                  <c:pt idx="8726">
                    <c:v>244981</c:v>
                  </c:pt>
                  <c:pt idx="8727">
                    <c:v>244983</c:v>
                  </c:pt>
                  <c:pt idx="8728">
                    <c:v>244998</c:v>
                  </c:pt>
                  <c:pt idx="8729">
                    <c:v>245000</c:v>
                  </c:pt>
                  <c:pt idx="8730">
                    <c:v>245017</c:v>
                  </c:pt>
                  <c:pt idx="8731">
                    <c:v>245037</c:v>
                  </c:pt>
                  <c:pt idx="8732">
                    <c:v>245038</c:v>
                  </c:pt>
                  <c:pt idx="8733">
                    <c:v>245042</c:v>
                  </c:pt>
                  <c:pt idx="8734">
                    <c:v>245046</c:v>
                  </c:pt>
                  <c:pt idx="8735">
                    <c:v>245049</c:v>
                  </c:pt>
                  <c:pt idx="8736">
                    <c:v>245050</c:v>
                  </c:pt>
                  <c:pt idx="8737">
                    <c:v>245078</c:v>
                  </c:pt>
                  <c:pt idx="8738">
                    <c:v>245090</c:v>
                  </c:pt>
                  <c:pt idx="8739">
                    <c:v>245105</c:v>
                  </c:pt>
                  <c:pt idx="8740">
                    <c:v>245147</c:v>
                  </c:pt>
                  <c:pt idx="8741">
                    <c:v>245148</c:v>
                  </c:pt>
                  <c:pt idx="8742">
                    <c:v>245157</c:v>
                  </c:pt>
                  <c:pt idx="8743">
                    <c:v>245207</c:v>
                  </c:pt>
                  <c:pt idx="8744">
                    <c:v>245217</c:v>
                  </c:pt>
                  <c:pt idx="8745">
                    <c:v>245219</c:v>
                  </c:pt>
                  <c:pt idx="8746">
                    <c:v>245220</c:v>
                  </c:pt>
                  <c:pt idx="8747">
                    <c:v>245236</c:v>
                  </c:pt>
                  <c:pt idx="8748">
                    <c:v>245256</c:v>
                  </c:pt>
                  <c:pt idx="8749">
                    <c:v>245264</c:v>
                  </c:pt>
                  <c:pt idx="8750">
                    <c:v>245266</c:v>
                  </c:pt>
                  <c:pt idx="8751">
                    <c:v>245281</c:v>
                  </c:pt>
                  <c:pt idx="8752">
                    <c:v>245294</c:v>
                  </c:pt>
                  <c:pt idx="8753">
                    <c:v>245298</c:v>
                  </c:pt>
                  <c:pt idx="8754">
                    <c:v>245301</c:v>
                  </c:pt>
                  <c:pt idx="8755">
                    <c:v>245328</c:v>
                  </c:pt>
                  <c:pt idx="8756">
                    <c:v>245329</c:v>
                  </c:pt>
                  <c:pt idx="8757">
                    <c:v>245330</c:v>
                  </c:pt>
                  <c:pt idx="8758">
                    <c:v>245337</c:v>
                  </c:pt>
                  <c:pt idx="8759">
                    <c:v>245345</c:v>
                  </c:pt>
                  <c:pt idx="8760">
                    <c:v>245356</c:v>
                  </c:pt>
                  <c:pt idx="8761">
                    <c:v>245358</c:v>
                  </c:pt>
                  <c:pt idx="8762">
                    <c:v>245361</c:v>
                  </c:pt>
                  <c:pt idx="8763">
                    <c:v>245364</c:v>
                  </c:pt>
                  <c:pt idx="8764">
                    <c:v>245373</c:v>
                  </c:pt>
                  <c:pt idx="8765">
                    <c:v>245389</c:v>
                  </c:pt>
                  <c:pt idx="8766">
                    <c:v>245403</c:v>
                  </c:pt>
                  <c:pt idx="8767">
                    <c:v>245408</c:v>
                  </c:pt>
                  <c:pt idx="8768">
                    <c:v>245409</c:v>
                  </c:pt>
                  <c:pt idx="8769">
                    <c:v>245413</c:v>
                  </c:pt>
                  <c:pt idx="8770">
                    <c:v>245414</c:v>
                  </c:pt>
                  <c:pt idx="8771">
                    <c:v>245416</c:v>
                  </c:pt>
                  <c:pt idx="8772">
                    <c:v>245419</c:v>
                  </c:pt>
                  <c:pt idx="8773">
                    <c:v>245431</c:v>
                  </c:pt>
                  <c:pt idx="8774">
                    <c:v>245433</c:v>
                  </c:pt>
                  <c:pt idx="8775">
                    <c:v>245435</c:v>
                  </c:pt>
                  <c:pt idx="8776">
                    <c:v>245452</c:v>
                  </c:pt>
                  <c:pt idx="8777">
                    <c:v>245467</c:v>
                  </c:pt>
                  <c:pt idx="8778">
                    <c:v>245477</c:v>
                  </c:pt>
                  <c:pt idx="8779">
                    <c:v>245482</c:v>
                  </c:pt>
                  <c:pt idx="8780">
                    <c:v>245494</c:v>
                  </c:pt>
                  <c:pt idx="8781">
                    <c:v>245499</c:v>
                  </c:pt>
                  <c:pt idx="8782">
                    <c:v>245508</c:v>
                  </c:pt>
                  <c:pt idx="8783">
                    <c:v>245519</c:v>
                  </c:pt>
                  <c:pt idx="8784">
                    <c:v>245520</c:v>
                  </c:pt>
                  <c:pt idx="8785">
                    <c:v>245524</c:v>
                  </c:pt>
                  <c:pt idx="8786">
                    <c:v>245525</c:v>
                  </c:pt>
                  <c:pt idx="8787">
                    <c:v>245533</c:v>
                  </c:pt>
                  <c:pt idx="8788">
                    <c:v>245534</c:v>
                  </c:pt>
                  <c:pt idx="8789">
                    <c:v>245540</c:v>
                  </c:pt>
                  <c:pt idx="8790">
                    <c:v>245559</c:v>
                  </c:pt>
                  <c:pt idx="8791">
                    <c:v>245563</c:v>
                  </c:pt>
                  <c:pt idx="8792">
                    <c:v>245564</c:v>
                  </c:pt>
                  <c:pt idx="8793">
                    <c:v>245580</c:v>
                  </c:pt>
                  <c:pt idx="8794">
                    <c:v>245591</c:v>
                  </c:pt>
                  <c:pt idx="8795">
                    <c:v>245618</c:v>
                  </c:pt>
                  <c:pt idx="8796">
                    <c:v>245628</c:v>
                  </c:pt>
                  <c:pt idx="8797">
                    <c:v>245629</c:v>
                  </c:pt>
                  <c:pt idx="8798">
                    <c:v>245633</c:v>
                  </c:pt>
                  <c:pt idx="8799">
                    <c:v>245638</c:v>
                  </c:pt>
                  <c:pt idx="8800">
                    <c:v>245646</c:v>
                  </c:pt>
                  <c:pt idx="8801">
                    <c:v>245648</c:v>
                  </c:pt>
                  <c:pt idx="8802">
                    <c:v>245655</c:v>
                  </c:pt>
                  <c:pt idx="8803">
                    <c:v>245656</c:v>
                  </c:pt>
                  <c:pt idx="8804">
                    <c:v>245668</c:v>
                  </c:pt>
                  <c:pt idx="8805">
                    <c:v>245675</c:v>
                  </c:pt>
                  <c:pt idx="8806">
                    <c:v>245683</c:v>
                  </c:pt>
                  <c:pt idx="8807">
                    <c:v>245720</c:v>
                  </c:pt>
                  <c:pt idx="8808">
                    <c:v>245724</c:v>
                  </c:pt>
                  <c:pt idx="8809">
                    <c:v>245736</c:v>
                  </c:pt>
                  <c:pt idx="8810">
                    <c:v>245740</c:v>
                  </c:pt>
                  <c:pt idx="8811">
                    <c:v>245742</c:v>
                  </c:pt>
                  <c:pt idx="8812">
                    <c:v>245744</c:v>
                  </c:pt>
                  <c:pt idx="8813">
                    <c:v>245784</c:v>
                  </c:pt>
                  <c:pt idx="8814">
                    <c:v>245793</c:v>
                  </c:pt>
                  <c:pt idx="8815">
                    <c:v>245805</c:v>
                  </c:pt>
                  <c:pt idx="8816">
                    <c:v>245809</c:v>
                  </c:pt>
                  <c:pt idx="8817">
                    <c:v>245819</c:v>
                  </c:pt>
                  <c:pt idx="8818">
                    <c:v>245835</c:v>
                  </c:pt>
                  <c:pt idx="8819">
                    <c:v>245845</c:v>
                  </c:pt>
                  <c:pt idx="8820">
                    <c:v>245846</c:v>
                  </c:pt>
                  <c:pt idx="8821">
                    <c:v>245851</c:v>
                  </c:pt>
                  <c:pt idx="8822">
                    <c:v>245864</c:v>
                  </c:pt>
                  <c:pt idx="8823">
                    <c:v>245871</c:v>
                  </c:pt>
                  <c:pt idx="8824">
                    <c:v>245876</c:v>
                  </c:pt>
                  <c:pt idx="8825">
                    <c:v>245904</c:v>
                  </c:pt>
                  <c:pt idx="8826">
                    <c:v>245908</c:v>
                  </c:pt>
                  <c:pt idx="8827">
                    <c:v>245911</c:v>
                  </c:pt>
                  <c:pt idx="8828">
                    <c:v>245916</c:v>
                  </c:pt>
                  <c:pt idx="8829">
                    <c:v>245917</c:v>
                  </c:pt>
                  <c:pt idx="8830">
                    <c:v>245919</c:v>
                  </c:pt>
                  <c:pt idx="8831">
                    <c:v>245924</c:v>
                  </c:pt>
                  <c:pt idx="8832">
                    <c:v>245925</c:v>
                  </c:pt>
                  <c:pt idx="8833">
                    <c:v>245927</c:v>
                  </c:pt>
                  <c:pt idx="8834">
                    <c:v>245939</c:v>
                  </c:pt>
                  <c:pt idx="8835">
                    <c:v>245940</c:v>
                  </c:pt>
                  <c:pt idx="8836">
                    <c:v>245943</c:v>
                  </c:pt>
                  <c:pt idx="8837">
                    <c:v>245948</c:v>
                  </c:pt>
                  <c:pt idx="8838">
                    <c:v>245954</c:v>
                  </c:pt>
                  <c:pt idx="8839">
                    <c:v>245956</c:v>
                  </c:pt>
                  <c:pt idx="8840">
                    <c:v>245962</c:v>
                  </c:pt>
                  <c:pt idx="8841">
                    <c:v>245967</c:v>
                  </c:pt>
                  <c:pt idx="8842">
                    <c:v>245975</c:v>
                  </c:pt>
                  <c:pt idx="8843">
                    <c:v>246038</c:v>
                  </c:pt>
                  <c:pt idx="8844">
                    <c:v>246058</c:v>
                  </c:pt>
                  <c:pt idx="8845">
                    <c:v>246059</c:v>
                  </c:pt>
                  <c:pt idx="8846">
                    <c:v>246062</c:v>
                  </c:pt>
                  <c:pt idx="8847">
                    <c:v>246064</c:v>
                  </c:pt>
                  <c:pt idx="8848">
                    <c:v>246073</c:v>
                  </c:pt>
                  <c:pt idx="8849">
                    <c:v>246094</c:v>
                  </c:pt>
                  <c:pt idx="8850">
                    <c:v>246096</c:v>
                  </c:pt>
                  <c:pt idx="8851">
                    <c:v>246106</c:v>
                  </c:pt>
                  <c:pt idx="8852">
                    <c:v>246119</c:v>
                  </c:pt>
                  <c:pt idx="8853">
                    <c:v>246120</c:v>
                  </c:pt>
                  <c:pt idx="8854">
                    <c:v>246126</c:v>
                  </c:pt>
                  <c:pt idx="8855">
                    <c:v>246132</c:v>
                  </c:pt>
                  <c:pt idx="8856">
                    <c:v>246139</c:v>
                  </c:pt>
                  <c:pt idx="8857">
                    <c:v>246147</c:v>
                  </c:pt>
                  <c:pt idx="8858">
                    <c:v>246157</c:v>
                  </c:pt>
                  <c:pt idx="8859">
                    <c:v>246166</c:v>
                  </c:pt>
                  <c:pt idx="8860">
                    <c:v>246170</c:v>
                  </c:pt>
                  <c:pt idx="8861">
                    <c:v>246173</c:v>
                  </c:pt>
                  <c:pt idx="8862">
                    <c:v>246185</c:v>
                  </c:pt>
                  <c:pt idx="8863">
                    <c:v>246190</c:v>
                  </c:pt>
                  <c:pt idx="8864">
                    <c:v>246199</c:v>
                  </c:pt>
                  <c:pt idx="8865">
                    <c:v>246206</c:v>
                  </c:pt>
                  <c:pt idx="8866">
                    <c:v>246212</c:v>
                  </c:pt>
                  <c:pt idx="8867">
                    <c:v>246227</c:v>
                  </c:pt>
                  <c:pt idx="8868">
                    <c:v>246236</c:v>
                  </c:pt>
                  <c:pt idx="8869">
                    <c:v>246238</c:v>
                  </c:pt>
                  <c:pt idx="8870">
                    <c:v>246253</c:v>
                  </c:pt>
                  <c:pt idx="8871">
                    <c:v>246272</c:v>
                  </c:pt>
                  <c:pt idx="8872">
                    <c:v>246287</c:v>
                  </c:pt>
                  <c:pt idx="8873">
                    <c:v>246293</c:v>
                  </c:pt>
                  <c:pt idx="8874">
                    <c:v>246294</c:v>
                  </c:pt>
                  <c:pt idx="8875">
                    <c:v>246302</c:v>
                  </c:pt>
                  <c:pt idx="8876">
                    <c:v>246303</c:v>
                  </c:pt>
                  <c:pt idx="8877">
                    <c:v>246308</c:v>
                  </c:pt>
                  <c:pt idx="8878">
                    <c:v>246309</c:v>
                  </c:pt>
                  <c:pt idx="8879">
                    <c:v>246315</c:v>
                  </c:pt>
                  <c:pt idx="8880">
                    <c:v>246319</c:v>
                  </c:pt>
                  <c:pt idx="8881">
                    <c:v>246330</c:v>
                  </c:pt>
                  <c:pt idx="8882">
                    <c:v>246341</c:v>
                  </c:pt>
                  <c:pt idx="8883">
                    <c:v>246354</c:v>
                  </c:pt>
                  <c:pt idx="8884">
                    <c:v>246358</c:v>
                  </c:pt>
                  <c:pt idx="8885">
                    <c:v>246378</c:v>
                  </c:pt>
                  <c:pt idx="8886">
                    <c:v>246399</c:v>
                  </c:pt>
                  <c:pt idx="8887">
                    <c:v>246420</c:v>
                  </c:pt>
                  <c:pt idx="8888">
                    <c:v>246428</c:v>
                  </c:pt>
                  <c:pt idx="8889">
                    <c:v>246432</c:v>
                  </c:pt>
                  <c:pt idx="8890">
                    <c:v>246435</c:v>
                  </c:pt>
                  <c:pt idx="8891">
                    <c:v>246443</c:v>
                  </c:pt>
                  <c:pt idx="8892">
                    <c:v>246447</c:v>
                  </c:pt>
                  <c:pt idx="8893">
                    <c:v>246451</c:v>
                  </c:pt>
                  <c:pt idx="8894">
                    <c:v>246455</c:v>
                  </c:pt>
                  <c:pt idx="8895">
                    <c:v>246465</c:v>
                  </c:pt>
                  <c:pt idx="8896">
                    <c:v>246471</c:v>
                  </c:pt>
                  <c:pt idx="8897">
                    <c:v>246483</c:v>
                  </c:pt>
                  <c:pt idx="8898">
                    <c:v>246491</c:v>
                  </c:pt>
                  <c:pt idx="8899">
                    <c:v>246499</c:v>
                  </c:pt>
                  <c:pt idx="8900">
                    <c:v>246501</c:v>
                  </c:pt>
                  <c:pt idx="8901">
                    <c:v>246508</c:v>
                  </c:pt>
                  <c:pt idx="8902">
                    <c:v>246514</c:v>
                  </c:pt>
                  <c:pt idx="8903">
                    <c:v>246517</c:v>
                  </c:pt>
                  <c:pt idx="8904">
                    <c:v>246536</c:v>
                  </c:pt>
                  <c:pt idx="8905">
                    <c:v>246569</c:v>
                  </c:pt>
                  <c:pt idx="8906">
                    <c:v>246577</c:v>
                  </c:pt>
                  <c:pt idx="8907">
                    <c:v>246579</c:v>
                  </c:pt>
                  <c:pt idx="8908">
                    <c:v>246583</c:v>
                  </c:pt>
                  <c:pt idx="8909">
                    <c:v>246589</c:v>
                  </c:pt>
                  <c:pt idx="8910">
                    <c:v>246591</c:v>
                  </c:pt>
                  <c:pt idx="8911">
                    <c:v>246601</c:v>
                  </c:pt>
                  <c:pt idx="8912">
                    <c:v>246604</c:v>
                  </c:pt>
                  <c:pt idx="8913">
                    <c:v>246609</c:v>
                  </c:pt>
                  <c:pt idx="8914">
                    <c:v>246619</c:v>
                  </c:pt>
                  <c:pt idx="8915">
                    <c:v>246623</c:v>
                  </c:pt>
                  <c:pt idx="8916">
                    <c:v>246635</c:v>
                  </c:pt>
                  <c:pt idx="8917">
                    <c:v>246638</c:v>
                  </c:pt>
                  <c:pt idx="8918">
                    <c:v>246644</c:v>
                  </c:pt>
                  <c:pt idx="8919">
                    <c:v>246648</c:v>
                  </c:pt>
                  <c:pt idx="8920">
                    <c:v>246649</c:v>
                  </c:pt>
                  <c:pt idx="8921">
                    <c:v>246653</c:v>
                  </c:pt>
                  <c:pt idx="8922">
                    <c:v>246665</c:v>
                  </c:pt>
                  <c:pt idx="8923">
                    <c:v>246676</c:v>
                  </c:pt>
                  <c:pt idx="8924">
                    <c:v>246678</c:v>
                  </c:pt>
                  <c:pt idx="8925">
                    <c:v>246679</c:v>
                  </c:pt>
                  <c:pt idx="8926">
                    <c:v>246688</c:v>
                  </c:pt>
                  <c:pt idx="8927">
                    <c:v>246696</c:v>
                  </c:pt>
                  <c:pt idx="8928">
                    <c:v>246700</c:v>
                  </c:pt>
                  <c:pt idx="8929">
                    <c:v>246717</c:v>
                  </c:pt>
                  <c:pt idx="8930">
                    <c:v>246728</c:v>
                  </c:pt>
                  <c:pt idx="8931">
                    <c:v>246736</c:v>
                  </c:pt>
                  <c:pt idx="8932">
                    <c:v>246762</c:v>
                  </c:pt>
                  <c:pt idx="8933">
                    <c:v>246768</c:v>
                  </c:pt>
                  <c:pt idx="8934">
                    <c:v>246772</c:v>
                  </c:pt>
                  <c:pt idx="8935">
                    <c:v>246779</c:v>
                  </c:pt>
                  <c:pt idx="8936">
                    <c:v>246785</c:v>
                  </c:pt>
                  <c:pt idx="8937">
                    <c:v>246786</c:v>
                  </c:pt>
                  <c:pt idx="8938">
                    <c:v>246791</c:v>
                  </c:pt>
                  <c:pt idx="8939">
                    <c:v>246804</c:v>
                  </c:pt>
                  <c:pt idx="8940">
                    <c:v>246817</c:v>
                  </c:pt>
                  <c:pt idx="8941">
                    <c:v>246828</c:v>
                  </c:pt>
                  <c:pt idx="8942">
                    <c:v>246831</c:v>
                  </c:pt>
                  <c:pt idx="8943">
                    <c:v>246833</c:v>
                  </c:pt>
                  <c:pt idx="8944">
                    <c:v>246851</c:v>
                  </c:pt>
                  <c:pt idx="8945">
                    <c:v>246858</c:v>
                  </c:pt>
                  <c:pt idx="8946">
                    <c:v>246866</c:v>
                  </c:pt>
                  <c:pt idx="8947">
                    <c:v>246875</c:v>
                  </c:pt>
                  <c:pt idx="8948">
                    <c:v>246900</c:v>
                  </c:pt>
                  <c:pt idx="8949">
                    <c:v>246901</c:v>
                  </c:pt>
                  <c:pt idx="8950">
                    <c:v>246907</c:v>
                  </c:pt>
                  <c:pt idx="8951">
                    <c:v>246924</c:v>
                  </c:pt>
                  <c:pt idx="8952">
                    <c:v>246925</c:v>
                  </c:pt>
                  <c:pt idx="8953">
                    <c:v>246926</c:v>
                  </c:pt>
                  <c:pt idx="8954">
                    <c:v>246927</c:v>
                  </c:pt>
                  <c:pt idx="8955">
                    <c:v>246942</c:v>
                  </c:pt>
                  <c:pt idx="8956">
                    <c:v>246949</c:v>
                  </c:pt>
                  <c:pt idx="8957">
                    <c:v>246955</c:v>
                  </c:pt>
                  <c:pt idx="8958">
                    <c:v>246987</c:v>
                  </c:pt>
                  <c:pt idx="8959">
                    <c:v>246994</c:v>
                  </c:pt>
                  <c:pt idx="8960">
                    <c:v>246999</c:v>
                  </c:pt>
                  <c:pt idx="8961">
                    <c:v>247010</c:v>
                  </c:pt>
                  <c:pt idx="8962">
                    <c:v>247017</c:v>
                  </c:pt>
                  <c:pt idx="8963">
                    <c:v>247024</c:v>
                  </c:pt>
                  <c:pt idx="8964">
                    <c:v>247043</c:v>
                  </c:pt>
                  <c:pt idx="8965">
                    <c:v>247057</c:v>
                  </c:pt>
                  <c:pt idx="8966">
                    <c:v>247061</c:v>
                  </c:pt>
                  <c:pt idx="8967">
                    <c:v>247076</c:v>
                  </c:pt>
                  <c:pt idx="8968">
                    <c:v>247077</c:v>
                  </c:pt>
                  <c:pt idx="8969">
                    <c:v>247088</c:v>
                  </c:pt>
                  <c:pt idx="8970">
                    <c:v>247095</c:v>
                  </c:pt>
                  <c:pt idx="8971">
                    <c:v>247099</c:v>
                  </c:pt>
                  <c:pt idx="8972">
                    <c:v>247109</c:v>
                  </c:pt>
                  <c:pt idx="8973">
                    <c:v>247115</c:v>
                  </c:pt>
                  <c:pt idx="8974">
                    <c:v>247118</c:v>
                  </c:pt>
                  <c:pt idx="8975">
                    <c:v>247120</c:v>
                  </c:pt>
                  <c:pt idx="8976">
                    <c:v>247126</c:v>
                  </c:pt>
                  <c:pt idx="8977">
                    <c:v>247144</c:v>
                  </c:pt>
                  <c:pt idx="8978">
                    <c:v>247153</c:v>
                  </c:pt>
                  <c:pt idx="8979">
                    <c:v>247154</c:v>
                  </c:pt>
                  <c:pt idx="8980">
                    <c:v>247174</c:v>
                  </c:pt>
                  <c:pt idx="8981">
                    <c:v>247177</c:v>
                  </c:pt>
                  <c:pt idx="8982">
                    <c:v>247192</c:v>
                  </c:pt>
                  <c:pt idx="8983">
                    <c:v>247195</c:v>
                  </c:pt>
                  <c:pt idx="8984">
                    <c:v>247203</c:v>
                  </c:pt>
                  <c:pt idx="8985">
                    <c:v>247210</c:v>
                  </c:pt>
                  <c:pt idx="8986">
                    <c:v>247215</c:v>
                  </c:pt>
                  <c:pt idx="8987">
                    <c:v>247227</c:v>
                  </c:pt>
                  <c:pt idx="8988">
                    <c:v>247229</c:v>
                  </c:pt>
                  <c:pt idx="8989">
                    <c:v>247242</c:v>
                  </c:pt>
                  <c:pt idx="8990">
                    <c:v>247299</c:v>
                  </c:pt>
                  <c:pt idx="8991">
                    <c:v>247307</c:v>
                  </c:pt>
                  <c:pt idx="8992">
                    <c:v>247319</c:v>
                  </c:pt>
                  <c:pt idx="8993">
                    <c:v>247328</c:v>
                  </c:pt>
                  <c:pt idx="8994">
                    <c:v>247336</c:v>
                  </c:pt>
                  <c:pt idx="8995">
                    <c:v>247342</c:v>
                  </c:pt>
                  <c:pt idx="8996">
                    <c:v>247360</c:v>
                  </c:pt>
                  <c:pt idx="8997">
                    <c:v>247388</c:v>
                  </c:pt>
                  <c:pt idx="8998">
                    <c:v>247389</c:v>
                  </c:pt>
                  <c:pt idx="8999">
                    <c:v>247393</c:v>
                  </c:pt>
                  <c:pt idx="9000">
                    <c:v>247401</c:v>
                  </c:pt>
                  <c:pt idx="9001">
                    <c:v>247403</c:v>
                  </c:pt>
                  <c:pt idx="9002">
                    <c:v>247404</c:v>
                  </c:pt>
                  <c:pt idx="9003">
                    <c:v>247405</c:v>
                  </c:pt>
                  <c:pt idx="9004">
                    <c:v>247412</c:v>
                  </c:pt>
                  <c:pt idx="9005">
                    <c:v>247419</c:v>
                  </c:pt>
                  <c:pt idx="9006">
                    <c:v>247421</c:v>
                  </c:pt>
                  <c:pt idx="9007">
                    <c:v>247424</c:v>
                  </c:pt>
                  <c:pt idx="9008">
                    <c:v>247425</c:v>
                  </c:pt>
                  <c:pt idx="9009">
                    <c:v>247428</c:v>
                  </c:pt>
                  <c:pt idx="9010">
                    <c:v>247430</c:v>
                  </c:pt>
                  <c:pt idx="9011">
                    <c:v>247431</c:v>
                  </c:pt>
                  <c:pt idx="9012">
                    <c:v>247432</c:v>
                  </c:pt>
                  <c:pt idx="9013">
                    <c:v>247447</c:v>
                  </c:pt>
                  <c:pt idx="9014">
                    <c:v>247451</c:v>
                  </c:pt>
                  <c:pt idx="9015">
                    <c:v>247457</c:v>
                  </c:pt>
                  <c:pt idx="9016">
                    <c:v>247468</c:v>
                  </c:pt>
                  <c:pt idx="9017">
                    <c:v>247471</c:v>
                  </c:pt>
                  <c:pt idx="9018">
                    <c:v>247486</c:v>
                  </c:pt>
                  <c:pt idx="9019">
                    <c:v>247498</c:v>
                  </c:pt>
                  <c:pt idx="9020">
                    <c:v>247500</c:v>
                  </c:pt>
                  <c:pt idx="9021">
                    <c:v>247506</c:v>
                  </c:pt>
                  <c:pt idx="9022">
                    <c:v>247534</c:v>
                  </c:pt>
                  <c:pt idx="9023">
                    <c:v>247543</c:v>
                  </c:pt>
                  <c:pt idx="9024">
                    <c:v>247549</c:v>
                  </c:pt>
                  <c:pt idx="9025">
                    <c:v>247565</c:v>
                  </c:pt>
                  <c:pt idx="9026">
                    <c:v>247566</c:v>
                  </c:pt>
                  <c:pt idx="9027">
                    <c:v>247582</c:v>
                  </c:pt>
                  <c:pt idx="9028">
                    <c:v>247583</c:v>
                  </c:pt>
                  <c:pt idx="9029">
                    <c:v>247587</c:v>
                  </c:pt>
                  <c:pt idx="9030">
                    <c:v>247595</c:v>
                  </c:pt>
                  <c:pt idx="9031">
                    <c:v>247604</c:v>
                  </c:pt>
                  <c:pt idx="9032">
                    <c:v>247615</c:v>
                  </c:pt>
                  <c:pt idx="9033">
                    <c:v>247618</c:v>
                  </c:pt>
                  <c:pt idx="9034">
                    <c:v>247625</c:v>
                  </c:pt>
                  <c:pt idx="9035">
                    <c:v>247653</c:v>
                  </c:pt>
                  <c:pt idx="9036">
                    <c:v>247682</c:v>
                  </c:pt>
                  <c:pt idx="9037">
                    <c:v>247687</c:v>
                  </c:pt>
                  <c:pt idx="9038">
                    <c:v>247694</c:v>
                  </c:pt>
                  <c:pt idx="9039">
                    <c:v>247697</c:v>
                  </c:pt>
                  <c:pt idx="9040">
                    <c:v>247716</c:v>
                  </c:pt>
                  <c:pt idx="9041">
                    <c:v>247725</c:v>
                  </c:pt>
                  <c:pt idx="9042">
                    <c:v>247727</c:v>
                  </c:pt>
                  <c:pt idx="9043">
                    <c:v>247729</c:v>
                  </c:pt>
                  <c:pt idx="9044">
                    <c:v>247733</c:v>
                  </c:pt>
                  <c:pt idx="9045">
                    <c:v>247735</c:v>
                  </c:pt>
                  <c:pt idx="9046">
                    <c:v>247743</c:v>
                  </c:pt>
                  <c:pt idx="9047">
                    <c:v>247744</c:v>
                  </c:pt>
                  <c:pt idx="9048">
                    <c:v>247752</c:v>
                  </c:pt>
                  <c:pt idx="9049">
                    <c:v>247757</c:v>
                  </c:pt>
                  <c:pt idx="9050">
                    <c:v>247759</c:v>
                  </c:pt>
                  <c:pt idx="9051">
                    <c:v>247761</c:v>
                  </c:pt>
                  <c:pt idx="9052">
                    <c:v>247764</c:v>
                  </c:pt>
                  <c:pt idx="9053">
                    <c:v>247773</c:v>
                  </c:pt>
                  <c:pt idx="9054">
                    <c:v>247776</c:v>
                  </c:pt>
                  <c:pt idx="9055">
                    <c:v>247777</c:v>
                  </c:pt>
                  <c:pt idx="9056">
                    <c:v>247793</c:v>
                  </c:pt>
                  <c:pt idx="9057">
                    <c:v>247804</c:v>
                  </c:pt>
                  <c:pt idx="9058">
                    <c:v>247811</c:v>
                  </c:pt>
                  <c:pt idx="9059">
                    <c:v>247820</c:v>
                  </c:pt>
                  <c:pt idx="9060">
                    <c:v>247824</c:v>
                  </c:pt>
                  <c:pt idx="9061">
                    <c:v>247825</c:v>
                  </c:pt>
                  <c:pt idx="9062">
                    <c:v>247849</c:v>
                  </c:pt>
                  <c:pt idx="9063">
                    <c:v>247851</c:v>
                  </c:pt>
                  <c:pt idx="9064">
                    <c:v>247855</c:v>
                  </c:pt>
                  <c:pt idx="9065">
                    <c:v>247865</c:v>
                  </c:pt>
                  <c:pt idx="9066">
                    <c:v>247875</c:v>
                  </c:pt>
                  <c:pt idx="9067">
                    <c:v>247882</c:v>
                  </c:pt>
                  <c:pt idx="9068">
                    <c:v>247886</c:v>
                  </c:pt>
                  <c:pt idx="9069">
                    <c:v>247896</c:v>
                  </c:pt>
                  <c:pt idx="9070">
                    <c:v>247906</c:v>
                  </c:pt>
                  <c:pt idx="9071">
                    <c:v>247907</c:v>
                  </c:pt>
                  <c:pt idx="9072">
                    <c:v>247908</c:v>
                  </c:pt>
                  <c:pt idx="9073">
                    <c:v>247912</c:v>
                  </c:pt>
                  <c:pt idx="9074">
                    <c:v>247915</c:v>
                  </c:pt>
                  <c:pt idx="9075">
                    <c:v>247921</c:v>
                  </c:pt>
                  <c:pt idx="9076">
                    <c:v>247928</c:v>
                  </c:pt>
                  <c:pt idx="9077">
                    <c:v>247929</c:v>
                  </c:pt>
                  <c:pt idx="9078">
                    <c:v>247937</c:v>
                  </c:pt>
                  <c:pt idx="9079">
                    <c:v>247938</c:v>
                  </c:pt>
                  <c:pt idx="9080">
                    <c:v>247975</c:v>
                  </c:pt>
                  <c:pt idx="9081">
                    <c:v>247994</c:v>
                  </c:pt>
                  <c:pt idx="9082">
                    <c:v>247998</c:v>
                  </c:pt>
                  <c:pt idx="9083">
                    <c:v>248001</c:v>
                  </c:pt>
                  <c:pt idx="9084">
                    <c:v>248006</c:v>
                  </c:pt>
                  <c:pt idx="9085">
                    <c:v>248019</c:v>
                  </c:pt>
                  <c:pt idx="9086">
                    <c:v>248025</c:v>
                  </c:pt>
                  <c:pt idx="9087">
                    <c:v>248028</c:v>
                  </c:pt>
                  <c:pt idx="9088">
                    <c:v>248030</c:v>
                  </c:pt>
                  <c:pt idx="9089">
                    <c:v>248034</c:v>
                  </c:pt>
                  <c:pt idx="9090">
                    <c:v>248045</c:v>
                  </c:pt>
                  <c:pt idx="9091">
                    <c:v>248047</c:v>
                  </c:pt>
                  <c:pt idx="9092">
                    <c:v>248048</c:v>
                  </c:pt>
                  <c:pt idx="9093">
                    <c:v>248064</c:v>
                  </c:pt>
                  <c:pt idx="9094">
                    <c:v>248073</c:v>
                  </c:pt>
                  <c:pt idx="9095">
                    <c:v>248079</c:v>
                  </c:pt>
                  <c:pt idx="9096">
                    <c:v>248102</c:v>
                  </c:pt>
                  <c:pt idx="9097">
                    <c:v>248125</c:v>
                  </c:pt>
                  <c:pt idx="9098">
                    <c:v>248129</c:v>
                  </c:pt>
                  <c:pt idx="9099">
                    <c:v>248133</c:v>
                  </c:pt>
                  <c:pt idx="9100">
                    <c:v>248134</c:v>
                  </c:pt>
                  <c:pt idx="9101">
                    <c:v>248136</c:v>
                  </c:pt>
                  <c:pt idx="9102">
                    <c:v>248137</c:v>
                  </c:pt>
                  <c:pt idx="9103">
                    <c:v>248144</c:v>
                  </c:pt>
                  <c:pt idx="9104">
                    <c:v>248151</c:v>
                  </c:pt>
                  <c:pt idx="9105">
                    <c:v>248153</c:v>
                  </c:pt>
                  <c:pt idx="9106">
                    <c:v>248173</c:v>
                  </c:pt>
                  <c:pt idx="9107">
                    <c:v>248178</c:v>
                  </c:pt>
                  <c:pt idx="9108">
                    <c:v>248188</c:v>
                  </c:pt>
                  <c:pt idx="9109">
                    <c:v>248195</c:v>
                  </c:pt>
                  <c:pt idx="9110">
                    <c:v>248202</c:v>
                  </c:pt>
                  <c:pt idx="9111">
                    <c:v>248207</c:v>
                  </c:pt>
                  <c:pt idx="9112">
                    <c:v>248226</c:v>
                  </c:pt>
                  <c:pt idx="9113">
                    <c:v>248241</c:v>
                  </c:pt>
                  <c:pt idx="9114">
                    <c:v>248249</c:v>
                  </c:pt>
                  <c:pt idx="9115">
                    <c:v>248265</c:v>
                  </c:pt>
                  <c:pt idx="9116">
                    <c:v>248280</c:v>
                  </c:pt>
                  <c:pt idx="9117">
                    <c:v>248283</c:v>
                  </c:pt>
                  <c:pt idx="9118">
                    <c:v>248285</c:v>
                  </c:pt>
                  <c:pt idx="9119">
                    <c:v>248301</c:v>
                  </c:pt>
                  <c:pt idx="9120">
                    <c:v>248332</c:v>
                  </c:pt>
                  <c:pt idx="9121">
                    <c:v>248338</c:v>
                  </c:pt>
                  <c:pt idx="9122">
                    <c:v>248340</c:v>
                  </c:pt>
                  <c:pt idx="9123">
                    <c:v>248352</c:v>
                  </c:pt>
                  <c:pt idx="9124">
                    <c:v>248357</c:v>
                  </c:pt>
                  <c:pt idx="9125">
                    <c:v>248375</c:v>
                  </c:pt>
                  <c:pt idx="9126">
                    <c:v>248389</c:v>
                  </c:pt>
                  <c:pt idx="9127">
                    <c:v>248396</c:v>
                  </c:pt>
                  <c:pt idx="9128">
                    <c:v>248407</c:v>
                  </c:pt>
                  <c:pt idx="9129">
                    <c:v>248422</c:v>
                  </c:pt>
                  <c:pt idx="9130">
                    <c:v>248461</c:v>
                  </c:pt>
                  <c:pt idx="9131">
                    <c:v>248480</c:v>
                  </c:pt>
                  <c:pt idx="9132">
                    <c:v>248485</c:v>
                  </c:pt>
                  <c:pt idx="9133">
                    <c:v>248497</c:v>
                  </c:pt>
                  <c:pt idx="9134">
                    <c:v>248506</c:v>
                  </c:pt>
                  <c:pt idx="9135">
                    <c:v>248507</c:v>
                  </c:pt>
                  <c:pt idx="9136">
                    <c:v>248513</c:v>
                  </c:pt>
                  <c:pt idx="9137">
                    <c:v>248517</c:v>
                  </c:pt>
                  <c:pt idx="9138">
                    <c:v>248518</c:v>
                  </c:pt>
                  <c:pt idx="9139">
                    <c:v>248521</c:v>
                  </c:pt>
                  <c:pt idx="9140">
                    <c:v>248570</c:v>
                  </c:pt>
                  <c:pt idx="9141">
                    <c:v>248571</c:v>
                  </c:pt>
                  <c:pt idx="9142">
                    <c:v>248581</c:v>
                  </c:pt>
                  <c:pt idx="9143">
                    <c:v>248588</c:v>
                  </c:pt>
                  <c:pt idx="9144">
                    <c:v>248590</c:v>
                  </c:pt>
                  <c:pt idx="9145">
                    <c:v>248637</c:v>
                  </c:pt>
                  <c:pt idx="9146">
                    <c:v>248693</c:v>
                  </c:pt>
                  <c:pt idx="9147">
                    <c:v>248697</c:v>
                  </c:pt>
                  <c:pt idx="9148">
                    <c:v>248713</c:v>
                  </c:pt>
                  <c:pt idx="9149">
                    <c:v>248720</c:v>
                  </c:pt>
                  <c:pt idx="9150">
                    <c:v>248735</c:v>
                  </c:pt>
                  <c:pt idx="9151">
                    <c:v>248736</c:v>
                  </c:pt>
                  <c:pt idx="9152">
                    <c:v>248737</c:v>
                  </c:pt>
                  <c:pt idx="9153">
                    <c:v>248744</c:v>
                  </c:pt>
                  <c:pt idx="9154">
                    <c:v>248745</c:v>
                  </c:pt>
                  <c:pt idx="9155">
                    <c:v>248748</c:v>
                  </c:pt>
                  <c:pt idx="9156">
                    <c:v>248763</c:v>
                  </c:pt>
                  <c:pt idx="9157">
                    <c:v>248771</c:v>
                  </c:pt>
                  <c:pt idx="9158">
                    <c:v>248781</c:v>
                  </c:pt>
                  <c:pt idx="9159">
                    <c:v>248785</c:v>
                  </c:pt>
                  <c:pt idx="9160">
                    <c:v>248792</c:v>
                  </c:pt>
                  <c:pt idx="9161">
                    <c:v>248797</c:v>
                  </c:pt>
                  <c:pt idx="9162">
                    <c:v>248799</c:v>
                  </c:pt>
                  <c:pt idx="9163">
                    <c:v>248810</c:v>
                  </c:pt>
                  <c:pt idx="9164">
                    <c:v>248835</c:v>
                  </c:pt>
                  <c:pt idx="9165">
                    <c:v>248842</c:v>
                  </c:pt>
                  <c:pt idx="9166">
                    <c:v>248858</c:v>
                  </c:pt>
                  <c:pt idx="9167">
                    <c:v>248859</c:v>
                  </c:pt>
                  <c:pt idx="9168">
                    <c:v>248866</c:v>
                  </c:pt>
                  <c:pt idx="9169">
                    <c:v>248873</c:v>
                  </c:pt>
                  <c:pt idx="9170">
                    <c:v>248875</c:v>
                  </c:pt>
                  <c:pt idx="9171">
                    <c:v>248895</c:v>
                  </c:pt>
                  <c:pt idx="9172">
                    <c:v>248896</c:v>
                  </c:pt>
                  <c:pt idx="9173">
                    <c:v>248900</c:v>
                  </c:pt>
                  <c:pt idx="9174">
                    <c:v>248902</c:v>
                  </c:pt>
                  <c:pt idx="9175">
                    <c:v>248926</c:v>
                  </c:pt>
                  <c:pt idx="9176">
                    <c:v>248935</c:v>
                  </c:pt>
                  <c:pt idx="9177">
                    <c:v>248939</c:v>
                  </c:pt>
                  <c:pt idx="9178">
                    <c:v>248944</c:v>
                  </c:pt>
                  <c:pt idx="9179">
                    <c:v>248985</c:v>
                  </c:pt>
                  <c:pt idx="9180">
                    <c:v>248987</c:v>
                  </c:pt>
                  <c:pt idx="9181">
                    <c:v>248997</c:v>
                  </c:pt>
                  <c:pt idx="9182">
                    <c:v>248999</c:v>
                  </c:pt>
                  <c:pt idx="9183">
                    <c:v>249008</c:v>
                  </c:pt>
                  <c:pt idx="9184">
                    <c:v>249023</c:v>
                  </c:pt>
                  <c:pt idx="9185">
                    <c:v>249037</c:v>
                  </c:pt>
                  <c:pt idx="9186">
                    <c:v>249050</c:v>
                  </c:pt>
                  <c:pt idx="9187">
                    <c:v>249052</c:v>
                  </c:pt>
                  <c:pt idx="9188">
                    <c:v>249066</c:v>
                  </c:pt>
                  <c:pt idx="9189">
                    <c:v>249072</c:v>
                  </c:pt>
                  <c:pt idx="9190">
                    <c:v>249084</c:v>
                  </c:pt>
                  <c:pt idx="9191">
                    <c:v>249087</c:v>
                  </c:pt>
                  <c:pt idx="9192">
                    <c:v>249103</c:v>
                  </c:pt>
                  <c:pt idx="9193">
                    <c:v>249124</c:v>
                  </c:pt>
                  <c:pt idx="9194">
                    <c:v>249126</c:v>
                  </c:pt>
                  <c:pt idx="9195">
                    <c:v>249140</c:v>
                  </c:pt>
                  <c:pt idx="9196">
                    <c:v>249141</c:v>
                  </c:pt>
                  <c:pt idx="9197">
                    <c:v>249158</c:v>
                  </c:pt>
                  <c:pt idx="9198">
                    <c:v>249171</c:v>
                  </c:pt>
                  <c:pt idx="9199">
                    <c:v>249186</c:v>
                  </c:pt>
                  <c:pt idx="9200">
                    <c:v>249188</c:v>
                  </c:pt>
                  <c:pt idx="9201">
                    <c:v>249202</c:v>
                  </c:pt>
                  <c:pt idx="9202">
                    <c:v>249226</c:v>
                  </c:pt>
                  <c:pt idx="9203">
                    <c:v>249235</c:v>
                  </c:pt>
                  <c:pt idx="9204">
                    <c:v>249239</c:v>
                  </c:pt>
                  <c:pt idx="9205">
                    <c:v>249256</c:v>
                  </c:pt>
                  <c:pt idx="9206">
                    <c:v>249259</c:v>
                  </c:pt>
                  <c:pt idx="9207">
                    <c:v>249276</c:v>
                  </c:pt>
                  <c:pt idx="9208">
                    <c:v>249283</c:v>
                  </c:pt>
                  <c:pt idx="9209">
                    <c:v>249301</c:v>
                  </c:pt>
                  <c:pt idx="9210">
                    <c:v>249309</c:v>
                  </c:pt>
                  <c:pt idx="9211">
                    <c:v>249310</c:v>
                  </c:pt>
                  <c:pt idx="9212">
                    <c:v>249313</c:v>
                  </c:pt>
                  <c:pt idx="9213">
                    <c:v>249315</c:v>
                  </c:pt>
                  <c:pt idx="9214">
                    <c:v>249317</c:v>
                  </c:pt>
                  <c:pt idx="9215">
                    <c:v>249321</c:v>
                  </c:pt>
                  <c:pt idx="9216">
                    <c:v>249329</c:v>
                  </c:pt>
                  <c:pt idx="9217">
                    <c:v>249337</c:v>
                  </c:pt>
                  <c:pt idx="9218">
                    <c:v>249397</c:v>
                  </c:pt>
                  <c:pt idx="9219">
                    <c:v>249428</c:v>
                  </c:pt>
                  <c:pt idx="9220">
                    <c:v>249433</c:v>
                  </c:pt>
                  <c:pt idx="9221">
                    <c:v>249438</c:v>
                  </c:pt>
                  <c:pt idx="9222">
                    <c:v>249442</c:v>
                  </c:pt>
                  <c:pt idx="9223">
                    <c:v>249454</c:v>
                  </c:pt>
                  <c:pt idx="9224">
                    <c:v>249459</c:v>
                  </c:pt>
                  <c:pt idx="9225">
                    <c:v>249472</c:v>
                  </c:pt>
                  <c:pt idx="9226">
                    <c:v>249476</c:v>
                  </c:pt>
                  <c:pt idx="9227">
                    <c:v>249482</c:v>
                  </c:pt>
                  <c:pt idx="9228">
                    <c:v>249502</c:v>
                  </c:pt>
                  <c:pt idx="9229">
                    <c:v>249507</c:v>
                  </c:pt>
                  <c:pt idx="9230">
                    <c:v>249510</c:v>
                  </c:pt>
                  <c:pt idx="9231">
                    <c:v>249513</c:v>
                  </c:pt>
                  <c:pt idx="9232">
                    <c:v>249520</c:v>
                  </c:pt>
                  <c:pt idx="9233">
                    <c:v>249555</c:v>
                  </c:pt>
                  <c:pt idx="9234">
                    <c:v>249560</c:v>
                  </c:pt>
                  <c:pt idx="9235">
                    <c:v>249562</c:v>
                  </c:pt>
                  <c:pt idx="9236">
                    <c:v>249579</c:v>
                  </c:pt>
                  <c:pt idx="9237">
                    <c:v>249583</c:v>
                  </c:pt>
                  <c:pt idx="9238">
                    <c:v>249593</c:v>
                  </c:pt>
                  <c:pt idx="9239">
                    <c:v>249602</c:v>
                  </c:pt>
                  <c:pt idx="9240">
                    <c:v>249603</c:v>
                  </c:pt>
                  <c:pt idx="9241">
                    <c:v>249612</c:v>
                  </c:pt>
                  <c:pt idx="9242">
                    <c:v>249613</c:v>
                  </c:pt>
                  <c:pt idx="9243">
                    <c:v>249616</c:v>
                  </c:pt>
                  <c:pt idx="9244">
                    <c:v>249625</c:v>
                  </c:pt>
                  <c:pt idx="9245">
                    <c:v>249630</c:v>
                  </c:pt>
                  <c:pt idx="9246">
                    <c:v>249654</c:v>
                  </c:pt>
                  <c:pt idx="9247">
                    <c:v>249668</c:v>
                  </c:pt>
                  <c:pt idx="9248">
                    <c:v>249673</c:v>
                  </c:pt>
                  <c:pt idx="9249">
                    <c:v>249695</c:v>
                  </c:pt>
                  <c:pt idx="9250">
                    <c:v>249706</c:v>
                  </c:pt>
                  <c:pt idx="9251">
                    <c:v>249708</c:v>
                  </c:pt>
                  <c:pt idx="9252">
                    <c:v>249716</c:v>
                  </c:pt>
                  <c:pt idx="9253">
                    <c:v>249721</c:v>
                  </c:pt>
                  <c:pt idx="9254">
                    <c:v>249729</c:v>
                  </c:pt>
                  <c:pt idx="9255">
                    <c:v>249742</c:v>
                  </c:pt>
                  <c:pt idx="9256">
                    <c:v>249746</c:v>
                  </c:pt>
                  <c:pt idx="9257">
                    <c:v>249748</c:v>
                  </c:pt>
                  <c:pt idx="9258">
                    <c:v>249763</c:v>
                  </c:pt>
                  <c:pt idx="9259">
                    <c:v>249769</c:v>
                  </c:pt>
                  <c:pt idx="9260">
                    <c:v>249770</c:v>
                  </c:pt>
                  <c:pt idx="9261">
                    <c:v>249775</c:v>
                  </c:pt>
                  <c:pt idx="9262">
                    <c:v>249789</c:v>
                  </c:pt>
                  <c:pt idx="9263">
                    <c:v>249798</c:v>
                  </c:pt>
                  <c:pt idx="9264">
                    <c:v>249805</c:v>
                  </c:pt>
                  <c:pt idx="9265">
                    <c:v>249807</c:v>
                  </c:pt>
                  <c:pt idx="9266">
                    <c:v>249811</c:v>
                  </c:pt>
                  <c:pt idx="9267">
                    <c:v>249817</c:v>
                  </c:pt>
                  <c:pt idx="9268">
                    <c:v>249826</c:v>
                  </c:pt>
                  <c:pt idx="9269">
                    <c:v>249829</c:v>
                  </c:pt>
                  <c:pt idx="9270">
                    <c:v>249833</c:v>
                  </c:pt>
                  <c:pt idx="9271">
                    <c:v>249835</c:v>
                  </c:pt>
                  <c:pt idx="9272">
                    <c:v>249839</c:v>
                  </c:pt>
                  <c:pt idx="9273">
                    <c:v>249842</c:v>
                  </c:pt>
                  <c:pt idx="9274">
                    <c:v>249843</c:v>
                  </c:pt>
                  <c:pt idx="9275">
                    <c:v>249850</c:v>
                  </c:pt>
                  <c:pt idx="9276">
                    <c:v>249863</c:v>
                  </c:pt>
                  <c:pt idx="9277">
                    <c:v>249864</c:v>
                  </c:pt>
                  <c:pt idx="9278">
                    <c:v>249873</c:v>
                  </c:pt>
                  <c:pt idx="9279">
                    <c:v>249874</c:v>
                  </c:pt>
                  <c:pt idx="9280">
                    <c:v>249876</c:v>
                  </c:pt>
                  <c:pt idx="9281">
                    <c:v>249878</c:v>
                  </c:pt>
                  <c:pt idx="9282">
                    <c:v>249882</c:v>
                  </c:pt>
                  <c:pt idx="9283">
                    <c:v>249908</c:v>
                  </c:pt>
                  <c:pt idx="9284">
                    <c:v>249913</c:v>
                  </c:pt>
                  <c:pt idx="9285">
                    <c:v>249919</c:v>
                  </c:pt>
                  <c:pt idx="9286">
                    <c:v>249928</c:v>
                  </c:pt>
                  <c:pt idx="9287">
                    <c:v>249942</c:v>
                  </c:pt>
                  <c:pt idx="9288">
                    <c:v>249945</c:v>
                  </c:pt>
                  <c:pt idx="9289">
                    <c:v>249962</c:v>
                  </c:pt>
                  <c:pt idx="9290">
                    <c:v>249967</c:v>
                  </c:pt>
                  <c:pt idx="9291">
                    <c:v>249971</c:v>
                  </c:pt>
                  <c:pt idx="9292">
                    <c:v>249981</c:v>
                  </c:pt>
                  <c:pt idx="9293">
                    <c:v>249982</c:v>
                  </c:pt>
                  <c:pt idx="9294">
                    <c:v>249989</c:v>
                  </c:pt>
                  <c:pt idx="9295">
                    <c:v>249994</c:v>
                  </c:pt>
                  <c:pt idx="9296">
                    <c:v>250004</c:v>
                  </c:pt>
                  <c:pt idx="9297">
                    <c:v>250012</c:v>
                  </c:pt>
                  <c:pt idx="9298">
                    <c:v>250014</c:v>
                  </c:pt>
                  <c:pt idx="9299">
                    <c:v>250029</c:v>
                  </c:pt>
                  <c:pt idx="9300">
                    <c:v>250034</c:v>
                  </c:pt>
                  <c:pt idx="9301">
                    <c:v>250035</c:v>
                  </c:pt>
                  <c:pt idx="9302">
                    <c:v>250037</c:v>
                  </c:pt>
                  <c:pt idx="9303">
                    <c:v>250038</c:v>
                  </c:pt>
                  <c:pt idx="9304">
                    <c:v>250044</c:v>
                  </c:pt>
                  <c:pt idx="9305">
                    <c:v>250049</c:v>
                  </c:pt>
                  <c:pt idx="9306">
                    <c:v>250075</c:v>
                  </c:pt>
                  <c:pt idx="9307">
                    <c:v>250079</c:v>
                  </c:pt>
                  <c:pt idx="9308">
                    <c:v>250098</c:v>
                  </c:pt>
                  <c:pt idx="9309">
                    <c:v>250106</c:v>
                  </c:pt>
                  <c:pt idx="9310">
                    <c:v>250111</c:v>
                  </c:pt>
                  <c:pt idx="9311">
                    <c:v>250114</c:v>
                  </c:pt>
                  <c:pt idx="9312">
                    <c:v>250130</c:v>
                  </c:pt>
                  <c:pt idx="9313">
                    <c:v>250136</c:v>
                  </c:pt>
                  <c:pt idx="9314">
                    <c:v>250144</c:v>
                  </c:pt>
                  <c:pt idx="9315">
                    <c:v>250147</c:v>
                  </c:pt>
                  <c:pt idx="9316">
                    <c:v>250166</c:v>
                  </c:pt>
                  <c:pt idx="9317">
                    <c:v>250181</c:v>
                  </c:pt>
                  <c:pt idx="9318">
                    <c:v>250194</c:v>
                  </c:pt>
                  <c:pt idx="9319">
                    <c:v>250203</c:v>
                  </c:pt>
                  <c:pt idx="9320">
                    <c:v>250228</c:v>
                  </c:pt>
                  <c:pt idx="9321">
                    <c:v>250230</c:v>
                  </c:pt>
                  <c:pt idx="9322">
                    <c:v>250236</c:v>
                  </c:pt>
                  <c:pt idx="9323">
                    <c:v>250252</c:v>
                  </c:pt>
                  <c:pt idx="9324">
                    <c:v>250267</c:v>
                  </c:pt>
                  <c:pt idx="9325">
                    <c:v>250271</c:v>
                  </c:pt>
                  <c:pt idx="9326">
                    <c:v>250275</c:v>
                  </c:pt>
                  <c:pt idx="9327">
                    <c:v>250294</c:v>
                  </c:pt>
                  <c:pt idx="9328">
                    <c:v>250298</c:v>
                  </c:pt>
                  <c:pt idx="9329">
                    <c:v>250320</c:v>
                  </c:pt>
                  <c:pt idx="9330">
                    <c:v>250324</c:v>
                  </c:pt>
                  <c:pt idx="9331">
                    <c:v>250325</c:v>
                  </c:pt>
                  <c:pt idx="9332">
                    <c:v>250333</c:v>
                  </c:pt>
                  <c:pt idx="9333">
                    <c:v>250346</c:v>
                  </c:pt>
                  <c:pt idx="9334">
                    <c:v>250358</c:v>
                  </c:pt>
                  <c:pt idx="9335">
                    <c:v>250365</c:v>
                  </c:pt>
                  <c:pt idx="9336">
                    <c:v>250372</c:v>
                  </c:pt>
                  <c:pt idx="9337">
                    <c:v>250406</c:v>
                  </c:pt>
                  <c:pt idx="9338">
                    <c:v>250418</c:v>
                  </c:pt>
                  <c:pt idx="9339">
                    <c:v>250423</c:v>
                  </c:pt>
                  <c:pt idx="9340">
                    <c:v>250424</c:v>
                  </c:pt>
                  <c:pt idx="9341">
                    <c:v>250436</c:v>
                  </c:pt>
                  <c:pt idx="9342">
                    <c:v>250443</c:v>
                  </c:pt>
                  <c:pt idx="9343">
                    <c:v>250447</c:v>
                  </c:pt>
                  <c:pt idx="9344">
                    <c:v>250463</c:v>
                  </c:pt>
                  <c:pt idx="9345">
                    <c:v>250468</c:v>
                  </c:pt>
                  <c:pt idx="9346">
                    <c:v>250471</c:v>
                  </c:pt>
                  <c:pt idx="9347">
                    <c:v>250474</c:v>
                  </c:pt>
                  <c:pt idx="9348">
                    <c:v>250481</c:v>
                  </c:pt>
                  <c:pt idx="9349">
                    <c:v>250492</c:v>
                  </c:pt>
                  <c:pt idx="9350">
                    <c:v>250540</c:v>
                  </c:pt>
                  <c:pt idx="9351">
                    <c:v>250553</c:v>
                  </c:pt>
                  <c:pt idx="9352">
                    <c:v>250559</c:v>
                  </c:pt>
                  <c:pt idx="9353">
                    <c:v>250561</c:v>
                  </c:pt>
                  <c:pt idx="9354">
                    <c:v>250565</c:v>
                  </c:pt>
                  <c:pt idx="9355">
                    <c:v>250570</c:v>
                  </c:pt>
                  <c:pt idx="9356">
                    <c:v>250572</c:v>
                  </c:pt>
                  <c:pt idx="9357">
                    <c:v>250576</c:v>
                  </c:pt>
                  <c:pt idx="9358">
                    <c:v>250589</c:v>
                  </c:pt>
                  <c:pt idx="9359">
                    <c:v>250592</c:v>
                  </c:pt>
                  <c:pt idx="9360">
                    <c:v>250601</c:v>
                  </c:pt>
                  <c:pt idx="9361">
                    <c:v>250606</c:v>
                  </c:pt>
                  <c:pt idx="9362">
                    <c:v>250629</c:v>
                  </c:pt>
                  <c:pt idx="9363">
                    <c:v>250649</c:v>
                  </c:pt>
                  <c:pt idx="9364">
                    <c:v>250651</c:v>
                  </c:pt>
                  <c:pt idx="9365">
                    <c:v>250658</c:v>
                  </c:pt>
                  <c:pt idx="9366">
                    <c:v>250667</c:v>
                  </c:pt>
                  <c:pt idx="9367">
                    <c:v>250672</c:v>
                  </c:pt>
                  <c:pt idx="9368">
                    <c:v>250695</c:v>
                  </c:pt>
                  <c:pt idx="9369">
                    <c:v>250705</c:v>
                  </c:pt>
                  <c:pt idx="9370">
                    <c:v>250708</c:v>
                  </c:pt>
                  <c:pt idx="9371">
                    <c:v>250716</c:v>
                  </c:pt>
                  <c:pt idx="9372">
                    <c:v>250724</c:v>
                  </c:pt>
                  <c:pt idx="9373">
                    <c:v>250727</c:v>
                  </c:pt>
                  <c:pt idx="9374">
                    <c:v>250732</c:v>
                  </c:pt>
                  <c:pt idx="9375">
                    <c:v>250746</c:v>
                  </c:pt>
                  <c:pt idx="9376">
                    <c:v>250756</c:v>
                  </c:pt>
                  <c:pt idx="9377">
                    <c:v>250762</c:v>
                  </c:pt>
                  <c:pt idx="9378">
                    <c:v>250764</c:v>
                  </c:pt>
                  <c:pt idx="9379">
                    <c:v>250770</c:v>
                  </c:pt>
                  <c:pt idx="9380">
                    <c:v>250778</c:v>
                  </c:pt>
                  <c:pt idx="9381">
                    <c:v>250780</c:v>
                  </c:pt>
                  <c:pt idx="9382">
                    <c:v>250784</c:v>
                  </c:pt>
                  <c:pt idx="9383">
                    <c:v>250790</c:v>
                  </c:pt>
                  <c:pt idx="9384">
                    <c:v>250794</c:v>
                  </c:pt>
                  <c:pt idx="9385">
                    <c:v>250806</c:v>
                  </c:pt>
                  <c:pt idx="9386">
                    <c:v>250809</c:v>
                  </c:pt>
                  <c:pt idx="9387">
                    <c:v>250816</c:v>
                  </c:pt>
                  <c:pt idx="9388">
                    <c:v>250818</c:v>
                  </c:pt>
                  <c:pt idx="9389">
                    <c:v>250831</c:v>
                  </c:pt>
                  <c:pt idx="9390">
                    <c:v>250845</c:v>
                  </c:pt>
                  <c:pt idx="9391">
                    <c:v>250861</c:v>
                  </c:pt>
                  <c:pt idx="9392">
                    <c:v>250877</c:v>
                  </c:pt>
                  <c:pt idx="9393">
                    <c:v>250878</c:v>
                  </c:pt>
                  <c:pt idx="9394">
                    <c:v>250879</c:v>
                  </c:pt>
                  <c:pt idx="9395">
                    <c:v>250888</c:v>
                  </c:pt>
                  <c:pt idx="9396">
                    <c:v>250892</c:v>
                  </c:pt>
                  <c:pt idx="9397">
                    <c:v>250897</c:v>
                  </c:pt>
                  <c:pt idx="9398">
                    <c:v>250902</c:v>
                  </c:pt>
                  <c:pt idx="9399">
                    <c:v>250903</c:v>
                  </c:pt>
                  <c:pt idx="9400">
                    <c:v>250911</c:v>
                  </c:pt>
                  <c:pt idx="9401">
                    <c:v>250920</c:v>
                  </c:pt>
                  <c:pt idx="9402">
                    <c:v>250921</c:v>
                  </c:pt>
                  <c:pt idx="9403">
                    <c:v>250926</c:v>
                  </c:pt>
                  <c:pt idx="9404">
                    <c:v>250931</c:v>
                  </c:pt>
                  <c:pt idx="9405">
                    <c:v>250938</c:v>
                  </c:pt>
                  <c:pt idx="9406">
                    <c:v>250942</c:v>
                  </c:pt>
                  <c:pt idx="9407">
                    <c:v>250950</c:v>
                  </c:pt>
                  <c:pt idx="9408">
                    <c:v>250952</c:v>
                  </c:pt>
                  <c:pt idx="9409">
                    <c:v>250975</c:v>
                  </c:pt>
                  <c:pt idx="9410">
                    <c:v>250976</c:v>
                  </c:pt>
                  <c:pt idx="9411">
                    <c:v>250977</c:v>
                  </c:pt>
                  <c:pt idx="9412">
                    <c:v>250982</c:v>
                  </c:pt>
                  <c:pt idx="9413">
                    <c:v>250987</c:v>
                  </c:pt>
                  <c:pt idx="9414">
                    <c:v>251003</c:v>
                  </c:pt>
                  <c:pt idx="9415">
                    <c:v>251036</c:v>
                  </c:pt>
                  <c:pt idx="9416">
                    <c:v>251056</c:v>
                  </c:pt>
                  <c:pt idx="9417">
                    <c:v>251068</c:v>
                  </c:pt>
                  <c:pt idx="9418">
                    <c:v>251079</c:v>
                  </c:pt>
                  <c:pt idx="9419">
                    <c:v>251087</c:v>
                  </c:pt>
                  <c:pt idx="9420">
                    <c:v>251088</c:v>
                  </c:pt>
                  <c:pt idx="9421">
                    <c:v>251099</c:v>
                  </c:pt>
                  <c:pt idx="9422">
                    <c:v>251102</c:v>
                  </c:pt>
                  <c:pt idx="9423">
                    <c:v>251104</c:v>
                  </c:pt>
                  <c:pt idx="9424">
                    <c:v>251107</c:v>
                  </c:pt>
                  <c:pt idx="9425">
                    <c:v>251108</c:v>
                  </c:pt>
                  <c:pt idx="9426">
                    <c:v>251111</c:v>
                  </c:pt>
                  <c:pt idx="9427">
                    <c:v>251127</c:v>
                  </c:pt>
                  <c:pt idx="9428">
                    <c:v>251153</c:v>
                  </c:pt>
                  <c:pt idx="9429">
                    <c:v>251173</c:v>
                  </c:pt>
                  <c:pt idx="9430">
                    <c:v>251178</c:v>
                  </c:pt>
                  <c:pt idx="9431">
                    <c:v>251183</c:v>
                  </c:pt>
                  <c:pt idx="9432">
                    <c:v>251184</c:v>
                  </c:pt>
                  <c:pt idx="9433">
                    <c:v>251193</c:v>
                  </c:pt>
                  <c:pt idx="9434">
                    <c:v>251194</c:v>
                  </c:pt>
                  <c:pt idx="9435">
                    <c:v>251197</c:v>
                  </c:pt>
                  <c:pt idx="9436">
                    <c:v>251201</c:v>
                  </c:pt>
                  <c:pt idx="9437">
                    <c:v>251227</c:v>
                  </c:pt>
                  <c:pt idx="9438">
                    <c:v>251233</c:v>
                  </c:pt>
                  <c:pt idx="9439">
                    <c:v>251257</c:v>
                  </c:pt>
                  <c:pt idx="9440">
                    <c:v>251283</c:v>
                  </c:pt>
                  <c:pt idx="9441">
                    <c:v>251284</c:v>
                  </c:pt>
                  <c:pt idx="9442">
                    <c:v>251290</c:v>
                  </c:pt>
                  <c:pt idx="9443">
                    <c:v>251314</c:v>
                  </c:pt>
                  <c:pt idx="9444">
                    <c:v>251336</c:v>
                  </c:pt>
                  <c:pt idx="9445">
                    <c:v>251347</c:v>
                  </c:pt>
                  <c:pt idx="9446">
                    <c:v>251359</c:v>
                  </c:pt>
                  <c:pt idx="9447">
                    <c:v>251370</c:v>
                  </c:pt>
                  <c:pt idx="9448">
                    <c:v>251377</c:v>
                  </c:pt>
                  <c:pt idx="9449">
                    <c:v>251396</c:v>
                  </c:pt>
                  <c:pt idx="9450">
                    <c:v>251397</c:v>
                  </c:pt>
                  <c:pt idx="9451">
                    <c:v>251403</c:v>
                  </c:pt>
                  <c:pt idx="9452">
                    <c:v>251406</c:v>
                  </c:pt>
                  <c:pt idx="9453">
                    <c:v>251409</c:v>
                  </c:pt>
                  <c:pt idx="9454">
                    <c:v>251412</c:v>
                  </c:pt>
                  <c:pt idx="9455">
                    <c:v>251432</c:v>
                  </c:pt>
                  <c:pt idx="9456">
                    <c:v>251433</c:v>
                  </c:pt>
                  <c:pt idx="9457">
                    <c:v>251434</c:v>
                  </c:pt>
                  <c:pt idx="9458">
                    <c:v>251440</c:v>
                  </c:pt>
                  <c:pt idx="9459">
                    <c:v>251450</c:v>
                  </c:pt>
                  <c:pt idx="9460">
                    <c:v>251454</c:v>
                  </c:pt>
                  <c:pt idx="9461">
                    <c:v>251464</c:v>
                  </c:pt>
                  <c:pt idx="9462">
                    <c:v>251474</c:v>
                  </c:pt>
                  <c:pt idx="9463">
                    <c:v>251484</c:v>
                  </c:pt>
                  <c:pt idx="9464">
                    <c:v>251486</c:v>
                  </c:pt>
                  <c:pt idx="9465">
                    <c:v>251489</c:v>
                  </c:pt>
                  <c:pt idx="9466">
                    <c:v>251490</c:v>
                  </c:pt>
                  <c:pt idx="9467">
                    <c:v>251500</c:v>
                  </c:pt>
                  <c:pt idx="9468">
                    <c:v>251501</c:v>
                  </c:pt>
                  <c:pt idx="9469">
                    <c:v>251502</c:v>
                  </c:pt>
                  <c:pt idx="9470">
                    <c:v>251524</c:v>
                  </c:pt>
                  <c:pt idx="9471">
                    <c:v>251531</c:v>
                  </c:pt>
                  <c:pt idx="9472">
                    <c:v>251551</c:v>
                  </c:pt>
                  <c:pt idx="9473">
                    <c:v>251568</c:v>
                  </c:pt>
                  <c:pt idx="9474">
                    <c:v>251571</c:v>
                  </c:pt>
                  <c:pt idx="9475">
                    <c:v>251611</c:v>
                  </c:pt>
                  <c:pt idx="9476">
                    <c:v>251612</c:v>
                  </c:pt>
                  <c:pt idx="9477">
                    <c:v>251636</c:v>
                  </c:pt>
                  <c:pt idx="9478">
                    <c:v>251654</c:v>
                  </c:pt>
                  <c:pt idx="9479">
                    <c:v>251660</c:v>
                  </c:pt>
                  <c:pt idx="9480">
                    <c:v>251661</c:v>
                  </c:pt>
                  <c:pt idx="9481">
                    <c:v>251662</c:v>
                  </c:pt>
                  <c:pt idx="9482">
                    <c:v>251664</c:v>
                  </c:pt>
                  <c:pt idx="9483">
                    <c:v>251676</c:v>
                  </c:pt>
                  <c:pt idx="9484">
                    <c:v>251683</c:v>
                  </c:pt>
                  <c:pt idx="9485">
                    <c:v>251687</c:v>
                  </c:pt>
                  <c:pt idx="9486">
                    <c:v>251691</c:v>
                  </c:pt>
                  <c:pt idx="9487">
                    <c:v>251706</c:v>
                  </c:pt>
                  <c:pt idx="9488">
                    <c:v>251714</c:v>
                  </c:pt>
                  <c:pt idx="9489">
                    <c:v>251715</c:v>
                  </c:pt>
                  <c:pt idx="9490">
                    <c:v>251722</c:v>
                  </c:pt>
                  <c:pt idx="9491">
                    <c:v>251734</c:v>
                  </c:pt>
                  <c:pt idx="9492">
                    <c:v>251740</c:v>
                  </c:pt>
                  <c:pt idx="9493">
                    <c:v>251743</c:v>
                  </c:pt>
                  <c:pt idx="9494">
                    <c:v>251761</c:v>
                  </c:pt>
                  <c:pt idx="9495">
                    <c:v>251767</c:v>
                  </c:pt>
                  <c:pt idx="9496">
                    <c:v>251778</c:v>
                  </c:pt>
                  <c:pt idx="9497">
                    <c:v>251803</c:v>
                  </c:pt>
                  <c:pt idx="9498">
                    <c:v>251811</c:v>
                  </c:pt>
                  <c:pt idx="9499">
                    <c:v>251818</c:v>
                  </c:pt>
                  <c:pt idx="9500">
                    <c:v>251819</c:v>
                  </c:pt>
                  <c:pt idx="9501">
                    <c:v>251822</c:v>
                  </c:pt>
                  <c:pt idx="9502">
                    <c:v>251842</c:v>
                  </c:pt>
                  <c:pt idx="9503">
                    <c:v>251843</c:v>
                  </c:pt>
                  <c:pt idx="9504">
                    <c:v>251854</c:v>
                  </c:pt>
                  <c:pt idx="9505">
                    <c:v>251861</c:v>
                  </c:pt>
                  <c:pt idx="9506">
                    <c:v>251882</c:v>
                  </c:pt>
                  <c:pt idx="9507">
                    <c:v>251927</c:v>
                  </c:pt>
                  <c:pt idx="9508">
                    <c:v>251938</c:v>
                  </c:pt>
                  <c:pt idx="9509">
                    <c:v>251948</c:v>
                  </c:pt>
                  <c:pt idx="9510">
                    <c:v>251953</c:v>
                  </c:pt>
                  <c:pt idx="9511">
                    <c:v>251955</c:v>
                  </c:pt>
                  <c:pt idx="9512">
                    <c:v>251963</c:v>
                  </c:pt>
                  <c:pt idx="9513">
                    <c:v>251967</c:v>
                  </c:pt>
                  <c:pt idx="9514">
                    <c:v>251977</c:v>
                  </c:pt>
                  <c:pt idx="9515">
                    <c:v>251987</c:v>
                  </c:pt>
                  <c:pt idx="9516">
                    <c:v>252015</c:v>
                  </c:pt>
                  <c:pt idx="9517">
                    <c:v>252018</c:v>
                  </c:pt>
                  <c:pt idx="9518">
                    <c:v>252044</c:v>
                  </c:pt>
                  <c:pt idx="9519">
                    <c:v>252045</c:v>
                  </c:pt>
                  <c:pt idx="9520">
                    <c:v>252047</c:v>
                  </c:pt>
                  <c:pt idx="9521">
                    <c:v>252062</c:v>
                  </c:pt>
                  <c:pt idx="9522">
                    <c:v>252069</c:v>
                  </c:pt>
                  <c:pt idx="9523">
                    <c:v>252083</c:v>
                  </c:pt>
                  <c:pt idx="9524">
                    <c:v>252090</c:v>
                  </c:pt>
                  <c:pt idx="9525">
                    <c:v>252092</c:v>
                  </c:pt>
                  <c:pt idx="9526">
                    <c:v>252115</c:v>
                  </c:pt>
                  <c:pt idx="9527">
                    <c:v>252156</c:v>
                  </c:pt>
                  <c:pt idx="9528">
                    <c:v>252158</c:v>
                  </c:pt>
                  <c:pt idx="9529">
                    <c:v>252165</c:v>
                  </c:pt>
                  <c:pt idx="9530">
                    <c:v>252176</c:v>
                  </c:pt>
                  <c:pt idx="9531">
                    <c:v>252199</c:v>
                  </c:pt>
                  <c:pt idx="9532">
                    <c:v>252205</c:v>
                  </c:pt>
                  <c:pt idx="9533">
                    <c:v>252217</c:v>
                  </c:pt>
                  <c:pt idx="9534">
                    <c:v>252221</c:v>
                  </c:pt>
                  <c:pt idx="9535">
                    <c:v>252228</c:v>
                  </c:pt>
                  <c:pt idx="9536">
                    <c:v>252232</c:v>
                  </c:pt>
                  <c:pt idx="9537">
                    <c:v>252239</c:v>
                  </c:pt>
                  <c:pt idx="9538">
                    <c:v>252257</c:v>
                  </c:pt>
                  <c:pt idx="9539">
                    <c:v>252264</c:v>
                  </c:pt>
                  <c:pt idx="9540">
                    <c:v>252273</c:v>
                  </c:pt>
                  <c:pt idx="9541">
                    <c:v>252286</c:v>
                  </c:pt>
                  <c:pt idx="9542">
                    <c:v>252298</c:v>
                  </c:pt>
                  <c:pt idx="9543">
                    <c:v>252316</c:v>
                  </c:pt>
                  <c:pt idx="9544">
                    <c:v>252323</c:v>
                  </c:pt>
                  <c:pt idx="9545">
                    <c:v>252329</c:v>
                  </c:pt>
                  <c:pt idx="9546">
                    <c:v>252331</c:v>
                  </c:pt>
                  <c:pt idx="9547">
                    <c:v>252333</c:v>
                  </c:pt>
                  <c:pt idx="9548">
                    <c:v>252339</c:v>
                  </c:pt>
                  <c:pt idx="9549">
                    <c:v>252345</c:v>
                  </c:pt>
                  <c:pt idx="9550">
                    <c:v>252346</c:v>
                  </c:pt>
                  <c:pt idx="9551">
                    <c:v>252355</c:v>
                  </c:pt>
                  <c:pt idx="9552">
                    <c:v>252369</c:v>
                  </c:pt>
                  <c:pt idx="9553">
                    <c:v>252374</c:v>
                  </c:pt>
                  <c:pt idx="9554">
                    <c:v>252378</c:v>
                  </c:pt>
                  <c:pt idx="9555">
                    <c:v>252394</c:v>
                  </c:pt>
                  <c:pt idx="9556">
                    <c:v>252418</c:v>
                  </c:pt>
                  <c:pt idx="9557">
                    <c:v>252425</c:v>
                  </c:pt>
                  <c:pt idx="9558">
                    <c:v>252435</c:v>
                  </c:pt>
                  <c:pt idx="9559">
                    <c:v>252448</c:v>
                  </c:pt>
                  <c:pt idx="9560">
                    <c:v>252454</c:v>
                  </c:pt>
                  <c:pt idx="9561">
                    <c:v>252460</c:v>
                  </c:pt>
                  <c:pt idx="9562">
                    <c:v>252468</c:v>
                  </c:pt>
                  <c:pt idx="9563">
                    <c:v>252472</c:v>
                  </c:pt>
                  <c:pt idx="9564">
                    <c:v>252497</c:v>
                  </c:pt>
                  <c:pt idx="9565">
                    <c:v>252514</c:v>
                  </c:pt>
                  <c:pt idx="9566">
                    <c:v>252529</c:v>
                  </c:pt>
                  <c:pt idx="9567">
                    <c:v>252534</c:v>
                  </c:pt>
                  <c:pt idx="9568">
                    <c:v>252548</c:v>
                  </c:pt>
                  <c:pt idx="9569">
                    <c:v>252562</c:v>
                  </c:pt>
                  <c:pt idx="9570">
                    <c:v>252586</c:v>
                  </c:pt>
                  <c:pt idx="9571">
                    <c:v>252587</c:v>
                  </c:pt>
                  <c:pt idx="9572">
                    <c:v>252591</c:v>
                  </c:pt>
                  <c:pt idx="9573">
                    <c:v>252592</c:v>
                  </c:pt>
                  <c:pt idx="9574">
                    <c:v>252608</c:v>
                  </c:pt>
                  <c:pt idx="9575">
                    <c:v>252619</c:v>
                  </c:pt>
                  <c:pt idx="9576">
                    <c:v>252620</c:v>
                  </c:pt>
                  <c:pt idx="9577">
                    <c:v>252626</c:v>
                  </c:pt>
                  <c:pt idx="9578">
                    <c:v>252629</c:v>
                  </c:pt>
                  <c:pt idx="9579">
                    <c:v>252683</c:v>
                  </c:pt>
                  <c:pt idx="9580">
                    <c:v>252691</c:v>
                  </c:pt>
                  <c:pt idx="9581">
                    <c:v>252703</c:v>
                  </c:pt>
                  <c:pt idx="9582">
                    <c:v>252710</c:v>
                  </c:pt>
                  <c:pt idx="9583">
                    <c:v>252733</c:v>
                  </c:pt>
                  <c:pt idx="9584">
                    <c:v>252742</c:v>
                  </c:pt>
                  <c:pt idx="9585">
                    <c:v>252762</c:v>
                  </c:pt>
                  <c:pt idx="9586">
                    <c:v>252766</c:v>
                  </c:pt>
                  <c:pt idx="9587">
                    <c:v>252779</c:v>
                  </c:pt>
                  <c:pt idx="9588">
                    <c:v>252784</c:v>
                  </c:pt>
                  <c:pt idx="9589">
                    <c:v>252796</c:v>
                  </c:pt>
                  <c:pt idx="9590">
                    <c:v>252806</c:v>
                  </c:pt>
                  <c:pt idx="9591">
                    <c:v>252854</c:v>
                  </c:pt>
                  <c:pt idx="9592">
                    <c:v>252863</c:v>
                  </c:pt>
                  <c:pt idx="9593">
                    <c:v>252865</c:v>
                  </c:pt>
                  <c:pt idx="9594">
                    <c:v>252874</c:v>
                  </c:pt>
                  <c:pt idx="9595">
                    <c:v>252884</c:v>
                  </c:pt>
                  <c:pt idx="9596">
                    <c:v>252893</c:v>
                  </c:pt>
                  <c:pt idx="9597">
                    <c:v>252903</c:v>
                  </c:pt>
                  <c:pt idx="9598">
                    <c:v>252904</c:v>
                  </c:pt>
                  <c:pt idx="9599">
                    <c:v>252913</c:v>
                  </c:pt>
                  <c:pt idx="9600">
                    <c:v>252923</c:v>
                  </c:pt>
                  <c:pt idx="9601">
                    <c:v>252927</c:v>
                  </c:pt>
                  <c:pt idx="9602">
                    <c:v>252940</c:v>
                  </c:pt>
                  <c:pt idx="9603">
                    <c:v>252953</c:v>
                  </c:pt>
                  <c:pt idx="9604">
                    <c:v>252958</c:v>
                  </c:pt>
                  <c:pt idx="9605">
                    <c:v>252959</c:v>
                  </c:pt>
                  <c:pt idx="9606">
                    <c:v>252962</c:v>
                  </c:pt>
                  <c:pt idx="9607">
                    <c:v>252965</c:v>
                  </c:pt>
                  <c:pt idx="9608">
                    <c:v>252983</c:v>
                  </c:pt>
                  <c:pt idx="9609">
                    <c:v>252988</c:v>
                  </c:pt>
                  <c:pt idx="9610">
                    <c:v>252992</c:v>
                  </c:pt>
                  <c:pt idx="9611">
                    <c:v>252994</c:v>
                  </c:pt>
                  <c:pt idx="9612">
                    <c:v>253001</c:v>
                  </c:pt>
                  <c:pt idx="9613">
                    <c:v>253002</c:v>
                  </c:pt>
                  <c:pt idx="9614">
                    <c:v>253009</c:v>
                  </c:pt>
                  <c:pt idx="9615">
                    <c:v>253026</c:v>
                  </c:pt>
                  <c:pt idx="9616">
                    <c:v>253049</c:v>
                  </c:pt>
                  <c:pt idx="9617">
                    <c:v>253055</c:v>
                  </c:pt>
                  <c:pt idx="9618">
                    <c:v>253064</c:v>
                  </c:pt>
                  <c:pt idx="9619">
                    <c:v>253065</c:v>
                  </c:pt>
                  <c:pt idx="9620">
                    <c:v>253072</c:v>
                  </c:pt>
                  <c:pt idx="9621">
                    <c:v>253077</c:v>
                  </c:pt>
                  <c:pt idx="9622">
                    <c:v>253092</c:v>
                  </c:pt>
                  <c:pt idx="9623">
                    <c:v>253093</c:v>
                  </c:pt>
                  <c:pt idx="9624">
                    <c:v>253095</c:v>
                  </c:pt>
                  <c:pt idx="9625">
                    <c:v>253111</c:v>
                  </c:pt>
                  <c:pt idx="9626">
                    <c:v>253117</c:v>
                  </c:pt>
                  <c:pt idx="9627">
                    <c:v>253125</c:v>
                  </c:pt>
                  <c:pt idx="9628">
                    <c:v>253126</c:v>
                  </c:pt>
                  <c:pt idx="9629">
                    <c:v>253132</c:v>
                  </c:pt>
                  <c:pt idx="9630">
                    <c:v>253134</c:v>
                  </c:pt>
                  <c:pt idx="9631">
                    <c:v>253154</c:v>
                  </c:pt>
                  <c:pt idx="9632">
                    <c:v>253169</c:v>
                  </c:pt>
                  <c:pt idx="9633">
                    <c:v>253191</c:v>
                  </c:pt>
                  <c:pt idx="9634">
                    <c:v>253197</c:v>
                  </c:pt>
                  <c:pt idx="9635">
                    <c:v>253207</c:v>
                  </c:pt>
                  <c:pt idx="9636">
                    <c:v>253212</c:v>
                  </c:pt>
                  <c:pt idx="9637">
                    <c:v>253215</c:v>
                  </c:pt>
                  <c:pt idx="9638">
                    <c:v>253219</c:v>
                  </c:pt>
                  <c:pt idx="9639">
                    <c:v>253222</c:v>
                  </c:pt>
                  <c:pt idx="9640">
                    <c:v>253231</c:v>
                  </c:pt>
                  <c:pt idx="9641">
                    <c:v>253233</c:v>
                  </c:pt>
                  <c:pt idx="9642">
                    <c:v>253234</c:v>
                  </c:pt>
                  <c:pt idx="9643">
                    <c:v>253239</c:v>
                  </c:pt>
                  <c:pt idx="9644">
                    <c:v>253246</c:v>
                  </c:pt>
                  <c:pt idx="9645">
                    <c:v>253258</c:v>
                  </c:pt>
                  <c:pt idx="9646">
                    <c:v>253264</c:v>
                  </c:pt>
                  <c:pt idx="9647">
                    <c:v>253270</c:v>
                  </c:pt>
                  <c:pt idx="9648">
                    <c:v>253277</c:v>
                  </c:pt>
                  <c:pt idx="9649">
                    <c:v>253283</c:v>
                  </c:pt>
                  <c:pt idx="9650">
                    <c:v>253303</c:v>
                  </c:pt>
                  <c:pt idx="9651">
                    <c:v>253304</c:v>
                  </c:pt>
                  <c:pt idx="9652">
                    <c:v>253308</c:v>
                  </c:pt>
                  <c:pt idx="9653">
                    <c:v>253310</c:v>
                  </c:pt>
                  <c:pt idx="9654">
                    <c:v>253316</c:v>
                  </c:pt>
                  <c:pt idx="9655">
                    <c:v>253319</c:v>
                  </c:pt>
                  <c:pt idx="9656">
                    <c:v>253334</c:v>
                  </c:pt>
                  <c:pt idx="9657">
                    <c:v>253352</c:v>
                  </c:pt>
                  <c:pt idx="9658">
                    <c:v>253355</c:v>
                  </c:pt>
                  <c:pt idx="9659">
                    <c:v>253378</c:v>
                  </c:pt>
                  <c:pt idx="9660">
                    <c:v>253390</c:v>
                  </c:pt>
                  <c:pt idx="9661">
                    <c:v>253391</c:v>
                  </c:pt>
                  <c:pt idx="9662">
                    <c:v>253399</c:v>
                  </c:pt>
                  <c:pt idx="9663">
                    <c:v>253412</c:v>
                  </c:pt>
                  <c:pt idx="9664">
                    <c:v>253413</c:v>
                  </c:pt>
                  <c:pt idx="9665">
                    <c:v>253424</c:v>
                  </c:pt>
                  <c:pt idx="9666">
                    <c:v>253430</c:v>
                  </c:pt>
                  <c:pt idx="9667">
                    <c:v>253434</c:v>
                  </c:pt>
                  <c:pt idx="9668">
                    <c:v>253444</c:v>
                  </c:pt>
                  <c:pt idx="9669">
                    <c:v>253448</c:v>
                  </c:pt>
                  <c:pt idx="9670">
                    <c:v>253454</c:v>
                  </c:pt>
                  <c:pt idx="9671">
                    <c:v>253462</c:v>
                  </c:pt>
                  <c:pt idx="9672">
                    <c:v>253485</c:v>
                  </c:pt>
                  <c:pt idx="9673">
                    <c:v>253488</c:v>
                  </c:pt>
                  <c:pt idx="9674">
                    <c:v>253491</c:v>
                  </c:pt>
                  <c:pt idx="9675">
                    <c:v>253496</c:v>
                  </c:pt>
                  <c:pt idx="9676">
                    <c:v>253509</c:v>
                  </c:pt>
                  <c:pt idx="9677">
                    <c:v>253519</c:v>
                  </c:pt>
                  <c:pt idx="9678">
                    <c:v>253553</c:v>
                  </c:pt>
                  <c:pt idx="9679">
                    <c:v>253562</c:v>
                  </c:pt>
                  <c:pt idx="9680">
                    <c:v>253566</c:v>
                  </c:pt>
                  <c:pt idx="9681">
                    <c:v>253569</c:v>
                  </c:pt>
                  <c:pt idx="9682">
                    <c:v>253572</c:v>
                  </c:pt>
                  <c:pt idx="9683">
                    <c:v>253581</c:v>
                  </c:pt>
                  <c:pt idx="9684">
                    <c:v>253603</c:v>
                  </c:pt>
                  <c:pt idx="9685">
                    <c:v>253612</c:v>
                  </c:pt>
                  <c:pt idx="9686">
                    <c:v>253627</c:v>
                  </c:pt>
                  <c:pt idx="9687">
                    <c:v>253662</c:v>
                  </c:pt>
                  <c:pt idx="9688">
                    <c:v>253668</c:v>
                  </c:pt>
                  <c:pt idx="9689">
                    <c:v>253675</c:v>
                  </c:pt>
                  <c:pt idx="9690">
                    <c:v>253682</c:v>
                  </c:pt>
                  <c:pt idx="9691">
                    <c:v>253695</c:v>
                  </c:pt>
                  <c:pt idx="9692">
                    <c:v>253710</c:v>
                  </c:pt>
                  <c:pt idx="9693">
                    <c:v>253730</c:v>
                  </c:pt>
                  <c:pt idx="9694">
                    <c:v>253737</c:v>
                  </c:pt>
                  <c:pt idx="9695">
                    <c:v>253741</c:v>
                  </c:pt>
                  <c:pt idx="9696">
                    <c:v>253743</c:v>
                  </c:pt>
                  <c:pt idx="9697">
                    <c:v>253757</c:v>
                  </c:pt>
                  <c:pt idx="9698">
                    <c:v>253758</c:v>
                  </c:pt>
                  <c:pt idx="9699">
                    <c:v>253787</c:v>
                  </c:pt>
                  <c:pt idx="9700">
                    <c:v>253799</c:v>
                  </c:pt>
                  <c:pt idx="9701">
                    <c:v>253808</c:v>
                  </c:pt>
                  <c:pt idx="9702">
                    <c:v>253822</c:v>
                  </c:pt>
                  <c:pt idx="9703">
                    <c:v>253845</c:v>
                  </c:pt>
                  <c:pt idx="9704">
                    <c:v>253850</c:v>
                  </c:pt>
                  <c:pt idx="9705">
                    <c:v>253871</c:v>
                  </c:pt>
                  <c:pt idx="9706">
                    <c:v>253872</c:v>
                  </c:pt>
                  <c:pt idx="9707">
                    <c:v>253875</c:v>
                  </c:pt>
                  <c:pt idx="9708">
                    <c:v>253890</c:v>
                  </c:pt>
                  <c:pt idx="9709">
                    <c:v>253892</c:v>
                  </c:pt>
                  <c:pt idx="9710">
                    <c:v>253899</c:v>
                  </c:pt>
                  <c:pt idx="9711">
                    <c:v>253907</c:v>
                  </c:pt>
                  <c:pt idx="9712">
                    <c:v>253908</c:v>
                  </c:pt>
                  <c:pt idx="9713">
                    <c:v>253914</c:v>
                  </c:pt>
                  <c:pt idx="9714">
                    <c:v>253919</c:v>
                  </c:pt>
                  <c:pt idx="9715">
                    <c:v>253921</c:v>
                  </c:pt>
                  <c:pt idx="9716">
                    <c:v>253927</c:v>
                  </c:pt>
                  <c:pt idx="9717">
                    <c:v>253932</c:v>
                  </c:pt>
                  <c:pt idx="9718">
                    <c:v>253948</c:v>
                  </c:pt>
                  <c:pt idx="9719">
                    <c:v>253950</c:v>
                  </c:pt>
                  <c:pt idx="9720">
                    <c:v>253980</c:v>
                  </c:pt>
                  <c:pt idx="9721">
                    <c:v>253981</c:v>
                  </c:pt>
                  <c:pt idx="9722">
                    <c:v>253993</c:v>
                  </c:pt>
                  <c:pt idx="9723">
                    <c:v>254014</c:v>
                  </c:pt>
                  <c:pt idx="9724">
                    <c:v>254015</c:v>
                  </c:pt>
                  <c:pt idx="9725">
                    <c:v>254018</c:v>
                  </c:pt>
                  <c:pt idx="9726">
                    <c:v>254023</c:v>
                  </c:pt>
                  <c:pt idx="9727">
                    <c:v>254025</c:v>
                  </c:pt>
                  <c:pt idx="9728">
                    <c:v>254035</c:v>
                  </c:pt>
                  <c:pt idx="9729">
                    <c:v>254047</c:v>
                  </c:pt>
                  <c:pt idx="9730">
                    <c:v>254071</c:v>
                  </c:pt>
                  <c:pt idx="9731">
                    <c:v>254101</c:v>
                  </c:pt>
                  <c:pt idx="9732">
                    <c:v>254134</c:v>
                  </c:pt>
                  <c:pt idx="9733">
                    <c:v>254143</c:v>
                  </c:pt>
                  <c:pt idx="9734">
                    <c:v>254151</c:v>
                  </c:pt>
                  <c:pt idx="9735">
                    <c:v>254154</c:v>
                  </c:pt>
                  <c:pt idx="9736">
                    <c:v>254166</c:v>
                  </c:pt>
                  <c:pt idx="9737">
                    <c:v>254171</c:v>
                  </c:pt>
                  <c:pt idx="9738">
                    <c:v>254177</c:v>
                  </c:pt>
                  <c:pt idx="9739">
                    <c:v>254180</c:v>
                  </c:pt>
                  <c:pt idx="9740">
                    <c:v>254186</c:v>
                  </c:pt>
                  <c:pt idx="9741">
                    <c:v>254196</c:v>
                  </c:pt>
                  <c:pt idx="9742">
                    <c:v>254199</c:v>
                  </c:pt>
                  <c:pt idx="9743">
                    <c:v>254211</c:v>
                  </c:pt>
                  <c:pt idx="9744">
                    <c:v>254212</c:v>
                  </c:pt>
                  <c:pt idx="9745">
                    <c:v>254213</c:v>
                  </c:pt>
                  <c:pt idx="9746">
                    <c:v>254237</c:v>
                  </c:pt>
                  <c:pt idx="9747">
                    <c:v>254250</c:v>
                  </c:pt>
                  <c:pt idx="9748">
                    <c:v>254256</c:v>
                  </c:pt>
                  <c:pt idx="9749">
                    <c:v>254273</c:v>
                  </c:pt>
                  <c:pt idx="9750">
                    <c:v>254275</c:v>
                  </c:pt>
                  <c:pt idx="9751">
                    <c:v>254300</c:v>
                  </c:pt>
                  <c:pt idx="9752">
                    <c:v>254334</c:v>
                  </c:pt>
                  <c:pt idx="9753">
                    <c:v>254337</c:v>
                  </c:pt>
                  <c:pt idx="9754">
                    <c:v>254340</c:v>
                  </c:pt>
                  <c:pt idx="9755">
                    <c:v>254343</c:v>
                  </c:pt>
                  <c:pt idx="9756">
                    <c:v>254352</c:v>
                  </c:pt>
                  <c:pt idx="9757">
                    <c:v>254379</c:v>
                  </c:pt>
                  <c:pt idx="9758">
                    <c:v>254393</c:v>
                  </c:pt>
                  <c:pt idx="9759">
                    <c:v>254404</c:v>
                  </c:pt>
                  <c:pt idx="9760">
                    <c:v>254412</c:v>
                  </c:pt>
                  <c:pt idx="9761">
                    <c:v>254418</c:v>
                  </c:pt>
                  <c:pt idx="9762">
                    <c:v>254420</c:v>
                  </c:pt>
                  <c:pt idx="9763">
                    <c:v>254434</c:v>
                  </c:pt>
                  <c:pt idx="9764">
                    <c:v>254446</c:v>
                  </c:pt>
                  <c:pt idx="9765">
                    <c:v>254448</c:v>
                  </c:pt>
                  <c:pt idx="9766">
                    <c:v>254452</c:v>
                  </c:pt>
                  <c:pt idx="9767">
                    <c:v>254465</c:v>
                  </c:pt>
                  <c:pt idx="9768">
                    <c:v>254466</c:v>
                  </c:pt>
                  <c:pt idx="9769">
                    <c:v>254471</c:v>
                  </c:pt>
                  <c:pt idx="9770">
                    <c:v>254478</c:v>
                  </c:pt>
                  <c:pt idx="9771">
                    <c:v>254501</c:v>
                  </c:pt>
                  <c:pt idx="9772">
                    <c:v>254504</c:v>
                  </c:pt>
                  <c:pt idx="9773">
                    <c:v>254507</c:v>
                  </c:pt>
                  <c:pt idx="9774">
                    <c:v>254531</c:v>
                  </c:pt>
                  <c:pt idx="9775">
                    <c:v>254541</c:v>
                  </c:pt>
                  <c:pt idx="9776">
                    <c:v>254550</c:v>
                  </c:pt>
                  <c:pt idx="9777">
                    <c:v>254572</c:v>
                  </c:pt>
                  <c:pt idx="9778">
                    <c:v>254578</c:v>
                  </c:pt>
                  <c:pt idx="9779">
                    <c:v>254587</c:v>
                  </c:pt>
                  <c:pt idx="9780">
                    <c:v>254593</c:v>
                  </c:pt>
                  <c:pt idx="9781">
                    <c:v>254614</c:v>
                  </c:pt>
                  <c:pt idx="9782">
                    <c:v>254631</c:v>
                  </c:pt>
                  <c:pt idx="9783">
                    <c:v>254644</c:v>
                  </c:pt>
                  <c:pt idx="9784">
                    <c:v>254671</c:v>
                  </c:pt>
                  <c:pt idx="9785">
                    <c:v>254673</c:v>
                  </c:pt>
                  <c:pt idx="9786">
                    <c:v>254694</c:v>
                  </c:pt>
                  <c:pt idx="9787">
                    <c:v>254702</c:v>
                  </c:pt>
                  <c:pt idx="9788">
                    <c:v>254703</c:v>
                  </c:pt>
                  <c:pt idx="9789">
                    <c:v>254706</c:v>
                  </c:pt>
                  <c:pt idx="9790">
                    <c:v>254708</c:v>
                  </c:pt>
                  <c:pt idx="9791">
                    <c:v>254719</c:v>
                  </c:pt>
                  <c:pt idx="9792">
                    <c:v>254728</c:v>
                  </c:pt>
                  <c:pt idx="9793">
                    <c:v>254755</c:v>
                  </c:pt>
                  <c:pt idx="9794">
                    <c:v>254762</c:v>
                  </c:pt>
                  <c:pt idx="9795">
                    <c:v>254766</c:v>
                  </c:pt>
                  <c:pt idx="9796">
                    <c:v>254767</c:v>
                  </c:pt>
                  <c:pt idx="9797">
                    <c:v>254768</c:v>
                  </c:pt>
                  <c:pt idx="9798">
                    <c:v>254806</c:v>
                  </c:pt>
                  <c:pt idx="9799">
                    <c:v>254813</c:v>
                  </c:pt>
                  <c:pt idx="9800">
                    <c:v>254817</c:v>
                  </c:pt>
                  <c:pt idx="9801">
                    <c:v>254835</c:v>
                  </c:pt>
                  <c:pt idx="9802">
                    <c:v>254840</c:v>
                  </c:pt>
                  <c:pt idx="9803">
                    <c:v>254849</c:v>
                  </c:pt>
                  <c:pt idx="9804">
                    <c:v>254856</c:v>
                  </c:pt>
                  <c:pt idx="9805">
                    <c:v>254860</c:v>
                  </c:pt>
                  <c:pt idx="9806">
                    <c:v>254874</c:v>
                  </c:pt>
                  <c:pt idx="9807">
                    <c:v>254886</c:v>
                  </c:pt>
                  <c:pt idx="9808">
                    <c:v>254909</c:v>
                  </c:pt>
                  <c:pt idx="9809">
                    <c:v>254917</c:v>
                  </c:pt>
                  <c:pt idx="9810">
                    <c:v>254920</c:v>
                  </c:pt>
                  <c:pt idx="9811">
                    <c:v>254926</c:v>
                  </c:pt>
                  <c:pt idx="9812">
                    <c:v>254933</c:v>
                  </c:pt>
                  <c:pt idx="9813">
                    <c:v>254938</c:v>
                  </c:pt>
                  <c:pt idx="9814">
                    <c:v>254941</c:v>
                  </c:pt>
                  <c:pt idx="9815">
                    <c:v>254946</c:v>
                  </c:pt>
                  <c:pt idx="9816">
                    <c:v>254948</c:v>
                  </c:pt>
                  <c:pt idx="9817">
                    <c:v>254949</c:v>
                  </c:pt>
                  <c:pt idx="9818">
                    <c:v>254957</c:v>
                  </c:pt>
                  <c:pt idx="9819">
                    <c:v>254966</c:v>
                  </c:pt>
                  <c:pt idx="9820">
                    <c:v>254975</c:v>
                  </c:pt>
                  <c:pt idx="9821">
                    <c:v>254976</c:v>
                  </c:pt>
                  <c:pt idx="9822">
                    <c:v>255002</c:v>
                  </c:pt>
                  <c:pt idx="9823">
                    <c:v>255003</c:v>
                  </c:pt>
                  <c:pt idx="9824">
                    <c:v>255034</c:v>
                  </c:pt>
                  <c:pt idx="9825">
                    <c:v>255046</c:v>
                  </c:pt>
                  <c:pt idx="9826">
                    <c:v>255048</c:v>
                  </c:pt>
                  <c:pt idx="9827">
                    <c:v>255058</c:v>
                  </c:pt>
                  <c:pt idx="9828">
                    <c:v>255059</c:v>
                  </c:pt>
                  <c:pt idx="9829">
                    <c:v>255063</c:v>
                  </c:pt>
                  <c:pt idx="9830">
                    <c:v>255065</c:v>
                  </c:pt>
                  <c:pt idx="9831">
                    <c:v>255070</c:v>
                  </c:pt>
                  <c:pt idx="9832">
                    <c:v>255080</c:v>
                  </c:pt>
                  <c:pt idx="9833">
                    <c:v>255086</c:v>
                  </c:pt>
                  <c:pt idx="9834">
                    <c:v>255095</c:v>
                  </c:pt>
                  <c:pt idx="9835">
                    <c:v>255102</c:v>
                  </c:pt>
                  <c:pt idx="9836">
                    <c:v>255110</c:v>
                  </c:pt>
                  <c:pt idx="9837">
                    <c:v>255116</c:v>
                  </c:pt>
                  <c:pt idx="9838">
                    <c:v>255120</c:v>
                  </c:pt>
                  <c:pt idx="9839">
                    <c:v>255125</c:v>
                  </c:pt>
                  <c:pt idx="9840">
                    <c:v>255126</c:v>
                  </c:pt>
                  <c:pt idx="9841">
                    <c:v>255134</c:v>
                  </c:pt>
                  <c:pt idx="9842">
                    <c:v>255145</c:v>
                  </c:pt>
                  <c:pt idx="9843">
                    <c:v>255157</c:v>
                  </c:pt>
                  <c:pt idx="9844">
                    <c:v>255169</c:v>
                  </c:pt>
                  <c:pt idx="9845">
                    <c:v>255175</c:v>
                  </c:pt>
                  <c:pt idx="9846">
                    <c:v>255176</c:v>
                  </c:pt>
                  <c:pt idx="9847">
                    <c:v>255189</c:v>
                  </c:pt>
                  <c:pt idx="9848">
                    <c:v>255191</c:v>
                  </c:pt>
                  <c:pt idx="9849">
                    <c:v>255192</c:v>
                  </c:pt>
                  <c:pt idx="9850">
                    <c:v>255204</c:v>
                  </c:pt>
                  <c:pt idx="9851">
                    <c:v>255213</c:v>
                  </c:pt>
                  <c:pt idx="9852">
                    <c:v>255221</c:v>
                  </c:pt>
                  <c:pt idx="9853">
                    <c:v>255242</c:v>
                  </c:pt>
                  <c:pt idx="9854">
                    <c:v>255261</c:v>
                  </c:pt>
                  <c:pt idx="9855">
                    <c:v>255265</c:v>
                  </c:pt>
                  <c:pt idx="9856">
                    <c:v>255284</c:v>
                  </c:pt>
                  <c:pt idx="9857">
                    <c:v>255304</c:v>
                  </c:pt>
                  <c:pt idx="9858">
                    <c:v>255307</c:v>
                  </c:pt>
                  <c:pt idx="9859">
                    <c:v>255308</c:v>
                  </c:pt>
                  <c:pt idx="9860">
                    <c:v>255314</c:v>
                  </c:pt>
                  <c:pt idx="9861">
                    <c:v>255320</c:v>
                  </c:pt>
                  <c:pt idx="9862">
                    <c:v>255327</c:v>
                  </c:pt>
                  <c:pt idx="9863">
                    <c:v>255328</c:v>
                  </c:pt>
                  <c:pt idx="9864">
                    <c:v>255332</c:v>
                  </c:pt>
                  <c:pt idx="9865">
                    <c:v>255360</c:v>
                  </c:pt>
                  <c:pt idx="9866">
                    <c:v>255365</c:v>
                  </c:pt>
                  <c:pt idx="9867">
                    <c:v>255368</c:v>
                  </c:pt>
                  <c:pt idx="9868">
                    <c:v>255370</c:v>
                  </c:pt>
                  <c:pt idx="9869">
                    <c:v>255373</c:v>
                  </c:pt>
                  <c:pt idx="9870">
                    <c:v>255374</c:v>
                  </c:pt>
                  <c:pt idx="9871">
                    <c:v>255375</c:v>
                  </c:pt>
                  <c:pt idx="9872">
                    <c:v>255380</c:v>
                  </c:pt>
                  <c:pt idx="9873">
                    <c:v>255389</c:v>
                  </c:pt>
                  <c:pt idx="9874">
                    <c:v>255390</c:v>
                  </c:pt>
                  <c:pt idx="9875">
                    <c:v>255413</c:v>
                  </c:pt>
                  <c:pt idx="9876">
                    <c:v>255416</c:v>
                  </c:pt>
                  <c:pt idx="9877">
                    <c:v>255418</c:v>
                  </c:pt>
                  <c:pt idx="9878">
                    <c:v>255438</c:v>
                  </c:pt>
                  <c:pt idx="9879">
                    <c:v>255457</c:v>
                  </c:pt>
                  <c:pt idx="9880">
                    <c:v>255460</c:v>
                  </c:pt>
                  <c:pt idx="9881">
                    <c:v>255461</c:v>
                  </c:pt>
                  <c:pt idx="9882">
                    <c:v>255467</c:v>
                  </c:pt>
                  <c:pt idx="9883">
                    <c:v>255475</c:v>
                  </c:pt>
                  <c:pt idx="9884">
                    <c:v>255489</c:v>
                  </c:pt>
                  <c:pt idx="9885">
                    <c:v>255490</c:v>
                  </c:pt>
                  <c:pt idx="9886">
                    <c:v>255501</c:v>
                  </c:pt>
                  <c:pt idx="9887">
                    <c:v>255516</c:v>
                  </c:pt>
                  <c:pt idx="9888">
                    <c:v>255523</c:v>
                  </c:pt>
                  <c:pt idx="9889">
                    <c:v>255528</c:v>
                  </c:pt>
                  <c:pt idx="9890">
                    <c:v>255569</c:v>
                  </c:pt>
                  <c:pt idx="9891">
                    <c:v>255577</c:v>
                  </c:pt>
                  <c:pt idx="9892">
                    <c:v>255585</c:v>
                  </c:pt>
                  <c:pt idx="9893">
                    <c:v>255589</c:v>
                  </c:pt>
                  <c:pt idx="9894">
                    <c:v>255608</c:v>
                  </c:pt>
                  <c:pt idx="9895">
                    <c:v>255619</c:v>
                  </c:pt>
                  <c:pt idx="9896">
                    <c:v>255626</c:v>
                  </c:pt>
                  <c:pt idx="9897">
                    <c:v>255627</c:v>
                  </c:pt>
                  <c:pt idx="9898">
                    <c:v>255640</c:v>
                  </c:pt>
                  <c:pt idx="9899">
                    <c:v>255642</c:v>
                  </c:pt>
                  <c:pt idx="9900">
                    <c:v>255649</c:v>
                  </c:pt>
                  <c:pt idx="9901">
                    <c:v>255700</c:v>
                  </c:pt>
                  <c:pt idx="9902">
                    <c:v>255703</c:v>
                  </c:pt>
                  <c:pt idx="9903">
                    <c:v>255706</c:v>
                  </c:pt>
                  <c:pt idx="9904">
                    <c:v>255721</c:v>
                  </c:pt>
                  <c:pt idx="9905">
                    <c:v>255730</c:v>
                  </c:pt>
                  <c:pt idx="9906">
                    <c:v>255733</c:v>
                  </c:pt>
                  <c:pt idx="9907">
                    <c:v>255754</c:v>
                  </c:pt>
                  <c:pt idx="9908">
                    <c:v>255759</c:v>
                  </c:pt>
                  <c:pt idx="9909">
                    <c:v>255761</c:v>
                  </c:pt>
                  <c:pt idx="9910">
                    <c:v>255765</c:v>
                  </c:pt>
                  <c:pt idx="9911">
                    <c:v>255766</c:v>
                  </c:pt>
                  <c:pt idx="9912">
                    <c:v>255774</c:v>
                  </c:pt>
                  <c:pt idx="9913">
                    <c:v>255780</c:v>
                  </c:pt>
                  <c:pt idx="9914">
                    <c:v>255789</c:v>
                  </c:pt>
                  <c:pt idx="9915">
                    <c:v>255794</c:v>
                  </c:pt>
                  <c:pt idx="9916">
                    <c:v>255802</c:v>
                  </c:pt>
                  <c:pt idx="9917">
                    <c:v>255804</c:v>
                  </c:pt>
                  <c:pt idx="9918">
                    <c:v>255809</c:v>
                  </c:pt>
                  <c:pt idx="9919">
                    <c:v>255815</c:v>
                  </c:pt>
                  <c:pt idx="9920">
                    <c:v>255820</c:v>
                  </c:pt>
                  <c:pt idx="9921">
                    <c:v>255831</c:v>
                  </c:pt>
                  <c:pt idx="9922">
                    <c:v>255846</c:v>
                  </c:pt>
                  <c:pt idx="9923">
                    <c:v>255863</c:v>
                  </c:pt>
                  <c:pt idx="9924">
                    <c:v>255864</c:v>
                  </c:pt>
                  <c:pt idx="9925">
                    <c:v>255871</c:v>
                  </c:pt>
                  <c:pt idx="9926">
                    <c:v>255889</c:v>
                  </c:pt>
                  <c:pt idx="9927">
                    <c:v>255891</c:v>
                  </c:pt>
                  <c:pt idx="9928">
                    <c:v>255899</c:v>
                  </c:pt>
                  <c:pt idx="9929">
                    <c:v>255901</c:v>
                  </c:pt>
                  <c:pt idx="9930">
                    <c:v>255913</c:v>
                  </c:pt>
                  <c:pt idx="9931">
                    <c:v>255925</c:v>
                  </c:pt>
                  <c:pt idx="9932">
                    <c:v>255928</c:v>
                  </c:pt>
                  <c:pt idx="9933">
                    <c:v>255940</c:v>
                  </c:pt>
                  <c:pt idx="9934">
                    <c:v>255946</c:v>
                  </c:pt>
                  <c:pt idx="9935">
                    <c:v>255950</c:v>
                  </c:pt>
                  <c:pt idx="9936">
                    <c:v>255968</c:v>
                  </c:pt>
                  <c:pt idx="9937">
                    <c:v>255976</c:v>
                  </c:pt>
                  <c:pt idx="9938">
                    <c:v>255986</c:v>
                  </c:pt>
                  <c:pt idx="9939">
                    <c:v>256026</c:v>
                  </c:pt>
                  <c:pt idx="9940">
                    <c:v>256029</c:v>
                  </c:pt>
                  <c:pt idx="9941">
                    <c:v>256030</c:v>
                  </c:pt>
                  <c:pt idx="9942">
                    <c:v>256038</c:v>
                  </c:pt>
                  <c:pt idx="9943">
                    <c:v>256042</c:v>
                  </c:pt>
                  <c:pt idx="9944">
                    <c:v>256052</c:v>
                  </c:pt>
                  <c:pt idx="9945">
                    <c:v>256071</c:v>
                  </c:pt>
                  <c:pt idx="9946">
                    <c:v>256077</c:v>
                  </c:pt>
                  <c:pt idx="9947">
                    <c:v>256093</c:v>
                  </c:pt>
                  <c:pt idx="9948">
                    <c:v>256094</c:v>
                  </c:pt>
                  <c:pt idx="9949">
                    <c:v>256100</c:v>
                  </c:pt>
                  <c:pt idx="9950">
                    <c:v>256111</c:v>
                  </c:pt>
                  <c:pt idx="9951">
                    <c:v>256148</c:v>
                  </c:pt>
                  <c:pt idx="9952">
                    <c:v>256156</c:v>
                  </c:pt>
                  <c:pt idx="9953">
                    <c:v>256167</c:v>
                  </c:pt>
                  <c:pt idx="9954">
                    <c:v>256169</c:v>
                  </c:pt>
                  <c:pt idx="9955">
                    <c:v>256197</c:v>
                  </c:pt>
                  <c:pt idx="9956">
                    <c:v>256200</c:v>
                  </c:pt>
                  <c:pt idx="9957">
                    <c:v>256201</c:v>
                  </c:pt>
                  <c:pt idx="9958">
                    <c:v>256212</c:v>
                  </c:pt>
                  <c:pt idx="9959">
                    <c:v>256221</c:v>
                  </c:pt>
                  <c:pt idx="9960">
                    <c:v>256233</c:v>
                  </c:pt>
                  <c:pt idx="9961">
                    <c:v>256235</c:v>
                  </c:pt>
                  <c:pt idx="9962">
                    <c:v>256239</c:v>
                  </c:pt>
                  <c:pt idx="9963">
                    <c:v>256258</c:v>
                  </c:pt>
                  <c:pt idx="9964">
                    <c:v>256259</c:v>
                  </c:pt>
                  <c:pt idx="9965">
                    <c:v>256261</c:v>
                  </c:pt>
                  <c:pt idx="9966">
                    <c:v>256277</c:v>
                  </c:pt>
                  <c:pt idx="9967">
                    <c:v>256285</c:v>
                  </c:pt>
                  <c:pt idx="9968">
                    <c:v>256292</c:v>
                  </c:pt>
                  <c:pt idx="9969">
                    <c:v>256296</c:v>
                  </c:pt>
                  <c:pt idx="9970">
                    <c:v>256310</c:v>
                  </c:pt>
                  <c:pt idx="9971">
                    <c:v>256312</c:v>
                  </c:pt>
                  <c:pt idx="9972">
                    <c:v>256328</c:v>
                  </c:pt>
                  <c:pt idx="9973">
                    <c:v>256331</c:v>
                  </c:pt>
                  <c:pt idx="9974">
                    <c:v>256342</c:v>
                  </c:pt>
                  <c:pt idx="9975">
                    <c:v>256381</c:v>
                  </c:pt>
                  <c:pt idx="9976">
                    <c:v>256383</c:v>
                  </c:pt>
                  <c:pt idx="9977">
                    <c:v>256397</c:v>
                  </c:pt>
                  <c:pt idx="9978">
                    <c:v>256416</c:v>
                  </c:pt>
                  <c:pt idx="9979">
                    <c:v>256422</c:v>
                  </c:pt>
                  <c:pt idx="9980">
                    <c:v>256430</c:v>
                  </c:pt>
                  <c:pt idx="9981">
                    <c:v>256459</c:v>
                  </c:pt>
                  <c:pt idx="9982">
                    <c:v>256468</c:v>
                  </c:pt>
                  <c:pt idx="9983">
                    <c:v>256469</c:v>
                  </c:pt>
                  <c:pt idx="9984">
                    <c:v>256473</c:v>
                  </c:pt>
                  <c:pt idx="9985">
                    <c:v>256474</c:v>
                  </c:pt>
                  <c:pt idx="9986">
                    <c:v>256479</c:v>
                  </c:pt>
                  <c:pt idx="9987">
                    <c:v>256481</c:v>
                  </c:pt>
                  <c:pt idx="9988">
                    <c:v>256492</c:v>
                  </c:pt>
                  <c:pt idx="9989">
                    <c:v>256501</c:v>
                  </c:pt>
                  <c:pt idx="9990">
                    <c:v>256510</c:v>
                  </c:pt>
                  <c:pt idx="9991">
                    <c:v>256514</c:v>
                  </c:pt>
                  <c:pt idx="9992">
                    <c:v>256521</c:v>
                  </c:pt>
                  <c:pt idx="9993">
                    <c:v>256532</c:v>
                  </c:pt>
                  <c:pt idx="9994">
                    <c:v>256537</c:v>
                  </c:pt>
                  <c:pt idx="9995">
                    <c:v>256540</c:v>
                  </c:pt>
                  <c:pt idx="9996">
                    <c:v>256543</c:v>
                  </c:pt>
                  <c:pt idx="9997">
                    <c:v>256551</c:v>
                  </c:pt>
                  <c:pt idx="9998">
                    <c:v>256554</c:v>
                  </c:pt>
                  <c:pt idx="9999">
                    <c:v>256557</c:v>
                  </c:pt>
                  <c:pt idx="10000">
                    <c:v>256562</c:v>
                  </c:pt>
                  <c:pt idx="10001">
                    <c:v>256575</c:v>
                  </c:pt>
                  <c:pt idx="10002">
                    <c:v>256585</c:v>
                  </c:pt>
                  <c:pt idx="10003">
                    <c:v>256594</c:v>
                  </c:pt>
                  <c:pt idx="10004">
                    <c:v>256623</c:v>
                  </c:pt>
                  <c:pt idx="10005">
                    <c:v>256629</c:v>
                  </c:pt>
                  <c:pt idx="10006">
                    <c:v>256632</c:v>
                  </c:pt>
                  <c:pt idx="10007">
                    <c:v>256637</c:v>
                  </c:pt>
                  <c:pt idx="10008">
                    <c:v>256639</c:v>
                  </c:pt>
                  <c:pt idx="10009">
                    <c:v>256641</c:v>
                  </c:pt>
                  <c:pt idx="10010">
                    <c:v>256651</c:v>
                  </c:pt>
                  <c:pt idx="10011">
                    <c:v>256661</c:v>
                  </c:pt>
                  <c:pt idx="10012">
                    <c:v>256667</c:v>
                  </c:pt>
                  <c:pt idx="10013">
                    <c:v>256670</c:v>
                  </c:pt>
                  <c:pt idx="10014">
                    <c:v>256674</c:v>
                  </c:pt>
                  <c:pt idx="10015">
                    <c:v>256687</c:v>
                  </c:pt>
                  <c:pt idx="10016">
                    <c:v>256704</c:v>
                  </c:pt>
                  <c:pt idx="10017">
                    <c:v>256709</c:v>
                  </c:pt>
                  <c:pt idx="10018">
                    <c:v>256713</c:v>
                  </c:pt>
                  <c:pt idx="10019">
                    <c:v>256719</c:v>
                  </c:pt>
                  <c:pt idx="10020">
                    <c:v>256720</c:v>
                  </c:pt>
                  <c:pt idx="10021">
                    <c:v>256721</c:v>
                  </c:pt>
                  <c:pt idx="10022">
                    <c:v>256730</c:v>
                  </c:pt>
                  <c:pt idx="10023">
                    <c:v>256739</c:v>
                  </c:pt>
                  <c:pt idx="10024">
                    <c:v>256741</c:v>
                  </c:pt>
                  <c:pt idx="10025">
                    <c:v>256749</c:v>
                  </c:pt>
                  <c:pt idx="10026">
                    <c:v>256760</c:v>
                  </c:pt>
                  <c:pt idx="10027">
                    <c:v>256776</c:v>
                  </c:pt>
                  <c:pt idx="10028">
                    <c:v>256777</c:v>
                  </c:pt>
                  <c:pt idx="10029">
                    <c:v>256779</c:v>
                  </c:pt>
                  <c:pt idx="10030">
                    <c:v>256799</c:v>
                  </c:pt>
                  <c:pt idx="10031">
                    <c:v>256802</c:v>
                  </c:pt>
                  <c:pt idx="10032">
                    <c:v>256806</c:v>
                  </c:pt>
                  <c:pt idx="10033">
                    <c:v>256810</c:v>
                  </c:pt>
                  <c:pt idx="10034">
                    <c:v>256835</c:v>
                  </c:pt>
                  <c:pt idx="10035">
                    <c:v>256839</c:v>
                  </c:pt>
                  <c:pt idx="10036">
                    <c:v>256842</c:v>
                  </c:pt>
                  <c:pt idx="10037">
                    <c:v>256851</c:v>
                  </c:pt>
                  <c:pt idx="10038">
                    <c:v>256855</c:v>
                  </c:pt>
                  <c:pt idx="10039">
                    <c:v>256863</c:v>
                  </c:pt>
                  <c:pt idx="10040">
                    <c:v>256871</c:v>
                  </c:pt>
                  <c:pt idx="10041">
                    <c:v>256890</c:v>
                  </c:pt>
                  <c:pt idx="10042">
                    <c:v>256896</c:v>
                  </c:pt>
                  <c:pt idx="10043">
                    <c:v>256898</c:v>
                  </c:pt>
                  <c:pt idx="10044">
                    <c:v>256914</c:v>
                  </c:pt>
                  <c:pt idx="10045">
                    <c:v>256921</c:v>
                  </c:pt>
                  <c:pt idx="10046">
                    <c:v>256928</c:v>
                  </c:pt>
                  <c:pt idx="10047">
                    <c:v>256946</c:v>
                  </c:pt>
                  <c:pt idx="10048">
                    <c:v>256958</c:v>
                  </c:pt>
                  <c:pt idx="10049">
                    <c:v>256971</c:v>
                  </c:pt>
                  <c:pt idx="10050">
                    <c:v>256975</c:v>
                  </c:pt>
                  <c:pt idx="10051">
                    <c:v>256977</c:v>
                  </c:pt>
                  <c:pt idx="10052">
                    <c:v>256980</c:v>
                  </c:pt>
                  <c:pt idx="10053">
                    <c:v>256981</c:v>
                  </c:pt>
                  <c:pt idx="10054">
                    <c:v>256995</c:v>
                  </c:pt>
                  <c:pt idx="10055">
                    <c:v>257008</c:v>
                  </c:pt>
                  <c:pt idx="10056">
                    <c:v>257011</c:v>
                  </c:pt>
                  <c:pt idx="10057">
                    <c:v>257016</c:v>
                  </c:pt>
                  <c:pt idx="10058">
                    <c:v>257025</c:v>
                  </c:pt>
                  <c:pt idx="10059">
                    <c:v>257028</c:v>
                  </c:pt>
                  <c:pt idx="10060">
                    <c:v>257055</c:v>
                  </c:pt>
                  <c:pt idx="10061">
                    <c:v>257067</c:v>
                  </c:pt>
                  <c:pt idx="10062">
                    <c:v>257085</c:v>
                  </c:pt>
                  <c:pt idx="10063">
                    <c:v>257098</c:v>
                  </c:pt>
                  <c:pt idx="10064">
                    <c:v>257100</c:v>
                  </c:pt>
                  <c:pt idx="10065">
                    <c:v>257123</c:v>
                  </c:pt>
                  <c:pt idx="10066">
                    <c:v>257144</c:v>
                  </c:pt>
                  <c:pt idx="10067">
                    <c:v>257156</c:v>
                  </c:pt>
                  <c:pt idx="10068">
                    <c:v>257166</c:v>
                  </c:pt>
                  <c:pt idx="10069">
                    <c:v>257175</c:v>
                  </c:pt>
                  <c:pt idx="10070">
                    <c:v>257177</c:v>
                  </c:pt>
                  <c:pt idx="10071">
                    <c:v>257181</c:v>
                  </c:pt>
                  <c:pt idx="10072">
                    <c:v>257187</c:v>
                  </c:pt>
                  <c:pt idx="10073">
                    <c:v>257191</c:v>
                  </c:pt>
                  <c:pt idx="10074">
                    <c:v>257201</c:v>
                  </c:pt>
                  <c:pt idx="10075">
                    <c:v>257204</c:v>
                  </c:pt>
                  <c:pt idx="10076">
                    <c:v>257218</c:v>
                  </c:pt>
                  <c:pt idx="10077">
                    <c:v>257239</c:v>
                  </c:pt>
                  <c:pt idx="10078">
                    <c:v>257252</c:v>
                  </c:pt>
                  <c:pt idx="10079">
                    <c:v>257264</c:v>
                  </c:pt>
                  <c:pt idx="10080">
                    <c:v>257274</c:v>
                  </c:pt>
                  <c:pt idx="10081">
                    <c:v>257280</c:v>
                  </c:pt>
                  <c:pt idx="10082">
                    <c:v>257283</c:v>
                  </c:pt>
                  <c:pt idx="10083">
                    <c:v>257288</c:v>
                  </c:pt>
                  <c:pt idx="10084">
                    <c:v>257293</c:v>
                  </c:pt>
                  <c:pt idx="10085">
                    <c:v>257305</c:v>
                  </c:pt>
                  <c:pt idx="10086">
                    <c:v>257307</c:v>
                  </c:pt>
                  <c:pt idx="10087">
                    <c:v>257323</c:v>
                  </c:pt>
                  <c:pt idx="10088">
                    <c:v>257327</c:v>
                  </c:pt>
                  <c:pt idx="10089">
                    <c:v>257336</c:v>
                  </c:pt>
                  <c:pt idx="10090">
                    <c:v>257345</c:v>
                  </c:pt>
                  <c:pt idx="10091">
                    <c:v>257349</c:v>
                  </c:pt>
                  <c:pt idx="10092">
                    <c:v>257367</c:v>
                  </c:pt>
                  <c:pt idx="10093">
                    <c:v>257374</c:v>
                  </c:pt>
                  <c:pt idx="10094">
                    <c:v>257377</c:v>
                  </c:pt>
                  <c:pt idx="10095">
                    <c:v>257414</c:v>
                  </c:pt>
                  <c:pt idx="10096">
                    <c:v>257421</c:v>
                  </c:pt>
                  <c:pt idx="10097">
                    <c:v>257422</c:v>
                  </c:pt>
                  <c:pt idx="10098">
                    <c:v>257424</c:v>
                  </c:pt>
                  <c:pt idx="10099">
                    <c:v>257433</c:v>
                  </c:pt>
                  <c:pt idx="10100">
                    <c:v>257439</c:v>
                  </c:pt>
                  <c:pt idx="10101">
                    <c:v>257440</c:v>
                  </c:pt>
                  <c:pt idx="10102">
                    <c:v>257442</c:v>
                  </c:pt>
                  <c:pt idx="10103">
                    <c:v>257445</c:v>
                  </c:pt>
                  <c:pt idx="10104">
                    <c:v>257447</c:v>
                  </c:pt>
                  <c:pt idx="10105">
                    <c:v>257461</c:v>
                  </c:pt>
                  <c:pt idx="10106">
                    <c:v>257463</c:v>
                  </c:pt>
                  <c:pt idx="10107">
                    <c:v>257471</c:v>
                  </c:pt>
                  <c:pt idx="10108">
                    <c:v>257476</c:v>
                  </c:pt>
                  <c:pt idx="10109">
                    <c:v>257483</c:v>
                  </c:pt>
                  <c:pt idx="10110">
                    <c:v>257485</c:v>
                  </c:pt>
                  <c:pt idx="10111">
                    <c:v>257493</c:v>
                  </c:pt>
                  <c:pt idx="10112">
                    <c:v>257497</c:v>
                  </c:pt>
                  <c:pt idx="10113">
                    <c:v>257501</c:v>
                  </c:pt>
                  <c:pt idx="10114">
                    <c:v>257506</c:v>
                  </c:pt>
                  <c:pt idx="10115">
                    <c:v>257514</c:v>
                  </c:pt>
                  <c:pt idx="10116">
                    <c:v>257528</c:v>
                  </c:pt>
                  <c:pt idx="10117">
                    <c:v>257533</c:v>
                  </c:pt>
                  <c:pt idx="10118">
                    <c:v>257537</c:v>
                  </c:pt>
                  <c:pt idx="10119">
                    <c:v>257539</c:v>
                  </c:pt>
                  <c:pt idx="10120">
                    <c:v>257553</c:v>
                  </c:pt>
                  <c:pt idx="10121">
                    <c:v>257564</c:v>
                  </c:pt>
                  <c:pt idx="10122">
                    <c:v>257567</c:v>
                  </c:pt>
                  <c:pt idx="10123">
                    <c:v>257572</c:v>
                  </c:pt>
                  <c:pt idx="10124">
                    <c:v>257578</c:v>
                  </c:pt>
                  <c:pt idx="10125">
                    <c:v>257582</c:v>
                  </c:pt>
                  <c:pt idx="10126">
                    <c:v>257588</c:v>
                  </c:pt>
                  <c:pt idx="10127">
                    <c:v>257594</c:v>
                  </c:pt>
                  <c:pt idx="10128">
                    <c:v>257609</c:v>
                  </c:pt>
                  <c:pt idx="10129">
                    <c:v>257612</c:v>
                  </c:pt>
                  <c:pt idx="10130">
                    <c:v>257613</c:v>
                  </c:pt>
                  <c:pt idx="10131">
                    <c:v>257642</c:v>
                  </c:pt>
                  <c:pt idx="10132">
                    <c:v>257652</c:v>
                  </c:pt>
                  <c:pt idx="10133">
                    <c:v>257659</c:v>
                  </c:pt>
                  <c:pt idx="10134">
                    <c:v>257685</c:v>
                  </c:pt>
                  <c:pt idx="10135">
                    <c:v>257695</c:v>
                  </c:pt>
                  <c:pt idx="10136">
                    <c:v>257700</c:v>
                  </c:pt>
                  <c:pt idx="10137">
                    <c:v>257702</c:v>
                  </c:pt>
                  <c:pt idx="10138">
                    <c:v>257707</c:v>
                  </c:pt>
                  <c:pt idx="10139">
                    <c:v>257722</c:v>
                  </c:pt>
                  <c:pt idx="10140">
                    <c:v>257725</c:v>
                  </c:pt>
                  <c:pt idx="10141">
                    <c:v>257727</c:v>
                  </c:pt>
                  <c:pt idx="10142">
                    <c:v>257740</c:v>
                  </c:pt>
                  <c:pt idx="10143">
                    <c:v>257749</c:v>
                  </c:pt>
                  <c:pt idx="10144">
                    <c:v>257757</c:v>
                  </c:pt>
                  <c:pt idx="10145">
                    <c:v>257765</c:v>
                  </c:pt>
                  <c:pt idx="10146">
                    <c:v>257794</c:v>
                  </c:pt>
                  <c:pt idx="10147">
                    <c:v>257803</c:v>
                  </c:pt>
                  <c:pt idx="10148">
                    <c:v>257812</c:v>
                  </c:pt>
                  <c:pt idx="10149">
                    <c:v>257829</c:v>
                  </c:pt>
                  <c:pt idx="10150">
                    <c:v>257839</c:v>
                  </c:pt>
                  <c:pt idx="10151">
                    <c:v>257870</c:v>
                  </c:pt>
                  <c:pt idx="10152">
                    <c:v>257873</c:v>
                  </c:pt>
                  <c:pt idx="10153">
                    <c:v>257930</c:v>
                  </c:pt>
                  <c:pt idx="10154">
                    <c:v>257967</c:v>
                  </c:pt>
                  <c:pt idx="10155">
                    <c:v>257973</c:v>
                  </c:pt>
                  <c:pt idx="10156">
                    <c:v>257981</c:v>
                  </c:pt>
                  <c:pt idx="10157">
                    <c:v>258006</c:v>
                  </c:pt>
                  <c:pt idx="10158">
                    <c:v>258007</c:v>
                  </c:pt>
                  <c:pt idx="10159">
                    <c:v>258010</c:v>
                  </c:pt>
                  <c:pt idx="10160">
                    <c:v>258012</c:v>
                  </c:pt>
                  <c:pt idx="10161">
                    <c:v>258022</c:v>
                  </c:pt>
                  <c:pt idx="10162">
                    <c:v>258033</c:v>
                  </c:pt>
                  <c:pt idx="10163">
                    <c:v>258067</c:v>
                  </c:pt>
                  <c:pt idx="10164">
                    <c:v>258084</c:v>
                  </c:pt>
                  <c:pt idx="10165">
                    <c:v>258092</c:v>
                  </c:pt>
                  <c:pt idx="10166">
                    <c:v>258098</c:v>
                  </c:pt>
                  <c:pt idx="10167">
                    <c:v>258101</c:v>
                  </c:pt>
                  <c:pt idx="10168">
                    <c:v>258110</c:v>
                  </c:pt>
                  <c:pt idx="10169">
                    <c:v>258112</c:v>
                  </c:pt>
                  <c:pt idx="10170">
                    <c:v>258130</c:v>
                  </c:pt>
                  <c:pt idx="10171">
                    <c:v>258135</c:v>
                  </c:pt>
                  <c:pt idx="10172">
                    <c:v>258147</c:v>
                  </c:pt>
                  <c:pt idx="10173">
                    <c:v>258150</c:v>
                  </c:pt>
                  <c:pt idx="10174">
                    <c:v>258170</c:v>
                  </c:pt>
                  <c:pt idx="10175">
                    <c:v>258188</c:v>
                  </c:pt>
                  <c:pt idx="10176">
                    <c:v>258189</c:v>
                  </c:pt>
                  <c:pt idx="10177">
                    <c:v>258196</c:v>
                  </c:pt>
                  <c:pt idx="10178">
                    <c:v>258222</c:v>
                  </c:pt>
                  <c:pt idx="10179">
                    <c:v>258223</c:v>
                  </c:pt>
                  <c:pt idx="10180">
                    <c:v>258231</c:v>
                  </c:pt>
                  <c:pt idx="10181">
                    <c:v>258266</c:v>
                  </c:pt>
                  <c:pt idx="10182">
                    <c:v>258269</c:v>
                  </c:pt>
                  <c:pt idx="10183">
                    <c:v>258275</c:v>
                  </c:pt>
                  <c:pt idx="10184">
                    <c:v>258285</c:v>
                  </c:pt>
                  <c:pt idx="10185">
                    <c:v>258298</c:v>
                  </c:pt>
                  <c:pt idx="10186">
                    <c:v>258302</c:v>
                  </c:pt>
                  <c:pt idx="10187">
                    <c:v>258304</c:v>
                  </c:pt>
                  <c:pt idx="10188">
                    <c:v>258306</c:v>
                  </c:pt>
                  <c:pt idx="10189">
                    <c:v>258307</c:v>
                  </c:pt>
                  <c:pt idx="10190">
                    <c:v>258333</c:v>
                  </c:pt>
                  <c:pt idx="10191">
                    <c:v>258339</c:v>
                  </c:pt>
                  <c:pt idx="10192">
                    <c:v>258340</c:v>
                  </c:pt>
                  <c:pt idx="10193">
                    <c:v>258352</c:v>
                  </c:pt>
                  <c:pt idx="10194">
                    <c:v>258366</c:v>
                  </c:pt>
                  <c:pt idx="10195">
                    <c:v>258370</c:v>
                  </c:pt>
                  <c:pt idx="10196">
                    <c:v>258401</c:v>
                  </c:pt>
                  <c:pt idx="10197">
                    <c:v>258404</c:v>
                  </c:pt>
                  <c:pt idx="10198">
                    <c:v>258410</c:v>
                  </c:pt>
                  <c:pt idx="10199">
                    <c:v>258416</c:v>
                  </c:pt>
                  <c:pt idx="10200">
                    <c:v>258425</c:v>
                  </c:pt>
                  <c:pt idx="10201">
                    <c:v>258437</c:v>
                  </c:pt>
                  <c:pt idx="10202">
                    <c:v>258438</c:v>
                  </c:pt>
                  <c:pt idx="10203">
                    <c:v>258460</c:v>
                  </c:pt>
                  <c:pt idx="10204">
                    <c:v>258475</c:v>
                  </c:pt>
                  <c:pt idx="10205">
                    <c:v>258476</c:v>
                  </c:pt>
                  <c:pt idx="10206">
                    <c:v>258496</c:v>
                  </c:pt>
                  <c:pt idx="10207">
                    <c:v>258528</c:v>
                  </c:pt>
                  <c:pt idx="10208">
                    <c:v>258534</c:v>
                  </c:pt>
                  <c:pt idx="10209">
                    <c:v>258557</c:v>
                  </c:pt>
                  <c:pt idx="10210">
                    <c:v>258561</c:v>
                  </c:pt>
                  <c:pt idx="10211">
                    <c:v>258566</c:v>
                  </c:pt>
                  <c:pt idx="10212">
                    <c:v>258569</c:v>
                  </c:pt>
                  <c:pt idx="10213">
                    <c:v>258581</c:v>
                  </c:pt>
                  <c:pt idx="10214">
                    <c:v>258584</c:v>
                  </c:pt>
                  <c:pt idx="10215">
                    <c:v>258588</c:v>
                  </c:pt>
                  <c:pt idx="10216">
                    <c:v>258591</c:v>
                  </c:pt>
                  <c:pt idx="10217">
                    <c:v>258594</c:v>
                  </c:pt>
                  <c:pt idx="10218">
                    <c:v>258617</c:v>
                  </c:pt>
                  <c:pt idx="10219">
                    <c:v>258622</c:v>
                  </c:pt>
                  <c:pt idx="10220">
                    <c:v>258630</c:v>
                  </c:pt>
                  <c:pt idx="10221">
                    <c:v>258642</c:v>
                  </c:pt>
                  <c:pt idx="10222">
                    <c:v>258643</c:v>
                  </c:pt>
                  <c:pt idx="10223">
                    <c:v>258644</c:v>
                  </c:pt>
                  <c:pt idx="10224">
                    <c:v>258658</c:v>
                  </c:pt>
                  <c:pt idx="10225">
                    <c:v>258661</c:v>
                  </c:pt>
                  <c:pt idx="10226">
                    <c:v>258666</c:v>
                  </c:pt>
                  <c:pt idx="10227">
                    <c:v>258667</c:v>
                  </c:pt>
                  <c:pt idx="10228">
                    <c:v>258668</c:v>
                  </c:pt>
                  <c:pt idx="10229">
                    <c:v>258702</c:v>
                  </c:pt>
                  <c:pt idx="10230">
                    <c:v>258708</c:v>
                  </c:pt>
                  <c:pt idx="10231">
                    <c:v>258725</c:v>
                  </c:pt>
                  <c:pt idx="10232">
                    <c:v>258749</c:v>
                  </c:pt>
                  <c:pt idx="10233">
                    <c:v>258750</c:v>
                  </c:pt>
                  <c:pt idx="10234">
                    <c:v>258754</c:v>
                  </c:pt>
                  <c:pt idx="10235">
                    <c:v>258775</c:v>
                  </c:pt>
                  <c:pt idx="10236">
                    <c:v>258799</c:v>
                  </c:pt>
                  <c:pt idx="10237">
                    <c:v>258805</c:v>
                  </c:pt>
                  <c:pt idx="10238">
                    <c:v>258812</c:v>
                  </c:pt>
                  <c:pt idx="10239">
                    <c:v>258818</c:v>
                  </c:pt>
                  <c:pt idx="10240">
                    <c:v>258822</c:v>
                  </c:pt>
                  <c:pt idx="10241">
                    <c:v>258829</c:v>
                  </c:pt>
                  <c:pt idx="10242">
                    <c:v>258831</c:v>
                  </c:pt>
                  <c:pt idx="10243">
                    <c:v>258836</c:v>
                  </c:pt>
                  <c:pt idx="10244">
                    <c:v>258837</c:v>
                  </c:pt>
                  <c:pt idx="10245">
                    <c:v>258849</c:v>
                  </c:pt>
                  <c:pt idx="10246">
                    <c:v>258854</c:v>
                  </c:pt>
                  <c:pt idx="10247">
                    <c:v>258867</c:v>
                  </c:pt>
                  <c:pt idx="10248">
                    <c:v>258870</c:v>
                  </c:pt>
                  <c:pt idx="10249">
                    <c:v>258877</c:v>
                  </c:pt>
                  <c:pt idx="10250">
                    <c:v>258887</c:v>
                  </c:pt>
                  <c:pt idx="10251">
                    <c:v>258895</c:v>
                  </c:pt>
                  <c:pt idx="10252">
                    <c:v>258913</c:v>
                  </c:pt>
                  <c:pt idx="10253">
                    <c:v>258914</c:v>
                  </c:pt>
                  <c:pt idx="10254">
                    <c:v>258928</c:v>
                  </c:pt>
                  <c:pt idx="10255">
                    <c:v>258952</c:v>
                  </c:pt>
                  <c:pt idx="10256">
                    <c:v>258956</c:v>
                  </c:pt>
                  <c:pt idx="10257">
                    <c:v>258965</c:v>
                  </c:pt>
                  <c:pt idx="10258">
                    <c:v>258968</c:v>
                  </c:pt>
                  <c:pt idx="10259">
                    <c:v>258995</c:v>
                  </c:pt>
                  <c:pt idx="10260">
                    <c:v>258996</c:v>
                  </c:pt>
                  <c:pt idx="10261">
                    <c:v>259000</c:v>
                  </c:pt>
                  <c:pt idx="10262">
                    <c:v>259003</c:v>
                  </c:pt>
                  <c:pt idx="10263">
                    <c:v>259018</c:v>
                  </c:pt>
                  <c:pt idx="10264">
                    <c:v>259022</c:v>
                  </c:pt>
                  <c:pt idx="10265">
                    <c:v>259027</c:v>
                  </c:pt>
                  <c:pt idx="10266">
                    <c:v>259035</c:v>
                  </c:pt>
                  <c:pt idx="10267">
                    <c:v>259051</c:v>
                  </c:pt>
                  <c:pt idx="10268">
                    <c:v>259053</c:v>
                  </c:pt>
                  <c:pt idx="10269">
                    <c:v>259060</c:v>
                  </c:pt>
                  <c:pt idx="10270">
                    <c:v>259075</c:v>
                  </c:pt>
                  <c:pt idx="10271">
                    <c:v>259087</c:v>
                  </c:pt>
                  <c:pt idx="10272">
                    <c:v>259093</c:v>
                  </c:pt>
                  <c:pt idx="10273">
                    <c:v>259096</c:v>
                  </c:pt>
                  <c:pt idx="10274">
                    <c:v>259113</c:v>
                  </c:pt>
                  <c:pt idx="10275">
                    <c:v>259117</c:v>
                  </c:pt>
                  <c:pt idx="10276">
                    <c:v>259129</c:v>
                  </c:pt>
                  <c:pt idx="10277">
                    <c:v>259133</c:v>
                  </c:pt>
                  <c:pt idx="10278">
                    <c:v>259134</c:v>
                  </c:pt>
                  <c:pt idx="10279">
                    <c:v>259136</c:v>
                  </c:pt>
                  <c:pt idx="10280">
                    <c:v>259138</c:v>
                  </c:pt>
                  <c:pt idx="10281">
                    <c:v>259144</c:v>
                  </c:pt>
                  <c:pt idx="10282">
                    <c:v>259154</c:v>
                  </c:pt>
                  <c:pt idx="10283">
                    <c:v>259164</c:v>
                  </c:pt>
                  <c:pt idx="10284">
                    <c:v>259168</c:v>
                  </c:pt>
                  <c:pt idx="10285">
                    <c:v>259170</c:v>
                  </c:pt>
                  <c:pt idx="10286">
                    <c:v>259172</c:v>
                  </c:pt>
                  <c:pt idx="10287">
                    <c:v>259174</c:v>
                  </c:pt>
                  <c:pt idx="10288">
                    <c:v>259176</c:v>
                  </c:pt>
                  <c:pt idx="10289">
                    <c:v>259182</c:v>
                  </c:pt>
                  <c:pt idx="10290">
                    <c:v>259189</c:v>
                  </c:pt>
                  <c:pt idx="10291">
                    <c:v>259202</c:v>
                  </c:pt>
                  <c:pt idx="10292">
                    <c:v>259215</c:v>
                  </c:pt>
                  <c:pt idx="10293">
                    <c:v>259220</c:v>
                  </c:pt>
                  <c:pt idx="10294">
                    <c:v>259221</c:v>
                  </c:pt>
                  <c:pt idx="10295">
                    <c:v>259226</c:v>
                  </c:pt>
                  <c:pt idx="10296">
                    <c:v>259232</c:v>
                  </c:pt>
                  <c:pt idx="10297">
                    <c:v>259236</c:v>
                  </c:pt>
                  <c:pt idx="10298">
                    <c:v>259237</c:v>
                  </c:pt>
                  <c:pt idx="10299">
                    <c:v>259239</c:v>
                  </c:pt>
                  <c:pt idx="10300">
                    <c:v>259241</c:v>
                  </c:pt>
                  <c:pt idx="10301">
                    <c:v>259242</c:v>
                  </c:pt>
                  <c:pt idx="10302">
                    <c:v>259243</c:v>
                  </c:pt>
                  <c:pt idx="10303">
                    <c:v>259261</c:v>
                  </c:pt>
                  <c:pt idx="10304">
                    <c:v>259266</c:v>
                  </c:pt>
                  <c:pt idx="10305">
                    <c:v>259283</c:v>
                  </c:pt>
                  <c:pt idx="10306">
                    <c:v>259285</c:v>
                  </c:pt>
                  <c:pt idx="10307">
                    <c:v>259289</c:v>
                  </c:pt>
                  <c:pt idx="10308">
                    <c:v>259301</c:v>
                  </c:pt>
                  <c:pt idx="10309">
                    <c:v>259305</c:v>
                  </c:pt>
                  <c:pt idx="10310">
                    <c:v>259309</c:v>
                  </c:pt>
                  <c:pt idx="10311">
                    <c:v>259320</c:v>
                  </c:pt>
                  <c:pt idx="10312">
                    <c:v>259337</c:v>
                  </c:pt>
                  <c:pt idx="10313">
                    <c:v>259344</c:v>
                  </c:pt>
                  <c:pt idx="10314">
                    <c:v>259354</c:v>
                  </c:pt>
                  <c:pt idx="10315">
                    <c:v>259356</c:v>
                  </c:pt>
                  <c:pt idx="10316">
                    <c:v>259357</c:v>
                  </c:pt>
                  <c:pt idx="10317">
                    <c:v>259364</c:v>
                  </c:pt>
                  <c:pt idx="10318">
                    <c:v>259373</c:v>
                  </c:pt>
                  <c:pt idx="10319">
                    <c:v>259383</c:v>
                  </c:pt>
                  <c:pt idx="10320">
                    <c:v>259387</c:v>
                  </c:pt>
                  <c:pt idx="10321">
                    <c:v>259391</c:v>
                  </c:pt>
                  <c:pt idx="10322">
                    <c:v>259402</c:v>
                  </c:pt>
                  <c:pt idx="10323">
                    <c:v>259419</c:v>
                  </c:pt>
                  <c:pt idx="10324">
                    <c:v>259423</c:v>
                  </c:pt>
                  <c:pt idx="10325">
                    <c:v>259425</c:v>
                  </c:pt>
                  <c:pt idx="10326">
                    <c:v>259459</c:v>
                  </c:pt>
                  <c:pt idx="10327">
                    <c:v>259468</c:v>
                  </c:pt>
                  <c:pt idx="10328">
                    <c:v>259479</c:v>
                  </c:pt>
                  <c:pt idx="10329">
                    <c:v>259481</c:v>
                  </c:pt>
                  <c:pt idx="10330">
                    <c:v>259483</c:v>
                  </c:pt>
                  <c:pt idx="10331">
                    <c:v>259489</c:v>
                  </c:pt>
                  <c:pt idx="10332">
                    <c:v>259490</c:v>
                  </c:pt>
                  <c:pt idx="10333">
                    <c:v>259496</c:v>
                  </c:pt>
                  <c:pt idx="10334">
                    <c:v>259504</c:v>
                  </c:pt>
                  <c:pt idx="10335">
                    <c:v>259512</c:v>
                  </c:pt>
                  <c:pt idx="10336">
                    <c:v>259520</c:v>
                  </c:pt>
                  <c:pt idx="10337">
                    <c:v>259524</c:v>
                  </c:pt>
                  <c:pt idx="10338">
                    <c:v>259530</c:v>
                  </c:pt>
                  <c:pt idx="10339">
                    <c:v>259538</c:v>
                  </c:pt>
                  <c:pt idx="10340">
                    <c:v>259542</c:v>
                  </c:pt>
                  <c:pt idx="10341">
                    <c:v>259560</c:v>
                  </c:pt>
                  <c:pt idx="10342">
                    <c:v>259568</c:v>
                  </c:pt>
                  <c:pt idx="10343">
                    <c:v>259580</c:v>
                  </c:pt>
                  <c:pt idx="10344">
                    <c:v>259583</c:v>
                  </c:pt>
                  <c:pt idx="10345">
                    <c:v>259598</c:v>
                  </c:pt>
                  <c:pt idx="10346">
                    <c:v>259613</c:v>
                  </c:pt>
                  <c:pt idx="10347">
                    <c:v>259651</c:v>
                  </c:pt>
                  <c:pt idx="10348">
                    <c:v>259653</c:v>
                  </c:pt>
                  <c:pt idx="10349">
                    <c:v>259660</c:v>
                  </c:pt>
                  <c:pt idx="10350">
                    <c:v>259673</c:v>
                  </c:pt>
                  <c:pt idx="10351">
                    <c:v>259684</c:v>
                  </c:pt>
                  <c:pt idx="10352">
                    <c:v>259698</c:v>
                  </c:pt>
                  <c:pt idx="10353">
                    <c:v>259699</c:v>
                  </c:pt>
                  <c:pt idx="10354">
                    <c:v>259707</c:v>
                  </c:pt>
                  <c:pt idx="10355">
                    <c:v>259709</c:v>
                  </c:pt>
                  <c:pt idx="10356">
                    <c:v>259715</c:v>
                  </c:pt>
                  <c:pt idx="10357">
                    <c:v>259726</c:v>
                  </c:pt>
                  <c:pt idx="10358">
                    <c:v>259736</c:v>
                  </c:pt>
                  <c:pt idx="10359">
                    <c:v>259741</c:v>
                  </c:pt>
                  <c:pt idx="10360">
                    <c:v>259748</c:v>
                  </c:pt>
                  <c:pt idx="10361">
                    <c:v>259755</c:v>
                  </c:pt>
                  <c:pt idx="10362">
                    <c:v>259766</c:v>
                  </c:pt>
                  <c:pt idx="10363">
                    <c:v>259772</c:v>
                  </c:pt>
                  <c:pt idx="10364">
                    <c:v>259774</c:v>
                  </c:pt>
                  <c:pt idx="10365">
                    <c:v>259785</c:v>
                  </c:pt>
                  <c:pt idx="10366">
                    <c:v>259786</c:v>
                  </c:pt>
                  <c:pt idx="10367">
                    <c:v>259791</c:v>
                  </c:pt>
                  <c:pt idx="10368">
                    <c:v>259793</c:v>
                  </c:pt>
                  <c:pt idx="10369">
                    <c:v>259803</c:v>
                  </c:pt>
                  <c:pt idx="10370">
                    <c:v>259805</c:v>
                  </c:pt>
                  <c:pt idx="10371">
                    <c:v>259806</c:v>
                  </c:pt>
                  <c:pt idx="10372">
                    <c:v>259819</c:v>
                  </c:pt>
                  <c:pt idx="10373">
                    <c:v>259847</c:v>
                  </c:pt>
                  <c:pt idx="10374">
                    <c:v>259856</c:v>
                  </c:pt>
                  <c:pt idx="10375">
                    <c:v>259860</c:v>
                  </c:pt>
                  <c:pt idx="10376">
                    <c:v>259871</c:v>
                  </c:pt>
                  <c:pt idx="10377">
                    <c:v>259903</c:v>
                  </c:pt>
                  <c:pt idx="10378">
                    <c:v>259919</c:v>
                  </c:pt>
                  <c:pt idx="10379">
                    <c:v>259924</c:v>
                  </c:pt>
                  <c:pt idx="10380">
                    <c:v>259927</c:v>
                  </c:pt>
                  <c:pt idx="10381">
                    <c:v>259931</c:v>
                  </c:pt>
                  <c:pt idx="10382">
                    <c:v>259939</c:v>
                  </c:pt>
                  <c:pt idx="10383">
                    <c:v>259942</c:v>
                  </c:pt>
                  <c:pt idx="10384">
                    <c:v>259955</c:v>
                  </c:pt>
                  <c:pt idx="10385">
                    <c:v>259957</c:v>
                  </c:pt>
                  <c:pt idx="10386">
                    <c:v>259958</c:v>
                  </c:pt>
                  <c:pt idx="10387">
                    <c:v>259961</c:v>
                  </c:pt>
                  <c:pt idx="10388">
                    <c:v>259966</c:v>
                  </c:pt>
                  <c:pt idx="10389">
                    <c:v>259969</c:v>
                  </c:pt>
                  <c:pt idx="10390">
                    <c:v>259975</c:v>
                  </c:pt>
                  <c:pt idx="10391">
                    <c:v>259983</c:v>
                  </c:pt>
                  <c:pt idx="10392">
                    <c:v>259987</c:v>
                  </c:pt>
                  <c:pt idx="10393">
                    <c:v>259988</c:v>
                  </c:pt>
                  <c:pt idx="10394">
                    <c:v>259991</c:v>
                  </c:pt>
                  <c:pt idx="10395">
                    <c:v>259992</c:v>
                  </c:pt>
                  <c:pt idx="10396">
                    <c:v>259995</c:v>
                  </c:pt>
                  <c:pt idx="10397">
                    <c:v>259997</c:v>
                  </c:pt>
                  <c:pt idx="10398">
                    <c:v>260001</c:v>
                  </c:pt>
                  <c:pt idx="10399">
                    <c:v>260002</c:v>
                  </c:pt>
                  <c:pt idx="10400">
                    <c:v>260005</c:v>
                  </c:pt>
                  <c:pt idx="10401">
                    <c:v>260009</c:v>
                  </c:pt>
                  <c:pt idx="10402">
                    <c:v>260014</c:v>
                  </c:pt>
                  <c:pt idx="10403">
                    <c:v>260021</c:v>
                  </c:pt>
                  <c:pt idx="10404">
                    <c:v>260030</c:v>
                  </c:pt>
                  <c:pt idx="10405">
                    <c:v>260038</c:v>
                  </c:pt>
                  <c:pt idx="10406">
                    <c:v>260039</c:v>
                  </c:pt>
                  <c:pt idx="10407">
                    <c:v>260043</c:v>
                  </c:pt>
                  <c:pt idx="10408">
                    <c:v>260058</c:v>
                  </c:pt>
                  <c:pt idx="10409">
                    <c:v>260065</c:v>
                  </c:pt>
                  <c:pt idx="10410">
                    <c:v>260069</c:v>
                  </c:pt>
                  <c:pt idx="10411">
                    <c:v>260073</c:v>
                  </c:pt>
                  <c:pt idx="10412">
                    <c:v>260077</c:v>
                  </c:pt>
                  <c:pt idx="10413">
                    <c:v>260082</c:v>
                  </c:pt>
                  <c:pt idx="10414">
                    <c:v>260084</c:v>
                  </c:pt>
                  <c:pt idx="10415">
                    <c:v>260093</c:v>
                  </c:pt>
                  <c:pt idx="10416">
                    <c:v>260102</c:v>
                  </c:pt>
                  <c:pt idx="10417">
                    <c:v>260109</c:v>
                  </c:pt>
                  <c:pt idx="10418">
                    <c:v>260110</c:v>
                  </c:pt>
                  <c:pt idx="10419">
                    <c:v>260121</c:v>
                  </c:pt>
                  <c:pt idx="10420">
                    <c:v>260124</c:v>
                  </c:pt>
                  <c:pt idx="10421">
                    <c:v>260152</c:v>
                  </c:pt>
                  <c:pt idx="10422">
                    <c:v>260167</c:v>
                  </c:pt>
                  <c:pt idx="10423">
                    <c:v>260177</c:v>
                  </c:pt>
                  <c:pt idx="10424">
                    <c:v>260186</c:v>
                  </c:pt>
                  <c:pt idx="10425">
                    <c:v>260195</c:v>
                  </c:pt>
                  <c:pt idx="10426">
                    <c:v>260200</c:v>
                  </c:pt>
                  <c:pt idx="10427">
                    <c:v>260215</c:v>
                  </c:pt>
                  <c:pt idx="10428">
                    <c:v>260236</c:v>
                  </c:pt>
                  <c:pt idx="10429">
                    <c:v>260237</c:v>
                  </c:pt>
                  <c:pt idx="10430">
                    <c:v>260259</c:v>
                  </c:pt>
                  <c:pt idx="10431">
                    <c:v>260263</c:v>
                  </c:pt>
                  <c:pt idx="10432">
                    <c:v>260268</c:v>
                  </c:pt>
                  <c:pt idx="10433">
                    <c:v>260271</c:v>
                  </c:pt>
                  <c:pt idx="10434">
                    <c:v>260288</c:v>
                  </c:pt>
                  <c:pt idx="10435">
                    <c:v>260291</c:v>
                  </c:pt>
                  <c:pt idx="10436">
                    <c:v>260295</c:v>
                  </c:pt>
                  <c:pt idx="10437">
                    <c:v>260296</c:v>
                  </c:pt>
                  <c:pt idx="10438">
                    <c:v>260304</c:v>
                  </c:pt>
                  <c:pt idx="10439">
                    <c:v>260310</c:v>
                  </c:pt>
                  <c:pt idx="10440">
                    <c:v>260318</c:v>
                  </c:pt>
                  <c:pt idx="10441">
                    <c:v>260339</c:v>
                  </c:pt>
                  <c:pt idx="10442">
                    <c:v>260349</c:v>
                  </c:pt>
                  <c:pt idx="10443">
                    <c:v>260352</c:v>
                  </c:pt>
                  <c:pt idx="10444">
                    <c:v>260356</c:v>
                  </c:pt>
                  <c:pt idx="10445">
                    <c:v>260361</c:v>
                  </c:pt>
                  <c:pt idx="10446">
                    <c:v>260363</c:v>
                  </c:pt>
                  <c:pt idx="10447">
                    <c:v>260364</c:v>
                  </c:pt>
                  <c:pt idx="10448">
                    <c:v>260369</c:v>
                  </c:pt>
                  <c:pt idx="10449">
                    <c:v>260381</c:v>
                  </c:pt>
                  <c:pt idx="10450">
                    <c:v>260389</c:v>
                  </c:pt>
                  <c:pt idx="10451">
                    <c:v>260400</c:v>
                  </c:pt>
                  <c:pt idx="10452">
                    <c:v>260402</c:v>
                  </c:pt>
                  <c:pt idx="10453">
                    <c:v>260405</c:v>
                  </c:pt>
                  <c:pt idx="10454">
                    <c:v>260409</c:v>
                  </c:pt>
                  <c:pt idx="10455">
                    <c:v>260421</c:v>
                  </c:pt>
                  <c:pt idx="10456">
                    <c:v>260425</c:v>
                  </c:pt>
                  <c:pt idx="10457">
                    <c:v>260454</c:v>
                  </c:pt>
                  <c:pt idx="10458">
                    <c:v>260462</c:v>
                  </c:pt>
                  <c:pt idx="10459">
                    <c:v>260478</c:v>
                  </c:pt>
                  <c:pt idx="10460">
                    <c:v>260479</c:v>
                  </c:pt>
                  <c:pt idx="10461">
                    <c:v>260482</c:v>
                  </c:pt>
                  <c:pt idx="10462">
                    <c:v>260510</c:v>
                  </c:pt>
                  <c:pt idx="10463">
                    <c:v>260514</c:v>
                  </c:pt>
                  <c:pt idx="10464">
                    <c:v>260518</c:v>
                  </c:pt>
                  <c:pt idx="10465">
                    <c:v>260520</c:v>
                  </c:pt>
                  <c:pt idx="10466">
                    <c:v>260530</c:v>
                  </c:pt>
                  <c:pt idx="10467">
                    <c:v>260543</c:v>
                  </c:pt>
                  <c:pt idx="10468">
                    <c:v>260547</c:v>
                  </c:pt>
                  <c:pt idx="10469">
                    <c:v>260567</c:v>
                  </c:pt>
                  <c:pt idx="10470">
                    <c:v>260587</c:v>
                  </c:pt>
                  <c:pt idx="10471">
                    <c:v>260593</c:v>
                  </c:pt>
                  <c:pt idx="10472">
                    <c:v>260603</c:v>
                  </c:pt>
                  <c:pt idx="10473">
                    <c:v>260609</c:v>
                  </c:pt>
                  <c:pt idx="10474">
                    <c:v>260615</c:v>
                  </c:pt>
                  <c:pt idx="10475">
                    <c:v>260632</c:v>
                  </c:pt>
                  <c:pt idx="10476">
                    <c:v>260649</c:v>
                  </c:pt>
                  <c:pt idx="10477">
                    <c:v>260660</c:v>
                  </c:pt>
                  <c:pt idx="10478">
                    <c:v>260661</c:v>
                  </c:pt>
                  <c:pt idx="10479">
                    <c:v>260675</c:v>
                  </c:pt>
                  <c:pt idx="10480">
                    <c:v>260676</c:v>
                  </c:pt>
                  <c:pt idx="10481">
                    <c:v>260686</c:v>
                  </c:pt>
                  <c:pt idx="10482">
                    <c:v>260698</c:v>
                  </c:pt>
                  <c:pt idx="10483">
                    <c:v>260739</c:v>
                  </c:pt>
                  <c:pt idx="10484">
                    <c:v>260752</c:v>
                  </c:pt>
                  <c:pt idx="10485">
                    <c:v>260754</c:v>
                  </c:pt>
                  <c:pt idx="10486">
                    <c:v>260767</c:v>
                  </c:pt>
                  <c:pt idx="10487">
                    <c:v>260772</c:v>
                  </c:pt>
                  <c:pt idx="10488">
                    <c:v>260777</c:v>
                  </c:pt>
                  <c:pt idx="10489">
                    <c:v>260778</c:v>
                  </c:pt>
                  <c:pt idx="10490">
                    <c:v>260780</c:v>
                  </c:pt>
                  <c:pt idx="10491">
                    <c:v>260781</c:v>
                  </c:pt>
                  <c:pt idx="10492">
                    <c:v>260782</c:v>
                  </c:pt>
                  <c:pt idx="10493">
                    <c:v>260783</c:v>
                  </c:pt>
                  <c:pt idx="10494">
                    <c:v>260786</c:v>
                  </c:pt>
                  <c:pt idx="10495">
                    <c:v>260787</c:v>
                  </c:pt>
                  <c:pt idx="10496">
                    <c:v>260789</c:v>
                  </c:pt>
                  <c:pt idx="10497">
                    <c:v>260798</c:v>
                  </c:pt>
                  <c:pt idx="10498">
                    <c:v>260800</c:v>
                  </c:pt>
                  <c:pt idx="10499">
                    <c:v>260810</c:v>
                  </c:pt>
                  <c:pt idx="10500">
                    <c:v>260814</c:v>
                  </c:pt>
                  <c:pt idx="10501">
                    <c:v>260822</c:v>
                  </c:pt>
                  <c:pt idx="10502">
                    <c:v>260847</c:v>
                  </c:pt>
                  <c:pt idx="10503">
                    <c:v>260849</c:v>
                  </c:pt>
                  <c:pt idx="10504">
                    <c:v>260857</c:v>
                  </c:pt>
                  <c:pt idx="10505">
                    <c:v>260866</c:v>
                  </c:pt>
                  <c:pt idx="10506">
                    <c:v>260873</c:v>
                  </c:pt>
                  <c:pt idx="10507">
                    <c:v>260876</c:v>
                  </c:pt>
                  <c:pt idx="10508">
                    <c:v>260879</c:v>
                  </c:pt>
                  <c:pt idx="10509">
                    <c:v>260897</c:v>
                  </c:pt>
                  <c:pt idx="10510">
                    <c:v>260920</c:v>
                  </c:pt>
                  <c:pt idx="10511">
                    <c:v>260923</c:v>
                  </c:pt>
                  <c:pt idx="10512">
                    <c:v>260937</c:v>
                  </c:pt>
                  <c:pt idx="10513">
                    <c:v>260942</c:v>
                  </c:pt>
                  <c:pt idx="10514">
                    <c:v>260944</c:v>
                  </c:pt>
                  <c:pt idx="10515">
                    <c:v>260946</c:v>
                  </c:pt>
                  <c:pt idx="10516">
                    <c:v>260950</c:v>
                  </c:pt>
                  <c:pt idx="10517">
                    <c:v>260954</c:v>
                  </c:pt>
                  <c:pt idx="10518">
                    <c:v>260977</c:v>
                  </c:pt>
                  <c:pt idx="10519">
                    <c:v>260983</c:v>
                  </c:pt>
                  <c:pt idx="10520">
                    <c:v>260989</c:v>
                  </c:pt>
                  <c:pt idx="10521">
                    <c:v>260994</c:v>
                  </c:pt>
                  <c:pt idx="10522">
                    <c:v>261005</c:v>
                  </c:pt>
                  <c:pt idx="10523">
                    <c:v>261021</c:v>
                  </c:pt>
                  <c:pt idx="10524">
                    <c:v>261028</c:v>
                  </c:pt>
                  <c:pt idx="10525">
                    <c:v>261033</c:v>
                  </c:pt>
                  <c:pt idx="10526">
                    <c:v>261040</c:v>
                  </c:pt>
                  <c:pt idx="10527">
                    <c:v>261042</c:v>
                  </c:pt>
                  <c:pt idx="10528">
                    <c:v>261054</c:v>
                  </c:pt>
                  <c:pt idx="10529">
                    <c:v>261055</c:v>
                  </c:pt>
                  <c:pt idx="10530">
                    <c:v>261070</c:v>
                  </c:pt>
                  <c:pt idx="10531">
                    <c:v>261081</c:v>
                  </c:pt>
                  <c:pt idx="10532">
                    <c:v>261082</c:v>
                  </c:pt>
                  <c:pt idx="10533">
                    <c:v>261083</c:v>
                  </c:pt>
                  <c:pt idx="10534">
                    <c:v>261084</c:v>
                  </c:pt>
                  <c:pt idx="10535">
                    <c:v>261112</c:v>
                  </c:pt>
                  <c:pt idx="10536">
                    <c:v>261113</c:v>
                  </c:pt>
                  <c:pt idx="10537">
                    <c:v>261121</c:v>
                  </c:pt>
                  <c:pt idx="10538">
                    <c:v>261129</c:v>
                  </c:pt>
                  <c:pt idx="10539">
                    <c:v>261146</c:v>
                  </c:pt>
                  <c:pt idx="10540">
                    <c:v>261159</c:v>
                  </c:pt>
                  <c:pt idx="10541">
                    <c:v>261174</c:v>
                  </c:pt>
                  <c:pt idx="10542">
                    <c:v>261176</c:v>
                  </c:pt>
                  <c:pt idx="10543">
                    <c:v>261180</c:v>
                  </c:pt>
                  <c:pt idx="10544">
                    <c:v>261184</c:v>
                  </c:pt>
                  <c:pt idx="10545">
                    <c:v>261189</c:v>
                  </c:pt>
                  <c:pt idx="10546">
                    <c:v>261209</c:v>
                  </c:pt>
                  <c:pt idx="10547">
                    <c:v>261211</c:v>
                  </c:pt>
                  <c:pt idx="10548">
                    <c:v>261214</c:v>
                  </c:pt>
                  <c:pt idx="10549">
                    <c:v>261225</c:v>
                  </c:pt>
                  <c:pt idx="10550">
                    <c:v>261227</c:v>
                  </c:pt>
                  <c:pt idx="10551">
                    <c:v>261237</c:v>
                  </c:pt>
                  <c:pt idx="10552">
                    <c:v>261250</c:v>
                  </c:pt>
                  <c:pt idx="10553">
                    <c:v>261295</c:v>
                  </c:pt>
                  <c:pt idx="10554">
                    <c:v>261298</c:v>
                  </c:pt>
                  <c:pt idx="10555">
                    <c:v>261303</c:v>
                  </c:pt>
                  <c:pt idx="10556">
                    <c:v>261304</c:v>
                  </c:pt>
                  <c:pt idx="10557">
                    <c:v>261322</c:v>
                  </c:pt>
                  <c:pt idx="10558">
                    <c:v>261345</c:v>
                  </c:pt>
                  <c:pt idx="10559">
                    <c:v>261352</c:v>
                  </c:pt>
                  <c:pt idx="10560">
                    <c:v>261354</c:v>
                  </c:pt>
                  <c:pt idx="10561">
                    <c:v>261363</c:v>
                  </c:pt>
                  <c:pt idx="10562">
                    <c:v>261367</c:v>
                  </c:pt>
                  <c:pt idx="10563">
                    <c:v>261369</c:v>
                  </c:pt>
                  <c:pt idx="10564">
                    <c:v>261375</c:v>
                  </c:pt>
                  <c:pt idx="10565">
                    <c:v>261376</c:v>
                  </c:pt>
                  <c:pt idx="10566">
                    <c:v>261386</c:v>
                  </c:pt>
                  <c:pt idx="10567">
                    <c:v>261391</c:v>
                  </c:pt>
                  <c:pt idx="10568">
                    <c:v>261393</c:v>
                  </c:pt>
                  <c:pt idx="10569">
                    <c:v>261402</c:v>
                  </c:pt>
                  <c:pt idx="10570">
                    <c:v>261409</c:v>
                  </c:pt>
                  <c:pt idx="10571">
                    <c:v>261411</c:v>
                  </c:pt>
                  <c:pt idx="10572">
                    <c:v>261426</c:v>
                  </c:pt>
                  <c:pt idx="10573">
                    <c:v>261441</c:v>
                  </c:pt>
                  <c:pt idx="10574">
                    <c:v>261445</c:v>
                  </c:pt>
                  <c:pt idx="10575">
                    <c:v>261453</c:v>
                  </c:pt>
                  <c:pt idx="10576">
                    <c:v>261465</c:v>
                  </c:pt>
                  <c:pt idx="10577">
                    <c:v>261485</c:v>
                  </c:pt>
                  <c:pt idx="10578">
                    <c:v>261527</c:v>
                  </c:pt>
                  <c:pt idx="10579">
                    <c:v>261534</c:v>
                  </c:pt>
                  <c:pt idx="10580">
                    <c:v>261549</c:v>
                  </c:pt>
                  <c:pt idx="10581">
                    <c:v>261550</c:v>
                  </c:pt>
                  <c:pt idx="10582">
                    <c:v>261551</c:v>
                  </c:pt>
                  <c:pt idx="10583">
                    <c:v>261553</c:v>
                  </c:pt>
                  <c:pt idx="10584">
                    <c:v>261569</c:v>
                  </c:pt>
                  <c:pt idx="10585">
                    <c:v>261573</c:v>
                  </c:pt>
                  <c:pt idx="10586">
                    <c:v>261600</c:v>
                  </c:pt>
                  <c:pt idx="10587">
                    <c:v>261604</c:v>
                  </c:pt>
                  <c:pt idx="10588">
                    <c:v>261607</c:v>
                  </c:pt>
                  <c:pt idx="10589">
                    <c:v>261638</c:v>
                  </c:pt>
                  <c:pt idx="10590">
                    <c:v>261641</c:v>
                  </c:pt>
                  <c:pt idx="10591">
                    <c:v>261655</c:v>
                  </c:pt>
                  <c:pt idx="10592">
                    <c:v>261662</c:v>
                  </c:pt>
                  <c:pt idx="10593">
                    <c:v>261676</c:v>
                  </c:pt>
                  <c:pt idx="10594">
                    <c:v>261682</c:v>
                  </c:pt>
                  <c:pt idx="10595">
                    <c:v>261689</c:v>
                  </c:pt>
                  <c:pt idx="10596">
                    <c:v>261700</c:v>
                  </c:pt>
                  <c:pt idx="10597">
                    <c:v>261710</c:v>
                  </c:pt>
                  <c:pt idx="10598">
                    <c:v>261722</c:v>
                  </c:pt>
                  <c:pt idx="10599">
                    <c:v>261725</c:v>
                  </c:pt>
                  <c:pt idx="10600">
                    <c:v>261731</c:v>
                  </c:pt>
                  <c:pt idx="10601">
                    <c:v>261733</c:v>
                  </c:pt>
                  <c:pt idx="10602">
                    <c:v>261755</c:v>
                  </c:pt>
                  <c:pt idx="10603">
                    <c:v>261761</c:v>
                  </c:pt>
                  <c:pt idx="10604">
                    <c:v>261769</c:v>
                  </c:pt>
                  <c:pt idx="10605">
                    <c:v>261790</c:v>
                  </c:pt>
                  <c:pt idx="10606">
                    <c:v>261791</c:v>
                  </c:pt>
                  <c:pt idx="10607">
                    <c:v>261793</c:v>
                  </c:pt>
                  <c:pt idx="10608">
                    <c:v>261794</c:v>
                  </c:pt>
                  <c:pt idx="10609">
                    <c:v>261865</c:v>
                  </c:pt>
                  <c:pt idx="10610">
                    <c:v>261867</c:v>
                  </c:pt>
                  <c:pt idx="10611">
                    <c:v>261889</c:v>
                  </c:pt>
                  <c:pt idx="10612">
                    <c:v>261891</c:v>
                  </c:pt>
                  <c:pt idx="10613">
                    <c:v>261896</c:v>
                  </c:pt>
                  <c:pt idx="10614">
                    <c:v>261921</c:v>
                  </c:pt>
                  <c:pt idx="10615">
                    <c:v>261932</c:v>
                  </c:pt>
                  <c:pt idx="10616">
                    <c:v>261936</c:v>
                  </c:pt>
                  <c:pt idx="10617">
                    <c:v>261960</c:v>
                  </c:pt>
                  <c:pt idx="10618">
                    <c:v>261965</c:v>
                  </c:pt>
                  <c:pt idx="10619">
                    <c:v>261973</c:v>
                  </c:pt>
                  <c:pt idx="10620">
                    <c:v>261974</c:v>
                  </c:pt>
                  <c:pt idx="10621">
                    <c:v>261975</c:v>
                  </c:pt>
                  <c:pt idx="10622">
                    <c:v>261978</c:v>
                  </c:pt>
                  <c:pt idx="10623">
                    <c:v>261992</c:v>
                  </c:pt>
                  <c:pt idx="10624">
                    <c:v>261993</c:v>
                  </c:pt>
                  <c:pt idx="10625">
                    <c:v>262004</c:v>
                  </c:pt>
                  <c:pt idx="10626">
                    <c:v>262009</c:v>
                  </c:pt>
                  <c:pt idx="10627">
                    <c:v>262029</c:v>
                  </c:pt>
                  <c:pt idx="10628">
                    <c:v>262056</c:v>
                  </c:pt>
                  <c:pt idx="10629">
                    <c:v>262086</c:v>
                  </c:pt>
                  <c:pt idx="10630">
                    <c:v>262104</c:v>
                  </c:pt>
                  <c:pt idx="10631">
                    <c:v>262106</c:v>
                  </c:pt>
                  <c:pt idx="10632">
                    <c:v>262118</c:v>
                  </c:pt>
                  <c:pt idx="10633">
                    <c:v>262127</c:v>
                  </c:pt>
                  <c:pt idx="10634">
                    <c:v>262149</c:v>
                  </c:pt>
                  <c:pt idx="10635">
                    <c:v>262172</c:v>
                  </c:pt>
                  <c:pt idx="10636">
                    <c:v>262175</c:v>
                  </c:pt>
                  <c:pt idx="10637">
                    <c:v>262181</c:v>
                  </c:pt>
                  <c:pt idx="10638">
                    <c:v>262182</c:v>
                  </c:pt>
                  <c:pt idx="10639">
                    <c:v>262202</c:v>
                  </c:pt>
                  <c:pt idx="10640">
                    <c:v>262231</c:v>
                  </c:pt>
                  <c:pt idx="10641">
                    <c:v>262241</c:v>
                  </c:pt>
                  <c:pt idx="10642">
                    <c:v>262250</c:v>
                  </c:pt>
                  <c:pt idx="10643">
                    <c:v>262256</c:v>
                  </c:pt>
                  <c:pt idx="10644">
                    <c:v>262274</c:v>
                  </c:pt>
                  <c:pt idx="10645">
                    <c:v>262276</c:v>
                  </c:pt>
                  <c:pt idx="10646">
                    <c:v>262278</c:v>
                  </c:pt>
                  <c:pt idx="10647">
                    <c:v>262300</c:v>
                  </c:pt>
                  <c:pt idx="10648">
                    <c:v>262320</c:v>
                  </c:pt>
                  <c:pt idx="10649">
                    <c:v>262337</c:v>
                  </c:pt>
                  <c:pt idx="10650">
                    <c:v>262356</c:v>
                  </c:pt>
                  <c:pt idx="10651">
                    <c:v>262357</c:v>
                  </c:pt>
                  <c:pt idx="10652">
                    <c:v>262369</c:v>
                  </c:pt>
                  <c:pt idx="10653">
                    <c:v>262376</c:v>
                  </c:pt>
                  <c:pt idx="10654">
                    <c:v>262377</c:v>
                  </c:pt>
                  <c:pt idx="10655">
                    <c:v>262378</c:v>
                  </c:pt>
                  <c:pt idx="10656">
                    <c:v>262380</c:v>
                  </c:pt>
                  <c:pt idx="10657">
                    <c:v>262385</c:v>
                  </c:pt>
                  <c:pt idx="10658">
                    <c:v>262386</c:v>
                  </c:pt>
                  <c:pt idx="10659">
                    <c:v>262397</c:v>
                  </c:pt>
                  <c:pt idx="10660">
                    <c:v>262407</c:v>
                  </c:pt>
                  <c:pt idx="10661">
                    <c:v>262415</c:v>
                  </c:pt>
                  <c:pt idx="10662">
                    <c:v>262430</c:v>
                  </c:pt>
                  <c:pt idx="10663">
                    <c:v>262433</c:v>
                  </c:pt>
                  <c:pt idx="10664">
                    <c:v>262446</c:v>
                  </c:pt>
                  <c:pt idx="10665">
                    <c:v>262448</c:v>
                  </c:pt>
                  <c:pt idx="10666">
                    <c:v>262450</c:v>
                  </c:pt>
                  <c:pt idx="10667">
                    <c:v>262455</c:v>
                  </c:pt>
                  <c:pt idx="10668">
                    <c:v>262465</c:v>
                  </c:pt>
                  <c:pt idx="10669">
                    <c:v>262476</c:v>
                  </c:pt>
                  <c:pt idx="10670">
                    <c:v>262481</c:v>
                  </c:pt>
                  <c:pt idx="10671">
                    <c:v>262484</c:v>
                  </c:pt>
                  <c:pt idx="10672">
                    <c:v>262494</c:v>
                  </c:pt>
                  <c:pt idx="10673">
                    <c:v>262518</c:v>
                  </c:pt>
                  <c:pt idx="10674">
                    <c:v>262520</c:v>
                  </c:pt>
                  <c:pt idx="10675">
                    <c:v>262540</c:v>
                  </c:pt>
                  <c:pt idx="10676">
                    <c:v>262584</c:v>
                  </c:pt>
                  <c:pt idx="10677">
                    <c:v>262607</c:v>
                  </c:pt>
                  <c:pt idx="10678">
                    <c:v>262614</c:v>
                  </c:pt>
                  <c:pt idx="10679">
                    <c:v>262618</c:v>
                  </c:pt>
                  <c:pt idx="10680">
                    <c:v>262621</c:v>
                  </c:pt>
                  <c:pt idx="10681">
                    <c:v>262622</c:v>
                  </c:pt>
                  <c:pt idx="10682">
                    <c:v>262623</c:v>
                  </c:pt>
                  <c:pt idx="10683">
                    <c:v>262624</c:v>
                  </c:pt>
                  <c:pt idx="10684">
                    <c:v>262626</c:v>
                  </c:pt>
                  <c:pt idx="10685">
                    <c:v>262632</c:v>
                  </c:pt>
                  <c:pt idx="10686">
                    <c:v>262634</c:v>
                  </c:pt>
                  <c:pt idx="10687">
                    <c:v>262653</c:v>
                  </c:pt>
                  <c:pt idx="10688">
                    <c:v>262659</c:v>
                  </c:pt>
                  <c:pt idx="10689">
                    <c:v>262665</c:v>
                  </c:pt>
                  <c:pt idx="10690">
                    <c:v>262670</c:v>
                  </c:pt>
                  <c:pt idx="10691">
                    <c:v>262674</c:v>
                  </c:pt>
                  <c:pt idx="10692">
                    <c:v>262681</c:v>
                  </c:pt>
                  <c:pt idx="10693">
                    <c:v>262682</c:v>
                  </c:pt>
                  <c:pt idx="10694">
                    <c:v>262691</c:v>
                  </c:pt>
                  <c:pt idx="10695">
                    <c:v>262702</c:v>
                  </c:pt>
                  <c:pt idx="10696">
                    <c:v>262705</c:v>
                  </c:pt>
                  <c:pt idx="10697">
                    <c:v>262712</c:v>
                  </c:pt>
                  <c:pt idx="10698">
                    <c:v>262728</c:v>
                  </c:pt>
                  <c:pt idx="10699">
                    <c:v>262737</c:v>
                  </c:pt>
                  <c:pt idx="10700">
                    <c:v>262747</c:v>
                  </c:pt>
                  <c:pt idx="10701">
                    <c:v>262748</c:v>
                  </c:pt>
                  <c:pt idx="10702">
                    <c:v>262749</c:v>
                  </c:pt>
                  <c:pt idx="10703">
                    <c:v>262757</c:v>
                  </c:pt>
                  <c:pt idx="10704">
                    <c:v>262762</c:v>
                  </c:pt>
                  <c:pt idx="10705">
                    <c:v>262765</c:v>
                  </c:pt>
                  <c:pt idx="10706">
                    <c:v>262767</c:v>
                  </c:pt>
                  <c:pt idx="10707">
                    <c:v>262774</c:v>
                  </c:pt>
                  <c:pt idx="10708">
                    <c:v>262775</c:v>
                  </c:pt>
                  <c:pt idx="10709">
                    <c:v>262779</c:v>
                  </c:pt>
                  <c:pt idx="10710">
                    <c:v>262783</c:v>
                  </c:pt>
                  <c:pt idx="10711">
                    <c:v>262785</c:v>
                  </c:pt>
                  <c:pt idx="10712">
                    <c:v>262794</c:v>
                  </c:pt>
                  <c:pt idx="10713">
                    <c:v>262798</c:v>
                  </c:pt>
                  <c:pt idx="10714">
                    <c:v>262799</c:v>
                  </c:pt>
                  <c:pt idx="10715">
                    <c:v>262801</c:v>
                  </c:pt>
                  <c:pt idx="10716">
                    <c:v>262805</c:v>
                  </c:pt>
                  <c:pt idx="10717">
                    <c:v>262835</c:v>
                  </c:pt>
                  <c:pt idx="10718">
                    <c:v>262845</c:v>
                  </c:pt>
                  <c:pt idx="10719">
                    <c:v>262856</c:v>
                  </c:pt>
                  <c:pt idx="10720">
                    <c:v>262859</c:v>
                  </c:pt>
                  <c:pt idx="10721">
                    <c:v>262867</c:v>
                  </c:pt>
                  <c:pt idx="10722">
                    <c:v>262881</c:v>
                  </c:pt>
                  <c:pt idx="10723">
                    <c:v>262883</c:v>
                  </c:pt>
                  <c:pt idx="10724">
                    <c:v>262884</c:v>
                  </c:pt>
                  <c:pt idx="10725">
                    <c:v>262886</c:v>
                  </c:pt>
                  <c:pt idx="10726">
                    <c:v>262902</c:v>
                  </c:pt>
                  <c:pt idx="10727">
                    <c:v>262915</c:v>
                  </c:pt>
                  <c:pt idx="10728">
                    <c:v>262930</c:v>
                  </c:pt>
                  <c:pt idx="10729">
                    <c:v>262933</c:v>
                  </c:pt>
                  <c:pt idx="10730">
                    <c:v>262942</c:v>
                  </c:pt>
                  <c:pt idx="10731">
                    <c:v>262946</c:v>
                  </c:pt>
                  <c:pt idx="10732">
                    <c:v>262948</c:v>
                  </c:pt>
                  <c:pt idx="10733">
                    <c:v>262949</c:v>
                  </c:pt>
                  <c:pt idx="10734">
                    <c:v>262954</c:v>
                  </c:pt>
                  <c:pt idx="10735">
                    <c:v>262957</c:v>
                  </c:pt>
                  <c:pt idx="10736">
                    <c:v>262967</c:v>
                  </c:pt>
                  <c:pt idx="10737">
                    <c:v>262971</c:v>
                  </c:pt>
                  <c:pt idx="10738">
                    <c:v>262972</c:v>
                  </c:pt>
                  <c:pt idx="10739">
                    <c:v>262980</c:v>
                  </c:pt>
                  <c:pt idx="10740">
                    <c:v>262981</c:v>
                  </c:pt>
                  <c:pt idx="10741">
                    <c:v>262985</c:v>
                  </c:pt>
                  <c:pt idx="10742">
                    <c:v>262995</c:v>
                  </c:pt>
                  <c:pt idx="10743">
                    <c:v>262999</c:v>
                  </c:pt>
                  <c:pt idx="10744">
                    <c:v>263002</c:v>
                  </c:pt>
                  <c:pt idx="10745">
                    <c:v>263007</c:v>
                  </c:pt>
                  <c:pt idx="10746">
                    <c:v>263008</c:v>
                  </c:pt>
                  <c:pt idx="10747">
                    <c:v>263010</c:v>
                  </c:pt>
                  <c:pt idx="10748">
                    <c:v>263013</c:v>
                  </c:pt>
                  <c:pt idx="10749">
                    <c:v>263014</c:v>
                  </c:pt>
                  <c:pt idx="10750">
                    <c:v>263016</c:v>
                  </c:pt>
                  <c:pt idx="10751">
                    <c:v>263024</c:v>
                  </c:pt>
                  <c:pt idx="10752">
                    <c:v>263028</c:v>
                  </c:pt>
                  <c:pt idx="10753">
                    <c:v>263045</c:v>
                  </c:pt>
                  <c:pt idx="10754">
                    <c:v>263060</c:v>
                  </c:pt>
                  <c:pt idx="10755">
                    <c:v>263064</c:v>
                  </c:pt>
                  <c:pt idx="10756">
                    <c:v>263070</c:v>
                  </c:pt>
                  <c:pt idx="10757">
                    <c:v>263081</c:v>
                  </c:pt>
                  <c:pt idx="10758">
                    <c:v>263092</c:v>
                  </c:pt>
                  <c:pt idx="10759">
                    <c:v>263100</c:v>
                  </c:pt>
                  <c:pt idx="10760">
                    <c:v>263118</c:v>
                  </c:pt>
                  <c:pt idx="10761">
                    <c:v>263154</c:v>
                  </c:pt>
                  <c:pt idx="10762">
                    <c:v>263160</c:v>
                  </c:pt>
                  <c:pt idx="10763">
                    <c:v>263177</c:v>
                  </c:pt>
                  <c:pt idx="10764">
                    <c:v>263179</c:v>
                  </c:pt>
                  <c:pt idx="10765">
                    <c:v>263205</c:v>
                  </c:pt>
                  <c:pt idx="10766">
                    <c:v>263214</c:v>
                  </c:pt>
                  <c:pt idx="10767">
                    <c:v>263253</c:v>
                  </c:pt>
                  <c:pt idx="10768">
                    <c:v>263256</c:v>
                  </c:pt>
                  <c:pt idx="10769">
                    <c:v>263265</c:v>
                  </c:pt>
                  <c:pt idx="10770">
                    <c:v>263267</c:v>
                  </c:pt>
                  <c:pt idx="10771">
                    <c:v>263274</c:v>
                  </c:pt>
                  <c:pt idx="10772">
                    <c:v>263277</c:v>
                  </c:pt>
                  <c:pt idx="10773">
                    <c:v>263278</c:v>
                  </c:pt>
                  <c:pt idx="10774">
                    <c:v>263290</c:v>
                  </c:pt>
                  <c:pt idx="10775">
                    <c:v>263292</c:v>
                  </c:pt>
                  <c:pt idx="10776">
                    <c:v>263306</c:v>
                  </c:pt>
                  <c:pt idx="10777">
                    <c:v>263314</c:v>
                  </c:pt>
                  <c:pt idx="10778">
                    <c:v>263322</c:v>
                  </c:pt>
                  <c:pt idx="10779">
                    <c:v>263328</c:v>
                  </c:pt>
                  <c:pt idx="10780">
                    <c:v>263329</c:v>
                  </c:pt>
                  <c:pt idx="10781">
                    <c:v>263332</c:v>
                  </c:pt>
                  <c:pt idx="10782">
                    <c:v>263356</c:v>
                  </c:pt>
                  <c:pt idx="10783">
                    <c:v>263372</c:v>
                  </c:pt>
                  <c:pt idx="10784">
                    <c:v>263380</c:v>
                  </c:pt>
                  <c:pt idx="10785">
                    <c:v>263384</c:v>
                  </c:pt>
                  <c:pt idx="10786">
                    <c:v>263389</c:v>
                  </c:pt>
                  <c:pt idx="10787">
                    <c:v>263394</c:v>
                  </c:pt>
                  <c:pt idx="10788">
                    <c:v>263397</c:v>
                  </c:pt>
                  <c:pt idx="10789">
                    <c:v>263406</c:v>
                  </c:pt>
                  <c:pt idx="10790">
                    <c:v>263410</c:v>
                  </c:pt>
                  <c:pt idx="10791">
                    <c:v>263415</c:v>
                  </c:pt>
                  <c:pt idx="10792">
                    <c:v>263416</c:v>
                  </c:pt>
                  <c:pt idx="10793">
                    <c:v>263418</c:v>
                  </c:pt>
                  <c:pt idx="10794">
                    <c:v>263434</c:v>
                  </c:pt>
                  <c:pt idx="10795">
                    <c:v>263445</c:v>
                  </c:pt>
                  <c:pt idx="10796">
                    <c:v>263446</c:v>
                  </c:pt>
                  <c:pt idx="10797">
                    <c:v>263449</c:v>
                  </c:pt>
                  <c:pt idx="10798">
                    <c:v>263453</c:v>
                  </c:pt>
                  <c:pt idx="10799">
                    <c:v>263466</c:v>
                  </c:pt>
                  <c:pt idx="10800">
                    <c:v>263486</c:v>
                  </c:pt>
                  <c:pt idx="10801">
                    <c:v>263527</c:v>
                  </c:pt>
                  <c:pt idx="10802">
                    <c:v>263537</c:v>
                  </c:pt>
                  <c:pt idx="10803">
                    <c:v>263549</c:v>
                  </c:pt>
                  <c:pt idx="10804">
                    <c:v>263551</c:v>
                  </c:pt>
                  <c:pt idx="10805">
                    <c:v>263567</c:v>
                  </c:pt>
                  <c:pt idx="10806">
                    <c:v>263568</c:v>
                  </c:pt>
                  <c:pt idx="10807">
                    <c:v>263576</c:v>
                  </c:pt>
                  <c:pt idx="10808">
                    <c:v>263594</c:v>
                  </c:pt>
                  <c:pt idx="10809">
                    <c:v>263607</c:v>
                  </c:pt>
                  <c:pt idx="10810">
                    <c:v>263613</c:v>
                  </c:pt>
                  <c:pt idx="10811">
                    <c:v>263617</c:v>
                  </c:pt>
                  <c:pt idx="10812">
                    <c:v>263621</c:v>
                  </c:pt>
                  <c:pt idx="10813">
                    <c:v>263622</c:v>
                  </c:pt>
                  <c:pt idx="10814">
                    <c:v>263623</c:v>
                  </c:pt>
                  <c:pt idx="10815">
                    <c:v>263634</c:v>
                  </c:pt>
                  <c:pt idx="10816">
                    <c:v>263636</c:v>
                  </c:pt>
                  <c:pt idx="10817">
                    <c:v>263639</c:v>
                  </c:pt>
                  <c:pt idx="10818">
                    <c:v>263641</c:v>
                  </c:pt>
                  <c:pt idx="10819">
                    <c:v>263648</c:v>
                  </c:pt>
                  <c:pt idx="10820">
                    <c:v>263650</c:v>
                  </c:pt>
                  <c:pt idx="10821">
                    <c:v>263663</c:v>
                  </c:pt>
                  <c:pt idx="10822">
                    <c:v>263668</c:v>
                  </c:pt>
                  <c:pt idx="10823">
                    <c:v>263671</c:v>
                  </c:pt>
                  <c:pt idx="10824">
                    <c:v>263681</c:v>
                  </c:pt>
                  <c:pt idx="10825">
                    <c:v>263692</c:v>
                  </c:pt>
                  <c:pt idx="10826">
                    <c:v>263699</c:v>
                  </c:pt>
                  <c:pt idx="10827">
                    <c:v>263706</c:v>
                  </c:pt>
                  <c:pt idx="10828">
                    <c:v>263727</c:v>
                  </c:pt>
                  <c:pt idx="10829">
                    <c:v>263739</c:v>
                  </c:pt>
                  <c:pt idx="10830">
                    <c:v>263746</c:v>
                  </c:pt>
                  <c:pt idx="10831">
                    <c:v>263747</c:v>
                  </c:pt>
                  <c:pt idx="10832">
                    <c:v>263767</c:v>
                  </c:pt>
                  <c:pt idx="10833">
                    <c:v>263776</c:v>
                  </c:pt>
                  <c:pt idx="10834">
                    <c:v>263779</c:v>
                  </c:pt>
                  <c:pt idx="10835">
                    <c:v>263787</c:v>
                  </c:pt>
                  <c:pt idx="10836">
                    <c:v>263796</c:v>
                  </c:pt>
                  <c:pt idx="10837">
                    <c:v>263798</c:v>
                  </c:pt>
                  <c:pt idx="10838">
                    <c:v>263812</c:v>
                  </c:pt>
                  <c:pt idx="10839">
                    <c:v>263813</c:v>
                  </c:pt>
                  <c:pt idx="10840">
                    <c:v>263827</c:v>
                  </c:pt>
                  <c:pt idx="10841">
                    <c:v>263850</c:v>
                  </c:pt>
                  <c:pt idx="10842">
                    <c:v>263893</c:v>
                  </c:pt>
                  <c:pt idx="10843">
                    <c:v>263895</c:v>
                  </c:pt>
                  <c:pt idx="10844">
                    <c:v>263928</c:v>
                  </c:pt>
                  <c:pt idx="10845">
                    <c:v>263932</c:v>
                  </c:pt>
                  <c:pt idx="10846">
                    <c:v>263942</c:v>
                  </c:pt>
                  <c:pt idx="10847">
                    <c:v>263947</c:v>
                  </c:pt>
                  <c:pt idx="10848">
                    <c:v>263961</c:v>
                  </c:pt>
                  <c:pt idx="10849">
                    <c:v>263965</c:v>
                  </c:pt>
                  <c:pt idx="10850">
                    <c:v>263970</c:v>
                  </c:pt>
                  <c:pt idx="10851">
                    <c:v>263975</c:v>
                  </c:pt>
                  <c:pt idx="10852">
                    <c:v>263988</c:v>
                  </c:pt>
                  <c:pt idx="10853">
                    <c:v>263993</c:v>
                  </c:pt>
                  <c:pt idx="10854">
                    <c:v>264019</c:v>
                  </c:pt>
                  <c:pt idx="10855">
                    <c:v>264023</c:v>
                  </c:pt>
                  <c:pt idx="10856">
                    <c:v>264031</c:v>
                  </c:pt>
                  <c:pt idx="10857">
                    <c:v>264049</c:v>
                  </c:pt>
                  <c:pt idx="10858">
                    <c:v>264053</c:v>
                  </c:pt>
                  <c:pt idx="10859">
                    <c:v>264057</c:v>
                  </c:pt>
                  <c:pt idx="10860">
                    <c:v>264060</c:v>
                  </c:pt>
                  <c:pt idx="10861">
                    <c:v>264065</c:v>
                  </c:pt>
                  <c:pt idx="10862">
                    <c:v>264070</c:v>
                  </c:pt>
                  <c:pt idx="10863">
                    <c:v>264094</c:v>
                  </c:pt>
                  <c:pt idx="10864">
                    <c:v>264098</c:v>
                  </c:pt>
                  <c:pt idx="10865">
                    <c:v>264101</c:v>
                  </c:pt>
                  <c:pt idx="10866">
                    <c:v>264108</c:v>
                  </c:pt>
                  <c:pt idx="10867">
                    <c:v>264110</c:v>
                  </c:pt>
                  <c:pt idx="10868">
                    <c:v>264112</c:v>
                  </c:pt>
                  <c:pt idx="10869">
                    <c:v>264115</c:v>
                  </c:pt>
                  <c:pt idx="10870">
                    <c:v>264121</c:v>
                  </c:pt>
                  <c:pt idx="10871">
                    <c:v>264130</c:v>
                  </c:pt>
                  <c:pt idx="10872">
                    <c:v>264131</c:v>
                  </c:pt>
                  <c:pt idx="10873">
                    <c:v>264141</c:v>
                  </c:pt>
                  <c:pt idx="10874">
                    <c:v>264142</c:v>
                  </c:pt>
                  <c:pt idx="10875">
                    <c:v>264145</c:v>
                  </c:pt>
                  <c:pt idx="10876">
                    <c:v>264150</c:v>
                  </c:pt>
                  <c:pt idx="10877">
                    <c:v>264159</c:v>
                  </c:pt>
                  <c:pt idx="10878">
                    <c:v>264164</c:v>
                  </c:pt>
                  <c:pt idx="10879">
                    <c:v>264171</c:v>
                  </c:pt>
                  <c:pt idx="10880">
                    <c:v>264181</c:v>
                  </c:pt>
                  <c:pt idx="10881">
                    <c:v>264190</c:v>
                  </c:pt>
                  <c:pt idx="10882">
                    <c:v>264195</c:v>
                  </c:pt>
                  <c:pt idx="10883">
                    <c:v>264197</c:v>
                  </c:pt>
                  <c:pt idx="10884">
                    <c:v>264199</c:v>
                  </c:pt>
                  <c:pt idx="10885">
                    <c:v>264207</c:v>
                  </c:pt>
                  <c:pt idx="10886">
                    <c:v>264211</c:v>
                  </c:pt>
                  <c:pt idx="10887">
                    <c:v>264213</c:v>
                  </c:pt>
                  <c:pt idx="10888">
                    <c:v>264220</c:v>
                  </c:pt>
                  <c:pt idx="10889">
                    <c:v>264234</c:v>
                  </c:pt>
                  <c:pt idx="10890">
                    <c:v>264250</c:v>
                  </c:pt>
                  <c:pt idx="10891">
                    <c:v>264255</c:v>
                  </c:pt>
                  <c:pt idx="10892">
                    <c:v>264262</c:v>
                  </c:pt>
                  <c:pt idx="10893">
                    <c:v>264264</c:v>
                  </c:pt>
                  <c:pt idx="10894">
                    <c:v>264267</c:v>
                  </c:pt>
                  <c:pt idx="10895">
                    <c:v>264268</c:v>
                  </c:pt>
                  <c:pt idx="10896">
                    <c:v>264270</c:v>
                  </c:pt>
                  <c:pt idx="10897">
                    <c:v>264272</c:v>
                  </c:pt>
                  <c:pt idx="10898">
                    <c:v>264277</c:v>
                  </c:pt>
                  <c:pt idx="10899">
                    <c:v>264278</c:v>
                  </c:pt>
                  <c:pt idx="10900">
                    <c:v>264293</c:v>
                  </c:pt>
                  <c:pt idx="10901">
                    <c:v>264296</c:v>
                  </c:pt>
                  <c:pt idx="10902">
                    <c:v>264329</c:v>
                  </c:pt>
                  <c:pt idx="10903">
                    <c:v>264349</c:v>
                  </c:pt>
                  <c:pt idx="10904">
                    <c:v>264364</c:v>
                  </c:pt>
                  <c:pt idx="10905">
                    <c:v>264372</c:v>
                  </c:pt>
                  <c:pt idx="10906">
                    <c:v>264375</c:v>
                  </c:pt>
                  <c:pt idx="10907">
                    <c:v>264378</c:v>
                  </c:pt>
                  <c:pt idx="10908">
                    <c:v>264397</c:v>
                  </c:pt>
                  <c:pt idx="10909">
                    <c:v>264413</c:v>
                  </c:pt>
                  <c:pt idx="10910">
                    <c:v>264436</c:v>
                  </c:pt>
                  <c:pt idx="10911">
                    <c:v>264445</c:v>
                  </c:pt>
                  <c:pt idx="10912">
                    <c:v>264462</c:v>
                  </c:pt>
                  <c:pt idx="10913">
                    <c:v>264467</c:v>
                  </c:pt>
                  <c:pt idx="10914">
                    <c:v>264473</c:v>
                  </c:pt>
                  <c:pt idx="10915">
                    <c:v>264485</c:v>
                  </c:pt>
                  <c:pt idx="10916">
                    <c:v>264506</c:v>
                  </c:pt>
                  <c:pt idx="10917">
                    <c:v>264512</c:v>
                  </c:pt>
                  <c:pt idx="10918">
                    <c:v>264516</c:v>
                  </c:pt>
                  <c:pt idx="10919">
                    <c:v>264528</c:v>
                  </c:pt>
                  <c:pt idx="10920">
                    <c:v>264541</c:v>
                  </c:pt>
                  <c:pt idx="10921">
                    <c:v>264560</c:v>
                  </c:pt>
                  <c:pt idx="10922">
                    <c:v>264563</c:v>
                  </c:pt>
                  <c:pt idx="10923">
                    <c:v>264569</c:v>
                  </c:pt>
                  <c:pt idx="10924">
                    <c:v>264592</c:v>
                  </c:pt>
                  <c:pt idx="10925">
                    <c:v>264601</c:v>
                  </c:pt>
                  <c:pt idx="10926">
                    <c:v>264618</c:v>
                  </c:pt>
                  <c:pt idx="10927">
                    <c:v>264621</c:v>
                  </c:pt>
                  <c:pt idx="10928">
                    <c:v>264622</c:v>
                  </c:pt>
                  <c:pt idx="10929">
                    <c:v>264625</c:v>
                  </c:pt>
                  <c:pt idx="10930">
                    <c:v>264634</c:v>
                  </c:pt>
                  <c:pt idx="10931">
                    <c:v>264650</c:v>
                  </c:pt>
                  <c:pt idx="10932">
                    <c:v>264671</c:v>
                  </c:pt>
                  <c:pt idx="10933">
                    <c:v>264686</c:v>
                  </c:pt>
                  <c:pt idx="10934">
                    <c:v>264706</c:v>
                  </c:pt>
                  <c:pt idx="10935">
                    <c:v>264721</c:v>
                  </c:pt>
                  <c:pt idx="10936">
                    <c:v>264730</c:v>
                  </c:pt>
                  <c:pt idx="10937">
                    <c:v>264731</c:v>
                  </c:pt>
                  <c:pt idx="10938">
                    <c:v>264733</c:v>
                  </c:pt>
                  <c:pt idx="10939">
                    <c:v>264741</c:v>
                  </c:pt>
                  <c:pt idx="10940">
                    <c:v>264742</c:v>
                  </c:pt>
                  <c:pt idx="10941">
                    <c:v>264745</c:v>
                  </c:pt>
                  <c:pt idx="10942">
                    <c:v>264770</c:v>
                  </c:pt>
                  <c:pt idx="10943">
                    <c:v>264778</c:v>
                  </c:pt>
                  <c:pt idx="10944">
                    <c:v>264783</c:v>
                  </c:pt>
                  <c:pt idx="10945">
                    <c:v>264786</c:v>
                  </c:pt>
                  <c:pt idx="10946">
                    <c:v>264799</c:v>
                  </c:pt>
                  <c:pt idx="10947">
                    <c:v>264801</c:v>
                  </c:pt>
                  <c:pt idx="10948">
                    <c:v>264802</c:v>
                  </c:pt>
                  <c:pt idx="10949">
                    <c:v>264803</c:v>
                  </c:pt>
                  <c:pt idx="10950">
                    <c:v>264814</c:v>
                  </c:pt>
                  <c:pt idx="10951">
                    <c:v>264815</c:v>
                  </c:pt>
                  <c:pt idx="10952">
                    <c:v>264842</c:v>
                  </c:pt>
                  <c:pt idx="10953">
                    <c:v>264862</c:v>
                  </c:pt>
                  <c:pt idx="10954">
                    <c:v>264897</c:v>
                  </c:pt>
                  <c:pt idx="10955">
                    <c:v>264898</c:v>
                  </c:pt>
                  <c:pt idx="10956">
                    <c:v>264909</c:v>
                  </c:pt>
                  <c:pt idx="10957">
                    <c:v>264915</c:v>
                  </c:pt>
                  <c:pt idx="10958">
                    <c:v>264929</c:v>
                  </c:pt>
                  <c:pt idx="10959">
                    <c:v>264934</c:v>
                  </c:pt>
                  <c:pt idx="10960">
                    <c:v>264948</c:v>
                  </c:pt>
                  <c:pt idx="10961">
                    <c:v>264949</c:v>
                  </c:pt>
                  <c:pt idx="10962">
                    <c:v>264956</c:v>
                  </c:pt>
                  <c:pt idx="10963">
                    <c:v>264993</c:v>
                  </c:pt>
                  <c:pt idx="10964">
                    <c:v>264996</c:v>
                  </c:pt>
                  <c:pt idx="10965">
                    <c:v>264997</c:v>
                  </c:pt>
                  <c:pt idx="10966">
                    <c:v>265008</c:v>
                  </c:pt>
                  <c:pt idx="10967">
                    <c:v>265009</c:v>
                  </c:pt>
                  <c:pt idx="10968">
                    <c:v>265013</c:v>
                  </c:pt>
                  <c:pt idx="10969">
                    <c:v>265017</c:v>
                  </c:pt>
                  <c:pt idx="10970">
                    <c:v>265019</c:v>
                  </c:pt>
                  <c:pt idx="10971">
                    <c:v>265028</c:v>
                  </c:pt>
                  <c:pt idx="10972">
                    <c:v>265029</c:v>
                  </c:pt>
                  <c:pt idx="10973">
                    <c:v>265035</c:v>
                  </c:pt>
                  <c:pt idx="10974">
                    <c:v>265037</c:v>
                  </c:pt>
                  <c:pt idx="10975">
                    <c:v>265042</c:v>
                  </c:pt>
                  <c:pt idx="10976">
                    <c:v>265063</c:v>
                  </c:pt>
                  <c:pt idx="10977">
                    <c:v>265069</c:v>
                  </c:pt>
                  <c:pt idx="10978">
                    <c:v>265075</c:v>
                  </c:pt>
                  <c:pt idx="10979">
                    <c:v>265099</c:v>
                  </c:pt>
                  <c:pt idx="10980">
                    <c:v>265112</c:v>
                  </c:pt>
                  <c:pt idx="10981">
                    <c:v>265114</c:v>
                  </c:pt>
                  <c:pt idx="10982">
                    <c:v>265123</c:v>
                  </c:pt>
                  <c:pt idx="10983">
                    <c:v>265135</c:v>
                  </c:pt>
                  <c:pt idx="10984">
                    <c:v>265136</c:v>
                  </c:pt>
                  <c:pt idx="10985">
                    <c:v>265156</c:v>
                  </c:pt>
                  <c:pt idx="10986">
                    <c:v>265161</c:v>
                  </c:pt>
                  <c:pt idx="10987">
                    <c:v>265170</c:v>
                  </c:pt>
                  <c:pt idx="10988">
                    <c:v>265183</c:v>
                  </c:pt>
                  <c:pt idx="10989">
                    <c:v>265185</c:v>
                  </c:pt>
                  <c:pt idx="10990">
                    <c:v>265189</c:v>
                  </c:pt>
                  <c:pt idx="10991">
                    <c:v>265191</c:v>
                  </c:pt>
                  <c:pt idx="10992">
                    <c:v>265195</c:v>
                  </c:pt>
                  <c:pt idx="10993">
                    <c:v>265197</c:v>
                  </c:pt>
                  <c:pt idx="10994">
                    <c:v>265201</c:v>
                  </c:pt>
                  <c:pt idx="10995">
                    <c:v>265203</c:v>
                  </c:pt>
                  <c:pt idx="10996">
                    <c:v>265204</c:v>
                  </c:pt>
                  <c:pt idx="10997">
                    <c:v>265215</c:v>
                  </c:pt>
                  <c:pt idx="10998">
                    <c:v>265233</c:v>
                  </c:pt>
                  <c:pt idx="10999">
                    <c:v>265236</c:v>
                  </c:pt>
                  <c:pt idx="11000">
                    <c:v>265242</c:v>
                  </c:pt>
                  <c:pt idx="11001">
                    <c:v>265245</c:v>
                  </c:pt>
                  <c:pt idx="11002">
                    <c:v>265251</c:v>
                  </c:pt>
                  <c:pt idx="11003">
                    <c:v>265252</c:v>
                  </c:pt>
                  <c:pt idx="11004">
                    <c:v>265253</c:v>
                  </c:pt>
                  <c:pt idx="11005">
                    <c:v>265270</c:v>
                  </c:pt>
                  <c:pt idx="11006">
                    <c:v>265282</c:v>
                  </c:pt>
                  <c:pt idx="11007">
                    <c:v>265285</c:v>
                  </c:pt>
                  <c:pt idx="11008">
                    <c:v>265288</c:v>
                  </c:pt>
                  <c:pt idx="11009">
                    <c:v>265296</c:v>
                  </c:pt>
                  <c:pt idx="11010">
                    <c:v>265306</c:v>
                  </c:pt>
                  <c:pt idx="11011">
                    <c:v>265317</c:v>
                  </c:pt>
                  <c:pt idx="11012">
                    <c:v>265322</c:v>
                  </c:pt>
                  <c:pt idx="11013">
                    <c:v>265326</c:v>
                  </c:pt>
                  <c:pt idx="11014">
                    <c:v>265340</c:v>
                  </c:pt>
                  <c:pt idx="11015">
                    <c:v>265345</c:v>
                  </c:pt>
                  <c:pt idx="11016">
                    <c:v>265358</c:v>
                  </c:pt>
                  <c:pt idx="11017">
                    <c:v>265382</c:v>
                  </c:pt>
                  <c:pt idx="11018">
                    <c:v>265384</c:v>
                  </c:pt>
                  <c:pt idx="11019">
                    <c:v>265392</c:v>
                  </c:pt>
                  <c:pt idx="11020">
                    <c:v>265402</c:v>
                  </c:pt>
                  <c:pt idx="11021">
                    <c:v>265403</c:v>
                  </c:pt>
                  <c:pt idx="11022">
                    <c:v>265413</c:v>
                  </c:pt>
                  <c:pt idx="11023">
                    <c:v>265419</c:v>
                  </c:pt>
                  <c:pt idx="11024">
                    <c:v>265420</c:v>
                  </c:pt>
                  <c:pt idx="11025">
                    <c:v>265442</c:v>
                  </c:pt>
                  <c:pt idx="11026">
                    <c:v>265446</c:v>
                  </c:pt>
                  <c:pt idx="11027">
                    <c:v>265455</c:v>
                  </c:pt>
                  <c:pt idx="11028">
                    <c:v>265474</c:v>
                  </c:pt>
                  <c:pt idx="11029">
                    <c:v>265477</c:v>
                  </c:pt>
                  <c:pt idx="11030">
                    <c:v>265482</c:v>
                  </c:pt>
                  <c:pt idx="11031">
                    <c:v>265486</c:v>
                  </c:pt>
                  <c:pt idx="11032">
                    <c:v>265491</c:v>
                  </c:pt>
                  <c:pt idx="11033">
                    <c:v>265500</c:v>
                  </c:pt>
                  <c:pt idx="11034">
                    <c:v>265503</c:v>
                  </c:pt>
                  <c:pt idx="11035">
                    <c:v>265520</c:v>
                  </c:pt>
                  <c:pt idx="11036">
                    <c:v>265534</c:v>
                  </c:pt>
                  <c:pt idx="11037">
                    <c:v>265544</c:v>
                  </c:pt>
                  <c:pt idx="11038">
                    <c:v>265548</c:v>
                  </c:pt>
                  <c:pt idx="11039">
                    <c:v>265557</c:v>
                  </c:pt>
                  <c:pt idx="11040">
                    <c:v>265559</c:v>
                  </c:pt>
                  <c:pt idx="11041">
                    <c:v>265571</c:v>
                  </c:pt>
                  <c:pt idx="11042">
                    <c:v>265586</c:v>
                  </c:pt>
                  <c:pt idx="11043">
                    <c:v>265601</c:v>
                  </c:pt>
                  <c:pt idx="11044">
                    <c:v>265614</c:v>
                  </c:pt>
                  <c:pt idx="11045">
                    <c:v>265616</c:v>
                  </c:pt>
                  <c:pt idx="11046">
                    <c:v>265635</c:v>
                  </c:pt>
                  <c:pt idx="11047">
                    <c:v>265638</c:v>
                  </c:pt>
                  <c:pt idx="11048">
                    <c:v>265643</c:v>
                  </c:pt>
                  <c:pt idx="11049">
                    <c:v>265655</c:v>
                  </c:pt>
                  <c:pt idx="11050">
                    <c:v>265664</c:v>
                  </c:pt>
                  <c:pt idx="11051">
                    <c:v>265668</c:v>
                  </c:pt>
                  <c:pt idx="11052">
                    <c:v>265674</c:v>
                  </c:pt>
                  <c:pt idx="11053">
                    <c:v>265675</c:v>
                  </c:pt>
                  <c:pt idx="11054">
                    <c:v>265690</c:v>
                  </c:pt>
                  <c:pt idx="11055">
                    <c:v>265701</c:v>
                  </c:pt>
                  <c:pt idx="11056">
                    <c:v>265715</c:v>
                  </c:pt>
                  <c:pt idx="11057">
                    <c:v>265730</c:v>
                  </c:pt>
                  <c:pt idx="11058">
                    <c:v>265731</c:v>
                  </c:pt>
                  <c:pt idx="11059">
                    <c:v>265746</c:v>
                  </c:pt>
                  <c:pt idx="11060">
                    <c:v>265748</c:v>
                  </c:pt>
                  <c:pt idx="11061">
                    <c:v>265749</c:v>
                  </c:pt>
                  <c:pt idx="11062">
                    <c:v>265750</c:v>
                  </c:pt>
                  <c:pt idx="11063">
                    <c:v>265755</c:v>
                  </c:pt>
                  <c:pt idx="11064">
                    <c:v>265762</c:v>
                  </c:pt>
                  <c:pt idx="11065">
                    <c:v>265771</c:v>
                  </c:pt>
                  <c:pt idx="11066">
                    <c:v>265776</c:v>
                  </c:pt>
                  <c:pt idx="11067">
                    <c:v>265786</c:v>
                  </c:pt>
                  <c:pt idx="11068">
                    <c:v>265816</c:v>
                  </c:pt>
                  <c:pt idx="11069">
                    <c:v>265828</c:v>
                  </c:pt>
                  <c:pt idx="11070">
                    <c:v>265836</c:v>
                  </c:pt>
                  <c:pt idx="11071">
                    <c:v>265845</c:v>
                  </c:pt>
                  <c:pt idx="11072">
                    <c:v>265856</c:v>
                  </c:pt>
                  <c:pt idx="11073">
                    <c:v>265862</c:v>
                  </c:pt>
                  <c:pt idx="11074">
                    <c:v>265896</c:v>
                  </c:pt>
                  <c:pt idx="11075">
                    <c:v>265906</c:v>
                  </c:pt>
                  <c:pt idx="11076">
                    <c:v>265910</c:v>
                  </c:pt>
                  <c:pt idx="11077">
                    <c:v>265942</c:v>
                  </c:pt>
                  <c:pt idx="11078">
                    <c:v>265947</c:v>
                  </c:pt>
                  <c:pt idx="11079">
                    <c:v>265960</c:v>
                  </c:pt>
                  <c:pt idx="11080">
                    <c:v>265965</c:v>
                  </c:pt>
                  <c:pt idx="11081">
                    <c:v>265987</c:v>
                  </c:pt>
                  <c:pt idx="11082">
                    <c:v>265989</c:v>
                  </c:pt>
                  <c:pt idx="11083">
                    <c:v>265990</c:v>
                  </c:pt>
                  <c:pt idx="11084">
                    <c:v>265991</c:v>
                  </c:pt>
                  <c:pt idx="11085">
                    <c:v>265995</c:v>
                  </c:pt>
                  <c:pt idx="11086">
                    <c:v>265998</c:v>
                  </c:pt>
                  <c:pt idx="11087">
                    <c:v>266003</c:v>
                  </c:pt>
                  <c:pt idx="11088">
                    <c:v>266007</c:v>
                  </c:pt>
                  <c:pt idx="11089">
                    <c:v>266012</c:v>
                  </c:pt>
                  <c:pt idx="11090">
                    <c:v>266016</c:v>
                  </c:pt>
                  <c:pt idx="11091">
                    <c:v>266023</c:v>
                  </c:pt>
                  <c:pt idx="11092">
                    <c:v>266032</c:v>
                  </c:pt>
                  <c:pt idx="11093">
                    <c:v>266033</c:v>
                  </c:pt>
                  <c:pt idx="11094">
                    <c:v>266035</c:v>
                  </c:pt>
                  <c:pt idx="11095">
                    <c:v>266036</c:v>
                  </c:pt>
                  <c:pt idx="11096">
                    <c:v>266043</c:v>
                  </c:pt>
                  <c:pt idx="11097">
                    <c:v>266051</c:v>
                  </c:pt>
                  <c:pt idx="11098">
                    <c:v>266058</c:v>
                  </c:pt>
                  <c:pt idx="11099">
                    <c:v>266078</c:v>
                  </c:pt>
                  <c:pt idx="11100">
                    <c:v>266083</c:v>
                  </c:pt>
                  <c:pt idx="11101">
                    <c:v>266095</c:v>
                  </c:pt>
                  <c:pt idx="11102">
                    <c:v>266122</c:v>
                  </c:pt>
                  <c:pt idx="11103">
                    <c:v>266132</c:v>
                  </c:pt>
                  <c:pt idx="11104">
                    <c:v>266139</c:v>
                  </c:pt>
                  <c:pt idx="11105">
                    <c:v>266164</c:v>
                  </c:pt>
                  <c:pt idx="11106">
                    <c:v>266169</c:v>
                  </c:pt>
                  <c:pt idx="11107">
                    <c:v>266177</c:v>
                  </c:pt>
                  <c:pt idx="11108">
                    <c:v>266184</c:v>
                  </c:pt>
                  <c:pt idx="11109">
                    <c:v>266203</c:v>
                  </c:pt>
                  <c:pt idx="11110">
                    <c:v>266206</c:v>
                  </c:pt>
                  <c:pt idx="11111">
                    <c:v>266214</c:v>
                  </c:pt>
                  <c:pt idx="11112">
                    <c:v>266228</c:v>
                  </c:pt>
                  <c:pt idx="11113">
                    <c:v>266233</c:v>
                  </c:pt>
                  <c:pt idx="11114">
                    <c:v>266254</c:v>
                  </c:pt>
                  <c:pt idx="11115">
                    <c:v>266267</c:v>
                  </c:pt>
                  <c:pt idx="11116">
                    <c:v>266272</c:v>
                  </c:pt>
                  <c:pt idx="11117">
                    <c:v>266285</c:v>
                  </c:pt>
                  <c:pt idx="11118">
                    <c:v>266297</c:v>
                  </c:pt>
                  <c:pt idx="11119">
                    <c:v>266298</c:v>
                  </c:pt>
                  <c:pt idx="11120">
                    <c:v>266304</c:v>
                  </c:pt>
                  <c:pt idx="11121">
                    <c:v>266309</c:v>
                  </c:pt>
                  <c:pt idx="11122">
                    <c:v>266311</c:v>
                  </c:pt>
                  <c:pt idx="11123">
                    <c:v>266340</c:v>
                  </c:pt>
                  <c:pt idx="11124">
                    <c:v>266341</c:v>
                  </c:pt>
                  <c:pt idx="11125">
                    <c:v>266377</c:v>
                  </c:pt>
                  <c:pt idx="11126">
                    <c:v>266385</c:v>
                  </c:pt>
                  <c:pt idx="11127">
                    <c:v>266425</c:v>
                  </c:pt>
                  <c:pt idx="11128">
                    <c:v>266429</c:v>
                  </c:pt>
                  <c:pt idx="11129">
                    <c:v>266434</c:v>
                  </c:pt>
                  <c:pt idx="11130">
                    <c:v>266435</c:v>
                  </c:pt>
                  <c:pt idx="11131">
                    <c:v>266436</c:v>
                  </c:pt>
                  <c:pt idx="11132">
                    <c:v>266438</c:v>
                  </c:pt>
                  <c:pt idx="11133">
                    <c:v>266441</c:v>
                  </c:pt>
                  <c:pt idx="11134">
                    <c:v>266450</c:v>
                  </c:pt>
                  <c:pt idx="11135">
                    <c:v>266460</c:v>
                  </c:pt>
                  <c:pt idx="11136">
                    <c:v>266477</c:v>
                  </c:pt>
                  <c:pt idx="11137">
                    <c:v>266484</c:v>
                  </c:pt>
                  <c:pt idx="11138">
                    <c:v>266490</c:v>
                  </c:pt>
                  <c:pt idx="11139">
                    <c:v>266492</c:v>
                  </c:pt>
                  <c:pt idx="11140">
                    <c:v>266504</c:v>
                  </c:pt>
                  <c:pt idx="11141">
                    <c:v>266505</c:v>
                  </c:pt>
                  <c:pt idx="11142">
                    <c:v>266518</c:v>
                  </c:pt>
                  <c:pt idx="11143">
                    <c:v>266543</c:v>
                  </c:pt>
                  <c:pt idx="11144">
                    <c:v>266547</c:v>
                  </c:pt>
                  <c:pt idx="11145">
                    <c:v>266566</c:v>
                  </c:pt>
                  <c:pt idx="11146">
                    <c:v>266571</c:v>
                  </c:pt>
                  <c:pt idx="11147">
                    <c:v>266585</c:v>
                  </c:pt>
                  <c:pt idx="11148">
                    <c:v>266587</c:v>
                  </c:pt>
                  <c:pt idx="11149">
                    <c:v>266594</c:v>
                  </c:pt>
                  <c:pt idx="11150">
                    <c:v>266595</c:v>
                  </c:pt>
                  <c:pt idx="11151">
                    <c:v>266597</c:v>
                  </c:pt>
                  <c:pt idx="11152">
                    <c:v>266610</c:v>
                  </c:pt>
                  <c:pt idx="11153">
                    <c:v>266626</c:v>
                  </c:pt>
                  <c:pt idx="11154">
                    <c:v>266653</c:v>
                  </c:pt>
                  <c:pt idx="11155">
                    <c:v>266659</c:v>
                  </c:pt>
                  <c:pt idx="11156">
                    <c:v>266662</c:v>
                  </c:pt>
                  <c:pt idx="11157">
                    <c:v>266674</c:v>
                  </c:pt>
                  <c:pt idx="11158">
                    <c:v>266676</c:v>
                  </c:pt>
                  <c:pt idx="11159">
                    <c:v>266687</c:v>
                  </c:pt>
                  <c:pt idx="11160">
                    <c:v>266688</c:v>
                  </c:pt>
                  <c:pt idx="11161">
                    <c:v>266689</c:v>
                  </c:pt>
                  <c:pt idx="11162">
                    <c:v>266697</c:v>
                  </c:pt>
                  <c:pt idx="11163">
                    <c:v>266708</c:v>
                  </c:pt>
                  <c:pt idx="11164">
                    <c:v>266723</c:v>
                  </c:pt>
                  <c:pt idx="11165">
                    <c:v>266740</c:v>
                  </c:pt>
                  <c:pt idx="11166">
                    <c:v>266777</c:v>
                  </c:pt>
                  <c:pt idx="11167">
                    <c:v>266779</c:v>
                  </c:pt>
                  <c:pt idx="11168">
                    <c:v>266784</c:v>
                  </c:pt>
                  <c:pt idx="11169">
                    <c:v>266794</c:v>
                  </c:pt>
                  <c:pt idx="11170">
                    <c:v>266797</c:v>
                  </c:pt>
                  <c:pt idx="11171">
                    <c:v>266800</c:v>
                  </c:pt>
                  <c:pt idx="11172">
                    <c:v>266805</c:v>
                  </c:pt>
                  <c:pt idx="11173">
                    <c:v>266810</c:v>
                  </c:pt>
                  <c:pt idx="11174">
                    <c:v>266838</c:v>
                  </c:pt>
                  <c:pt idx="11175">
                    <c:v>266841</c:v>
                  </c:pt>
                  <c:pt idx="11176">
                    <c:v>266856</c:v>
                  </c:pt>
                  <c:pt idx="11177">
                    <c:v>266860</c:v>
                  </c:pt>
                  <c:pt idx="11178">
                    <c:v>266865</c:v>
                  </c:pt>
                  <c:pt idx="11179">
                    <c:v>266870</c:v>
                  </c:pt>
                  <c:pt idx="11180">
                    <c:v>266893</c:v>
                  </c:pt>
                  <c:pt idx="11181">
                    <c:v>266899</c:v>
                  </c:pt>
                  <c:pt idx="11182">
                    <c:v>266914</c:v>
                  </c:pt>
                  <c:pt idx="11183">
                    <c:v>266919</c:v>
                  </c:pt>
                  <c:pt idx="11184">
                    <c:v>266921</c:v>
                  </c:pt>
                  <c:pt idx="11185">
                    <c:v>266922</c:v>
                  </c:pt>
                  <c:pt idx="11186">
                    <c:v>266934</c:v>
                  </c:pt>
                  <c:pt idx="11187">
                    <c:v>266968</c:v>
                  </c:pt>
                  <c:pt idx="11188">
                    <c:v>266983</c:v>
                  </c:pt>
                  <c:pt idx="11189">
                    <c:v>266988</c:v>
                  </c:pt>
                  <c:pt idx="11190">
                    <c:v>266990</c:v>
                  </c:pt>
                  <c:pt idx="11191">
                    <c:v>266991</c:v>
                  </c:pt>
                  <c:pt idx="11192">
                    <c:v>267009</c:v>
                  </c:pt>
                  <c:pt idx="11193">
                    <c:v>267024</c:v>
                  </c:pt>
                  <c:pt idx="11194">
                    <c:v>267033</c:v>
                  </c:pt>
                  <c:pt idx="11195">
                    <c:v>267039</c:v>
                  </c:pt>
                  <c:pt idx="11196">
                    <c:v>267060</c:v>
                  </c:pt>
                  <c:pt idx="11197">
                    <c:v>267075</c:v>
                  </c:pt>
                  <c:pt idx="11198">
                    <c:v>267078</c:v>
                  </c:pt>
                  <c:pt idx="11199">
                    <c:v>267080</c:v>
                  </c:pt>
                  <c:pt idx="11200">
                    <c:v>267085</c:v>
                  </c:pt>
                  <c:pt idx="11201">
                    <c:v>267098</c:v>
                  </c:pt>
                  <c:pt idx="11202">
                    <c:v>267104</c:v>
                  </c:pt>
                  <c:pt idx="11203">
                    <c:v>267123</c:v>
                  </c:pt>
                  <c:pt idx="11204">
                    <c:v>267124</c:v>
                  </c:pt>
                  <c:pt idx="11205">
                    <c:v>267141</c:v>
                  </c:pt>
                  <c:pt idx="11206">
                    <c:v>267147</c:v>
                  </c:pt>
                  <c:pt idx="11207">
                    <c:v>267149</c:v>
                  </c:pt>
                  <c:pt idx="11208">
                    <c:v>267159</c:v>
                  </c:pt>
                  <c:pt idx="11209">
                    <c:v>267160</c:v>
                  </c:pt>
                  <c:pt idx="11210">
                    <c:v>267165</c:v>
                  </c:pt>
                  <c:pt idx="11211">
                    <c:v>267173</c:v>
                  </c:pt>
                  <c:pt idx="11212">
                    <c:v>267175</c:v>
                  </c:pt>
                  <c:pt idx="11213">
                    <c:v>267188</c:v>
                  </c:pt>
                  <c:pt idx="11214">
                    <c:v>267224</c:v>
                  </c:pt>
                  <c:pt idx="11215">
                    <c:v>267227</c:v>
                  </c:pt>
                  <c:pt idx="11216">
                    <c:v>267269</c:v>
                  </c:pt>
                  <c:pt idx="11217">
                    <c:v>267271</c:v>
                  </c:pt>
                  <c:pt idx="11218">
                    <c:v>267277</c:v>
                  </c:pt>
                  <c:pt idx="11219">
                    <c:v>267283</c:v>
                  </c:pt>
                  <c:pt idx="11220">
                    <c:v>267292</c:v>
                  </c:pt>
                  <c:pt idx="11221">
                    <c:v>267293</c:v>
                  </c:pt>
                  <c:pt idx="11222">
                    <c:v>267314</c:v>
                  </c:pt>
                  <c:pt idx="11223">
                    <c:v>267316</c:v>
                  </c:pt>
                  <c:pt idx="11224">
                    <c:v>267319</c:v>
                  </c:pt>
                  <c:pt idx="11225">
                    <c:v>267337</c:v>
                  </c:pt>
                  <c:pt idx="11226">
                    <c:v>267342</c:v>
                  </c:pt>
                  <c:pt idx="11227">
                    <c:v>267348</c:v>
                  </c:pt>
                  <c:pt idx="11228">
                    <c:v>267356</c:v>
                  </c:pt>
                  <c:pt idx="11229">
                    <c:v>267361</c:v>
                  </c:pt>
                  <c:pt idx="11230">
                    <c:v>267368</c:v>
                  </c:pt>
                  <c:pt idx="11231">
                    <c:v>267372</c:v>
                  </c:pt>
                  <c:pt idx="11232">
                    <c:v>267382</c:v>
                  </c:pt>
                  <c:pt idx="11233">
                    <c:v>267387</c:v>
                  </c:pt>
                  <c:pt idx="11234">
                    <c:v>267391</c:v>
                  </c:pt>
                  <c:pt idx="11235">
                    <c:v>267398</c:v>
                  </c:pt>
                  <c:pt idx="11236">
                    <c:v>267413</c:v>
                  </c:pt>
                  <c:pt idx="11237">
                    <c:v>267421</c:v>
                  </c:pt>
                  <c:pt idx="11238">
                    <c:v>267433</c:v>
                  </c:pt>
                  <c:pt idx="11239">
                    <c:v>267435</c:v>
                  </c:pt>
                  <c:pt idx="11240">
                    <c:v>267439</c:v>
                  </c:pt>
                  <c:pt idx="11241">
                    <c:v>267443</c:v>
                  </c:pt>
                  <c:pt idx="11242">
                    <c:v>267447</c:v>
                  </c:pt>
                  <c:pt idx="11243">
                    <c:v>267450</c:v>
                  </c:pt>
                  <c:pt idx="11244">
                    <c:v>267454</c:v>
                  </c:pt>
                  <c:pt idx="11245">
                    <c:v>267457</c:v>
                  </c:pt>
                  <c:pt idx="11246">
                    <c:v>267478</c:v>
                  </c:pt>
                  <c:pt idx="11247">
                    <c:v>267485</c:v>
                  </c:pt>
                  <c:pt idx="11248">
                    <c:v>267490</c:v>
                  </c:pt>
                  <c:pt idx="11249">
                    <c:v>267493</c:v>
                  </c:pt>
                  <c:pt idx="11250">
                    <c:v>267509</c:v>
                  </c:pt>
                  <c:pt idx="11251">
                    <c:v>267512</c:v>
                  </c:pt>
                  <c:pt idx="11252">
                    <c:v>267513</c:v>
                  </c:pt>
                  <c:pt idx="11253">
                    <c:v>267520</c:v>
                  </c:pt>
                  <c:pt idx="11254">
                    <c:v>267530</c:v>
                  </c:pt>
                  <c:pt idx="11255">
                    <c:v>267540</c:v>
                  </c:pt>
                  <c:pt idx="11256">
                    <c:v>267541</c:v>
                  </c:pt>
                  <c:pt idx="11257">
                    <c:v>267542</c:v>
                  </c:pt>
                  <c:pt idx="11258">
                    <c:v>267544</c:v>
                  </c:pt>
                  <c:pt idx="11259">
                    <c:v>267546</c:v>
                  </c:pt>
                  <c:pt idx="11260">
                    <c:v>267551</c:v>
                  </c:pt>
                  <c:pt idx="11261">
                    <c:v>267555</c:v>
                  </c:pt>
                  <c:pt idx="11262">
                    <c:v>267556</c:v>
                  </c:pt>
                  <c:pt idx="11263">
                    <c:v>267565</c:v>
                  </c:pt>
                  <c:pt idx="11264">
                    <c:v>267566</c:v>
                  </c:pt>
                  <c:pt idx="11265">
                    <c:v>267569</c:v>
                  </c:pt>
                  <c:pt idx="11266">
                    <c:v>267573</c:v>
                  </c:pt>
                  <c:pt idx="11267">
                    <c:v>267581</c:v>
                  </c:pt>
                  <c:pt idx="11268">
                    <c:v>267585</c:v>
                  </c:pt>
                  <c:pt idx="11269">
                    <c:v>267599</c:v>
                  </c:pt>
                  <c:pt idx="11270">
                    <c:v>267602</c:v>
                  </c:pt>
                  <c:pt idx="11271">
                    <c:v>267606</c:v>
                  </c:pt>
                  <c:pt idx="11272">
                    <c:v>267637</c:v>
                  </c:pt>
                  <c:pt idx="11273">
                    <c:v>267638</c:v>
                  </c:pt>
                  <c:pt idx="11274">
                    <c:v>267669</c:v>
                  </c:pt>
                  <c:pt idx="11275">
                    <c:v>267671</c:v>
                  </c:pt>
                  <c:pt idx="11276">
                    <c:v>267672</c:v>
                  </c:pt>
                  <c:pt idx="11277">
                    <c:v>267688</c:v>
                  </c:pt>
                  <c:pt idx="11278">
                    <c:v>267691</c:v>
                  </c:pt>
                  <c:pt idx="11279">
                    <c:v>267716</c:v>
                  </c:pt>
                  <c:pt idx="11280">
                    <c:v>267747</c:v>
                  </c:pt>
                  <c:pt idx="11281">
                    <c:v>267751</c:v>
                  </c:pt>
                  <c:pt idx="11282">
                    <c:v>267759</c:v>
                  </c:pt>
                  <c:pt idx="11283">
                    <c:v>267765</c:v>
                  </c:pt>
                  <c:pt idx="11284">
                    <c:v>267779</c:v>
                  </c:pt>
                  <c:pt idx="11285">
                    <c:v>267782</c:v>
                  </c:pt>
                  <c:pt idx="11286">
                    <c:v>267784</c:v>
                  </c:pt>
                  <c:pt idx="11287">
                    <c:v>267787</c:v>
                  </c:pt>
                  <c:pt idx="11288">
                    <c:v>267797</c:v>
                  </c:pt>
                  <c:pt idx="11289">
                    <c:v>267803</c:v>
                  </c:pt>
                  <c:pt idx="11290">
                    <c:v>267804</c:v>
                  </c:pt>
                  <c:pt idx="11291">
                    <c:v>267808</c:v>
                  </c:pt>
                  <c:pt idx="11292">
                    <c:v>267812</c:v>
                  </c:pt>
                  <c:pt idx="11293">
                    <c:v>267817</c:v>
                  </c:pt>
                  <c:pt idx="11294">
                    <c:v>267821</c:v>
                  </c:pt>
                  <c:pt idx="11295">
                    <c:v>267826</c:v>
                  </c:pt>
                  <c:pt idx="11296">
                    <c:v>267842</c:v>
                  </c:pt>
                  <c:pt idx="11297">
                    <c:v>267845</c:v>
                  </c:pt>
                  <c:pt idx="11298">
                    <c:v>267846</c:v>
                  </c:pt>
                  <c:pt idx="11299">
                    <c:v>267854</c:v>
                  </c:pt>
                  <c:pt idx="11300">
                    <c:v>267889</c:v>
                  </c:pt>
                  <c:pt idx="11301">
                    <c:v>267918</c:v>
                  </c:pt>
                  <c:pt idx="11302">
                    <c:v>267919</c:v>
                  </c:pt>
                  <c:pt idx="11303">
                    <c:v>267930</c:v>
                  </c:pt>
                  <c:pt idx="11304">
                    <c:v>267937</c:v>
                  </c:pt>
                  <c:pt idx="11305">
                    <c:v>267939</c:v>
                  </c:pt>
                  <c:pt idx="11306">
                    <c:v>267945</c:v>
                  </c:pt>
                  <c:pt idx="11307">
                    <c:v>267952</c:v>
                  </c:pt>
                  <c:pt idx="11308">
                    <c:v>267957</c:v>
                  </c:pt>
                  <c:pt idx="11309">
                    <c:v>267958</c:v>
                  </c:pt>
                  <c:pt idx="11310">
                    <c:v>267963</c:v>
                  </c:pt>
                  <c:pt idx="11311">
                    <c:v>267967</c:v>
                  </c:pt>
                  <c:pt idx="11312">
                    <c:v>267987</c:v>
                  </c:pt>
                  <c:pt idx="11313">
                    <c:v>267997</c:v>
                  </c:pt>
                  <c:pt idx="11314">
                    <c:v>268005</c:v>
                  </c:pt>
                  <c:pt idx="11315">
                    <c:v>268018</c:v>
                  </c:pt>
                  <c:pt idx="11316">
                    <c:v>268023</c:v>
                  </c:pt>
                  <c:pt idx="11317">
                    <c:v>268038</c:v>
                  </c:pt>
                  <c:pt idx="11318">
                    <c:v>268047</c:v>
                  </c:pt>
                  <c:pt idx="11319">
                    <c:v>268057</c:v>
                  </c:pt>
                  <c:pt idx="11320">
                    <c:v>268058</c:v>
                  </c:pt>
                  <c:pt idx="11321">
                    <c:v>268059</c:v>
                  </c:pt>
                  <c:pt idx="11322">
                    <c:v>268063</c:v>
                  </c:pt>
                  <c:pt idx="11323">
                    <c:v>268067</c:v>
                  </c:pt>
                  <c:pt idx="11324">
                    <c:v>268074</c:v>
                  </c:pt>
                  <c:pt idx="11325">
                    <c:v>268078</c:v>
                  </c:pt>
                  <c:pt idx="11326">
                    <c:v>268085</c:v>
                  </c:pt>
                  <c:pt idx="11327">
                    <c:v>268092</c:v>
                  </c:pt>
                  <c:pt idx="11328">
                    <c:v>268112</c:v>
                  </c:pt>
                  <c:pt idx="11329">
                    <c:v>268113</c:v>
                  </c:pt>
                  <c:pt idx="11330">
                    <c:v>268125</c:v>
                  </c:pt>
                  <c:pt idx="11331">
                    <c:v>268130</c:v>
                  </c:pt>
                  <c:pt idx="11332">
                    <c:v>268132</c:v>
                  </c:pt>
                  <c:pt idx="11333">
                    <c:v>268133</c:v>
                  </c:pt>
                  <c:pt idx="11334">
                    <c:v>268134</c:v>
                  </c:pt>
                  <c:pt idx="11335">
                    <c:v>268144</c:v>
                  </c:pt>
                  <c:pt idx="11336">
                    <c:v>268174</c:v>
                  </c:pt>
                  <c:pt idx="11337">
                    <c:v>268178</c:v>
                  </c:pt>
                  <c:pt idx="11338">
                    <c:v>268185</c:v>
                  </c:pt>
                  <c:pt idx="11339">
                    <c:v>268186</c:v>
                  </c:pt>
                  <c:pt idx="11340">
                    <c:v>268189</c:v>
                  </c:pt>
                  <c:pt idx="11341">
                    <c:v>268193</c:v>
                  </c:pt>
                  <c:pt idx="11342">
                    <c:v>268204</c:v>
                  </c:pt>
                  <c:pt idx="11343">
                    <c:v>268214</c:v>
                  </c:pt>
                  <c:pt idx="11344">
                    <c:v>268237</c:v>
                  </c:pt>
                  <c:pt idx="11345">
                    <c:v>268242</c:v>
                  </c:pt>
                  <c:pt idx="11346">
                    <c:v>268249</c:v>
                  </c:pt>
                  <c:pt idx="11347">
                    <c:v>268250</c:v>
                  </c:pt>
                  <c:pt idx="11348">
                    <c:v>268254</c:v>
                  </c:pt>
                  <c:pt idx="11349">
                    <c:v>268311</c:v>
                  </c:pt>
                  <c:pt idx="11350">
                    <c:v>268323</c:v>
                  </c:pt>
                  <c:pt idx="11351">
                    <c:v>268331</c:v>
                  </c:pt>
                  <c:pt idx="11352">
                    <c:v>268368</c:v>
                  </c:pt>
                  <c:pt idx="11353">
                    <c:v>268380</c:v>
                  </c:pt>
                  <c:pt idx="11354">
                    <c:v>268385</c:v>
                  </c:pt>
                  <c:pt idx="11355">
                    <c:v>268393</c:v>
                  </c:pt>
                  <c:pt idx="11356">
                    <c:v>268397</c:v>
                  </c:pt>
                  <c:pt idx="11357">
                    <c:v>268401</c:v>
                  </c:pt>
                  <c:pt idx="11358">
                    <c:v>268404</c:v>
                  </c:pt>
                  <c:pt idx="11359">
                    <c:v>268416</c:v>
                  </c:pt>
                  <c:pt idx="11360">
                    <c:v>268425</c:v>
                  </c:pt>
                  <c:pt idx="11361">
                    <c:v>268429</c:v>
                  </c:pt>
                  <c:pt idx="11362">
                    <c:v>268450</c:v>
                  </c:pt>
                  <c:pt idx="11363">
                    <c:v>268474</c:v>
                  </c:pt>
                  <c:pt idx="11364">
                    <c:v>268477</c:v>
                  </c:pt>
                  <c:pt idx="11365">
                    <c:v>268484</c:v>
                  </c:pt>
                  <c:pt idx="11366">
                    <c:v>268485</c:v>
                  </c:pt>
                  <c:pt idx="11367">
                    <c:v>268486</c:v>
                  </c:pt>
                  <c:pt idx="11368">
                    <c:v>268487</c:v>
                  </c:pt>
                  <c:pt idx="11369">
                    <c:v>268511</c:v>
                  </c:pt>
                  <c:pt idx="11370">
                    <c:v>268532</c:v>
                  </c:pt>
                  <c:pt idx="11371">
                    <c:v>268549</c:v>
                  </c:pt>
                  <c:pt idx="11372">
                    <c:v>268550</c:v>
                  </c:pt>
                  <c:pt idx="11373">
                    <c:v>268554</c:v>
                  </c:pt>
                  <c:pt idx="11374">
                    <c:v>268583</c:v>
                  </c:pt>
                  <c:pt idx="11375">
                    <c:v>268590</c:v>
                  </c:pt>
                  <c:pt idx="11376">
                    <c:v>268600</c:v>
                  </c:pt>
                  <c:pt idx="11377">
                    <c:v>268605</c:v>
                  </c:pt>
                  <c:pt idx="11378">
                    <c:v>268614</c:v>
                  </c:pt>
                  <c:pt idx="11379">
                    <c:v>268654</c:v>
                  </c:pt>
                  <c:pt idx="11380">
                    <c:v>268655</c:v>
                  </c:pt>
                  <c:pt idx="11381">
                    <c:v>268656</c:v>
                  </c:pt>
                  <c:pt idx="11382">
                    <c:v>268663</c:v>
                  </c:pt>
                  <c:pt idx="11383">
                    <c:v>268665</c:v>
                  </c:pt>
                  <c:pt idx="11384">
                    <c:v>268673</c:v>
                  </c:pt>
                  <c:pt idx="11385">
                    <c:v>268674</c:v>
                  </c:pt>
                  <c:pt idx="11386">
                    <c:v>268686</c:v>
                  </c:pt>
                  <c:pt idx="11387">
                    <c:v>268688</c:v>
                  </c:pt>
                  <c:pt idx="11388">
                    <c:v>268693</c:v>
                  </c:pt>
                  <c:pt idx="11389">
                    <c:v>268696</c:v>
                  </c:pt>
                  <c:pt idx="11390">
                    <c:v>268700</c:v>
                  </c:pt>
                  <c:pt idx="11391">
                    <c:v>268703</c:v>
                  </c:pt>
                  <c:pt idx="11392">
                    <c:v>268704</c:v>
                  </c:pt>
                  <c:pt idx="11393">
                    <c:v>268716</c:v>
                  </c:pt>
                  <c:pt idx="11394">
                    <c:v>268722</c:v>
                  </c:pt>
                  <c:pt idx="11395">
                    <c:v>268727</c:v>
                  </c:pt>
                  <c:pt idx="11396">
                    <c:v>268740</c:v>
                  </c:pt>
                  <c:pt idx="11397">
                    <c:v>268746</c:v>
                  </c:pt>
                  <c:pt idx="11398">
                    <c:v>268766</c:v>
                  </c:pt>
                  <c:pt idx="11399">
                    <c:v>268767</c:v>
                  </c:pt>
                  <c:pt idx="11400">
                    <c:v>268775</c:v>
                  </c:pt>
                  <c:pt idx="11401">
                    <c:v>268776</c:v>
                  </c:pt>
                  <c:pt idx="11402">
                    <c:v>268779</c:v>
                  </c:pt>
                  <c:pt idx="11403">
                    <c:v>268789</c:v>
                  </c:pt>
                  <c:pt idx="11404">
                    <c:v>268812</c:v>
                  </c:pt>
                  <c:pt idx="11405">
                    <c:v>268824</c:v>
                  </c:pt>
                  <c:pt idx="11406">
                    <c:v>268834</c:v>
                  </c:pt>
                  <c:pt idx="11407">
                    <c:v>268835</c:v>
                  </c:pt>
                  <c:pt idx="11408">
                    <c:v>268856</c:v>
                  </c:pt>
                  <c:pt idx="11409">
                    <c:v>268870</c:v>
                  </c:pt>
                  <c:pt idx="11410">
                    <c:v>268873</c:v>
                  </c:pt>
                  <c:pt idx="11411">
                    <c:v>268874</c:v>
                  </c:pt>
                  <c:pt idx="11412">
                    <c:v>268881</c:v>
                  </c:pt>
                  <c:pt idx="11413">
                    <c:v>268884</c:v>
                  </c:pt>
                  <c:pt idx="11414">
                    <c:v>268886</c:v>
                  </c:pt>
                  <c:pt idx="11415">
                    <c:v>268890</c:v>
                  </c:pt>
                  <c:pt idx="11416">
                    <c:v>268892</c:v>
                  </c:pt>
                  <c:pt idx="11417">
                    <c:v>268904</c:v>
                  </c:pt>
                  <c:pt idx="11418">
                    <c:v>268918</c:v>
                  </c:pt>
                  <c:pt idx="11419">
                    <c:v>268927</c:v>
                  </c:pt>
                  <c:pt idx="11420">
                    <c:v>268931</c:v>
                  </c:pt>
                  <c:pt idx="11421">
                    <c:v>268944</c:v>
                  </c:pt>
                  <c:pt idx="11422">
                    <c:v>268954</c:v>
                  </c:pt>
                  <c:pt idx="11423">
                    <c:v>268957</c:v>
                  </c:pt>
                  <c:pt idx="11424">
                    <c:v>268966</c:v>
                  </c:pt>
                  <c:pt idx="11425">
                    <c:v>268972</c:v>
                  </c:pt>
                  <c:pt idx="11426">
                    <c:v>268988</c:v>
                  </c:pt>
                  <c:pt idx="11427">
                    <c:v>269003</c:v>
                  </c:pt>
                  <c:pt idx="11428">
                    <c:v>269018</c:v>
                  </c:pt>
                  <c:pt idx="11429">
                    <c:v>269030</c:v>
                  </c:pt>
                  <c:pt idx="11430">
                    <c:v>269059</c:v>
                  </c:pt>
                  <c:pt idx="11431">
                    <c:v>269068</c:v>
                  </c:pt>
                  <c:pt idx="11432">
                    <c:v>269072</c:v>
                  </c:pt>
                  <c:pt idx="11433">
                    <c:v>269074</c:v>
                  </c:pt>
                  <c:pt idx="11434">
                    <c:v>269078</c:v>
                  </c:pt>
                  <c:pt idx="11435">
                    <c:v>269082</c:v>
                  </c:pt>
                  <c:pt idx="11436">
                    <c:v>269084</c:v>
                  </c:pt>
                  <c:pt idx="11437">
                    <c:v>269093</c:v>
                  </c:pt>
                  <c:pt idx="11438">
                    <c:v>269138</c:v>
                  </c:pt>
                  <c:pt idx="11439">
                    <c:v>269149</c:v>
                  </c:pt>
                  <c:pt idx="11440">
                    <c:v>269154</c:v>
                  </c:pt>
                  <c:pt idx="11441">
                    <c:v>269166</c:v>
                  </c:pt>
                  <c:pt idx="11442">
                    <c:v>269170</c:v>
                  </c:pt>
                  <c:pt idx="11443">
                    <c:v>269179</c:v>
                  </c:pt>
                  <c:pt idx="11444">
                    <c:v>269181</c:v>
                  </c:pt>
                  <c:pt idx="11445">
                    <c:v>269186</c:v>
                  </c:pt>
                  <c:pt idx="11446">
                    <c:v>269193</c:v>
                  </c:pt>
                  <c:pt idx="11447">
                    <c:v>269197</c:v>
                  </c:pt>
                  <c:pt idx="11448">
                    <c:v>269199</c:v>
                  </c:pt>
                  <c:pt idx="11449">
                    <c:v>269212</c:v>
                  </c:pt>
                  <c:pt idx="11450">
                    <c:v>269223</c:v>
                  </c:pt>
                  <c:pt idx="11451">
                    <c:v>269224</c:v>
                  </c:pt>
                  <c:pt idx="11452">
                    <c:v>269229</c:v>
                  </c:pt>
                  <c:pt idx="11453">
                    <c:v>269233</c:v>
                  </c:pt>
                  <c:pt idx="11454">
                    <c:v>269245</c:v>
                  </c:pt>
                  <c:pt idx="11455">
                    <c:v>269248</c:v>
                  </c:pt>
                  <c:pt idx="11456">
                    <c:v>269249</c:v>
                  </c:pt>
                  <c:pt idx="11457">
                    <c:v>269252</c:v>
                  </c:pt>
                  <c:pt idx="11458">
                    <c:v>269256</c:v>
                  </c:pt>
                  <c:pt idx="11459">
                    <c:v>269257</c:v>
                  </c:pt>
                  <c:pt idx="11460">
                    <c:v>269261</c:v>
                  </c:pt>
                  <c:pt idx="11461">
                    <c:v>269269</c:v>
                  </c:pt>
                  <c:pt idx="11462">
                    <c:v>269270</c:v>
                  </c:pt>
                  <c:pt idx="11463">
                    <c:v>269275</c:v>
                  </c:pt>
                  <c:pt idx="11464">
                    <c:v>269277</c:v>
                  </c:pt>
                  <c:pt idx="11465">
                    <c:v>269280</c:v>
                  </c:pt>
                  <c:pt idx="11466">
                    <c:v>269281</c:v>
                  </c:pt>
                  <c:pt idx="11467">
                    <c:v>269282</c:v>
                  </c:pt>
                  <c:pt idx="11468">
                    <c:v>269284</c:v>
                  </c:pt>
                  <c:pt idx="11469">
                    <c:v>269294</c:v>
                  </c:pt>
                  <c:pt idx="11470">
                    <c:v>269296</c:v>
                  </c:pt>
                  <c:pt idx="11471">
                    <c:v>269306</c:v>
                  </c:pt>
                  <c:pt idx="11472">
                    <c:v>269318</c:v>
                  </c:pt>
                  <c:pt idx="11473">
                    <c:v>269319</c:v>
                  </c:pt>
                  <c:pt idx="11474">
                    <c:v>269326</c:v>
                  </c:pt>
                  <c:pt idx="11475">
                    <c:v>269338</c:v>
                  </c:pt>
                  <c:pt idx="11476">
                    <c:v>269342</c:v>
                  </c:pt>
                  <c:pt idx="11477">
                    <c:v>269346</c:v>
                  </c:pt>
                  <c:pt idx="11478">
                    <c:v>269350</c:v>
                  </c:pt>
                  <c:pt idx="11479">
                    <c:v>269356</c:v>
                  </c:pt>
                  <c:pt idx="11480">
                    <c:v>269362</c:v>
                  </c:pt>
                  <c:pt idx="11481">
                    <c:v>269365</c:v>
                  </c:pt>
                  <c:pt idx="11482">
                    <c:v>269368</c:v>
                  </c:pt>
                  <c:pt idx="11483">
                    <c:v>269378</c:v>
                  </c:pt>
                  <c:pt idx="11484">
                    <c:v>269382</c:v>
                  </c:pt>
                  <c:pt idx="11485">
                    <c:v>269388</c:v>
                  </c:pt>
                  <c:pt idx="11486">
                    <c:v>269396</c:v>
                  </c:pt>
                  <c:pt idx="11487">
                    <c:v>269397</c:v>
                  </c:pt>
                  <c:pt idx="11488">
                    <c:v>269398</c:v>
                  </c:pt>
                  <c:pt idx="11489">
                    <c:v>269406</c:v>
                  </c:pt>
                  <c:pt idx="11490">
                    <c:v>269428</c:v>
                  </c:pt>
                  <c:pt idx="11491">
                    <c:v>269470</c:v>
                  </c:pt>
                  <c:pt idx="11492">
                    <c:v>269474</c:v>
                  </c:pt>
                  <c:pt idx="11493">
                    <c:v>269489</c:v>
                  </c:pt>
                  <c:pt idx="11494">
                    <c:v>269493</c:v>
                  </c:pt>
                  <c:pt idx="11495">
                    <c:v>269500</c:v>
                  </c:pt>
                  <c:pt idx="11496">
                    <c:v>269519</c:v>
                  </c:pt>
                  <c:pt idx="11497">
                    <c:v>269522</c:v>
                  </c:pt>
                  <c:pt idx="11498">
                    <c:v>269543</c:v>
                  </c:pt>
                  <c:pt idx="11499">
                    <c:v>269550</c:v>
                  </c:pt>
                  <c:pt idx="11500">
                    <c:v>269559</c:v>
                  </c:pt>
                  <c:pt idx="11501">
                    <c:v>269575</c:v>
                  </c:pt>
                  <c:pt idx="11502">
                    <c:v>269579</c:v>
                  </c:pt>
                  <c:pt idx="11503">
                    <c:v>269603</c:v>
                  </c:pt>
                  <c:pt idx="11504">
                    <c:v>269613</c:v>
                  </c:pt>
                  <c:pt idx="11505">
                    <c:v>269618</c:v>
                  </c:pt>
                  <c:pt idx="11506">
                    <c:v>269619</c:v>
                  </c:pt>
                  <c:pt idx="11507">
                    <c:v>269627</c:v>
                  </c:pt>
                  <c:pt idx="11508">
                    <c:v>269652</c:v>
                  </c:pt>
                  <c:pt idx="11509">
                    <c:v>269670</c:v>
                  </c:pt>
                  <c:pt idx="11510">
                    <c:v>269681</c:v>
                  </c:pt>
                  <c:pt idx="11511">
                    <c:v>269720</c:v>
                  </c:pt>
                  <c:pt idx="11512">
                    <c:v>269730</c:v>
                  </c:pt>
                  <c:pt idx="11513">
                    <c:v>269733</c:v>
                  </c:pt>
                  <c:pt idx="11514">
                    <c:v>269736</c:v>
                  </c:pt>
                  <c:pt idx="11515">
                    <c:v>269745</c:v>
                  </c:pt>
                  <c:pt idx="11516">
                    <c:v>269749</c:v>
                  </c:pt>
                  <c:pt idx="11517">
                    <c:v>269751</c:v>
                  </c:pt>
                  <c:pt idx="11518">
                    <c:v>269775</c:v>
                  </c:pt>
                  <c:pt idx="11519">
                    <c:v>269778</c:v>
                  </c:pt>
                  <c:pt idx="11520">
                    <c:v>269779</c:v>
                  </c:pt>
                  <c:pt idx="11521">
                    <c:v>269785</c:v>
                  </c:pt>
                  <c:pt idx="11522">
                    <c:v>269790</c:v>
                  </c:pt>
                  <c:pt idx="11523">
                    <c:v>269791</c:v>
                  </c:pt>
                  <c:pt idx="11524">
                    <c:v>269800</c:v>
                  </c:pt>
                  <c:pt idx="11525">
                    <c:v>269805</c:v>
                  </c:pt>
                  <c:pt idx="11526">
                    <c:v>269812</c:v>
                  </c:pt>
                  <c:pt idx="11527">
                    <c:v>269816</c:v>
                  </c:pt>
                  <c:pt idx="11528">
                    <c:v>269821</c:v>
                  </c:pt>
                  <c:pt idx="11529">
                    <c:v>269824</c:v>
                  </c:pt>
                  <c:pt idx="11530">
                    <c:v>269902</c:v>
                  </c:pt>
                  <c:pt idx="11531">
                    <c:v>269912</c:v>
                  </c:pt>
                  <c:pt idx="11532">
                    <c:v>269913</c:v>
                  </c:pt>
                  <c:pt idx="11533">
                    <c:v>269914</c:v>
                  </c:pt>
                  <c:pt idx="11534">
                    <c:v>269926</c:v>
                  </c:pt>
                  <c:pt idx="11535">
                    <c:v>269927</c:v>
                  </c:pt>
                  <c:pt idx="11536">
                    <c:v>269929</c:v>
                  </c:pt>
                  <c:pt idx="11537">
                    <c:v>269930</c:v>
                  </c:pt>
                  <c:pt idx="11538">
                    <c:v>269936</c:v>
                  </c:pt>
                  <c:pt idx="11539">
                    <c:v>269949</c:v>
                  </c:pt>
                  <c:pt idx="11540">
                    <c:v>269966</c:v>
                  </c:pt>
                  <c:pt idx="11541">
                    <c:v>269969</c:v>
                  </c:pt>
                  <c:pt idx="11542">
                    <c:v>269973</c:v>
                  </c:pt>
                  <c:pt idx="11543">
                    <c:v>269988</c:v>
                  </c:pt>
                  <c:pt idx="11544">
                    <c:v>270013</c:v>
                  </c:pt>
                  <c:pt idx="11545">
                    <c:v>270016</c:v>
                  </c:pt>
                  <c:pt idx="11546">
                    <c:v>270021</c:v>
                  </c:pt>
                  <c:pt idx="11547">
                    <c:v>270030</c:v>
                  </c:pt>
                  <c:pt idx="11548">
                    <c:v>270031</c:v>
                  </c:pt>
                  <c:pt idx="11549">
                    <c:v>270036</c:v>
                  </c:pt>
                  <c:pt idx="11550">
                    <c:v>270039</c:v>
                  </c:pt>
                  <c:pt idx="11551">
                    <c:v>270044</c:v>
                  </c:pt>
                  <c:pt idx="11552">
                    <c:v>270054</c:v>
                  </c:pt>
                  <c:pt idx="11553">
                    <c:v>270067</c:v>
                  </c:pt>
                  <c:pt idx="11554">
                    <c:v>270082</c:v>
                  </c:pt>
                  <c:pt idx="11555">
                    <c:v>270087</c:v>
                  </c:pt>
                  <c:pt idx="11556">
                    <c:v>270106</c:v>
                  </c:pt>
                  <c:pt idx="11557">
                    <c:v>270109</c:v>
                  </c:pt>
                  <c:pt idx="11558">
                    <c:v>270121</c:v>
                  </c:pt>
                  <c:pt idx="11559">
                    <c:v>270131</c:v>
                  </c:pt>
                  <c:pt idx="11560">
                    <c:v>270145</c:v>
                  </c:pt>
                  <c:pt idx="11561">
                    <c:v>270146</c:v>
                  </c:pt>
                  <c:pt idx="11562">
                    <c:v>270182</c:v>
                  </c:pt>
                  <c:pt idx="11563">
                    <c:v>270184</c:v>
                  </c:pt>
                  <c:pt idx="11564">
                    <c:v>270193</c:v>
                  </c:pt>
                  <c:pt idx="11565">
                    <c:v>270215</c:v>
                  </c:pt>
                  <c:pt idx="11566">
                    <c:v>270226</c:v>
                  </c:pt>
                  <c:pt idx="11567">
                    <c:v>270229</c:v>
                  </c:pt>
                  <c:pt idx="11568">
                    <c:v>270230</c:v>
                  </c:pt>
                  <c:pt idx="11569">
                    <c:v>270263</c:v>
                  </c:pt>
                  <c:pt idx="11570">
                    <c:v>270264</c:v>
                  </c:pt>
                  <c:pt idx="11571">
                    <c:v>270277</c:v>
                  </c:pt>
                  <c:pt idx="11572">
                    <c:v>270281</c:v>
                  </c:pt>
                  <c:pt idx="11573">
                    <c:v>270287</c:v>
                  </c:pt>
                  <c:pt idx="11574">
                    <c:v>270292</c:v>
                  </c:pt>
                  <c:pt idx="11575">
                    <c:v>270302</c:v>
                  </c:pt>
                  <c:pt idx="11576">
                    <c:v>270303</c:v>
                  </c:pt>
                  <c:pt idx="11577">
                    <c:v>270304</c:v>
                  </c:pt>
                  <c:pt idx="11578">
                    <c:v>270317</c:v>
                  </c:pt>
                  <c:pt idx="11579">
                    <c:v>270330</c:v>
                  </c:pt>
                  <c:pt idx="11580">
                    <c:v>270335</c:v>
                  </c:pt>
                  <c:pt idx="11581">
                    <c:v>270362</c:v>
                  </c:pt>
                  <c:pt idx="11582">
                    <c:v>270370</c:v>
                  </c:pt>
                  <c:pt idx="11583">
                    <c:v>270375</c:v>
                  </c:pt>
                  <c:pt idx="11584">
                    <c:v>270404</c:v>
                  </c:pt>
                  <c:pt idx="11585">
                    <c:v>270405</c:v>
                  </c:pt>
                  <c:pt idx="11586">
                    <c:v>270406</c:v>
                  </c:pt>
                  <c:pt idx="11587">
                    <c:v>270416</c:v>
                  </c:pt>
                  <c:pt idx="11588">
                    <c:v>270429</c:v>
                  </c:pt>
                  <c:pt idx="11589">
                    <c:v>270441</c:v>
                  </c:pt>
                  <c:pt idx="11590">
                    <c:v>270454</c:v>
                  </c:pt>
                  <c:pt idx="11591">
                    <c:v>270458</c:v>
                  </c:pt>
                  <c:pt idx="11592">
                    <c:v>270461</c:v>
                  </c:pt>
                  <c:pt idx="11593">
                    <c:v>270468</c:v>
                  </c:pt>
                  <c:pt idx="11594">
                    <c:v>270483</c:v>
                  </c:pt>
                  <c:pt idx="11595">
                    <c:v>270485</c:v>
                  </c:pt>
                  <c:pt idx="11596">
                    <c:v>270490</c:v>
                  </c:pt>
                  <c:pt idx="11597">
                    <c:v>270493</c:v>
                  </c:pt>
                  <c:pt idx="11598">
                    <c:v>270534</c:v>
                  </c:pt>
                  <c:pt idx="11599">
                    <c:v>270577</c:v>
                  </c:pt>
                  <c:pt idx="11600">
                    <c:v>270583</c:v>
                  </c:pt>
                  <c:pt idx="11601">
                    <c:v>270594</c:v>
                  </c:pt>
                  <c:pt idx="11602">
                    <c:v>270602</c:v>
                  </c:pt>
                  <c:pt idx="11603">
                    <c:v>270605</c:v>
                  </c:pt>
                  <c:pt idx="11604">
                    <c:v>270610</c:v>
                  </c:pt>
                  <c:pt idx="11605">
                    <c:v>270615</c:v>
                  </c:pt>
                  <c:pt idx="11606">
                    <c:v>270627</c:v>
                  </c:pt>
                  <c:pt idx="11607">
                    <c:v>270631</c:v>
                  </c:pt>
                  <c:pt idx="11608">
                    <c:v>270635</c:v>
                  </c:pt>
                  <c:pt idx="11609">
                    <c:v>270639</c:v>
                  </c:pt>
                  <c:pt idx="11610">
                    <c:v>270652</c:v>
                  </c:pt>
                  <c:pt idx="11611">
                    <c:v>270661</c:v>
                  </c:pt>
                  <c:pt idx="11612">
                    <c:v>270678</c:v>
                  </c:pt>
                  <c:pt idx="11613">
                    <c:v>270689</c:v>
                  </c:pt>
                  <c:pt idx="11614">
                    <c:v>270703</c:v>
                  </c:pt>
                  <c:pt idx="11615">
                    <c:v>270711</c:v>
                  </c:pt>
                  <c:pt idx="11616">
                    <c:v>270726</c:v>
                  </c:pt>
                  <c:pt idx="11617">
                    <c:v>270754</c:v>
                  </c:pt>
                  <c:pt idx="11618">
                    <c:v>270758</c:v>
                  </c:pt>
                  <c:pt idx="11619">
                    <c:v>270764</c:v>
                  </c:pt>
                  <c:pt idx="11620">
                    <c:v>270771</c:v>
                  </c:pt>
                  <c:pt idx="11621">
                    <c:v>270783</c:v>
                  </c:pt>
                  <c:pt idx="11622">
                    <c:v>270791</c:v>
                  </c:pt>
                  <c:pt idx="11623">
                    <c:v>270807</c:v>
                  </c:pt>
                  <c:pt idx="11624">
                    <c:v>270810</c:v>
                  </c:pt>
                  <c:pt idx="11625">
                    <c:v>270818</c:v>
                  </c:pt>
                  <c:pt idx="11626">
                    <c:v>270825</c:v>
                  </c:pt>
                  <c:pt idx="11627">
                    <c:v>270835</c:v>
                  </c:pt>
                  <c:pt idx="11628">
                    <c:v>270851</c:v>
                  </c:pt>
                  <c:pt idx="11629">
                    <c:v>270856</c:v>
                  </c:pt>
                  <c:pt idx="11630">
                    <c:v>270865</c:v>
                  </c:pt>
                  <c:pt idx="11631">
                    <c:v>270866</c:v>
                  </c:pt>
                  <c:pt idx="11632">
                    <c:v>270872</c:v>
                  </c:pt>
                  <c:pt idx="11633">
                    <c:v>270874</c:v>
                  </c:pt>
                  <c:pt idx="11634">
                    <c:v>270899</c:v>
                  </c:pt>
                  <c:pt idx="11635">
                    <c:v>270909</c:v>
                  </c:pt>
                  <c:pt idx="11636">
                    <c:v>270930</c:v>
                  </c:pt>
                  <c:pt idx="11637">
                    <c:v>270932</c:v>
                  </c:pt>
                  <c:pt idx="11638">
                    <c:v>270940</c:v>
                  </c:pt>
                  <c:pt idx="11639">
                    <c:v>270979</c:v>
                  </c:pt>
                  <c:pt idx="11640">
                    <c:v>270991</c:v>
                  </c:pt>
                  <c:pt idx="11641">
                    <c:v>270992</c:v>
                  </c:pt>
                  <c:pt idx="11642">
                    <c:v>270995</c:v>
                  </c:pt>
                  <c:pt idx="11643">
                    <c:v>271003</c:v>
                  </c:pt>
                  <c:pt idx="11644">
                    <c:v>271011</c:v>
                  </c:pt>
                  <c:pt idx="11645">
                    <c:v>271026</c:v>
                  </c:pt>
                  <c:pt idx="11646">
                    <c:v>271031</c:v>
                  </c:pt>
                  <c:pt idx="11647">
                    <c:v>271033</c:v>
                  </c:pt>
                  <c:pt idx="11648">
                    <c:v>271042</c:v>
                  </c:pt>
                  <c:pt idx="11649">
                    <c:v>271062</c:v>
                  </c:pt>
                  <c:pt idx="11650">
                    <c:v>271077</c:v>
                  </c:pt>
                  <c:pt idx="11651">
                    <c:v>271078</c:v>
                  </c:pt>
                  <c:pt idx="11652">
                    <c:v>271090</c:v>
                  </c:pt>
                  <c:pt idx="11653">
                    <c:v>271108</c:v>
                  </c:pt>
                  <c:pt idx="11654">
                    <c:v>271116</c:v>
                  </c:pt>
                  <c:pt idx="11655">
                    <c:v>271133</c:v>
                  </c:pt>
                  <c:pt idx="11656">
                    <c:v>271134</c:v>
                  </c:pt>
                  <c:pt idx="11657">
                    <c:v>271153</c:v>
                  </c:pt>
                  <c:pt idx="11658">
                    <c:v>271158</c:v>
                  </c:pt>
                  <c:pt idx="11659">
                    <c:v>271169</c:v>
                  </c:pt>
                  <c:pt idx="11660">
                    <c:v>271183</c:v>
                  </c:pt>
                  <c:pt idx="11661">
                    <c:v>271190</c:v>
                  </c:pt>
                  <c:pt idx="11662">
                    <c:v>271195</c:v>
                  </c:pt>
                  <c:pt idx="11663">
                    <c:v>271196</c:v>
                  </c:pt>
                  <c:pt idx="11664">
                    <c:v>271204</c:v>
                  </c:pt>
                  <c:pt idx="11665">
                    <c:v>271214</c:v>
                  </c:pt>
                  <c:pt idx="11666">
                    <c:v>271222</c:v>
                  </c:pt>
                  <c:pt idx="11667">
                    <c:v>271223</c:v>
                  </c:pt>
                  <c:pt idx="11668">
                    <c:v>271227</c:v>
                  </c:pt>
                  <c:pt idx="11669">
                    <c:v>271228</c:v>
                  </c:pt>
                  <c:pt idx="11670">
                    <c:v>271232</c:v>
                  </c:pt>
                  <c:pt idx="11671">
                    <c:v>271236</c:v>
                  </c:pt>
                  <c:pt idx="11672">
                    <c:v>271238</c:v>
                  </c:pt>
                  <c:pt idx="11673">
                    <c:v>271242</c:v>
                  </c:pt>
                  <c:pt idx="11674">
                    <c:v>271252</c:v>
                  </c:pt>
                  <c:pt idx="11675">
                    <c:v>271255</c:v>
                  </c:pt>
                  <c:pt idx="11676">
                    <c:v>271257</c:v>
                  </c:pt>
                  <c:pt idx="11677">
                    <c:v>271278</c:v>
                  </c:pt>
                  <c:pt idx="11678">
                    <c:v>271287</c:v>
                  </c:pt>
                  <c:pt idx="11679">
                    <c:v>271288</c:v>
                  </c:pt>
                  <c:pt idx="11680">
                    <c:v>271299</c:v>
                  </c:pt>
                  <c:pt idx="11681">
                    <c:v>271300</c:v>
                  </c:pt>
                  <c:pt idx="11682">
                    <c:v>271316</c:v>
                  </c:pt>
                  <c:pt idx="11683">
                    <c:v>271323</c:v>
                  </c:pt>
                  <c:pt idx="11684">
                    <c:v>271330</c:v>
                  </c:pt>
                  <c:pt idx="11685">
                    <c:v>271334</c:v>
                  </c:pt>
                  <c:pt idx="11686">
                    <c:v>271345</c:v>
                  </c:pt>
                  <c:pt idx="11687">
                    <c:v>271355</c:v>
                  </c:pt>
                  <c:pt idx="11688">
                    <c:v>271357</c:v>
                  </c:pt>
                  <c:pt idx="11689">
                    <c:v>271359</c:v>
                  </c:pt>
                  <c:pt idx="11690">
                    <c:v>271367</c:v>
                  </c:pt>
                  <c:pt idx="11691">
                    <c:v>271371</c:v>
                  </c:pt>
                  <c:pt idx="11692">
                    <c:v>271382</c:v>
                  </c:pt>
                  <c:pt idx="11693">
                    <c:v>271392</c:v>
                  </c:pt>
                  <c:pt idx="11694">
                    <c:v>271393</c:v>
                  </c:pt>
                  <c:pt idx="11695">
                    <c:v>271410</c:v>
                  </c:pt>
                  <c:pt idx="11696">
                    <c:v>271413</c:v>
                  </c:pt>
                  <c:pt idx="11697">
                    <c:v>271417</c:v>
                  </c:pt>
                  <c:pt idx="11698">
                    <c:v>271418</c:v>
                  </c:pt>
                  <c:pt idx="11699">
                    <c:v>271424</c:v>
                  </c:pt>
                  <c:pt idx="11700">
                    <c:v>271430</c:v>
                  </c:pt>
                  <c:pt idx="11701">
                    <c:v>271456</c:v>
                  </c:pt>
                  <c:pt idx="11702">
                    <c:v>271517</c:v>
                  </c:pt>
                  <c:pt idx="11703">
                    <c:v>271522</c:v>
                  </c:pt>
                  <c:pt idx="11704">
                    <c:v>271533</c:v>
                  </c:pt>
                  <c:pt idx="11705">
                    <c:v>271535</c:v>
                  </c:pt>
                  <c:pt idx="11706">
                    <c:v>271545</c:v>
                  </c:pt>
                  <c:pt idx="11707">
                    <c:v>271547</c:v>
                  </c:pt>
                  <c:pt idx="11708">
                    <c:v>271548</c:v>
                  </c:pt>
                  <c:pt idx="11709">
                    <c:v>271560</c:v>
                  </c:pt>
                  <c:pt idx="11710">
                    <c:v>271564</c:v>
                  </c:pt>
                  <c:pt idx="11711">
                    <c:v>271569</c:v>
                  </c:pt>
                  <c:pt idx="11712">
                    <c:v>271572</c:v>
                  </c:pt>
                  <c:pt idx="11713">
                    <c:v>271574</c:v>
                  </c:pt>
                  <c:pt idx="11714">
                    <c:v>271578</c:v>
                  </c:pt>
                  <c:pt idx="11715">
                    <c:v>271581</c:v>
                  </c:pt>
                  <c:pt idx="11716">
                    <c:v>271582</c:v>
                  </c:pt>
                  <c:pt idx="11717">
                    <c:v>271585</c:v>
                  </c:pt>
                  <c:pt idx="11718">
                    <c:v>271598</c:v>
                  </c:pt>
                  <c:pt idx="11719">
                    <c:v>271603</c:v>
                  </c:pt>
                  <c:pt idx="11720">
                    <c:v>271636</c:v>
                  </c:pt>
                  <c:pt idx="11721">
                    <c:v>271637</c:v>
                  </c:pt>
                  <c:pt idx="11722">
                    <c:v>271638</c:v>
                  </c:pt>
                  <c:pt idx="11723">
                    <c:v>271639</c:v>
                  </c:pt>
                  <c:pt idx="11724">
                    <c:v>271645</c:v>
                  </c:pt>
                  <c:pt idx="11725">
                    <c:v>271666</c:v>
                  </c:pt>
                  <c:pt idx="11726">
                    <c:v>271675</c:v>
                  </c:pt>
                  <c:pt idx="11727">
                    <c:v>271676</c:v>
                  </c:pt>
                  <c:pt idx="11728">
                    <c:v>271681</c:v>
                  </c:pt>
                  <c:pt idx="11729">
                    <c:v>271683</c:v>
                  </c:pt>
                  <c:pt idx="11730">
                    <c:v>271689</c:v>
                  </c:pt>
                  <c:pt idx="11731">
                    <c:v>271691</c:v>
                  </c:pt>
                  <c:pt idx="11732">
                    <c:v>271693</c:v>
                  </c:pt>
                  <c:pt idx="11733">
                    <c:v>271697</c:v>
                  </c:pt>
                  <c:pt idx="11734">
                    <c:v>271715</c:v>
                  </c:pt>
                  <c:pt idx="11735">
                    <c:v>271718</c:v>
                  </c:pt>
                  <c:pt idx="11736">
                    <c:v>271738</c:v>
                  </c:pt>
                  <c:pt idx="11737">
                    <c:v>271739</c:v>
                  </c:pt>
                  <c:pt idx="11738">
                    <c:v>271755</c:v>
                  </c:pt>
                  <c:pt idx="11739">
                    <c:v>271766</c:v>
                  </c:pt>
                  <c:pt idx="11740">
                    <c:v>271772</c:v>
                  </c:pt>
                  <c:pt idx="11741">
                    <c:v>271789</c:v>
                  </c:pt>
                  <c:pt idx="11742">
                    <c:v>271793</c:v>
                  </c:pt>
                  <c:pt idx="11743">
                    <c:v>271812</c:v>
                  </c:pt>
                  <c:pt idx="11744">
                    <c:v>271815</c:v>
                  </c:pt>
                  <c:pt idx="11745">
                    <c:v>271832</c:v>
                  </c:pt>
                  <c:pt idx="11746">
                    <c:v>271837</c:v>
                  </c:pt>
                  <c:pt idx="11747">
                    <c:v>271851</c:v>
                  </c:pt>
                  <c:pt idx="11748">
                    <c:v>271859</c:v>
                  </c:pt>
                  <c:pt idx="11749">
                    <c:v>271865</c:v>
                  </c:pt>
                  <c:pt idx="11750">
                    <c:v>271868</c:v>
                  </c:pt>
                  <c:pt idx="11751">
                    <c:v>271890</c:v>
                  </c:pt>
                  <c:pt idx="11752">
                    <c:v>271891</c:v>
                  </c:pt>
                  <c:pt idx="11753">
                    <c:v>271907</c:v>
                  </c:pt>
                  <c:pt idx="11754">
                    <c:v>271914</c:v>
                  </c:pt>
                  <c:pt idx="11755">
                    <c:v>271917</c:v>
                  </c:pt>
                  <c:pt idx="11756">
                    <c:v>271951</c:v>
                  </c:pt>
                  <c:pt idx="11757">
                    <c:v>271991</c:v>
                  </c:pt>
                  <c:pt idx="11758">
                    <c:v>271992</c:v>
                  </c:pt>
                  <c:pt idx="11759">
                    <c:v>271998</c:v>
                  </c:pt>
                  <c:pt idx="11760">
                    <c:v>272000</c:v>
                  </c:pt>
                  <c:pt idx="11761">
                    <c:v>272009</c:v>
                  </c:pt>
                  <c:pt idx="11762">
                    <c:v>272012</c:v>
                  </c:pt>
                  <c:pt idx="11763">
                    <c:v>272014</c:v>
                  </c:pt>
                  <c:pt idx="11764">
                    <c:v>272026</c:v>
                  </c:pt>
                  <c:pt idx="11765">
                    <c:v>272034</c:v>
                  </c:pt>
                  <c:pt idx="11766">
                    <c:v>272047</c:v>
                  </c:pt>
                  <c:pt idx="11767">
                    <c:v>272063</c:v>
                  </c:pt>
                  <c:pt idx="11768">
                    <c:v>272074</c:v>
                  </c:pt>
                  <c:pt idx="11769">
                    <c:v>272110</c:v>
                  </c:pt>
                  <c:pt idx="11770">
                    <c:v>272112</c:v>
                  </c:pt>
                  <c:pt idx="11771">
                    <c:v>272116</c:v>
                  </c:pt>
                  <c:pt idx="11772">
                    <c:v>272135</c:v>
                  </c:pt>
                  <c:pt idx="11773">
                    <c:v>272153</c:v>
                  </c:pt>
                  <c:pt idx="11774">
                    <c:v>272165</c:v>
                  </c:pt>
                  <c:pt idx="11775">
                    <c:v>272168</c:v>
                  </c:pt>
                  <c:pt idx="11776">
                    <c:v>272179</c:v>
                  </c:pt>
                  <c:pt idx="11777">
                    <c:v>272182</c:v>
                  </c:pt>
                  <c:pt idx="11778">
                    <c:v>272189</c:v>
                  </c:pt>
                  <c:pt idx="11779">
                    <c:v>272192</c:v>
                  </c:pt>
                  <c:pt idx="11780">
                    <c:v>272204</c:v>
                  </c:pt>
                  <c:pt idx="11781">
                    <c:v>272208</c:v>
                  </c:pt>
                  <c:pt idx="11782">
                    <c:v>272209</c:v>
                  </c:pt>
                  <c:pt idx="11783">
                    <c:v>272215</c:v>
                  </c:pt>
                  <c:pt idx="11784">
                    <c:v>272219</c:v>
                  </c:pt>
                  <c:pt idx="11785">
                    <c:v>272221</c:v>
                  </c:pt>
                  <c:pt idx="11786">
                    <c:v>272226</c:v>
                  </c:pt>
                  <c:pt idx="11787">
                    <c:v>272235</c:v>
                  </c:pt>
                  <c:pt idx="11788">
                    <c:v>272242</c:v>
                  </c:pt>
                  <c:pt idx="11789">
                    <c:v>272251</c:v>
                  </c:pt>
                  <c:pt idx="11790">
                    <c:v>272258</c:v>
                  </c:pt>
                  <c:pt idx="11791">
                    <c:v>272260</c:v>
                  </c:pt>
                  <c:pt idx="11792">
                    <c:v>272278</c:v>
                  </c:pt>
                  <c:pt idx="11793">
                    <c:v>272310</c:v>
                  </c:pt>
                  <c:pt idx="11794">
                    <c:v>272331</c:v>
                  </c:pt>
                  <c:pt idx="11795">
                    <c:v>272333</c:v>
                  </c:pt>
                  <c:pt idx="11796">
                    <c:v>272344</c:v>
                  </c:pt>
                  <c:pt idx="11797">
                    <c:v>272345</c:v>
                  </c:pt>
                  <c:pt idx="11798">
                    <c:v>272346</c:v>
                  </c:pt>
                  <c:pt idx="11799">
                    <c:v>272349</c:v>
                  </c:pt>
                  <c:pt idx="11800">
                    <c:v>272353</c:v>
                  </c:pt>
                  <c:pt idx="11801">
                    <c:v>272368</c:v>
                  </c:pt>
                  <c:pt idx="11802">
                    <c:v>272374</c:v>
                  </c:pt>
                  <c:pt idx="11803">
                    <c:v>272388</c:v>
                  </c:pt>
                  <c:pt idx="11804">
                    <c:v>272392</c:v>
                  </c:pt>
                  <c:pt idx="11805">
                    <c:v>272394</c:v>
                  </c:pt>
                  <c:pt idx="11806">
                    <c:v>272396</c:v>
                  </c:pt>
                  <c:pt idx="11807">
                    <c:v>272408</c:v>
                  </c:pt>
                  <c:pt idx="11808">
                    <c:v>272409</c:v>
                  </c:pt>
                  <c:pt idx="11809">
                    <c:v>272412</c:v>
                  </c:pt>
                  <c:pt idx="11810">
                    <c:v>272416</c:v>
                  </c:pt>
                  <c:pt idx="11811">
                    <c:v>272423</c:v>
                  </c:pt>
                  <c:pt idx="11812">
                    <c:v>272430</c:v>
                  </c:pt>
                  <c:pt idx="11813">
                    <c:v>272444</c:v>
                  </c:pt>
                  <c:pt idx="11814">
                    <c:v>272451</c:v>
                  </c:pt>
                  <c:pt idx="11815">
                    <c:v>272461</c:v>
                  </c:pt>
                  <c:pt idx="11816">
                    <c:v>272462</c:v>
                  </c:pt>
                  <c:pt idx="11817">
                    <c:v>272466</c:v>
                  </c:pt>
                  <c:pt idx="11818">
                    <c:v>272473</c:v>
                  </c:pt>
                  <c:pt idx="11819">
                    <c:v>272478</c:v>
                  </c:pt>
                  <c:pt idx="11820">
                    <c:v>272485</c:v>
                  </c:pt>
                  <c:pt idx="11821">
                    <c:v>272487</c:v>
                  </c:pt>
                  <c:pt idx="11822">
                    <c:v>272491</c:v>
                  </c:pt>
                  <c:pt idx="11823">
                    <c:v>272498</c:v>
                  </c:pt>
                  <c:pt idx="11824">
                    <c:v>272505</c:v>
                  </c:pt>
                  <c:pt idx="11825">
                    <c:v>272528</c:v>
                  </c:pt>
                  <c:pt idx="11826">
                    <c:v>272538</c:v>
                  </c:pt>
                  <c:pt idx="11827">
                    <c:v>272551</c:v>
                  </c:pt>
                  <c:pt idx="11828">
                    <c:v>272569</c:v>
                  </c:pt>
                  <c:pt idx="11829">
                    <c:v>272572</c:v>
                  </c:pt>
                  <c:pt idx="11830">
                    <c:v>272575</c:v>
                  </c:pt>
                  <c:pt idx="11831">
                    <c:v>272582</c:v>
                  </c:pt>
                  <c:pt idx="11832">
                    <c:v>272584</c:v>
                  </c:pt>
                  <c:pt idx="11833">
                    <c:v>272594</c:v>
                  </c:pt>
                  <c:pt idx="11834">
                    <c:v>272619</c:v>
                  </c:pt>
                  <c:pt idx="11835">
                    <c:v>272625</c:v>
                  </c:pt>
                  <c:pt idx="11836">
                    <c:v>272626</c:v>
                  </c:pt>
                  <c:pt idx="11837">
                    <c:v>272639</c:v>
                  </c:pt>
                  <c:pt idx="11838">
                    <c:v>272650</c:v>
                  </c:pt>
                  <c:pt idx="11839">
                    <c:v>272661</c:v>
                  </c:pt>
                  <c:pt idx="11840">
                    <c:v>272673</c:v>
                  </c:pt>
                  <c:pt idx="11841">
                    <c:v>272676</c:v>
                  </c:pt>
                  <c:pt idx="11842">
                    <c:v>272692</c:v>
                  </c:pt>
                  <c:pt idx="11843">
                    <c:v>272697</c:v>
                  </c:pt>
                  <c:pt idx="11844">
                    <c:v>272707</c:v>
                  </c:pt>
                  <c:pt idx="11845">
                    <c:v>272718</c:v>
                  </c:pt>
                  <c:pt idx="11846">
                    <c:v>272725</c:v>
                  </c:pt>
                  <c:pt idx="11847">
                    <c:v>272733</c:v>
                  </c:pt>
                  <c:pt idx="11848">
                    <c:v>272735</c:v>
                  </c:pt>
                  <c:pt idx="11849">
                    <c:v>272736</c:v>
                  </c:pt>
                  <c:pt idx="11850">
                    <c:v>272774</c:v>
                  </c:pt>
                  <c:pt idx="11851">
                    <c:v>272791</c:v>
                  </c:pt>
                  <c:pt idx="11852">
                    <c:v>272809</c:v>
                  </c:pt>
                  <c:pt idx="11853">
                    <c:v>272813</c:v>
                  </c:pt>
                  <c:pt idx="11854">
                    <c:v>272814</c:v>
                  </c:pt>
                  <c:pt idx="11855">
                    <c:v>272820</c:v>
                  </c:pt>
                  <c:pt idx="11856">
                    <c:v>272825</c:v>
                  </c:pt>
                  <c:pt idx="11857">
                    <c:v>272826</c:v>
                  </c:pt>
                  <c:pt idx="11858">
                    <c:v>272842</c:v>
                  </c:pt>
                  <c:pt idx="11859">
                    <c:v>272851</c:v>
                  </c:pt>
                  <c:pt idx="11860">
                    <c:v>272875</c:v>
                  </c:pt>
                  <c:pt idx="11861">
                    <c:v>272877</c:v>
                  </c:pt>
                  <c:pt idx="11862">
                    <c:v>272882</c:v>
                  </c:pt>
                  <c:pt idx="11863">
                    <c:v>272900</c:v>
                  </c:pt>
                  <c:pt idx="11864">
                    <c:v>272908</c:v>
                  </c:pt>
                  <c:pt idx="11865">
                    <c:v>272916</c:v>
                  </c:pt>
                  <c:pt idx="11866">
                    <c:v>272917</c:v>
                  </c:pt>
                  <c:pt idx="11867">
                    <c:v>272923</c:v>
                  </c:pt>
                  <c:pt idx="11868">
                    <c:v>272946</c:v>
                  </c:pt>
                  <c:pt idx="11869">
                    <c:v>272948</c:v>
                  </c:pt>
                  <c:pt idx="11870">
                    <c:v>272950</c:v>
                  </c:pt>
                  <c:pt idx="11871">
                    <c:v>272955</c:v>
                  </c:pt>
                  <c:pt idx="11872">
                    <c:v>272960</c:v>
                  </c:pt>
                  <c:pt idx="11873">
                    <c:v>272966</c:v>
                  </c:pt>
                  <c:pt idx="11874">
                    <c:v>272982</c:v>
                  </c:pt>
                  <c:pt idx="11875">
                    <c:v>272985</c:v>
                  </c:pt>
                  <c:pt idx="11876">
                    <c:v>273002</c:v>
                  </c:pt>
                  <c:pt idx="11877">
                    <c:v>273011</c:v>
                  </c:pt>
                  <c:pt idx="11878">
                    <c:v>273013</c:v>
                  </c:pt>
                  <c:pt idx="11879">
                    <c:v>273021</c:v>
                  </c:pt>
                  <c:pt idx="11880">
                    <c:v>273025</c:v>
                  </c:pt>
                  <c:pt idx="11881">
                    <c:v>273032</c:v>
                  </c:pt>
                  <c:pt idx="11882">
                    <c:v>273046</c:v>
                  </c:pt>
                  <c:pt idx="11883">
                    <c:v>273052</c:v>
                  </c:pt>
                  <c:pt idx="11884">
                    <c:v>273054</c:v>
                  </c:pt>
                  <c:pt idx="11885">
                    <c:v>273055</c:v>
                  </c:pt>
                  <c:pt idx="11886">
                    <c:v>273079</c:v>
                  </c:pt>
                  <c:pt idx="11887">
                    <c:v>273097</c:v>
                  </c:pt>
                  <c:pt idx="11888">
                    <c:v>273115</c:v>
                  </c:pt>
                  <c:pt idx="11889">
                    <c:v>273122</c:v>
                  </c:pt>
                  <c:pt idx="11890">
                    <c:v>273124</c:v>
                  </c:pt>
                  <c:pt idx="11891">
                    <c:v>273129</c:v>
                  </c:pt>
                  <c:pt idx="11892">
                    <c:v>273142</c:v>
                  </c:pt>
                  <c:pt idx="11893">
                    <c:v>273148</c:v>
                  </c:pt>
                  <c:pt idx="11894">
                    <c:v>273159</c:v>
                  </c:pt>
                  <c:pt idx="11895">
                    <c:v>273172</c:v>
                  </c:pt>
                  <c:pt idx="11896">
                    <c:v>273173</c:v>
                  </c:pt>
                  <c:pt idx="11897">
                    <c:v>273180</c:v>
                  </c:pt>
                  <c:pt idx="11898">
                    <c:v>273190</c:v>
                  </c:pt>
                  <c:pt idx="11899">
                    <c:v>273214</c:v>
                  </c:pt>
                  <c:pt idx="11900">
                    <c:v>273226</c:v>
                  </c:pt>
                  <c:pt idx="11901">
                    <c:v>273232</c:v>
                  </c:pt>
                  <c:pt idx="11902">
                    <c:v>273246</c:v>
                  </c:pt>
                  <c:pt idx="11903">
                    <c:v>273252</c:v>
                  </c:pt>
                  <c:pt idx="11904">
                    <c:v>273259</c:v>
                  </c:pt>
                  <c:pt idx="11905">
                    <c:v>273264</c:v>
                  </c:pt>
                  <c:pt idx="11906">
                    <c:v>273277</c:v>
                  </c:pt>
                  <c:pt idx="11907">
                    <c:v>273322</c:v>
                  </c:pt>
                  <c:pt idx="11908">
                    <c:v>273329</c:v>
                  </c:pt>
                  <c:pt idx="11909">
                    <c:v>273347</c:v>
                  </c:pt>
                  <c:pt idx="11910">
                    <c:v>273350</c:v>
                  </c:pt>
                  <c:pt idx="11911">
                    <c:v>273371</c:v>
                  </c:pt>
                  <c:pt idx="11912">
                    <c:v>273405</c:v>
                  </c:pt>
                  <c:pt idx="11913">
                    <c:v>273422</c:v>
                  </c:pt>
                  <c:pt idx="11914">
                    <c:v>273437</c:v>
                  </c:pt>
                  <c:pt idx="11915">
                    <c:v>273442</c:v>
                  </c:pt>
                  <c:pt idx="11916">
                    <c:v>273445</c:v>
                  </c:pt>
                  <c:pt idx="11917">
                    <c:v>273447</c:v>
                  </c:pt>
                  <c:pt idx="11918">
                    <c:v>273458</c:v>
                  </c:pt>
                  <c:pt idx="11919">
                    <c:v>273462</c:v>
                  </c:pt>
                  <c:pt idx="11920">
                    <c:v>273469</c:v>
                  </c:pt>
                  <c:pt idx="11921">
                    <c:v>273479</c:v>
                  </c:pt>
                  <c:pt idx="11922">
                    <c:v>273482</c:v>
                  </c:pt>
                  <c:pt idx="11923">
                    <c:v>273511</c:v>
                  </c:pt>
                  <c:pt idx="11924">
                    <c:v>273528</c:v>
                  </c:pt>
                  <c:pt idx="11925">
                    <c:v>273535</c:v>
                  </c:pt>
                  <c:pt idx="11926">
                    <c:v>273548</c:v>
                  </c:pt>
                  <c:pt idx="11927">
                    <c:v>273562</c:v>
                  </c:pt>
                  <c:pt idx="11928">
                    <c:v>273576</c:v>
                  </c:pt>
                  <c:pt idx="11929">
                    <c:v>273586</c:v>
                  </c:pt>
                  <c:pt idx="11930">
                    <c:v>273607</c:v>
                  </c:pt>
                  <c:pt idx="11931">
                    <c:v>273615</c:v>
                  </c:pt>
                  <c:pt idx="11932">
                    <c:v>273625</c:v>
                  </c:pt>
                  <c:pt idx="11933">
                    <c:v>273628</c:v>
                  </c:pt>
                  <c:pt idx="11934">
                    <c:v>273634</c:v>
                  </c:pt>
                  <c:pt idx="11935">
                    <c:v>273643</c:v>
                  </c:pt>
                  <c:pt idx="11936">
                    <c:v>273650</c:v>
                  </c:pt>
                  <c:pt idx="11937">
                    <c:v>273653</c:v>
                  </c:pt>
                  <c:pt idx="11938">
                    <c:v>273669</c:v>
                  </c:pt>
                  <c:pt idx="11939">
                    <c:v>273673</c:v>
                  </c:pt>
                  <c:pt idx="11940">
                    <c:v>273683</c:v>
                  </c:pt>
                  <c:pt idx="11941">
                    <c:v>273688</c:v>
                  </c:pt>
                  <c:pt idx="11942">
                    <c:v>273690</c:v>
                  </c:pt>
                  <c:pt idx="11943">
                    <c:v>273693</c:v>
                  </c:pt>
                  <c:pt idx="11944">
                    <c:v>273703</c:v>
                  </c:pt>
                  <c:pt idx="11945">
                    <c:v>273716</c:v>
                  </c:pt>
                  <c:pt idx="11946">
                    <c:v>273717</c:v>
                  </c:pt>
                  <c:pt idx="11947">
                    <c:v>273728</c:v>
                  </c:pt>
                  <c:pt idx="11948">
                    <c:v>273739</c:v>
                  </c:pt>
                  <c:pt idx="11949">
                    <c:v>273758</c:v>
                  </c:pt>
                  <c:pt idx="11950">
                    <c:v>273759</c:v>
                  </c:pt>
                  <c:pt idx="11951">
                    <c:v>273764</c:v>
                  </c:pt>
                  <c:pt idx="11952">
                    <c:v>273774</c:v>
                  </c:pt>
                  <c:pt idx="11953">
                    <c:v>273783</c:v>
                  </c:pt>
                  <c:pt idx="11954">
                    <c:v>273785</c:v>
                  </c:pt>
                  <c:pt idx="11955">
                    <c:v>273786</c:v>
                  </c:pt>
                  <c:pt idx="11956">
                    <c:v>273795</c:v>
                  </c:pt>
                  <c:pt idx="11957">
                    <c:v>273807</c:v>
                  </c:pt>
                  <c:pt idx="11958">
                    <c:v>273826</c:v>
                  </c:pt>
                  <c:pt idx="11959">
                    <c:v>273854</c:v>
                  </c:pt>
                  <c:pt idx="11960">
                    <c:v>273859</c:v>
                  </c:pt>
                  <c:pt idx="11961">
                    <c:v>273867</c:v>
                  </c:pt>
                  <c:pt idx="11962">
                    <c:v>273874</c:v>
                  </c:pt>
                  <c:pt idx="11963">
                    <c:v>273878</c:v>
                  </c:pt>
                  <c:pt idx="11964">
                    <c:v>273897</c:v>
                  </c:pt>
                  <c:pt idx="11965">
                    <c:v>273910</c:v>
                  </c:pt>
                  <c:pt idx="11966">
                    <c:v>273911</c:v>
                  </c:pt>
                  <c:pt idx="11967">
                    <c:v>273915</c:v>
                  </c:pt>
                  <c:pt idx="11968">
                    <c:v>273936</c:v>
                  </c:pt>
                  <c:pt idx="11969">
                    <c:v>273950</c:v>
                  </c:pt>
                  <c:pt idx="11970">
                    <c:v>273954</c:v>
                  </c:pt>
                  <c:pt idx="11971">
                    <c:v>273965</c:v>
                  </c:pt>
                  <c:pt idx="11972">
                    <c:v>273966</c:v>
                  </c:pt>
                  <c:pt idx="11973">
                    <c:v>273971</c:v>
                  </c:pt>
                  <c:pt idx="11974">
                    <c:v>273984</c:v>
                  </c:pt>
                  <c:pt idx="11975">
                    <c:v>273985</c:v>
                  </c:pt>
                  <c:pt idx="11976">
                    <c:v>273988</c:v>
                  </c:pt>
                  <c:pt idx="11977">
                    <c:v>273993</c:v>
                  </c:pt>
                  <c:pt idx="11978">
                    <c:v>273995</c:v>
                  </c:pt>
                  <c:pt idx="11979">
                    <c:v>273997</c:v>
                  </c:pt>
                  <c:pt idx="11980">
                    <c:v>274002</c:v>
                  </c:pt>
                  <c:pt idx="11981">
                    <c:v>274014</c:v>
                  </c:pt>
                  <c:pt idx="11982">
                    <c:v>274015</c:v>
                  </c:pt>
                  <c:pt idx="11983">
                    <c:v>274017</c:v>
                  </c:pt>
                  <c:pt idx="11984">
                    <c:v>274021</c:v>
                  </c:pt>
                  <c:pt idx="11985">
                    <c:v>274036</c:v>
                  </c:pt>
                  <c:pt idx="11986">
                    <c:v>274041</c:v>
                  </c:pt>
                  <c:pt idx="11987">
                    <c:v>274045</c:v>
                  </c:pt>
                  <c:pt idx="11988">
                    <c:v>274050</c:v>
                  </c:pt>
                  <c:pt idx="11989">
                    <c:v>274057</c:v>
                  </c:pt>
                  <c:pt idx="11990">
                    <c:v>274067</c:v>
                  </c:pt>
                  <c:pt idx="11991">
                    <c:v>274084</c:v>
                  </c:pt>
                  <c:pt idx="11992">
                    <c:v>274090</c:v>
                  </c:pt>
                  <c:pt idx="11993">
                    <c:v>274093</c:v>
                  </c:pt>
                  <c:pt idx="11994">
                    <c:v>274123</c:v>
                  </c:pt>
                  <c:pt idx="11995">
                    <c:v>274135</c:v>
                  </c:pt>
                  <c:pt idx="11996">
                    <c:v>274140</c:v>
                  </c:pt>
                  <c:pt idx="11997">
                    <c:v>274148</c:v>
                  </c:pt>
                  <c:pt idx="11998">
                    <c:v>274171</c:v>
                  </c:pt>
                  <c:pt idx="11999">
                    <c:v>274180</c:v>
                  </c:pt>
                  <c:pt idx="12000">
                    <c:v>274185</c:v>
                  </c:pt>
                  <c:pt idx="12001">
                    <c:v>274200</c:v>
                  </c:pt>
                  <c:pt idx="12002">
                    <c:v>274212</c:v>
                  </c:pt>
                  <c:pt idx="12003">
                    <c:v>274219</c:v>
                  </c:pt>
                  <c:pt idx="12004">
                    <c:v>274227</c:v>
                  </c:pt>
                  <c:pt idx="12005">
                    <c:v>274232</c:v>
                  </c:pt>
                  <c:pt idx="12006">
                    <c:v>274236</c:v>
                  </c:pt>
                  <c:pt idx="12007">
                    <c:v>274240</c:v>
                  </c:pt>
                  <c:pt idx="12008">
                    <c:v>274243</c:v>
                  </c:pt>
                  <c:pt idx="12009">
                    <c:v>274255</c:v>
                  </c:pt>
                  <c:pt idx="12010">
                    <c:v>274264</c:v>
                  </c:pt>
                  <c:pt idx="12011">
                    <c:v>274274</c:v>
                  </c:pt>
                  <c:pt idx="12012">
                    <c:v>274282</c:v>
                  </c:pt>
                  <c:pt idx="12013">
                    <c:v>274308</c:v>
                  </c:pt>
                  <c:pt idx="12014">
                    <c:v>274321</c:v>
                  </c:pt>
                  <c:pt idx="12015">
                    <c:v>274322</c:v>
                  </c:pt>
                  <c:pt idx="12016">
                    <c:v>274323</c:v>
                  </c:pt>
                  <c:pt idx="12017">
                    <c:v>274332</c:v>
                  </c:pt>
                  <c:pt idx="12018">
                    <c:v>274334</c:v>
                  </c:pt>
                  <c:pt idx="12019">
                    <c:v>274343</c:v>
                  </c:pt>
                  <c:pt idx="12020">
                    <c:v>274351</c:v>
                  </c:pt>
                  <c:pt idx="12021">
                    <c:v>274367</c:v>
                  </c:pt>
                  <c:pt idx="12022">
                    <c:v>274407</c:v>
                  </c:pt>
                  <c:pt idx="12023">
                    <c:v>274410</c:v>
                  </c:pt>
                  <c:pt idx="12024">
                    <c:v>274415</c:v>
                  </c:pt>
                  <c:pt idx="12025">
                    <c:v>274417</c:v>
                  </c:pt>
                  <c:pt idx="12026">
                    <c:v>274426</c:v>
                  </c:pt>
                  <c:pt idx="12027">
                    <c:v>274445</c:v>
                  </c:pt>
                  <c:pt idx="12028">
                    <c:v>274455</c:v>
                  </c:pt>
                  <c:pt idx="12029">
                    <c:v>274466</c:v>
                  </c:pt>
                  <c:pt idx="12030">
                    <c:v>274493</c:v>
                  </c:pt>
                  <c:pt idx="12031">
                    <c:v>274513</c:v>
                  </c:pt>
                  <c:pt idx="12032">
                    <c:v>274516</c:v>
                  </c:pt>
                  <c:pt idx="12033">
                    <c:v>274526</c:v>
                  </c:pt>
                  <c:pt idx="12034">
                    <c:v>274535</c:v>
                  </c:pt>
                  <c:pt idx="12035">
                    <c:v>274539</c:v>
                  </c:pt>
                  <c:pt idx="12036">
                    <c:v>274552</c:v>
                  </c:pt>
                  <c:pt idx="12037">
                    <c:v>274563</c:v>
                  </c:pt>
                  <c:pt idx="12038">
                    <c:v>274582</c:v>
                  </c:pt>
                  <c:pt idx="12039">
                    <c:v>274584</c:v>
                  </c:pt>
                  <c:pt idx="12040">
                    <c:v>274601</c:v>
                  </c:pt>
                  <c:pt idx="12041">
                    <c:v>274609</c:v>
                  </c:pt>
                  <c:pt idx="12042">
                    <c:v>274615</c:v>
                  </c:pt>
                  <c:pt idx="12043">
                    <c:v>274636</c:v>
                  </c:pt>
                  <c:pt idx="12044">
                    <c:v>274638</c:v>
                  </c:pt>
                  <c:pt idx="12045">
                    <c:v>274641</c:v>
                  </c:pt>
                  <c:pt idx="12046">
                    <c:v>274648</c:v>
                  </c:pt>
                  <c:pt idx="12047">
                    <c:v>274650</c:v>
                  </c:pt>
                  <c:pt idx="12048">
                    <c:v>274652</c:v>
                  </c:pt>
                  <c:pt idx="12049">
                    <c:v>274653</c:v>
                  </c:pt>
                  <c:pt idx="12050">
                    <c:v>274663</c:v>
                  </c:pt>
                  <c:pt idx="12051">
                    <c:v>274676</c:v>
                  </c:pt>
                  <c:pt idx="12052">
                    <c:v>274717</c:v>
                  </c:pt>
                  <c:pt idx="12053">
                    <c:v>274728</c:v>
                  </c:pt>
                  <c:pt idx="12054">
                    <c:v>274731</c:v>
                  </c:pt>
                  <c:pt idx="12055">
                    <c:v>274737</c:v>
                  </c:pt>
                  <c:pt idx="12056">
                    <c:v>274741</c:v>
                  </c:pt>
                  <c:pt idx="12057">
                    <c:v>274756</c:v>
                  </c:pt>
                  <c:pt idx="12058">
                    <c:v>274769</c:v>
                  </c:pt>
                  <c:pt idx="12059">
                    <c:v>274770</c:v>
                  </c:pt>
                  <c:pt idx="12060">
                    <c:v>274771</c:v>
                  </c:pt>
                  <c:pt idx="12061">
                    <c:v>274781</c:v>
                  </c:pt>
                  <c:pt idx="12062">
                    <c:v>274793</c:v>
                  </c:pt>
                  <c:pt idx="12063">
                    <c:v>274794</c:v>
                  </c:pt>
                  <c:pt idx="12064">
                    <c:v>274806</c:v>
                  </c:pt>
                  <c:pt idx="12065">
                    <c:v>274807</c:v>
                  </c:pt>
                  <c:pt idx="12066">
                    <c:v>274834</c:v>
                  </c:pt>
                  <c:pt idx="12067">
                    <c:v>274835</c:v>
                  </c:pt>
                  <c:pt idx="12068">
                    <c:v>274838</c:v>
                  </c:pt>
                  <c:pt idx="12069">
                    <c:v>274868</c:v>
                  </c:pt>
                  <c:pt idx="12070">
                    <c:v>274869</c:v>
                  </c:pt>
                  <c:pt idx="12071">
                    <c:v>274877</c:v>
                  </c:pt>
                  <c:pt idx="12072">
                    <c:v>274879</c:v>
                  </c:pt>
                  <c:pt idx="12073">
                    <c:v>274881</c:v>
                  </c:pt>
                  <c:pt idx="12074">
                    <c:v>274884</c:v>
                  </c:pt>
                  <c:pt idx="12075">
                    <c:v>274903</c:v>
                  </c:pt>
                  <c:pt idx="12076">
                    <c:v>274934</c:v>
                  </c:pt>
                  <c:pt idx="12077">
                    <c:v>274939</c:v>
                  </c:pt>
                  <c:pt idx="12078">
                    <c:v>274950</c:v>
                  </c:pt>
                  <c:pt idx="12079">
                    <c:v>274954</c:v>
                  </c:pt>
                  <c:pt idx="12080">
                    <c:v>274962</c:v>
                  </c:pt>
                  <c:pt idx="12081">
                    <c:v>274964</c:v>
                  </c:pt>
                  <c:pt idx="12082">
                    <c:v>274974</c:v>
                  </c:pt>
                  <c:pt idx="12083">
                    <c:v>274989</c:v>
                  </c:pt>
                  <c:pt idx="12084">
                    <c:v>275007</c:v>
                  </c:pt>
                  <c:pt idx="12085">
                    <c:v>275016</c:v>
                  </c:pt>
                  <c:pt idx="12086">
                    <c:v>275017</c:v>
                  </c:pt>
                  <c:pt idx="12087">
                    <c:v>275019</c:v>
                  </c:pt>
                  <c:pt idx="12088">
                    <c:v>275021</c:v>
                  </c:pt>
                  <c:pt idx="12089">
                    <c:v>275029</c:v>
                  </c:pt>
                  <c:pt idx="12090">
                    <c:v>275036</c:v>
                  </c:pt>
                  <c:pt idx="12091">
                    <c:v>275041</c:v>
                  </c:pt>
                  <c:pt idx="12092">
                    <c:v>275061</c:v>
                  </c:pt>
                  <c:pt idx="12093">
                    <c:v>275063</c:v>
                  </c:pt>
                  <c:pt idx="12094">
                    <c:v>275064</c:v>
                  </c:pt>
                  <c:pt idx="12095">
                    <c:v>275074</c:v>
                  </c:pt>
                  <c:pt idx="12096">
                    <c:v>275077</c:v>
                  </c:pt>
                  <c:pt idx="12097">
                    <c:v>275081</c:v>
                  </c:pt>
                  <c:pt idx="12098">
                    <c:v>275082</c:v>
                  </c:pt>
                  <c:pt idx="12099">
                    <c:v>275085</c:v>
                  </c:pt>
                  <c:pt idx="12100">
                    <c:v>275088</c:v>
                  </c:pt>
                  <c:pt idx="12101">
                    <c:v>275089</c:v>
                  </c:pt>
                  <c:pt idx="12102">
                    <c:v>275100</c:v>
                  </c:pt>
                  <c:pt idx="12103">
                    <c:v>275106</c:v>
                  </c:pt>
                  <c:pt idx="12104">
                    <c:v>275116</c:v>
                  </c:pt>
                  <c:pt idx="12105">
                    <c:v>275119</c:v>
                  </c:pt>
                  <c:pt idx="12106">
                    <c:v>275122</c:v>
                  </c:pt>
                  <c:pt idx="12107">
                    <c:v>275148</c:v>
                  </c:pt>
                  <c:pt idx="12108">
                    <c:v>275153</c:v>
                  </c:pt>
                  <c:pt idx="12109">
                    <c:v>275165</c:v>
                  </c:pt>
                  <c:pt idx="12110">
                    <c:v>275186</c:v>
                  </c:pt>
                  <c:pt idx="12111">
                    <c:v>275188</c:v>
                  </c:pt>
                  <c:pt idx="12112">
                    <c:v>275189</c:v>
                  </c:pt>
                  <c:pt idx="12113">
                    <c:v>275191</c:v>
                  </c:pt>
                  <c:pt idx="12114">
                    <c:v>275206</c:v>
                  </c:pt>
                  <c:pt idx="12115">
                    <c:v>275210</c:v>
                  </c:pt>
                  <c:pt idx="12116">
                    <c:v>275235</c:v>
                  </c:pt>
                  <c:pt idx="12117">
                    <c:v>275236</c:v>
                  </c:pt>
                  <c:pt idx="12118">
                    <c:v>275246</c:v>
                  </c:pt>
                  <c:pt idx="12119">
                    <c:v>275247</c:v>
                  </c:pt>
                  <c:pt idx="12120">
                    <c:v>275262</c:v>
                  </c:pt>
                  <c:pt idx="12121">
                    <c:v>275279</c:v>
                  </c:pt>
                  <c:pt idx="12122">
                    <c:v>275280</c:v>
                  </c:pt>
                  <c:pt idx="12123">
                    <c:v>275287</c:v>
                  </c:pt>
                  <c:pt idx="12124">
                    <c:v>275310</c:v>
                  </c:pt>
                  <c:pt idx="12125">
                    <c:v>275313</c:v>
                  </c:pt>
                  <c:pt idx="12126">
                    <c:v>275317</c:v>
                  </c:pt>
                  <c:pt idx="12127">
                    <c:v>275360</c:v>
                  </c:pt>
                  <c:pt idx="12128">
                    <c:v>275366</c:v>
                  </c:pt>
                  <c:pt idx="12129">
                    <c:v>275374</c:v>
                  </c:pt>
                  <c:pt idx="12130">
                    <c:v>275392</c:v>
                  </c:pt>
                  <c:pt idx="12131">
                    <c:v>275395</c:v>
                  </c:pt>
                  <c:pt idx="12132">
                    <c:v>275397</c:v>
                  </c:pt>
                  <c:pt idx="12133">
                    <c:v>275415</c:v>
                  </c:pt>
                  <c:pt idx="12134">
                    <c:v>275426</c:v>
                  </c:pt>
                  <c:pt idx="12135">
                    <c:v>275431</c:v>
                  </c:pt>
                  <c:pt idx="12136">
                    <c:v>275434</c:v>
                  </c:pt>
                  <c:pt idx="12137">
                    <c:v>275444</c:v>
                  </c:pt>
                  <c:pt idx="12138">
                    <c:v>275456</c:v>
                  </c:pt>
                  <c:pt idx="12139">
                    <c:v>275462</c:v>
                  </c:pt>
                  <c:pt idx="12140">
                    <c:v>275464</c:v>
                  </c:pt>
                  <c:pt idx="12141">
                    <c:v>275465</c:v>
                  </c:pt>
                  <c:pt idx="12142">
                    <c:v>275474</c:v>
                  </c:pt>
                  <c:pt idx="12143">
                    <c:v>275494</c:v>
                  </c:pt>
                  <c:pt idx="12144">
                    <c:v>275495</c:v>
                  </c:pt>
                  <c:pt idx="12145">
                    <c:v>275498</c:v>
                  </c:pt>
                  <c:pt idx="12146">
                    <c:v>275520</c:v>
                  </c:pt>
                  <c:pt idx="12147">
                    <c:v>275522</c:v>
                  </c:pt>
                  <c:pt idx="12148">
                    <c:v>275526</c:v>
                  </c:pt>
                  <c:pt idx="12149">
                    <c:v>275535</c:v>
                  </c:pt>
                  <c:pt idx="12150">
                    <c:v>275540</c:v>
                  </c:pt>
                  <c:pt idx="12151">
                    <c:v>275541</c:v>
                  </c:pt>
                  <c:pt idx="12152">
                    <c:v>275555</c:v>
                  </c:pt>
                  <c:pt idx="12153">
                    <c:v>275556</c:v>
                  </c:pt>
                  <c:pt idx="12154">
                    <c:v>275593</c:v>
                  </c:pt>
                  <c:pt idx="12155">
                    <c:v>275595</c:v>
                  </c:pt>
                  <c:pt idx="12156">
                    <c:v>275598</c:v>
                  </c:pt>
                  <c:pt idx="12157">
                    <c:v>275600</c:v>
                  </c:pt>
                  <c:pt idx="12158">
                    <c:v>275612</c:v>
                  </c:pt>
                  <c:pt idx="12159">
                    <c:v>275613</c:v>
                  </c:pt>
                  <c:pt idx="12160">
                    <c:v>275620</c:v>
                  </c:pt>
                  <c:pt idx="12161">
                    <c:v>275625</c:v>
                  </c:pt>
                  <c:pt idx="12162">
                    <c:v>275658</c:v>
                  </c:pt>
                  <c:pt idx="12163">
                    <c:v>275675</c:v>
                  </c:pt>
                  <c:pt idx="12164">
                    <c:v>275677</c:v>
                  </c:pt>
                  <c:pt idx="12165">
                    <c:v>275688</c:v>
                  </c:pt>
                  <c:pt idx="12166">
                    <c:v>275708</c:v>
                  </c:pt>
                  <c:pt idx="12167">
                    <c:v>275714</c:v>
                  </c:pt>
                  <c:pt idx="12168">
                    <c:v>275719</c:v>
                  </c:pt>
                  <c:pt idx="12169">
                    <c:v>275732</c:v>
                  </c:pt>
                  <c:pt idx="12170">
                    <c:v>275739</c:v>
                  </c:pt>
                  <c:pt idx="12171">
                    <c:v>275744</c:v>
                  </c:pt>
                  <c:pt idx="12172">
                    <c:v>275764</c:v>
                  </c:pt>
                  <c:pt idx="12173">
                    <c:v>275768</c:v>
                  </c:pt>
                  <c:pt idx="12174">
                    <c:v>275772</c:v>
                  </c:pt>
                  <c:pt idx="12175">
                    <c:v>275782</c:v>
                  </c:pt>
                  <c:pt idx="12176">
                    <c:v>275786</c:v>
                  </c:pt>
                  <c:pt idx="12177">
                    <c:v>275798</c:v>
                  </c:pt>
                  <c:pt idx="12178">
                    <c:v>275812</c:v>
                  </c:pt>
                  <c:pt idx="12179">
                    <c:v>275829</c:v>
                  </c:pt>
                  <c:pt idx="12180">
                    <c:v>275830</c:v>
                  </c:pt>
                  <c:pt idx="12181">
                    <c:v>275842</c:v>
                  </c:pt>
                  <c:pt idx="12182">
                    <c:v>275845</c:v>
                  </c:pt>
                  <c:pt idx="12183">
                    <c:v>275855</c:v>
                  </c:pt>
                  <c:pt idx="12184">
                    <c:v>275881</c:v>
                  </c:pt>
                  <c:pt idx="12185">
                    <c:v>275917</c:v>
                  </c:pt>
                  <c:pt idx="12186">
                    <c:v>275921</c:v>
                  </c:pt>
                  <c:pt idx="12187">
                    <c:v>275930</c:v>
                  </c:pt>
                  <c:pt idx="12188">
                    <c:v>275931</c:v>
                  </c:pt>
                  <c:pt idx="12189">
                    <c:v>275936</c:v>
                  </c:pt>
                  <c:pt idx="12190">
                    <c:v>275953</c:v>
                  </c:pt>
                  <c:pt idx="12191">
                    <c:v>275963</c:v>
                  </c:pt>
                  <c:pt idx="12192">
                    <c:v>275983</c:v>
                  </c:pt>
                  <c:pt idx="12193">
                    <c:v>275988</c:v>
                  </c:pt>
                  <c:pt idx="12194">
                    <c:v>275990</c:v>
                  </c:pt>
                  <c:pt idx="12195">
                    <c:v>275995</c:v>
                  </c:pt>
                  <c:pt idx="12196">
                    <c:v>276014</c:v>
                  </c:pt>
                  <c:pt idx="12197">
                    <c:v>276027</c:v>
                  </c:pt>
                  <c:pt idx="12198">
                    <c:v>276032</c:v>
                  </c:pt>
                  <c:pt idx="12199">
                    <c:v>276038</c:v>
                  </c:pt>
                  <c:pt idx="12200">
                    <c:v>276044</c:v>
                  </c:pt>
                  <c:pt idx="12201">
                    <c:v>276053</c:v>
                  </c:pt>
                  <c:pt idx="12202">
                    <c:v>276059</c:v>
                  </c:pt>
                  <c:pt idx="12203">
                    <c:v>276084</c:v>
                  </c:pt>
                  <c:pt idx="12204">
                    <c:v>276092</c:v>
                  </c:pt>
                  <c:pt idx="12205">
                    <c:v>276094</c:v>
                  </c:pt>
                  <c:pt idx="12206">
                    <c:v>276101</c:v>
                  </c:pt>
                  <c:pt idx="12207">
                    <c:v>276111</c:v>
                  </c:pt>
                  <c:pt idx="12208">
                    <c:v>276112</c:v>
                  </c:pt>
                  <c:pt idx="12209">
                    <c:v>276119</c:v>
                  </c:pt>
                  <c:pt idx="12210">
                    <c:v>276121</c:v>
                  </c:pt>
                  <c:pt idx="12211">
                    <c:v>276127</c:v>
                  </c:pt>
                  <c:pt idx="12212">
                    <c:v>276128</c:v>
                  </c:pt>
                  <c:pt idx="12213">
                    <c:v>276129</c:v>
                  </c:pt>
                  <c:pt idx="12214">
                    <c:v>276151</c:v>
                  </c:pt>
                  <c:pt idx="12215">
                    <c:v>276168</c:v>
                  </c:pt>
                  <c:pt idx="12216">
                    <c:v>276192</c:v>
                  </c:pt>
                  <c:pt idx="12217">
                    <c:v>276205</c:v>
                  </c:pt>
                  <c:pt idx="12218">
                    <c:v>276209</c:v>
                  </c:pt>
                  <c:pt idx="12219">
                    <c:v>276211</c:v>
                  </c:pt>
                  <c:pt idx="12220">
                    <c:v>276214</c:v>
                  </c:pt>
                  <c:pt idx="12221">
                    <c:v>276216</c:v>
                  </c:pt>
                  <c:pt idx="12222">
                    <c:v>276217</c:v>
                  </c:pt>
                  <c:pt idx="12223">
                    <c:v>276232</c:v>
                  </c:pt>
                  <c:pt idx="12224">
                    <c:v>276234</c:v>
                  </c:pt>
                  <c:pt idx="12225">
                    <c:v>276235</c:v>
                  </c:pt>
                  <c:pt idx="12226">
                    <c:v>276240</c:v>
                  </c:pt>
                  <c:pt idx="12227">
                    <c:v>276262</c:v>
                  </c:pt>
                  <c:pt idx="12228">
                    <c:v>276271</c:v>
                  </c:pt>
                  <c:pt idx="12229">
                    <c:v>276275</c:v>
                  </c:pt>
                  <c:pt idx="12230">
                    <c:v>276284</c:v>
                  </c:pt>
                  <c:pt idx="12231">
                    <c:v>276293</c:v>
                  </c:pt>
                  <c:pt idx="12232">
                    <c:v>276299</c:v>
                  </c:pt>
                  <c:pt idx="12233">
                    <c:v>276311</c:v>
                  </c:pt>
                  <c:pt idx="12234">
                    <c:v>276312</c:v>
                  </c:pt>
                  <c:pt idx="12235">
                    <c:v>276322</c:v>
                  </c:pt>
                  <c:pt idx="12236">
                    <c:v>276330</c:v>
                  </c:pt>
                  <c:pt idx="12237">
                    <c:v>276343</c:v>
                  </c:pt>
                  <c:pt idx="12238">
                    <c:v>276364</c:v>
                  </c:pt>
                  <c:pt idx="12239">
                    <c:v>276372</c:v>
                  </c:pt>
                  <c:pt idx="12240">
                    <c:v>276375</c:v>
                  </c:pt>
                  <c:pt idx="12241">
                    <c:v>276396</c:v>
                  </c:pt>
                  <c:pt idx="12242">
                    <c:v>276399</c:v>
                  </c:pt>
                  <c:pt idx="12243">
                    <c:v>276410</c:v>
                  </c:pt>
                  <c:pt idx="12244">
                    <c:v>276420</c:v>
                  </c:pt>
                  <c:pt idx="12245">
                    <c:v>276427</c:v>
                  </c:pt>
                  <c:pt idx="12246">
                    <c:v>276444</c:v>
                  </c:pt>
                  <c:pt idx="12247">
                    <c:v>276447</c:v>
                  </c:pt>
                  <c:pt idx="12248">
                    <c:v>276485</c:v>
                  </c:pt>
                  <c:pt idx="12249">
                    <c:v>276490</c:v>
                  </c:pt>
                  <c:pt idx="12250">
                    <c:v>276492</c:v>
                  </c:pt>
                  <c:pt idx="12251">
                    <c:v>276494</c:v>
                  </c:pt>
                  <c:pt idx="12252">
                    <c:v>276522</c:v>
                  </c:pt>
                  <c:pt idx="12253">
                    <c:v>276529</c:v>
                  </c:pt>
                  <c:pt idx="12254">
                    <c:v>276543</c:v>
                  </c:pt>
                  <c:pt idx="12255">
                    <c:v>276545</c:v>
                  </c:pt>
                  <c:pt idx="12256">
                    <c:v>276567</c:v>
                  </c:pt>
                  <c:pt idx="12257">
                    <c:v>276584</c:v>
                  </c:pt>
                  <c:pt idx="12258">
                    <c:v>276587</c:v>
                  </c:pt>
                  <c:pt idx="12259">
                    <c:v>276589</c:v>
                  </c:pt>
                  <c:pt idx="12260">
                    <c:v>276602</c:v>
                  </c:pt>
                  <c:pt idx="12261">
                    <c:v>276619</c:v>
                  </c:pt>
                  <c:pt idx="12262">
                    <c:v>276620</c:v>
                  </c:pt>
                  <c:pt idx="12263">
                    <c:v>276641</c:v>
                  </c:pt>
                  <c:pt idx="12264">
                    <c:v>276652</c:v>
                  </c:pt>
                  <c:pt idx="12265">
                    <c:v>276661</c:v>
                  </c:pt>
                  <c:pt idx="12266">
                    <c:v>276666</c:v>
                  </c:pt>
                  <c:pt idx="12267">
                    <c:v>276675</c:v>
                  </c:pt>
                  <c:pt idx="12268">
                    <c:v>276679</c:v>
                  </c:pt>
                  <c:pt idx="12269">
                    <c:v>276681</c:v>
                  </c:pt>
                  <c:pt idx="12270">
                    <c:v>276701</c:v>
                  </c:pt>
                  <c:pt idx="12271">
                    <c:v>276702</c:v>
                  </c:pt>
                  <c:pt idx="12272">
                    <c:v>276707</c:v>
                  </c:pt>
                  <c:pt idx="12273">
                    <c:v>276709</c:v>
                  </c:pt>
                  <c:pt idx="12274">
                    <c:v>276710</c:v>
                  </c:pt>
                  <c:pt idx="12275">
                    <c:v>276713</c:v>
                  </c:pt>
                  <c:pt idx="12276">
                    <c:v>276714</c:v>
                  </c:pt>
                  <c:pt idx="12277">
                    <c:v>276745</c:v>
                  </c:pt>
                  <c:pt idx="12278">
                    <c:v>276752</c:v>
                  </c:pt>
                  <c:pt idx="12279">
                    <c:v>276761</c:v>
                  </c:pt>
                  <c:pt idx="12280">
                    <c:v>276768</c:v>
                  </c:pt>
                  <c:pt idx="12281">
                    <c:v>276784</c:v>
                  </c:pt>
                  <c:pt idx="12282">
                    <c:v>276789</c:v>
                  </c:pt>
                  <c:pt idx="12283">
                    <c:v>276795</c:v>
                  </c:pt>
                  <c:pt idx="12284">
                    <c:v>276798</c:v>
                  </c:pt>
                  <c:pt idx="12285">
                    <c:v>276810</c:v>
                  </c:pt>
                  <c:pt idx="12286">
                    <c:v>276811</c:v>
                  </c:pt>
                  <c:pt idx="12287">
                    <c:v>276815</c:v>
                  </c:pt>
                  <c:pt idx="12288">
                    <c:v>276830</c:v>
                  </c:pt>
                  <c:pt idx="12289">
                    <c:v>276831</c:v>
                  </c:pt>
                  <c:pt idx="12290">
                    <c:v>276852</c:v>
                  </c:pt>
                  <c:pt idx="12291">
                    <c:v>276854</c:v>
                  </c:pt>
                  <c:pt idx="12292">
                    <c:v>276870</c:v>
                  </c:pt>
                  <c:pt idx="12293">
                    <c:v>276874</c:v>
                  </c:pt>
                  <c:pt idx="12294">
                    <c:v>276878</c:v>
                  </c:pt>
                  <c:pt idx="12295">
                    <c:v>276894</c:v>
                  </c:pt>
                  <c:pt idx="12296">
                    <c:v>276895</c:v>
                  </c:pt>
                  <c:pt idx="12297">
                    <c:v>276896</c:v>
                  </c:pt>
                  <c:pt idx="12298">
                    <c:v>276899</c:v>
                  </c:pt>
                  <c:pt idx="12299">
                    <c:v>276905</c:v>
                  </c:pt>
                  <c:pt idx="12300">
                    <c:v>276909</c:v>
                  </c:pt>
                  <c:pt idx="12301">
                    <c:v>276929</c:v>
                  </c:pt>
                  <c:pt idx="12302">
                    <c:v>276941</c:v>
                  </c:pt>
                  <c:pt idx="12303">
                    <c:v>276944</c:v>
                  </c:pt>
                  <c:pt idx="12304">
                    <c:v>276949</c:v>
                  </c:pt>
                  <c:pt idx="12305">
                    <c:v>276974</c:v>
                  </c:pt>
                  <c:pt idx="12306">
                    <c:v>276976</c:v>
                  </c:pt>
                  <c:pt idx="12307">
                    <c:v>276987</c:v>
                  </c:pt>
                  <c:pt idx="12308">
                    <c:v>276991</c:v>
                  </c:pt>
                  <c:pt idx="12309">
                    <c:v>277015</c:v>
                  </c:pt>
                  <c:pt idx="12310">
                    <c:v>277025</c:v>
                  </c:pt>
                  <c:pt idx="12311">
                    <c:v>277028</c:v>
                  </c:pt>
                  <c:pt idx="12312">
                    <c:v>277043</c:v>
                  </c:pt>
                  <c:pt idx="12313">
                    <c:v>277044</c:v>
                  </c:pt>
                  <c:pt idx="12314">
                    <c:v>277046</c:v>
                  </c:pt>
                  <c:pt idx="12315">
                    <c:v>277055</c:v>
                  </c:pt>
                  <c:pt idx="12316">
                    <c:v>277090</c:v>
                  </c:pt>
                  <c:pt idx="12317">
                    <c:v>277092</c:v>
                  </c:pt>
                  <c:pt idx="12318">
                    <c:v>277100</c:v>
                  </c:pt>
                  <c:pt idx="12319">
                    <c:v>277104</c:v>
                  </c:pt>
                  <c:pt idx="12320">
                    <c:v>277108</c:v>
                  </c:pt>
                  <c:pt idx="12321">
                    <c:v>277111</c:v>
                  </c:pt>
                  <c:pt idx="12322">
                    <c:v>277119</c:v>
                  </c:pt>
                  <c:pt idx="12323">
                    <c:v>277121</c:v>
                  </c:pt>
                  <c:pt idx="12324">
                    <c:v>277126</c:v>
                  </c:pt>
                  <c:pt idx="12325">
                    <c:v>277132</c:v>
                  </c:pt>
                  <c:pt idx="12326">
                    <c:v>277134</c:v>
                  </c:pt>
                  <c:pt idx="12327">
                    <c:v>277139</c:v>
                  </c:pt>
                  <c:pt idx="12328">
                    <c:v>277143</c:v>
                  </c:pt>
                  <c:pt idx="12329">
                    <c:v>277168</c:v>
                  </c:pt>
                  <c:pt idx="12330">
                    <c:v>277180</c:v>
                  </c:pt>
                  <c:pt idx="12331">
                    <c:v>277207</c:v>
                  </c:pt>
                  <c:pt idx="12332">
                    <c:v>277208</c:v>
                  </c:pt>
                  <c:pt idx="12333">
                    <c:v>277210</c:v>
                  </c:pt>
                  <c:pt idx="12334">
                    <c:v>277213</c:v>
                  </c:pt>
                  <c:pt idx="12335">
                    <c:v>277230</c:v>
                  </c:pt>
                  <c:pt idx="12336">
                    <c:v>277238</c:v>
                  </c:pt>
                  <c:pt idx="12337">
                    <c:v>277241</c:v>
                  </c:pt>
                  <c:pt idx="12338">
                    <c:v>277248</c:v>
                  </c:pt>
                  <c:pt idx="12339">
                    <c:v>277258</c:v>
                  </c:pt>
                  <c:pt idx="12340">
                    <c:v>277295</c:v>
                  </c:pt>
                  <c:pt idx="12341">
                    <c:v>277324</c:v>
                  </c:pt>
                  <c:pt idx="12342">
                    <c:v>277344</c:v>
                  </c:pt>
                  <c:pt idx="12343">
                    <c:v>277364</c:v>
                  </c:pt>
                  <c:pt idx="12344">
                    <c:v>277367</c:v>
                  </c:pt>
                  <c:pt idx="12345">
                    <c:v>277370</c:v>
                  </c:pt>
                  <c:pt idx="12346">
                    <c:v>277388</c:v>
                  </c:pt>
                  <c:pt idx="12347">
                    <c:v>277400</c:v>
                  </c:pt>
                  <c:pt idx="12348">
                    <c:v>277406</c:v>
                  </c:pt>
                  <c:pt idx="12349">
                    <c:v>277421</c:v>
                  </c:pt>
                  <c:pt idx="12350">
                    <c:v>277432</c:v>
                  </c:pt>
                  <c:pt idx="12351">
                    <c:v>277450</c:v>
                  </c:pt>
                  <c:pt idx="12352">
                    <c:v>277457</c:v>
                  </c:pt>
                  <c:pt idx="12353">
                    <c:v>277478</c:v>
                  </c:pt>
                  <c:pt idx="12354">
                    <c:v>277487</c:v>
                  </c:pt>
                  <c:pt idx="12355">
                    <c:v>277510</c:v>
                  </c:pt>
                  <c:pt idx="12356">
                    <c:v>277518</c:v>
                  </c:pt>
                  <c:pt idx="12357">
                    <c:v>277521</c:v>
                  </c:pt>
                  <c:pt idx="12358">
                    <c:v>277538</c:v>
                  </c:pt>
                  <c:pt idx="12359">
                    <c:v>277548</c:v>
                  </c:pt>
                  <c:pt idx="12360">
                    <c:v>277549</c:v>
                  </c:pt>
                  <c:pt idx="12361">
                    <c:v>277564</c:v>
                  </c:pt>
                  <c:pt idx="12362">
                    <c:v>277581</c:v>
                  </c:pt>
                  <c:pt idx="12363">
                    <c:v>277587</c:v>
                  </c:pt>
                  <c:pt idx="12364">
                    <c:v>277604</c:v>
                  </c:pt>
                  <c:pt idx="12365">
                    <c:v>277605</c:v>
                  </c:pt>
                  <c:pt idx="12366">
                    <c:v>277609</c:v>
                  </c:pt>
                  <c:pt idx="12367">
                    <c:v>277610</c:v>
                  </c:pt>
                  <c:pt idx="12368">
                    <c:v>277613</c:v>
                  </c:pt>
                  <c:pt idx="12369">
                    <c:v>277637</c:v>
                  </c:pt>
                  <c:pt idx="12370">
                    <c:v>277653</c:v>
                  </c:pt>
                  <c:pt idx="12371">
                    <c:v>277657</c:v>
                  </c:pt>
                  <c:pt idx="12372">
                    <c:v>277665</c:v>
                  </c:pt>
                  <c:pt idx="12373">
                    <c:v>277667</c:v>
                  </c:pt>
                  <c:pt idx="12374">
                    <c:v>277690</c:v>
                  </c:pt>
                  <c:pt idx="12375">
                    <c:v>277695</c:v>
                  </c:pt>
                  <c:pt idx="12376">
                    <c:v>277708</c:v>
                  </c:pt>
                  <c:pt idx="12377">
                    <c:v>277713</c:v>
                  </c:pt>
                  <c:pt idx="12378">
                    <c:v>277720</c:v>
                  </c:pt>
                  <c:pt idx="12379">
                    <c:v>277735</c:v>
                  </c:pt>
                  <c:pt idx="12380">
                    <c:v>277764</c:v>
                  </c:pt>
                  <c:pt idx="12381">
                    <c:v>277766</c:v>
                  </c:pt>
                  <c:pt idx="12382">
                    <c:v>277778</c:v>
                  </c:pt>
                  <c:pt idx="12383">
                    <c:v>277782</c:v>
                  </c:pt>
                  <c:pt idx="12384">
                    <c:v>277792</c:v>
                  </c:pt>
                  <c:pt idx="12385">
                    <c:v>277817</c:v>
                  </c:pt>
                  <c:pt idx="12386">
                    <c:v>277827</c:v>
                  </c:pt>
                  <c:pt idx="12387">
                    <c:v>277830</c:v>
                  </c:pt>
                  <c:pt idx="12388">
                    <c:v>277842</c:v>
                  </c:pt>
                  <c:pt idx="12389">
                    <c:v>277844</c:v>
                  </c:pt>
                  <c:pt idx="12390">
                    <c:v>277854</c:v>
                  </c:pt>
                  <c:pt idx="12391">
                    <c:v>277859</c:v>
                  </c:pt>
                  <c:pt idx="12392">
                    <c:v>277860</c:v>
                  </c:pt>
                  <c:pt idx="12393">
                    <c:v>277884</c:v>
                  </c:pt>
                  <c:pt idx="12394">
                    <c:v>277892</c:v>
                  </c:pt>
                  <c:pt idx="12395">
                    <c:v>277898</c:v>
                  </c:pt>
                  <c:pt idx="12396">
                    <c:v>277901</c:v>
                  </c:pt>
                  <c:pt idx="12397">
                    <c:v>277903</c:v>
                  </c:pt>
                  <c:pt idx="12398">
                    <c:v>277905</c:v>
                  </c:pt>
                  <c:pt idx="12399">
                    <c:v>277919</c:v>
                  </c:pt>
                  <c:pt idx="12400">
                    <c:v>277923</c:v>
                  </c:pt>
                  <c:pt idx="12401">
                    <c:v>277931</c:v>
                  </c:pt>
                  <c:pt idx="12402">
                    <c:v>277933</c:v>
                  </c:pt>
                  <c:pt idx="12403">
                    <c:v>277943</c:v>
                  </c:pt>
                  <c:pt idx="12404">
                    <c:v>277945</c:v>
                  </c:pt>
                  <c:pt idx="12405">
                    <c:v>277949</c:v>
                  </c:pt>
                  <c:pt idx="12406">
                    <c:v>277953</c:v>
                  </c:pt>
                  <c:pt idx="12407">
                    <c:v>277956</c:v>
                  </c:pt>
                  <c:pt idx="12408">
                    <c:v>277964</c:v>
                  </c:pt>
                  <c:pt idx="12409">
                    <c:v>277967</c:v>
                  </c:pt>
                  <c:pt idx="12410">
                    <c:v>277995</c:v>
                  </c:pt>
                  <c:pt idx="12411">
                    <c:v>278000</c:v>
                  </c:pt>
                  <c:pt idx="12412">
                    <c:v>278014</c:v>
                  </c:pt>
                  <c:pt idx="12413">
                    <c:v>278019</c:v>
                  </c:pt>
                  <c:pt idx="12414">
                    <c:v>278034</c:v>
                  </c:pt>
                  <c:pt idx="12415">
                    <c:v>278038</c:v>
                  </c:pt>
                  <c:pt idx="12416">
                    <c:v>278056</c:v>
                  </c:pt>
                  <c:pt idx="12417">
                    <c:v>278058</c:v>
                  </c:pt>
                  <c:pt idx="12418">
                    <c:v>278059</c:v>
                  </c:pt>
                  <c:pt idx="12419">
                    <c:v>278062</c:v>
                  </c:pt>
                  <c:pt idx="12420">
                    <c:v>278069</c:v>
                  </c:pt>
                  <c:pt idx="12421">
                    <c:v>278070</c:v>
                  </c:pt>
                  <c:pt idx="12422">
                    <c:v>278073</c:v>
                  </c:pt>
                  <c:pt idx="12423">
                    <c:v>278074</c:v>
                  </c:pt>
                  <c:pt idx="12424">
                    <c:v>278075</c:v>
                  </c:pt>
                  <c:pt idx="12425">
                    <c:v>278121</c:v>
                  </c:pt>
                  <c:pt idx="12426">
                    <c:v>278130</c:v>
                  </c:pt>
                  <c:pt idx="12427">
                    <c:v>278135</c:v>
                  </c:pt>
                  <c:pt idx="12428">
                    <c:v>278137</c:v>
                  </c:pt>
                  <c:pt idx="12429">
                    <c:v>278141</c:v>
                  </c:pt>
                  <c:pt idx="12430">
                    <c:v>278164</c:v>
                  </c:pt>
                  <c:pt idx="12431">
                    <c:v>278180</c:v>
                  </c:pt>
                  <c:pt idx="12432">
                    <c:v>278181</c:v>
                  </c:pt>
                  <c:pt idx="12433">
                    <c:v>278193</c:v>
                  </c:pt>
                  <c:pt idx="12434">
                    <c:v>278196</c:v>
                  </c:pt>
                  <c:pt idx="12435">
                    <c:v>278197</c:v>
                  </c:pt>
                  <c:pt idx="12436">
                    <c:v>278199</c:v>
                  </c:pt>
                  <c:pt idx="12437">
                    <c:v>278214</c:v>
                  </c:pt>
                  <c:pt idx="12438">
                    <c:v>278236</c:v>
                  </c:pt>
                  <c:pt idx="12439">
                    <c:v>278240</c:v>
                  </c:pt>
                  <c:pt idx="12440">
                    <c:v>278260</c:v>
                  </c:pt>
                  <c:pt idx="12441">
                    <c:v>278261</c:v>
                  </c:pt>
                  <c:pt idx="12442">
                    <c:v>278275</c:v>
                  </c:pt>
                  <c:pt idx="12443">
                    <c:v>278282</c:v>
                  </c:pt>
                  <c:pt idx="12444">
                    <c:v>278294</c:v>
                  </c:pt>
                  <c:pt idx="12445">
                    <c:v>278296</c:v>
                  </c:pt>
                  <c:pt idx="12446">
                    <c:v>278319</c:v>
                  </c:pt>
                  <c:pt idx="12447">
                    <c:v>278343</c:v>
                  </c:pt>
                  <c:pt idx="12448">
                    <c:v>278344</c:v>
                  </c:pt>
                  <c:pt idx="12449">
                    <c:v>278357</c:v>
                  </c:pt>
                  <c:pt idx="12450">
                    <c:v>278379</c:v>
                  </c:pt>
                  <c:pt idx="12451">
                    <c:v>278392</c:v>
                  </c:pt>
                  <c:pt idx="12452">
                    <c:v>278406</c:v>
                  </c:pt>
                  <c:pt idx="12453">
                    <c:v>278419</c:v>
                  </c:pt>
                  <c:pt idx="12454">
                    <c:v>278433</c:v>
                  </c:pt>
                  <c:pt idx="12455">
                    <c:v>278453</c:v>
                  </c:pt>
                  <c:pt idx="12456">
                    <c:v>278454</c:v>
                  </c:pt>
                  <c:pt idx="12457">
                    <c:v>278477</c:v>
                  </c:pt>
                  <c:pt idx="12458">
                    <c:v>278482</c:v>
                  </c:pt>
                  <c:pt idx="12459">
                    <c:v>278493</c:v>
                  </c:pt>
                  <c:pt idx="12460">
                    <c:v>278497</c:v>
                  </c:pt>
                  <c:pt idx="12461">
                    <c:v>278508</c:v>
                  </c:pt>
                  <c:pt idx="12462">
                    <c:v>278514</c:v>
                  </c:pt>
                  <c:pt idx="12463">
                    <c:v>278520</c:v>
                  </c:pt>
                  <c:pt idx="12464">
                    <c:v>278522</c:v>
                  </c:pt>
                  <c:pt idx="12465">
                    <c:v>278537</c:v>
                  </c:pt>
                  <c:pt idx="12466">
                    <c:v>278561</c:v>
                  </c:pt>
                  <c:pt idx="12467">
                    <c:v>278563</c:v>
                  </c:pt>
                  <c:pt idx="12468">
                    <c:v>278564</c:v>
                  </c:pt>
                  <c:pt idx="12469">
                    <c:v>278569</c:v>
                  </c:pt>
                  <c:pt idx="12470">
                    <c:v>278575</c:v>
                  </c:pt>
                  <c:pt idx="12471">
                    <c:v>278591</c:v>
                  </c:pt>
                  <c:pt idx="12472">
                    <c:v>278599</c:v>
                  </c:pt>
                  <c:pt idx="12473">
                    <c:v>278604</c:v>
                  </c:pt>
                  <c:pt idx="12474">
                    <c:v>278605</c:v>
                  </c:pt>
                  <c:pt idx="12475">
                    <c:v>278615</c:v>
                  </c:pt>
                  <c:pt idx="12476">
                    <c:v>278616</c:v>
                  </c:pt>
                  <c:pt idx="12477">
                    <c:v>278617</c:v>
                  </c:pt>
                  <c:pt idx="12478">
                    <c:v>278637</c:v>
                  </c:pt>
                  <c:pt idx="12479">
                    <c:v>278638</c:v>
                  </c:pt>
                  <c:pt idx="12480">
                    <c:v>278642</c:v>
                  </c:pt>
                  <c:pt idx="12481">
                    <c:v>278655</c:v>
                  </c:pt>
                  <c:pt idx="12482">
                    <c:v>278659</c:v>
                  </c:pt>
                  <c:pt idx="12483">
                    <c:v>278661</c:v>
                  </c:pt>
                  <c:pt idx="12484">
                    <c:v>278667</c:v>
                  </c:pt>
                  <c:pt idx="12485">
                    <c:v>278693</c:v>
                  </c:pt>
                  <c:pt idx="12486">
                    <c:v>278708</c:v>
                  </c:pt>
                  <c:pt idx="12487">
                    <c:v>278728</c:v>
                  </c:pt>
                  <c:pt idx="12488">
                    <c:v>278736</c:v>
                  </c:pt>
                  <c:pt idx="12489">
                    <c:v>278742</c:v>
                  </c:pt>
                  <c:pt idx="12490">
                    <c:v>278765</c:v>
                  </c:pt>
                  <c:pt idx="12491">
                    <c:v>278777</c:v>
                  </c:pt>
                  <c:pt idx="12492">
                    <c:v>278781</c:v>
                  </c:pt>
                  <c:pt idx="12493">
                    <c:v>278782</c:v>
                  </c:pt>
                  <c:pt idx="12494">
                    <c:v>278792</c:v>
                  </c:pt>
                  <c:pt idx="12495">
                    <c:v>278795</c:v>
                  </c:pt>
                  <c:pt idx="12496">
                    <c:v>278796</c:v>
                  </c:pt>
                  <c:pt idx="12497">
                    <c:v>278822</c:v>
                  </c:pt>
                  <c:pt idx="12498">
                    <c:v>278827</c:v>
                  </c:pt>
                  <c:pt idx="12499">
                    <c:v>278833</c:v>
                  </c:pt>
                  <c:pt idx="12500">
                    <c:v>278844</c:v>
                  </c:pt>
                  <c:pt idx="12501">
                    <c:v>278848</c:v>
                  </c:pt>
                  <c:pt idx="12502">
                    <c:v>278851</c:v>
                  </c:pt>
                  <c:pt idx="12503">
                    <c:v>278875</c:v>
                  </c:pt>
                  <c:pt idx="12504">
                    <c:v>278878</c:v>
                  </c:pt>
                  <c:pt idx="12505">
                    <c:v>278884</c:v>
                  </c:pt>
                  <c:pt idx="12506">
                    <c:v>278895</c:v>
                  </c:pt>
                  <c:pt idx="12507">
                    <c:v>278901</c:v>
                  </c:pt>
                  <c:pt idx="12508">
                    <c:v>278903</c:v>
                  </c:pt>
                  <c:pt idx="12509">
                    <c:v>278911</c:v>
                  </c:pt>
                  <c:pt idx="12510">
                    <c:v>278914</c:v>
                  </c:pt>
                  <c:pt idx="12511">
                    <c:v>278916</c:v>
                  </c:pt>
                  <c:pt idx="12512">
                    <c:v>278924</c:v>
                  </c:pt>
                  <c:pt idx="12513">
                    <c:v>278928</c:v>
                  </c:pt>
                  <c:pt idx="12514">
                    <c:v>278930</c:v>
                  </c:pt>
                  <c:pt idx="12515">
                    <c:v>278935</c:v>
                  </c:pt>
                  <c:pt idx="12516">
                    <c:v>278939</c:v>
                  </c:pt>
                  <c:pt idx="12517">
                    <c:v>278942</c:v>
                  </c:pt>
                  <c:pt idx="12518">
                    <c:v>278966</c:v>
                  </c:pt>
                  <c:pt idx="12519">
                    <c:v>278968</c:v>
                  </c:pt>
                  <c:pt idx="12520">
                    <c:v>278973</c:v>
                  </c:pt>
                  <c:pt idx="12521">
                    <c:v>278978</c:v>
                  </c:pt>
                  <c:pt idx="12522">
                    <c:v>278990</c:v>
                  </c:pt>
                  <c:pt idx="12523">
                    <c:v>279026</c:v>
                  </c:pt>
                  <c:pt idx="12524">
                    <c:v>279034</c:v>
                  </c:pt>
                  <c:pt idx="12525">
                    <c:v>279041</c:v>
                  </c:pt>
                  <c:pt idx="12526">
                    <c:v>279051</c:v>
                  </c:pt>
                  <c:pt idx="12527">
                    <c:v>279054</c:v>
                  </c:pt>
                  <c:pt idx="12528">
                    <c:v>279061</c:v>
                  </c:pt>
                  <c:pt idx="12529">
                    <c:v>279063</c:v>
                  </c:pt>
                  <c:pt idx="12530">
                    <c:v>279069</c:v>
                  </c:pt>
                  <c:pt idx="12531">
                    <c:v>279070</c:v>
                  </c:pt>
                  <c:pt idx="12532">
                    <c:v>279081</c:v>
                  </c:pt>
                  <c:pt idx="12533">
                    <c:v>279083</c:v>
                  </c:pt>
                  <c:pt idx="12534">
                    <c:v>279086</c:v>
                  </c:pt>
                  <c:pt idx="12535">
                    <c:v>279087</c:v>
                  </c:pt>
                  <c:pt idx="12536">
                    <c:v>279090</c:v>
                  </c:pt>
                  <c:pt idx="12537">
                    <c:v>279092</c:v>
                  </c:pt>
                  <c:pt idx="12538">
                    <c:v>279114</c:v>
                  </c:pt>
                  <c:pt idx="12539">
                    <c:v>279116</c:v>
                  </c:pt>
                  <c:pt idx="12540">
                    <c:v>279131</c:v>
                  </c:pt>
                  <c:pt idx="12541">
                    <c:v>279136</c:v>
                  </c:pt>
                  <c:pt idx="12542">
                    <c:v>279146</c:v>
                  </c:pt>
                  <c:pt idx="12543">
                    <c:v>279147</c:v>
                  </c:pt>
                  <c:pt idx="12544">
                    <c:v>279161</c:v>
                  </c:pt>
                  <c:pt idx="12545">
                    <c:v>279175</c:v>
                  </c:pt>
                  <c:pt idx="12546">
                    <c:v>279181</c:v>
                  </c:pt>
                  <c:pt idx="12547">
                    <c:v>279186</c:v>
                  </c:pt>
                  <c:pt idx="12548">
                    <c:v>279199</c:v>
                  </c:pt>
                  <c:pt idx="12549">
                    <c:v>279208</c:v>
                  </c:pt>
                  <c:pt idx="12550">
                    <c:v>279214</c:v>
                  </c:pt>
                  <c:pt idx="12551">
                    <c:v>279226</c:v>
                  </c:pt>
                  <c:pt idx="12552">
                    <c:v>279229</c:v>
                  </c:pt>
                  <c:pt idx="12553">
                    <c:v>279230</c:v>
                  </c:pt>
                  <c:pt idx="12554">
                    <c:v>279236</c:v>
                  </c:pt>
                  <c:pt idx="12555">
                    <c:v>279239</c:v>
                  </c:pt>
                  <c:pt idx="12556">
                    <c:v>279242</c:v>
                  </c:pt>
                  <c:pt idx="12557">
                    <c:v>279253</c:v>
                  </c:pt>
                  <c:pt idx="12558">
                    <c:v>279255</c:v>
                  </c:pt>
                  <c:pt idx="12559">
                    <c:v>279256</c:v>
                  </c:pt>
                  <c:pt idx="12560">
                    <c:v>279259</c:v>
                  </c:pt>
                  <c:pt idx="12561">
                    <c:v>279261</c:v>
                  </c:pt>
                  <c:pt idx="12562">
                    <c:v>279262</c:v>
                  </c:pt>
                  <c:pt idx="12563">
                    <c:v>279266</c:v>
                  </c:pt>
                  <c:pt idx="12564">
                    <c:v>279270</c:v>
                  </c:pt>
                  <c:pt idx="12565">
                    <c:v>279282</c:v>
                  </c:pt>
                  <c:pt idx="12566">
                    <c:v>279284</c:v>
                  </c:pt>
                  <c:pt idx="12567">
                    <c:v>279288</c:v>
                  </c:pt>
                  <c:pt idx="12568">
                    <c:v>279297</c:v>
                  </c:pt>
                  <c:pt idx="12569">
                    <c:v>279299</c:v>
                  </c:pt>
                  <c:pt idx="12570">
                    <c:v>279306</c:v>
                  </c:pt>
                  <c:pt idx="12571">
                    <c:v>279310</c:v>
                  </c:pt>
                  <c:pt idx="12572">
                    <c:v>279311</c:v>
                  </c:pt>
                  <c:pt idx="12573">
                    <c:v>279335</c:v>
                  </c:pt>
                  <c:pt idx="12574">
                    <c:v>279341</c:v>
                  </c:pt>
                  <c:pt idx="12575">
                    <c:v>279348</c:v>
                  </c:pt>
                  <c:pt idx="12576">
                    <c:v>279350</c:v>
                  </c:pt>
                  <c:pt idx="12577">
                    <c:v>279351</c:v>
                  </c:pt>
                  <c:pt idx="12578">
                    <c:v>279360</c:v>
                  </c:pt>
                  <c:pt idx="12579">
                    <c:v>279371</c:v>
                  </c:pt>
                  <c:pt idx="12580">
                    <c:v>279374</c:v>
                  </c:pt>
                  <c:pt idx="12581">
                    <c:v>279379</c:v>
                  </c:pt>
                  <c:pt idx="12582">
                    <c:v>279380</c:v>
                  </c:pt>
                  <c:pt idx="12583">
                    <c:v>279382</c:v>
                  </c:pt>
                  <c:pt idx="12584">
                    <c:v>279385</c:v>
                  </c:pt>
                  <c:pt idx="12585">
                    <c:v>279389</c:v>
                  </c:pt>
                  <c:pt idx="12586">
                    <c:v>279391</c:v>
                  </c:pt>
                  <c:pt idx="12587">
                    <c:v>279397</c:v>
                  </c:pt>
                  <c:pt idx="12588">
                    <c:v>279414</c:v>
                  </c:pt>
                  <c:pt idx="12589">
                    <c:v>279419</c:v>
                  </c:pt>
                  <c:pt idx="12590">
                    <c:v>279436</c:v>
                  </c:pt>
                  <c:pt idx="12591">
                    <c:v>279448</c:v>
                  </c:pt>
                  <c:pt idx="12592">
                    <c:v>279453</c:v>
                  </c:pt>
                  <c:pt idx="12593">
                    <c:v>279460</c:v>
                  </c:pt>
                  <c:pt idx="12594">
                    <c:v>279477</c:v>
                  </c:pt>
                  <c:pt idx="12595">
                    <c:v>279480</c:v>
                  </c:pt>
                  <c:pt idx="12596">
                    <c:v>279502</c:v>
                  </c:pt>
                  <c:pt idx="12597">
                    <c:v>279529</c:v>
                  </c:pt>
                  <c:pt idx="12598">
                    <c:v>279537</c:v>
                  </c:pt>
                  <c:pt idx="12599">
                    <c:v>279543</c:v>
                  </c:pt>
                  <c:pt idx="12600">
                    <c:v>279554</c:v>
                  </c:pt>
                  <c:pt idx="12601">
                    <c:v>279558</c:v>
                  </c:pt>
                  <c:pt idx="12602">
                    <c:v>279567</c:v>
                  </c:pt>
                  <c:pt idx="12603">
                    <c:v>279580</c:v>
                  </c:pt>
                  <c:pt idx="12604">
                    <c:v>279584</c:v>
                  </c:pt>
                  <c:pt idx="12605">
                    <c:v>279588</c:v>
                  </c:pt>
                  <c:pt idx="12606">
                    <c:v>279602</c:v>
                  </c:pt>
                  <c:pt idx="12607">
                    <c:v>279624</c:v>
                  </c:pt>
                  <c:pt idx="12608">
                    <c:v>279632</c:v>
                  </c:pt>
                  <c:pt idx="12609">
                    <c:v>279633</c:v>
                  </c:pt>
                  <c:pt idx="12610">
                    <c:v>279640</c:v>
                  </c:pt>
                  <c:pt idx="12611">
                    <c:v>279644</c:v>
                  </c:pt>
                  <c:pt idx="12612">
                    <c:v>279648</c:v>
                  </c:pt>
                  <c:pt idx="12613">
                    <c:v>279660</c:v>
                  </c:pt>
                  <c:pt idx="12614">
                    <c:v>279665</c:v>
                  </c:pt>
                  <c:pt idx="12615">
                    <c:v>279668</c:v>
                  </c:pt>
                  <c:pt idx="12616">
                    <c:v>279669</c:v>
                  </c:pt>
                  <c:pt idx="12617">
                    <c:v>279670</c:v>
                  </c:pt>
                  <c:pt idx="12618">
                    <c:v>279679</c:v>
                  </c:pt>
                  <c:pt idx="12619">
                    <c:v>279683</c:v>
                  </c:pt>
                  <c:pt idx="12620">
                    <c:v>279685</c:v>
                  </c:pt>
                  <c:pt idx="12621">
                    <c:v>279697</c:v>
                  </c:pt>
                  <c:pt idx="12622">
                    <c:v>279701</c:v>
                  </c:pt>
                  <c:pt idx="12623">
                    <c:v>279715</c:v>
                  </c:pt>
                  <c:pt idx="12624">
                    <c:v>279728</c:v>
                  </c:pt>
                  <c:pt idx="12625">
                    <c:v>279732</c:v>
                  </c:pt>
                  <c:pt idx="12626">
                    <c:v>279733</c:v>
                  </c:pt>
                  <c:pt idx="12627">
                    <c:v>279737</c:v>
                  </c:pt>
                  <c:pt idx="12628">
                    <c:v>279752</c:v>
                  </c:pt>
                  <c:pt idx="12629">
                    <c:v>279755</c:v>
                  </c:pt>
                  <c:pt idx="12630">
                    <c:v>279776</c:v>
                  </c:pt>
                  <c:pt idx="12631">
                    <c:v>279780</c:v>
                  </c:pt>
                  <c:pt idx="12632">
                    <c:v>279802</c:v>
                  </c:pt>
                  <c:pt idx="12633">
                    <c:v>279803</c:v>
                  </c:pt>
                  <c:pt idx="12634">
                    <c:v>279806</c:v>
                  </c:pt>
                  <c:pt idx="12635">
                    <c:v>279809</c:v>
                  </c:pt>
                  <c:pt idx="12636">
                    <c:v>279824</c:v>
                  </c:pt>
                  <c:pt idx="12637">
                    <c:v>279832</c:v>
                  </c:pt>
                  <c:pt idx="12638">
                    <c:v>279834</c:v>
                  </c:pt>
                  <c:pt idx="12639">
                    <c:v>279849</c:v>
                  </c:pt>
                  <c:pt idx="12640">
                    <c:v>279861</c:v>
                  </c:pt>
                  <c:pt idx="12641">
                    <c:v>279865</c:v>
                  </c:pt>
                  <c:pt idx="12642">
                    <c:v>279876</c:v>
                  </c:pt>
                  <c:pt idx="12643">
                    <c:v>279904</c:v>
                  </c:pt>
                  <c:pt idx="12644">
                    <c:v>279914</c:v>
                  </c:pt>
                  <c:pt idx="12645">
                    <c:v>279924</c:v>
                  </c:pt>
                  <c:pt idx="12646">
                    <c:v>279928</c:v>
                  </c:pt>
                  <c:pt idx="12647">
                    <c:v>279935</c:v>
                  </c:pt>
                  <c:pt idx="12648">
                    <c:v>279946</c:v>
                  </c:pt>
                  <c:pt idx="12649">
                    <c:v>279954</c:v>
                  </c:pt>
                  <c:pt idx="12650">
                    <c:v>279955</c:v>
                  </c:pt>
                  <c:pt idx="12651">
                    <c:v>279960</c:v>
                  </c:pt>
                  <c:pt idx="12652">
                    <c:v>279987</c:v>
                  </c:pt>
                  <c:pt idx="12653">
                    <c:v>279994</c:v>
                  </c:pt>
                  <c:pt idx="12654">
                    <c:v>280001</c:v>
                  </c:pt>
                  <c:pt idx="12655">
                    <c:v>280004</c:v>
                  </c:pt>
                  <c:pt idx="12656">
                    <c:v>280021</c:v>
                  </c:pt>
                  <c:pt idx="12657">
                    <c:v>280032</c:v>
                  </c:pt>
                  <c:pt idx="12658">
                    <c:v>280033</c:v>
                  </c:pt>
                  <c:pt idx="12659">
                    <c:v>280037</c:v>
                  </c:pt>
                  <c:pt idx="12660">
                    <c:v>280049</c:v>
                  </c:pt>
                  <c:pt idx="12661">
                    <c:v>280054</c:v>
                  </c:pt>
                  <c:pt idx="12662">
                    <c:v>280060</c:v>
                  </c:pt>
                  <c:pt idx="12663">
                    <c:v>280061</c:v>
                  </c:pt>
                  <c:pt idx="12664">
                    <c:v>280065</c:v>
                  </c:pt>
                  <c:pt idx="12665">
                    <c:v>280067</c:v>
                  </c:pt>
                  <c:pt idx="12666">
                    <c:v>280068</c:v>
                  </c:pt>
                  <c:pt idx="12667">
                    <c:v>280069</c:v>
                  </c:pt>
                  <c:pt idx="12668">
                    <c:v>280072</c:v>
                  </c:pt>
                  <c:pt idx="12669">
                    <c:v>280092</c:v>
                  </c:pt>
                  <c:pt idx="12670">
                    <c:v>280110</c:v>
                  </c:pt>
                  <c:pt idx="12671">
                    <c:v>280122</c:v>
                  </c:pt>
                  <c:pt idx="12672">
                    <c:v>280125</c:v>
                  </c:pt>
                  <c:pt idx="12673">
                    <c:v>280133</c:v>
                  </c:pt>
                  <c:pt idx="12674">
                    <c:v>280134</c:v>
                  </c:pt>
                  <c:pt idx="12675">
                    <c:v>280138</c:v>
                  </c:pt>
                  <c:pt idx="12676">
                    <c:v>280144</c:v>
                  </c:pt>
                  <c:pt idx="12677">
                    <c:v>280149</c:v>
                  </c:pt>
                  <c:pt idx="12678">
                    <c:v>280155</c:v>
                  </c:pt>
                  <c:pt idx="12679">
                    <c:v>280161</c:v>
                  </c:pt>
                  <c:pt idx="12680">
                    <c:v>280171</c:v>
                  </c:pt>
                  <c:pt idx="12681">
                    <c:v>280172</c:v>
                  </c:pt>
                  <c:pt idx="12682">
                    <c:v>280189</c:v>
                  </c:pt>
                  <c:pt idx="12683">
                    <c:v>280193</c:v>
                  </c:pt>
                  <c:pt idx="12684">
                    <c:v>280205</c:v>
                  </c:pt>
                  <c:pt idx="12685">
                    <c:v>280228</c:v>
                  </c:pt>
                  <c:pt idx="12686">
                    <c:v>280236</c:v>
                  </c:pt>
                  <c:pt idx="12687">
                    <c:v>280250</c:v>
                  </c:pt>
                  <c:pt idx="12688">
                    <c:v>280252</c:v>
                  </c:pt>
                  <c:pt idx="12689">
                    <c:v>280253</c:v>
                  </c:pt>
                  <c:pt idx="12690">
                    <c:v>280269</c:v>
                  </c:pt>
                  <c:pt idx="12691">
                    <c:v>280273</c:v>
                  </c:pt>
                  <c:pt idx="12692">
                    <c:v>280280</c:v>
                  </c:pt>
                  <c:pt idx="12693">
                    <c:v>280283</c:v>
                  </c:pt>
                  <c:pt idx="12694">
                    <c:v>280284</c:v>
                  </c:pt>
                  <c:pt idx="12695">
                    <c:v>280288</c:v>
                  </c:pt>
                  <c:pt idx="12696">
                    <c:v>280335</c:v>
                  </c:pt>
                  <c:pt idx="12697">
                    <c:v>280355</c:v>
                  </c:pt>
                  <c:pt idx="12698">
                    <c:v>280366</c:v>
                  </c:pt>
                  <c:pt idx="12699">
                    <c:v>280396</c:v>
                  </c:pt>
                  <c:pt idx="12700">
                    <c:v>280406</c:v>
                  </c:pt>
                  <c:pt idx="12701">
                    <c:v>280410</c:v>
                  </c:pt>
                  <c:pt idx="12702">
                    <c:v>280411</c:v>
                  </c:pt>
                  <c:pt idx="12703">
                    <c:v>280421</c:v>
                  </c:pt>
                  <c:pt idx="12704">
                    <c:v>280427</c:v>
                  </c:pt>
                  <c:pt idx="12705">
                    <c:v>280460</c:v>
                  </c:pt>
                  <c:pt idx="12706">
                    <c:v>280471</c:v>
                  </c:pt>
                  <c:pt idx="12707">
                    <c:v>280480</c:v>
                  </c:pt>
                  <c:pt idx="12708">
                    <c:v>280483</c:v>
                  </c:pt>
                  <c:pt idx="12709">
                    <c:v>280499</c:v>
                  </c:pt>
                  <c:pt idx="12710">
                    <c:v>280504</c:v>
                  </c:pt>
                  <c:pt idx="12711">
                    <c:v>280510</c:v>
                  </c:pt>
                  <c:pt idx="12712">
                    <c:v>280533</c:v>
                  </c:pt>
                  <c:pt idx="12713">
                    <c:v>280534</c:v>
                  </c:pt>
                  <c:pt idx="12714">
                    <c:v>280541</c:v>
                  </c:pt>
                  <c:pt idx="12715">
                    <c:v>280542</c:v>
                  </c:pt>
                  <c:pt idx="12716">
                    <c:v>280552</c:v>
                  </c:pt>
                  <c:pt idx="12717">
                    <c:v>280560</c:v>
                  </c:pt>
                  <c:pt idx="12718">
                    <c:v>280563</c:v>
                  </c:pt>
                  <c:pt idx="12719">
                    <c:v>280572</c:v>
                  </c:pt>
                  <c:pt idx="12720">
                    <c:v>280580</c:v>
                  </c:pt>
                  <c:pt idx="12721">
                    <c:v>280581</c:v>
                  </c:pt>
                  <c:pt idx="12722">
                    <c:v>280608</c:v>
                  </c:pt>
                  <c:pt idx="12723">
                    <c:v>280609</c:v>
                  </c:pt>
                  <c:pt idx="12724">
                    <c:v>280615</c:v>
                  </c:pt>
                  <c:pt idx="12725">
                    <c:v>280625</c:v>
                  </c:pt>
                  <c:pt idx="12726">
                    <c:v>280639</c:v>
                  </c:pt>
                  <c:pt idx="12727">
                    <c:v>280645</c:v>
                  </c:pt>
                  <c:pt idx="12728">
                    <c:v>280653</c:v>
                  </c:pt>
                  <c:pt idx="12729">
                    <c:v>280659</c:v>
                  </c:pt>
                  <c:pt idx="12730">
                    <c:v>280668</c:v>
                  </c:pt>
                  <c:pt idx="12731">
                    <c:v>280675</c:v>
                  </c:pt>
                  <c:pt idx="12732">
                    <c:v>280701</c:v>
                  </c:pt>
                  <c:pt idx="12733">
                    <c:v>280714</c:v>
                  </c:pt>
                  <c:pt idx="12734">
                    <c:v>280716</c:v>
                  </c:pt>
                  <c:pt idx="12735">
                    <c:v>280727</c:v>
                  </c:pt>
                  <c:pt idx="12736">
                    <c:v>280735</c:v>
                  </c:pt>
                  <c:pt idx="12737">
                    <c:v>280749</c:v>
                  </c:pt>
                  <c:pt idx="12738">
                    <c:v>280760</c:v>
                  </c:pt>
                  <c:pt idx="12739">
                    <c:v>280773</c:v>
                  </c:pt>
                  <c:pt idx="12740">
                    <c:v>280777</c:v>
                  </c:pt>
                  <c:pt idx="12741">
                    <c:v>280787</c:v>
                  </c:pt>
                  <c:pt idx="12742">
                    <c:v>280792</c:v>
                  </c:pt>
                  <c:pt idx="12743">
                    <c:v>280794</c:v>
                  </c:pt>
                  <c:pt idx="12744">
                    <c:v>280800</c:v>
                  </c:pt>
                  <c:pt idx="12745">
                    <c:v>280805</c:v>
                  </c:pt>
                  <c:pt idx="12746">
                    <c:v>280813</c:v>
                  </c:pt>
                  <c:pt idx="12747">
                    <c:v>280816</c:v>
                  </c:pt>
                  <c:pt idx="12748">
                    <c:v>280822</c:v>
                  </c:pt>
                  <c:pt idx="12749">
                    <c:v>280823</c:v>
                  </c:pt>
                  <c:pt idx="12750">
                    <c:v>280827</c:v>
                  </c:pt>
                  <c:pt idx="12751">
                    <c:v>280828</c:v>
                  </c:pt>
                  <c:pt idx="12752">
                    <c:v>280840</c:v>
                  </c:pt>
                  <c:pt idx="12753">
                    <c:v>280854</c:v>
                  </c:pt>
                  <c:pt idx="12754">
                    <c:v>280869</c:v>
                  </c:pt>
                  <c:pt idx="12755">
                    <c:v>280872</c:v>
                  </c:pt>
                  <c:pt idx="12756">
                    <c:v>280875</c:v>
                  </c:pt>
                  <c:pt idx="12757">
                    <c:v>280877</c:v>
                  </c:pt>
                  <c:pt idx="12758">
                    <c:v>280885</c:v>
                  </c:pt>
                  <c:pt idx="12759">
                    <c:v>280892</c:v>
                  </c:pt>
                  <c:pt idx="12760">
                    <c:v>280899</c:v>
                  </c:pt>
                  <c:pt idx="12761">
                    <c:v>280911</c:v>
                  </c:pt>
                  <c:pt idx="12762">
                    <c:v>280919</c:v>
                  </c:pt>
                  <c:pt idx="12763">
                    <c:v>280927</c:v>
                  </c:pt>
                  <c:pt idx="12764">
                    <c:v>280935</c:v>
                  </c:pt>
                  <c:pt idx="12765">
                    <c:v>280944</c:v>
                  </c:pt>
                  <c:pt idx="12766">
                    <c:v>280955</c:v>
                  </c:pt>
                  <c:pt idx="12767">
                    <c:v>280961</c:v>
                  </c:pt>
                  <c:pt idx="12768">
                    <c:v>280971</c:v>
                  </c:pt>
                  <c:pt idx="12769">
                    <c:v>280980</c:v>
                  </c:pt>
                  <c:pt idx="12770">
                    <c:v>280983</c:v>
                  </c:pt>
                  <c:pt idx="12771">
                    <c:v>280993</c:v>
                  </c:pt>
                  <c:pt idx="12772">
                    <c:v>280994</c:v>
                  </c:pt>
                  <c:pt idx="12773">
                    <c:v>280999</c:v>
                  </c:pt>
                  <c:pt idx="12774">
                    <c:v>281004</c:v>
                  </c:pt>
                  <c:pt idx="12775">
                    <c:v>281015</c:v>
                  </c:pt>
                  <c:pt idx="12776">
                    <c:v>281018</c:v>
                  </c:pt>
                  <c:pt idx="12777">
                    <c:v>281026</c:v>
                  </c:pt>
                  <c:pt idx="12778">
                    <c:v>281040</c:v>
                  </c:pt>
                  <c:pt idx="12779">
                    <c:v>281054</c:v>
                  </c:pt>
                  <c:pt idx="12780">
                    <c:v>281070</c:v>
                  </c:pt>
                  <c:pt idx="12781">
                    <c:v>281077</c:v>
                  </c:pt>
                  <c:pt idx="12782">
                    <c:v>281078</c:v>
                  </c:pt>
                  <c:pt idx="12783">
                    <c:v>281094</c:v>
                  </c:pt>
                  <c:pt idx="12784">
                    <c:v>281101</c:v>
                  </c:pt>
                  <c:pt idx="12785">
                    <c:v>281111</c:v>
                  </c:pt>
                  <c:pt idx="12786">
                    <c:v>281115</c:v>
                  </c:pt>
                  <c:pt idx="12787">
                    <c:v>281120</c:v>
                  </c:pt>
                  <c:pt idx="12788">
                    <c:v>281132</c:v>
                  </c:pt>
                  <c:pt idx="12789">
                    <c:v>281164</c:v>
                  </c:pt>
                  <c:pt idx="12790">
                    <c:v>281166</c:v>
                  </c:pt>
                  <c:pt idx="12791">
                    <c:v>281178</c:v>
                  </c:pt>
                  <c:pt idx="12792">
                    <c:v>281179</c:v>
                  </c:pt>
                  <c:pt idx="12793">
                    <c:v>281183</c:v>
                  </c:pt>
                  <c:pt idx="12794">
                    <c:v>281186</c:v>
                  </c:pt>
                  <c:pt idx="12795">
                    <c:v>281191</c:v>
                  </c:pt>
                  <c:pt idx="12796">
                    <c:v>281210</c:v>
                  </c:pt>
                  <c:pt idx="12797">
                    <c:v>281211</c:v>
                  </c:pt>
                  <c:pt idx="12798">
                    <c:v>281212</c:v>
                  </c:pt>
                  <c:pt idx="12799">
                    <c:v>281230</c:v>
                  </c:pt>
                  <c:pt idx="12800">
                    <c:v>281234</c:v>
                  </c:pt>
                  <c:pt idx="12801">
                    <c:v>281244</c:v>
                  </c:pt>
                  <c:pt idx="12802">
                    <c:v>281250</c:v>
                  </c:pt>
                  <c:pt idx="12803">
                    <c:v>281254</c:v>
                  </c:pt>
                  <c:pt idx="12804">
                    <c:v>281265</c:v>
                  </c:pt>
                  <c:pt idx="12805">
                    <c:v>281273</c:v>
                  </c:pt>
                  <c:pt idx="12806">
                    <c:v>281280</c:v>
                  </c:pt>
                  <c:pt idx="12807">
                    <c:v>281285</c:v>
                  </c:pt>
                  <c:pt idx="12808">
                    <c:v>281287</c:v>
                  </c:pt>
                  <c:pt idx="12809">
                    <c:v>281328</c:v>
                  </c:pt>
                  <c:pt idx="12810">
                    <c:v>281340</c:v>
                  </c:pt>
                  <c:pt idx="12811">
                    <c:v>281349</c:v>
                  </c:pt>
                  <c:pt idx="12812">
                    <c:v>281362</c:v>
                  </c:pt>
                  <c:pt idx="12813">
                    <c:v>281363</c:v>
                  </c:pt>
                  <c:pt idx="12814">
                    <c:v>281381</c:v>
                  </c:pt>
                  <c:pt idx="12815">
                    <c:v>281399</c:v>
                  </c:pt>
                  <c:pt idx="12816">
                    <c:v>281401</c:v>
                  </c:pt>
                  <c:pt idx="12817">
                    <c:v>281416</c:v>
                  </c:pt>
                  <c:pt idx="12818">
                    <c:v>281442</c:v>
                  </c:pt>
                  <c:pt idx="12819">
                    <c:v>281445</c:v>
                  </c:pt>
                  <c:pt idx="12820">
                    <c:v>281459</c:v>
                  </c:pt>
                  <c:pt idx="12821">
                    <c:v>281476</c:v>
                  </c:pt>
                  <c:pt idx="12822">
                    <c:v>281489</c:v>
                  </c:pt>
                  <c:pt idx="12823">
                    <c:v>281507</c:v>
                  </c:pt>
                  <c:pt idx="12824">
                    <c:v>281509</c:v>
                  </c:pt>
                  <c:pt idx="12825">
                    <c:v>281528</c:v>
                  </c:pt>
                  <c:pt idx="12826">
                    <c:v>281530</c:v>
                  </c:pt>
                  <c:pt idx="12827">
                    <c:v>281571</c:v>
                  </c:pt>
                  <c:pt idx="12828">
                    <c:v>281585</c:v>
                  </c:pt>
                  <c:pt idx="12829">
                    <c:v>281642</c:v>
                  </c:pt>
                  <c:pt idx="12830">
                    <c:v>281650</c:v>
                  </c:pt>
                  <c:pt idx="12831">
                    <c:v>281653</c:v>
                  </c:pt>
                  <c:pt idx="12832">
                    <c:v>281661</c:v>
                  </c:pt>
                  <c:pt idx="12833">
                    <c:v>281668</c:v>
                  </c:pt>
                  <c:pt idx="12834">
                    <c:v>281677</c:v>
                  </c:pt>
                  <c:pt idx="12835">
                    <c:v>281680</c:v>
                  </c:pt>
                  <c:pt idx="12836">
                    <c:v>281683</c:v>
                  </c:pt>
                  <c:pt idx="12837">
                    <c:v>281691</c:v>
                  </c:pt>
                  <c:pt idx="12838">
                    <c:v>281697</c:v>
                  </c:pt>
                  <c:pt idx="12839">
                    <c:v>281710</c:v>
                  </c:pt>
                  <c:pt idx="12840">
                    <c:v>281727</c:v>
                  </c:pt>
                  <c:pt idx="12841">
                    <c:v>281754</c:v>
                  </c:pt>
                  <c:pt idx="12842">
                    <c:v>281765</c:v>
                  </c:pt>
                  <c:pt idx="12843">
                    <c:v>281773</c:v>
                  </c:pt>
                  <c:pt idx="12844">
                    <c:v>281776</c:v>
                  </c:pt>
                  <c:pt idx="12845">
                    <c:v>281798</c:v>
                  </c:pt>
                  <c:pt idx="12846">
                    <c:v>281806</c:v>
                  </c:pt>
                  <c:pt idx="12847">
                    <c:v>281826</c:v>
                  </c:pt>
                  <c:pt idx="12848">
                    <c:v>281830</c:v>
                  </c:pt>
                  <c:pt idx="12849">
                    <c:v>281831</c:v>
                  </c:pt>
                  <c:pt idx="12850">
                    <c:v>281832</c:v>
                  </c:pt>
                  <c:pt idx="12851">
                    <c:v>281838</c:v>
                  </c:pt>
                  <c:pt idx="12852">
                    <c:v>281839</c:v>
                  </c:pt>
                  <c:pt idx="12853">
                    <c:v>281842</c:v>
                  </c:pt>
                  <c:pt idx="12854">
                    <c:v>281853</c:v>
                  </c:pt>
                  <c:pt idx="12855">
                    <c:v>281861</c:v>
                  </c:pt>
                  <c:pt idx="12856">
                    <c:v>281865</c:v>
                  </c:pt>
                  <c:pt idx="12857">
                    <c:v>281870</c:v>
                  </c:pt>
                  <c:pt idx="12858">
                    <c:v>281876</c:v>
                  </c:pt>
                  <c:pt idx="12859">
                    <c:v>281885</c:v>
                  </c:pt>
                  <c:pt idx="12860">
                    <c:v>281892</c:v>
                  </c:pt>
                  <c:pt idx="12861">
                    <c:v>281895</c:v>
                  </c:pt>
                  <c:pt idx="12862">
                    <c:v>281899</c:v>
                  </c:pt>
                  <c:pt idx="12863">
                    <c:v>281914</c:v>
                  </c:pt>
                  <c:pt idx="12864">
                    <c:v>281943</c:v>
                  </c:pt>
                  <c:pt idx="12865">
                    <c:v>281955</c:v>
                  </c:pt>
                  <c:pt idx="12866">
                    <c:v>281964</c:v>
                  </c:pt>
                  <c:pt idx="12867">
                    <c:v>281972</c:v>
                  </c:pt>
                  <c:pt idx="12868">
                    <c:v>281973</c:v>
                  </c:pt>
                  <c:pt idx="12869">
                    <c:v>281975</c:v>
                  </c:pt>
                  <c:pt idx="12870">
                    <c:v>281980</c:v>
                  </c:pt>
                  <c:pt idx="12871">
                    <c:v>281985</c:v>
                  </c:pt>
                  <c:pt idx="12872">
                    <c:v>281988</c:v>
                  </c:pt>
                  <c:pt idx="12873">
                    <c:v>281991</c:v>
                  </c:pt>
                  <c:pt idx="12874">
                    <c:v>282028</c:v>
                  </c:pt>
                  <c:pt idx="12875">
                    <c:v>282033</c:v>
                  </c:pt>
                  <c:pt idx="12876">
                    <c:v>282053</c:v>
                  </c:pt>
                  <c:pt idx="12877">
                    <c:v>282054</c:v>
                  </c:pt>
                  <c:pt idx="12878">
                    <c:v>282058</c:v>
                  </c:pt>
                  <c:pt idx="12879">
                    <c:v>282061</c:v>
                  </c:pt>
                  <c:pt idx="12880">
                    <c:v>282074</c:v>
                  </c:pt>
                  <c:pt idx="12881">
                    <c:v>282100</c:v>
                  </c:pt>
                  <c:pt idx="12882">
                    <c:v>282104</c:v>
                  </c:pt>
                  <c:pt idx="12883">
                    <c:v>282114</c:v>
                  </c:pt>
                  <c:pt idx="12884">
                    <c:v>282115</c:v>
                  </c:pt>
                  <c:pt idx="12885">
                    <c:v>282139</c:v>
                  </c:pt>
                  <c:pt idx="12886">
                    <c:v>282144</c:v>
                  </c:pt>
                  <c:pt idx="12887">
                    <c:v>282172</c:v>
                  </c:pt>
                  <c:pt idx="12888">
                    <c:v>282173</c:v>
                  </c:pt>
                  <c:pt idx="12889">
                    <c:v>282181</c:v>
                  </c:pt>
                  <c:pt idx="12890">
                    <c:v>282188</c:v>
                  </c:pt>
                  <c:pt idx="12891">
                    <c:v>282197</c:v>
                  </c:pt>
                  <c:pt idx="12892">
                    <c:v>282202</c:v>
                  </c:pt>
                  <c:pt idx="12893">
                    <c:v>282208</c:v>
                  </c:pt>
                  <c:pt idx="12894">
                    <c:v>282209</c:v>
                  </c:pt>
                  <c:pt idx="12895">
                    <c:v>282233</c:v>
                  </c:pt>
                  <c:pt idx="12896">
                    <c:v>282234</c:v>
                  </c:pt>
                  <c:pt idx="12897">
                    <c:v>282242</c:v>
                  </c:pt>
                  <c:pt idx="12898">
                    <c:v>282248</c:v>
                  </c:pt>
                  <c:pt idx="12899">
                    <c:v>282262</c:v>
                  </c:pt>
                  <c:pt idx="12900">
                    <c:v>282264</c:v>
                  </c:pt>
                  <c:pt idx="12901">
                    <c:v>282281</c:v>
                  </c:pt>
                  <c:pt idx="12902">
                    <c:v>282284</c:v>
                  </c:pt>
                  <c:pt idx="12903">
                    <c:v>282286</c:v>
                  </c:pt>
                  <c:pt idx="12904">
                    <c:v>282308</c:v>
                  </c:pt>
                  <c:pt idx="12905">
                    <c:v>282315</c:v>
                  </c:pt>
                  <c:pt idx="12906">
                    <c:v>282330</c:v>
                  </c:pt>
                  <c:pt idx="12907">
                    <c:v>282333</c:v>
                  </c:pt>
                  <c:pt idx="12908">
                    <c:v>282340</c:v>
                  </c:pt>
                  <c:pt idx="12909">
                    <c:v>282341</c:v>
                  </c:pt>
                  <c:pt idx="12910">
                    <c:v>282406</c:v>
                  </c:pt>
                  <c:pt idx="12911">
                    <c:v>282411</c:v>
                  </c:pt>
                  <c:pt idx="12912">
                    <c:v>282423</c:v>
                  </c:pt>
                  <c:pt idx="12913">
                    <c:v>282424</c:v>
                  </c:pt>
                  <c:pt idx="12914">
                    <c:v>282425</c:v>
                  </c:pt>
                  <c:pt idx="12915">
                    <c:v>282436</c:v>
                  </c:pt>
                  <c:pt idx="12916">
                    <c:v>282447</c:v>
                  </c:pt>
                  <c:pt idx="12917">
                    <c:v>282454</c:v>
                  </c:pt>
                  <c:pt idx="12918">
                    <c:v>282461</c:v>
                  </c:pt>
                  <c:pt idx="12919">
                    <c:v>282463</c:v>
                  </c:pt>
                  <c:pt idx="12920">
                    <c:v>282466</c:v>
                  </c:pt>
                  <c:pt idx="12921">
                    <c:v>282486</c:v>
                  </c:pt>
                  <c:pt idx="12922">
                    <c:v>282492</c:v>
                  </c:pt>
                  <c:pt idx="12923">
                    <c:v>282498</c:v>
                  </c:pt>
                  <c:pt idx="12924">
                    <c:v>282499</c:v>
                  </c:pt>
                  <c:pt idx="12925">
                    <c:v>282510</c:v>
                  </c:pt>
                  <c:pt idx="12926">
                    <c:v>282511</c:v>
                  </c:pt>
                  <c:pt idx="12927">
                    <c:v>282523</c:v>
                  </c:pt>
                  <c:pt idx="12928">
                    <c:v>282525</c:v>
                  </c:pt>
                  <c:pt idx="12929">
                    <c:v>282530</c:v>
                  </c:pt>
                  <c:pt idx="12930">
                    <c:v>282532</c:v>
                  </c:pt>
                  <c:pt idx="12931">
                    <c:v>282539</c:v>
                  </c:pt>
                  <c:pt idx="12932">
                    <c:v>282560</c:v>
                  </c:pt>
                  <c:pt idx="12933">
                    <c:v>282565</c:v>
                  </c:pt>
                  <c:pt idx="12934">
                    <c:v>282581</c:v>
                  </c:pt>
                  <c:pt idx="12935">
                    <c:v>282583</c:v>
                  </c:pt>
                  <c:pt idx="12936">
                    <c:v>282590</c:v>
                  </c:pt>
                  <c:pt idx="12937">
                    <c:v>282612</c:v>
                  </c:pt>
                  <c:pt idx="12938">
                    <c:v>282621</c:v>
                  </c:pt>
                  <c:pt idx="12939">
                    <c:v>282623</c:v>
                  </c:pt>
                  <c:pt idx="12940">
                    <c:v>282643</c:v>
                  </c:pt>
                  <c:pt idx="12941">
                    <c:v>282645</c:v>
                  </c:pt>
                  <c:pt idx="12942">
                    <c:v>282674</c:v>
                  </c:pt>
                  <c:pt idx="12943">
                    <c:v>282678</c:v>
                  </c:pt>
                  <c:pt idx="12944">
                    <c:v>282708</c:v>
                  </c:pt>
                  <c:pt idx="12945">
                    <c:v>282710</c:v>
                  </c:pt>
                  <c:pt idx="12946">
                    <c:v>282717</c:v>
                  </c:pt>
                  <c:pt idx="12947">
                    <c:v>282722</c:v>
                  </c:pt>
                  <c:pt idx="12948">
                    <c:v>282723</c:v>
                  </c:pt>
                  <c:pt idx="12949">
                    <c:v>282742</c:v>
                  </c:pt>
                  <c:pt idx="12950">
                    <c:v>282744</c:v>
                  </c:pt>
                  <c:pt idx="12951">
                    <c:v>282745</c:v>
                  </c:pt>
                  <c:pt idx="12952">
                    <c:v>282749</c:v>
                  </c:pt>
                  <c:pt idx="12953">
                    <c:v>282770</c:v>
                  </c:pt>
                  <c:pt idx="12954">
                    <c:v>282774</c:v>
                  </c:pt>
                  <c:pt idx="12955">
                    <c:v>282795</c:v>
                  </c:pt>
                  <c:pt idx="12956">
                    <c:v>282801</c:v>
                  </c:pt>
                  <c:pt idx="12957">
                    <c:v>282803</c:v>
                  </c:pt>
                  <c:pt idx="12958">
                    <c:v>282827</c:v>
                  </c:pt>
                  <c:pt idx="12959">
                    <c:v>282829</c:v>
                  </c:pt>
                  <c:pt idx="12960">
                    <c:v>282837</c:v>
                  </c:pt>
                  <c:pt idx="12961">
                    <c:v>282841</c:v>
                  </c:pt>
                  <c:pt idx="12962">
                    <c:v>282844</c:v>
                  </c:pt>
                  <c:pt idx="12963">
                    <c:v>282849</c:v>
                  </c:pt>
                  <c:pt idx="12964">
                    <c:v>282859</c:v>
                  </c:pt>
                  <c:pt idx="12965">
                    <c:v>282870</c:v>
                  </c:pt>
                  <c:pt idx="12966">
                    <c:v>282872</c:v>
                  </c:pt>
                  <c:pt idx="12967">
                    <c:v>282933</c:v>
                  </c:pt>
                  <c:pt idx="12968">
                    <c:v>282959</c:v>
                  </c:pt>
                  <c:pt idx="12969">
                    <c:v>282965</c:v>
                  </c:pt>
                  <c:pt idx="12970">
                    <c:v>282966</c:v>
                  </c:pt>
                  <c:pt idx="12971">
                    <c:v>282972</c:v>
                  </c:pt>
                  <c:pt idx="12972">
                    <c:v>282988</c:v>
                  </c:pt>
                  <c:pt idx="12973">
                    <c:v>283021</c:v>
                  </c:pt>
                  <c:pt idx="12974">
                    <c:v>283032</c:v>
                  </c:pt>
                  <c:pt idx="12975">
                    <c:v>283055</c:v>
                  </c:pt>
                  <c:pt idx="12976">
                    <c:v>283058</c:v>
                  </c:pt>
                  <c:pt idx="12977">
                    <c:v>283066</c:v>
                  </c:pt>
                  <c:pt idx="12978">
                    <c:v>283076</c:v>
                  </c:pt>
                  <c:pt idx="12979">
                    <c:v>283081</c:v>
                  </c:pt>
                  <c:pt idx="12980">
                    <c:v>283098</c:v>
                  </c:pt>
                  <c:pt idx="12981">
                    <c:v>283100</c:v>
                  </c:pt>
                  <c:pt idx="12982">
                    <c:v>283103</c:v>
                  </c:pt>
                  <c:pt idx="12983">
                    <c:v>283104</c:v>
                  </c:pt>
                  <c:pt idx="12984">
                    <c:v>283106</c:v>
                  </c:pt>
                  <c:pt idx="12985">
                    <c:v>283107</c:v>
                  </c:pt>
                  <c:pt idx="12986">
                    <c:v>283111</c:v>
                  </c:pt>
                  <c:pt idx="12987">
                    <c:v>283129</c:v>
                  </c:pt>
                  <c:pt idx="12988">
                    <c:v>283144</c:v>
                  </c:pt>
                  <c:pt idx="12989">
                    <c:v>283164</c:v>
                  </c:pt>
                  <c:pt idx="12990">
                    <c:v>283183</c:v>
                  </c:pt>
                  <c:pt idx="12991">
                    <c:v>283190</c:v>
                  </c:pt>
                  <c:pt idx="12992">
                    <c:v>283196</c:v>
                  </c:pt>
                  <c:pt idx="12993">
                    <c:v>283197</c:v>
                  </c:pt>
                  <c:pt idx="12994">
                    <c:v>283201</c:v>
                  </c:pt>
                  <c:pt idx="12995">
                    <c:v>283217</c:v>
                  </c:pt>
                  <c:pt idx="12996">
                    <c:v>283218</c:v>
                  </c:pt>
                  <c:pt idx="12997">
                    <c:v>283233</c:v>
                  </c:pt>
                  <c:pt idx="12998">
                    <c:v>283237</c:v>
                  </c:pt>
                  <c:pt idx="12999">
                    <c:v>283244</c:v>
                  </c:pt>
                  <c:pt idx="13000">
                    <c:v>283247</c:v>
                  </c:pt>
                  <c:pt idx="13001">
                    <c:v>283249</c:v>
                  </c:pt>
                  <c:pt idx="13002">
                    <c:v>283254</c:v>
                  </c:pt>
                  <c:pt idx="13003">
                    <c:v>283263</c:v>
                  </c:pt>
                  <c:pt idx="13004">
                    <c:v>283268</c:v>
                  </c:pt>
                  <c:pt idx="13005">
                    <c:v>283269</c:v>
                  </c:pt>
                  <c:pt idx="13006">
                    <c:v>283279</c:v>
                  </c:pt>
                  <c:pt idx="13007">
                    <c:v>283284</c:v>
                  </c:pt>
                  <c:pt idx="13008">
                    <c:v>283287</c:v>
                  </c:pt>
                  <c:pt idx="13009">
                    <c:v>283293</c:v>
                  </c:pt>
                  <c:pt idx="13010">
                    <c:v>283304</c:v>
                  </c:pt>
                  <c:pt idx="13011">
                    <c:v>283314</c:v>
                  </c:pt>
                  <c:pt idx="13012">
                    <c:v>283316</c:v>
                  </c:pt>
                  <c:pt idx="13013">
                    <c:v>283329</c:v>
                  </c:pt>
                  <c:pt idx="13014">
                    <c:v>283334</c:v>
                  </c:pt>
                  <c:pt idx="13015">
                    <c:v>283340</c:v>
                  </c:pt>
                  <c:pt idx="13016">
                    <c:v>283347</c:v>
                  </c:pt>
                  <c:pt idx="13017">
                    <c:v>283354</c:v>
                  </c:pt>
                  <c:pt idx="13018">
                    <c:v>283355</c:v>
                  </c:pt>
                  <c:pt idx="13019">
                    <c:v>283364</c:v>
                  </c:pt>
                  <c:pt idx="13020">
                    <c:v>283374</c:v>
                  </c:pt>
                  <c:pt idx="13021">
                    <c:v>283385</c:v>
                  </c:pt>
                  <c:pt idx="13022">
                    <c:v>283386</c:v>
                  </c:pt>
                  <c:pt idx="13023">
                    <c:v>283388</c:v>
                  </c:pt>
                  <c:pt idx="13024">
                    <c:v>283401</c:v>
                  </c:pt>
                  <c:pt idx="13025">
                    <c:v>283404</c:v>
                  </c:pt>
                  <c:pt idx="13026">
                    <c:v>283407</c:v>
                  </c:pt>
                  <c:pt idx="13027">
                    <c:v>283409</c:v>
                  </c:pt>
                  <c:pt idx="13028">
                    <c:v>283412</c:v>
                  </c:pt>
                  <c:pt idx="13029">
                    <c:v>283418</c:v>
                  </c:pt>
                  <c:pt idx="13030">
                    <c:v>283435</c:v>
                  </c:pt>
                  <c:pt idx="13031">
                    <c:v>283441</c:v>
                  </c:pt>
                  <c:pt idx="13032">
                    <c:v>283448</c:v>
                  </c:pt>
                  <c:pt idx="13033">
                    <c:v>283451</c:v>
                  </c:pt>
                  <c:pt idx="13034">
                    <c:v>283455</c:v>
                  </c:pt>
                  <c:pt idx="13035">
                    <c:v>283469</c:v>
                  </c:pt>
                  <c:pt idx="13036">
                    <c:v>283470</c:v>
                  </c:pt>
                  <c:pt idx="13037">
                    <c:v>283477</c:v>
                  </c:pt>
                  <c:pt idx="13038">
                    <c:v>283479</c:v>
                  </c:pt>
                  <c:pt idx="13039">
                    <c:v>283480</c:v>
                  </c:pt>
                  <c:pt idx="13040">
                    <c:v>283513</c:v>
                  </c:pt>
                  <c:pt idx="13041">
                    <c:v>283515</c:v>
                  </c:pt>
                  <c:pt idx="13042">
                    <c:v>283519</c:v>
                  </c:pt>
                  <c:pt idx="13043">
                    <c:v>283547</c:v>
                  </c:pt>
                  <c:pt idx="13044">
                    <c:v>283558</c:v>
                  </c:pt>
                  <c:pt idx="13045">
                    <c:v>283560</c:v>
                  </c:pt>
                  <c:pt idx="13046">
                    <c:v>283562</c:v>
                  </c:pt>
                  <c:pt idx="13047">
                    <c:v>283563</c:v>
                  </c:pt>
                  <c:pt idx="13048">
                    <c:v>283585</c:v>
                  </c:pt>
                  <c:pt idx="13049">
                    <c:v>283586</c:v>
                  </c:pt>
                  <c:pt idx="13050">
                    <c:v>283603</c:v>
                  </c:pt>
                  <c:pt idx="13051">
                    <c:v>283605</c:v>
                  </c:pt>
                  <c:pt idx="13052">
                    <c:v>283612</c:v>
                  </c:pt>
                  <c:pt idx="13053">
                    <c:v>283613</c:v>
                  </c:pt>
                  <c:pt idx="13054">
                    <c:v>283639</c:v>
                  </c:pt>
                  <c:pt idx="13055">
                    <c:v>283656</c:v>
                  </c:pt>
                  <c:pt idx="13056">
                    <c:v>283663</c:v>
                  </c:pt>
                  <c:pt idx="13057">
                    <c:v>283677</c:v>
                  </c:pt>
                  <c:pt idx="13058">
                    <c:v>283685</c:v>
                  </c:pt>
                  <c:pt idx="13059">
                    <c:v>283691</c:v>
                  </c:pt>
                  <c:pt idx="13060">
                    <c:v>283697</c:v>
                  </c:pt>
                  <c:pt idx="13061">
                    <c:v>283706</c:v>
                  </c:pt>
                  <c:pt idx="13062">
                    <c:v>283708</c:v>
                  </c:pt>
                  <c:pt idx="13063">
                    <c:v>283709</c:v>
                  </c:pt>
                  <c:pt idx="13064">
                    <c:v>283732</c:v>
                  </c:pt>
                  <c:pt idx="13065">
                    <c:v>283765</c:v>
                  </c:pt>
                  <c:pt idx="13066">
                    <c:v>283785</c:v>
                  </c:pt>
                  <c:pt idx="13067">
                    <c:v>283795</c:v>
                  </c:pt>
                  <c:pt idx="13068">
                    <c:v>283801</c:v>
                  </c:pt>
                  <c:pt idx="13069">
                    <c:v>283815</c:v>
                  </c:pt>
                  <c:pt idx="13070">
                    <c:v>283834</c:v>
                  </c:pt>
                  <c:pt idx="13071">
                    <c:v>283836</c:v>
                  </c:pt>
                  <c:pt idx="13072">
                    <c:v>283842</c:v>
                  </c:pt>
                  <c:pt idx="13073">
                    <c:v>283843</c:v>
                  </c:pt>
                  <c:pt idx="13074">
                    <c:v>283851</c:v>
                  </c:pt>
                  <c:pt idx="13075">
                    <c:v>283854</c:v>
                  </c:pt>
                  <c:pt idx="13076">
                    <c:v>283865</c:v>
                  </c:pt>
                  <c:pt idx="13077">
                    <c:v>283876</c:v>
                  </c:pt>
                  <c:pt idx="13078">
                    <c:v>283892</c:v>
                  </c:pt>
                  <c:pt idx="13079">
                    <c:v>283897</c:v>
                  </c:pt>
                  <c:pt idx="13080">
                    <c:v>283899</c:v>
                  </c:pt>
                  <c:pt idx="13081">
                    <c:v>283909</c:v>
                  </c:pt>
                  <c:pt idx="13082">
                    <c:v>283921</c:v>
                  </c:pt>
                  <c:pt idx="13083">
                    <c:v>283931</c:v>
                  </c:pt>
                  <c:pt idx="13084">
                    <c:v>283947</c:v>
                  </c:pt>
                  <c:pt idx="13085">
                    <c:v>283961</c:v>
                  </c:pt>
                  <c:pt idx="13086">
                    <c:v>283967</c:v>
                  </c:pt>
                  <c:pt idx="13087">
                    <c:v>283973</c:v>
                  </c:pt>
                  <c:pt idx="13088">
                    <c:v>283976</c:v>
                  </c:pt>
                  <c:pt idx="13089">
                    <c:v>283998</c:v>
                  </c:pt>
                  <c:pt idx="13090">
                    <c:v>284000</c:v>
                  </c:pt>
                  <c:pt idx="13091">
                    <c:v>284009</c:v>
                  </c:pt>
                  <c:pt idx="13092">
                    <c:v>284012</c:v>
                  </c:pt>
                  <c:pt idx="13093">
                    <c:v>284025</c:v>
                  </c:pt>
                  <c:pt idx="13094">
                    <c:v>284029</c:v>
                  </c:pt>
                  <c:pt idx="13095">
                    <c:v>284043</c:v>
                  </c:pt>
                  <c:pt idx="13096">
                    <c:v>284068</c:v>
                  </c:pt>
                  <c:pt idx="13097">
                    <c:v>284081</c:v>
                  </c:pt>
                  <c:pt idx="13098">
                    <c:v>284082</c:v>
                  </c:pt>
                  <c:pt idx="13099">
                    <c:v>284085</c:v>
                  </c:pt>
                  <c:pt idx="13100">
                    <c:v>284094</c:v>
                  </c:pt>
                  <c:pt idx="13101">
                    <c:v>284103</c:v>
                  </c:pt>
                  <c:pt idx="13102">
                    <c:v>284109</c:v>
                  </c:pt>
                  <c:pt idx="13103">
                    <c:v>284110</c:v>
                  </c:pt>
                  <c:pt idx="13104">
                    <c:v>284116</c:v>
                  </c:pt>
                  <c:pt idx="13105">
                    <c:v>284129</c:v>
                  </c:pt>
                  <c:pt idx="13106">
                    <c:v>284130</c:v>
                  </c:pt>
                  <c:pt idx="13107">
                    <c:v>284152</c:v>
                  </c:pt>
                  <c:pt idx="13108">
                    <c:v>284163</c:v>
                  </c:pt>
                  <c:pt idx="13109">
                    <c:v>284172</c:v>
                  </c:pt>
                  <c:pt idx="13110">
                    <c:v>284173</c:v>
                  </c:pt>
                  <c:pt idx="13111">
                    <c:v>284175</c:v>
                  </c:pt>
                  <c:pt idx="13112">
                    <c:v>284176</c:v>
                  </c:pt>
                  <c:pt idx="13113">
                    <c:v>284186</c:v>
                  </c:pt>
                  <c:pt idx="13114">
                    <c:v>284188</c:v>
                  </c:pt>
                  <c:pt idx="13115">
                    <c:v>284190</c:v>
                  </c:pt>
                  <c:pt idx="13116">
                    <c:v>284195</c:v>
                  </c:pt>
                  <c:pt idx="13117">
                    <c:v>284197</c:v>
                  </c:pt>
                  <c:pt idx="13118">
                    <c:v>284208</c:v>
                  </c:pt>
                  <c:pt idx="13119">
                    <c:v>284211</c:v>
                  </c:pt>
                  <c:pt idx="13120">
                    <c:v>284216</c:v>
                  </c:pt>
                  <c:pt idx="13121">
                    <c:v>284227</c:v>
                  </c:pt>
                  <c:pt idx="13122">
                    <c:v>284232</c:v>
                  </c:pt>
                  <c:pt idx="13123">
                    <c:v>284257</c:v>
                  </c:pt>
                  <c:pt idx="13124">
                    <c:v>284260</c:v>
                  </c:pt>
                  <c:pt idx="13125">
                    <c:v>284272</c:v>
                  </c:pt>
                  <c:pt idx="13126">
                    <c:v>284282</c:v>
                  </c:pt>
                  <c:pt idx="13127">
                    <c:v>284284</c:v>
                  </c:pt>
                  <c:pt idx="13128">
                    <c:v>284289</c:v>
                  </c:pt>
                  <c:pt idx="13129">
                    <c:v>284302</c:v>
                  </c:pt>
                  <c:pt idx="13130">
                    <c:v>284307</c:v>
                  </c:pt>
                  <c:pt idx="13131">
                    <c:v>284310</c:v>
                  </c:pt>
                  <c:pt idx="13132">
                    <c:v>284319</c:v>
                  </c:pt>
                  <c:pt idx="13133">
                    <c:v>284325</c:v>
                  </c:pt>
                  <c:pt idx="13134">
                    <c:v>284333</c:v>
                  </c:pt>
                  <c:pt idx="13135">
                    <c:v>284335</c:v>
                  </c:pt>
                  <c:pt idx="13136">
                    <c:v>284338</c:v>
                  </c:pt>
                  <c:pt idx="13137">
                    <c:v>284358</c:v>
                  </c:pt>
                  <c:pt idx="13138">
                    <c:v>284366</c:v>
                  </c:pt>
                  <c:pt idx="13139">
                    <c:v>284382</c:v>
                  </c:pt>
                  <c:pt idx="13140">
                    <c:v>284396</c:v>
                  </c:pt>
                  <c:pt idx="13141">
                    <c:v>284397</c:v>
                  </c:pt>
                  <c:pt idx="13142">
                    <c:v>284401</c:v>
                  </c:pt>
                  <c:pt idx="13143">
                    <c:v>284409</c:v>
                  </c:pt>
                  <c:pt idx="13144">
                    <c:v>284412</c:v>
                  </c:pt>
                  <c:pt idx="13145">
                    <c:v>284429</c:v>
                  </c:pt>
                  <c:pt idx="13146">
                    <c:v>284437</c:v>
                  </c:pt>
                  <c:pt idx="13147">
                    <c:v>284441</c:v>
                  </c:pt>
                  <c:pt idx="13148">
                    <c:v>284445</c:v>
                  </c:pt>
                  <c:pt idx="13149">
                    <c:v>284446</c:v>
                  </c:pt>
                  <c:pt idx="13150">
                    <c:v>284458</c:v>
                  </c:pt>
                  <c:pt idx="13151">
                    <c:v>284471</c:v>
                  </c:pt>
                  <c:pt idx="13152">
                    <c:v>284487</c:v>
                  </c:pt>
                  <c:pt idx="13153">
                    <c:v>284500</c:v>
                  </c:pt>
                  <c:pt idx="13154">
                    <c:v>284503</c:v>
                  </c:pt>
                  <c:pt idx="13155">
                    <c:v>284520</c:v>
                  </c:pt>
                  <c:pt idx="13156">
                    <c:v>284543</c:v>
                  </c:pt>
                  <c:pt idx="13157">
                    <c:v>284552</c:v>
                  </c:pt>
                  <c:pt idx="13158">
                    <c:v>284563</c:v>
                  </c:pt>
                  <c:pt idx="13159">
                    <c:v>284565</c:v>
                  </c:pt>
                  <c:pt idx="13160">
                    <c:v>284566</c:v>
                  </c:pt>
                  <c:pt idx="13161">
                    <c:v>284569</c:v>
                  </c:pt>
                  <c:pt idx="13162">
                    <c:v>284626</c:v>
                  </c:pt>
                  <c:pt idx="13163">
                    <c:v>284635</c:v>
                  </c:pt>
                  <c:pt idx="13164">
                    <c:v>284647</c:v>
                  </c:pt>
                  <c:pt idx="13165">
                    <c:v>284655</c:v>
                  </c:pt>
                  <c:pt idx="13166">
                    <c:v>284669</c:v>
                  </c:pt>
                  <c:pt idx="13167">
                    <c:v>284675</c:v>
                  </c:pt>
                  <c:pt idx="13168">
                    <c:v>284706</c:v>
                  </c:pt>
                  <c:pt idx="13169">
                    <c:v>284709</c:v>
                  </c:pt>
                  <c:pt idx="13170">
                    <c:v>284726</c:v>
                  </c:pt>
                  <c:pt idx="13171">
                    <c:v>284731</c:v>
                  </c:pt>
                  <c:pt idx="13172">
                    <c:v>284741</c:v>
                  </c:pt>
                  <c:pt idx="13173">
                    <c:v>284748</c:v>
                  </c:pt>
                  <c:pt idx="13174">
                    <c:v>284753</c:v>
                  </c:pt>
                  <c:pt idx="13175">
                    <c:v>284780</c:v>
                  </c:pt>
                  <c:pt idx="13176">
                    <c:v>284784</c:v>
                  </c:pt>
                  <c:pt idx="13177">
                    <c:v>284795</c:v>
                  </c:pt>
                  <c:pt idx="13178">
                    <c:v>284798</c:v>
                  </c:pt>
                  <c:pt idx="13179">
                    <c:v>284800</c:v>
                  </c:pt>
                  <c:pt idx="13180">
                    <c:v>284807</c:v>
                  </c:pt>
                  <c:pt idx="13181">
                    <c:v>284817</c:v>
                  </c:pt>
                  <c:pt idx="13182">
                    <c:v>284819</c:v>
                  </c:pt>
                  <c:pt idx="13183">
                    <c:v>284824</c:v>
                  </c:pt>
                  <c:pt idx="13184">
                    <c:v>284837</c:v>
                  </c:pt>
                  <c:pt idx="13185">
                    <c:v>284852</c:v>
                  </c:pt>
                  <c:pt idx="13186">
                    <c:v>284866</c:v>
                  </c:pt>
                  <c:pt idx="13187">
                    <c:v>284873</c:v>
                  </c:pt>
                  <c:pt idx="13188">
                    <c:v>284880</c:v>
                  </c:pt>
                  <c:pt idx="13189">
                    <c:v>284890</c:v>
                  </c:pt>
                  <c:pt idx="13190">
                    <c:v>284893</c:v>
                  </c:pt>
                  <c:pt idx="13191">
                    <c:v>284894</c:v>
                  </c:pt>
                  <c:pt idx="13192">
                    <c:v>284896</c:v>
                  </c:pt>
                  <c:pt idx="13193">
                    <c:v>284926</c:v>
                  </c:pt>
                  <c:pt idx="13194">
                    <c:v>284930</c:v>
                  </c:pt>
                  <c:pt idx="13195">
                    <c:v>284931</c:v>
                  </c:pt>
                  <c:pt idx="13196">
                    <c:v>284939</c:v>
                  </c:pt>
                  <c:pt idx="13197">
                    <c:v>284940</c:v>
                  </c:pt>
                  <c:pt idx="13198">
                    <c:v>284947</c:v>
                  </c:pt>
                  <c:pt idx="13199">
                    <c:v>284952</c:v>
                  </c:pt>
                  <c:pt idx="13200">
                    <c:v>284970</c:v>
                  </c:pt>
                  <c:pt idx="13201">
                    <c:v>284972</c:v>
                  </c:pt>
                  <c:pt idx="13202">
                    <c:v>284979</c:v>
                  </c:pt>
                  <c:pt idx="13203">
                    <c:v>284987</c:v>
                  </c:pt>
                  <c:pt idx="13204">
                    <c:v>285005</c:v>
                  </c:pt>
                  <c:pt idx="13205">
                    <c:v>285020</c:v>
                  </c:pt>
                  <c:pt idx="13206">
                    <c:v>285031</c:v>
                  </c:pt>
                  <c:pt idx="13207">
                    <c:v>285043</c:v>
                  </c:pt>
                  <c:pt idx="13208">
                    <c:v>285044</c:v>
                  </c:pt>
                  <c:pt idx="13209">
                    <c:v>285049</c:v>
                  </c:pt>
                  <c:pt idx="13210">
                    <c:v>285051</c:v>
                  </c:pt>
                  <c:pt idx="13211">
                    <c:v>285052</c:v>
                  </c:pt>
                  <c:pt idx="13212">
                    <c:v>285066</c:v>
                  </c:pt>
                  <c:pt idx="13213">
                    <c:v>285082</c:v>
                  </c:pt>
                  <c:pt idx="13214">
                    <c:v>285123</c:v>
                  </c:pt>
                  <c:pt idx="13215">
                    <c:v>285129</c:v>
                  </c:pt>
                  <c:pt idx="13216">
                    <c:v>285132</c:v>
                  </c:pt>
                  <c:pt idx="13217">
                    <c:v>285149</c:v>
                  </c:pt>
                  <c:pt idx="13218">
                    <c:v>285152</c:v>
                  </c:pt>
                  <c:pt idx="13219">
                    <c:v>285162</c:v>
                  </c:pt>
                  <c:pt idx="13220">
                    <c:v>285180</c:v>
                  </c:pt>
                  <c:pt idx="13221">
                    <c:v>285181</c:v>
                  </c:pt>
                  <c:pt idx="13222">
                    <c:v>285187</c:v>
                  </c:pt>
                  <c:pt idx="13223">
                    <c:v>285189</c:v>
                  </c:pt>
                  <c:pt idx="13224">
                    <c:v>285226</c:v>
                  </c:pt>
                  <c:pt idx="13225">
                    <c:v>285231</c:v>
                  </c:pt>
                  <c:pt idx="13226">
                    <c:v>285236</c:v>
                  </c:pt>
                  <c:pt idx="13227">
                    <c:v>285244</c:v>
                  </c:pt>
                  <c:pt idx="13228">
                    <c:v>285250</c:v>
                  </c:pt>
                  <c:pt idx="13229">
                    <c:v>285256</c:v>
                  </c:pt>
                  <c:pt idx="13230">
                    <c:v>285259</c:v>
                  </c:pt>
                  <c:pt idx="13231">
                    <c:v>285274</c:v>
                  </c:pt>
                  <c:pt idx="13232">
                    <c:v>285280</c:v>
                  </c:pt>
                  <c:pt idx="13233">
                    <c:v>285284</c:v>
                  </c:pt>
                  <c:pt idx="13234">
                    <c:v>285289</c:v>
                  </c:pt>
                  <c:pt idx="13235">
                    <c:v>285290</c:v>
                  </c:pt>
                  <c:pt idx="13236">
                    <c:v>285298</c:v>
                  </c:pt>
                  <c:pt idx="13237">
                    <c:v>285299</c:v>
                  </c:pt>
                  <c:pt idx="13238">
                    <c:v>285311</c:v>
                  </c:pt>
                  <c:pt idx="13239">
                    <c:v>285312</c:v>
                  </c:pt>
                  <c:pt idx="13240">
                    <c:v>285320</c:v>
                  </c:pt>
                  <c:pt idx="13241">
                    <c:v>285329</c:v>
                  </c:pt>
                  <c:pt idx="13242">
                    <c:v>285337</c:v>
                  </c:pt>
                  <c:pt idx="13243">
                    <c:v>285375</c:v>
                  </c:pt>
                  <c:pt idx="13244">
                    <c:v>285379</c:v>
                  </c:pt>
                  <c:pt idx="13245">
                    <c:v>285388</c:v>
                  </c:pt>
                  <c:pt idx="13246">
                    <c:v>285395</c:v>
                  </c:pt>
                  <c:pt idx="13247">
                    <c:v>285413</c:v>
                  </c:pt>
                  <c:pt idx="13248">
                    <c:v>285423</c:v>
                  </c:pt>
                  <c:pt idx="13249">
                    <c:v>285444</c:v>
                  </c:pt>
                  <c:pt idx="13250">
                    <c:v>285446</c:v>
                  </c:pt>
                  <c:pt idx="13251">
                    <c:v>285461</c:v>
                  </c:pt>
                  <c:pt idx="13252">
                    <c:v>285473</c:v>
                  </c:pt>
                  <c:pt idx="13253">
                    <c:v>285482</c:v>
                  </c:pt>
                  <c:pt idx="13254">
                    <c:v>285492</c:v>
                  </c:pt>
                  <c:pt idx="13255">
                    <c:v>285499</c:v>
                  </c:pt>
                  <c:pt idx="13256">
                    <c:v>285504</c:v>
                  </c:pt>
                  <c:pt idx="13257">
                    <c:v>285515</c:v>
                  </c:pt>
                  <c:pt idx="13258">
                    <c:v>285528</c:v>
                  </c:pt>
                  <c:pt idx="13259">
                    <c:v>285536</c:v>
                  </c:pt>
                  <c:pt idx="13260">
                    <c:v>285555</c:v>
                  </c:pt>
                  <c:pt idx="13261">
                    <c:v>285556</c:v>
                  </c:pt>
                  <c:pt idx="13262">
                    <c:v>285562</c:v>
                  </c:pt>
                  <c:pt idx="13263">
                    <c:v>285575</c:v>
                  </c:pt>
                  <c:pt idx="13264">
                    <c:v>285592</c:v>
                  </c:pt>
                  <c:pt idx="13265">
                    <c:v>285596</c:v>
                  </c:pt>
                  <c:pt idx="13266">
                    <c:v>285607</c:v>
                  </c:pt>
                  <c:pt idx="13267">
                    <c:v>285633</c:v>
                  </c:pt>
                  <c:pt idx="13268">
                    <c:v>285642</c:v>
                  </c:pt>
                  <c:pt idx="13269">
                    <c:v>285690</c:v>
                  </c:pt>
                  <c:pt idx="13270">
                    <c:v>285695</c:v>
                  </c:pt>
                  <c:pt idx="13271">
                    <c:v>285718</c:v>
                  </c:pt>
                  <c:pt idx="13272">
                    <c:v>285722</c:v>
                  </c:pt>
                  <c:pt idx="13273">
                    <c:v>285731</c:v>
                  </c:pt>
                  <c:pt idx="13274">
                    <c:v>285740</c:v>
                  </c:pt>
                  <c:pt idx="13275">
                    <c:v>285741</c:v>
                  </c:pt>
                  <c:pt idx="13276">
                    <c:v>285751</c:v>
                  </c:pt>
                  <c:pt idx="13277">
                    <c:v>285783</c:v>
                  </c:pt>
                  <c:pt idx="13278">
                    <c:v>285807</c:v>
                  </c:pt>
                  <c:pt idx="13279">
                    <c:v>285809</c:v>
                  </c:pt>
                  <c:pt idx="13280">
                    <c:v>285813</c:v>
                  </c:pt>
                  <c:pt idx="13281">
                    <c:v>285841</c:v>
                  </c:pt>
                  <c:pt idx="13282">
                    <c:v>285847</c:v>
                  </c:pt>
                  <c:pt idx="13283">
                    <c:v>285862</c:v>
                  </c:pt>
                  <c:pt idx="13284">
                    <c:v>285888</c:v>
                  </c:pt>
                  <c:pt idx="13285">
                    <c:v>285894</c:v>
                  </c:pt>
                  <c:pt idx="13286">
                    <c:v>285896</c:v>
                  </c:pt>
                  <c:pt idx="13287">
                    <c:v>285897</c:v>
                  </c:pt>
                  <c:pt idx="13288">
                    <c:v>285912</c:v>
                  </c:pt>
                  <c:pt idx="13289">
                    <c:v>285940</c:v>
                  </c:pt>
                  <c:pt idx="13290">
                    <c:v>285942</c:v>
                  </c:pt>
                  <c:pt idx="13291">
                    <c:v>285969</c:v>
                  </c:pt>
                  <c:pt idx="13292">
                    <c:v>285975</c:v>
                  </c:pt>
                  <c:pt idx="13293">
                    <c:v>285981</c:v>
                  </c:pt>
                  <c:pt idx="13294">
                    <c:v>285988</c:v>
                  </c:pt>
                  <c:pt idx="13295">
                    <c:v>285998</c:v>
                  </c:pt>
                  <c:pt idx="13296">
                    <c:v>286002</c:v>
                  </c:pt>
                  <c:pt idx="13297">
                    <c:v>286006</c:v>
                  </c:pt>
                  <c:pt idx="13298">
                    <c:v>286012</c:v>
                  </c:pt>
                  <c:pt idx="13299">
                    <c:v>286013</c:v>
                  </c:pt>
                  <c:pt idx="13300">
                    <c:v>286017</c:v>
                  </c:pt>
                  <c:pt idx="13301">
                    <c:v>286019</c:v>
                  </c:pt>
                  <c:pt idx="13302">
                    <c:v>286026</c:v>
                  </c:pt>
                  <c:pt idx="13303">
                    <c:v>286036</c:v>
                  </c:pt>
                  <c:pt idx="13304">
                    <c:v>286043</c:v>
                  </c:pt>
                  <c:pt idx="13305">
                    <c:v>286063</c:v>
                  </c:pt>
                  <c:pt idx="13306">
                    <c:v>286067</c:v>
                  </c:pt>
                  <c:pt idx="13307">
                    <c:v>286082</c:v>
                  </c:pt>
                  <c:pt idx="13308">
                    <c:v>286115</c:v>
                  </c:pt>
                  <c:pt idx="13309">
                    <c:v>286133</c:v>
                  </c:pt>
                  <c:pt idx="13310">
                    <c:v>286145</c:v>
                  </c:pt>
                  <c:pt idx="13311">
                    <c:v>286155</c:v>
                  </c:pt>
                  <c:pt idx="13312">
                    <c:v>286165</c:v>
                  </c:pt>
                  <c:pt idx="13313">
                    <c:v>286170</c:v>
                  </c:pt>
                  <c:pt idx="13314">
                    <c:v>286178</c:v>
                  </c:pt>
                  <c:pt idx="13315">
                    <c:v>286185</c:v>
                  </c:pt>
                  <c:pt idx="13316">
                    <c:v>286210</c:v>
                  </c:pt>
                  <c:pt idx="13317">
                    <c:v>286211</c:v>
                  </c:pt>
                  <c:pt idx="13318">
                    <c:v>286222</c:v>
                  </c:pt>
                  <c:pt idx="13319">
                    <c:v>286230</c:v>
                  </c:pt>
                  <c:pt idx="13320">
                    <c:v>286232</c:v>
                  </c:pt>
                  <c:pt idx="13321">
                    <c:v>286244</c:v>
                  </c:pt>
                  <c:pt idx="13322">
                    <c:v>286246</c:v>
                  </c:pt>
                  <c:pt idx="13323">
                    <c:v>286250</c:v>
                  </c:pt>
                  <c:pt idx="13324">
                    <c:v>286259</c:v>
                  </c:pt>
                  <c:pt idx="13325">
                    <c:v>286270</c:v>
                  </c:pt>
                  <c:pt idx="13326">
                    <c:v>286288</c:v>
                  </c:pt>
                  <c:pt idx="13327">
                    <c:v>286297</c:v>
                  </c:pt>
                  <c:pt idx="13328">
                    <c:v>286302</c:v>
                  </c:pt>
                  <c:pt idx="13329">
                    <c:v>286309</c:v>
                  </c:pt>
                  <c:pt idx="13330">
                    <c:v>286315</c:v>
                  </c:pt>
                  <c:pt idx="13331">
                    <c:v>286326</c:v>
                  </c:pt>
                  <c:pt idx="13332">
                    <c:v>286351</c:v>
                  </c:pt>
                  <c:pt idx="13333">
                    <c:v>286356</c:v>
                  </c:pt>
                  <c:pt idx="13334">
                    <c:v>286357</c:v>
                  </c:pt>
                  <c:pt idx="13335">
                    <c:v>286360</c:v>
                  </c:pt>
                  <c:pt idx="13336">
                    <c:v>286402</c:v>
                  </c:pt>
                  <c:pt idx="13337">
                    <c:v>286403</c:v>
                  </c:pt>
                  <c:pt idx="13338">
                    <c:v>286406</c:v>
                  </c:pt>
                  <c:pt idx="13339">
                    <c:v>286407</c:v>
                  </c:pt>
                  <c:pt idx="13340">
                    <c:v>286413</c:v>
                  </c:pt>
                  <c:pt idx="13341">
                    <c:v>286414</c:v>
                  </c:pt>
                  <c:pt idx="13342">
                    <c:v>286416</c:v>
                  </c:pt>
                  <c:pt idx="13343">
                    <c:v>286419</c:v>
                  </c:pt>
                  <c:pt idx="13344">
                    <c:v>286420</c:v>
                  </c:pt>
                  <c:pt idx="13345">
                    <c:v>286422</c:v>
                  </c:pt>
                  <c:pt idx="13346">
                    <c:v>286429</c:v>
                  </c:pt>
                  <c:pt idx="13347">
                    <c:v>286430</c:v>
                  </c:pt>
                  <c:pt idx="13348">
                    <c:v>286446</c:v>
                  </c:pt>
                  <c:pt idx="13349">
                    <c:v>286447</c:v>
                  </c:pt>
                  <c:pt idx="13350">
                    <c:v>286450</c:v>
                  </c:pt>
                  <c:pt idx="13351">
                    <c:v>286477</c:v>
                  </c:pt>
                  <c:pt idx="13352">
                    <c:v>286487</c:v>
                  </c:pt>
                  <c:pt idx="13353">
                    <c:v>286506</c:v>
                  </c:pt>
                  <c:pt idx="13354">
                    <c:v>286507</c:v>
                  </c:pt>
                  <c:pt idx="13355">
                    <c:v>286513</c:v>
                  </c:pt>
                  <c:pt idx="13356">
                    <c:v>286525</c:v>
                  </c:pt>
                  <c:pt idx="13357">
                    <c:v>286538</c:v>
                  </c:pt>
                  <c:pt idx="13358">
                    <c:v>286545</c:v>
                  </c:pt>
                  <c:pt idx="13359">
                    <c:v>286547</c:v>
                  </c:pt>
                  <c:pt idx="13360">
                    <c:v>286559</c:v>
                  </c:pt>
                  <c:pt idx="13361">
                    <c:v>286561</c:v>
                  </c:pt>
                  <c:pt idx="13362">
                    <c:v>286568</c:v>
                  </c:pt>
                  <c:pt idx="13363">
                    <c:v>286569</c:v>
                  </c:pt>
                  <c:pt idx="13364">
                    <c:v>286587</c:v>
                  </c:pt>
                  <c:pt idx="13365">
                    <c:v>286598</c:v>
                  </c:pt>
                  <c:pt idx="13366">
                    <c:v>286601</c:v>
                  </c:pt>
                  <c:pt idx="13367">
                    <c:v>286605</c:v>
                  </c:pt>
                  <c:pt idx="13368">
                    <c:v>286624</c:v>
                  </c:pt>
                  <c:pt idx="13369">
                    <c:v>286642</c:v>
                  </c:pt>
                  <c:pt idx="13370">
                    <c:v>286657</c:v>
                  </c:pt>
                  <c:pt idx="13371">
                    <c:v>286665</c:v>
                  </c:pt>
                  <c:pt idx="13372">
                    <c:v>286667</c:v>
                  </c:pt>
                  <c:pt idx="13373">
                    <c:v>286669</c:v>
                  </c:pt>
                  <c:pt idx="13374">
                    <c:v>286689</c:v>
                  </c:pt>
                  <c:pt idx="13375">
                    <c:v>286694</c:v>
                  </c:pt>
                  <c:pt idx="13376">
                    <c:v>286699</c:v>
                  </c:pt>
                  <c:pt idx="13377">
                    <c:v>286708</c:v>
                  </c:pt>
                  <c:pt idx="13378">
                    <c:v>286735</c:v>
                  </c:pt>
                  <c:pt idx="13379">
                    <c:v>286739</c:v>
                  </c:pt>
                  <c:pt idx="13380">
                    <c:v>286748</c:v>
                  </c:pt>
                  <c:pt idx="13381">
                    <c:v>286759</c:v>
                  </c:pt>
                  <c:pt idx="13382">
                    <c:v>286764</c:v>
                  </c:pt>
                  <c:pt idx="13383">
                    <c:v>286768</c:v>
                  </c:pt>
                  <c:pt idx="13384">
                    <c:v>286770</c:v>
                  </c:pt>
                  <c:pt idx="13385">
                    <c:v>286778</c:v>
                  </c:pt>
                  <c:pt idx="13386">
                    <c:v>286779</c:v>
                  </c:pt>
                  <c:pt idx="13387">
                    <c:v>286781</c:v>
                  </c:pt>
                  <c:pt idx="13388">
                    <c:v>286786</c:v>
                  </c:pt>
                  <c:pt idx="13389">
                    <c:v>286797</c:v>
                  </c:pt>
                  <c:pt idx="13390">
                    <c:v>286817</c:v>
                  </c:pt>
                  <c:pt idx="13391">
                    <c:v>286835</c:v>
                  </c:pt>
                  <c:pt idx="13392">
                    <c:v>286839</c:v>
                  </c:pt>
                  <c:pt idx="13393">
                    <c:v>286849</c:v>
                  </c:pt>
                  <c:pt idx="13394">
                    <c:v>286858</c:v>
                  </c:pt>
                  <c:pt idx="13395">
                    <c:v>286884</c:v>
                  </c:pt>
                  <c:pt idx="13396">
                    <c:v>286908</c:v>
                  </c:pt>
                  <c:pt idx="13397">
                    <c:v>286913</c:v>
                  </c:pt>
                  <c:pt idx="13398">
                    <c:v>286925</c:v>
                  </c:pt>
                  <c:pt idx="13399">
                    <c:v>286932</c:v>
                  </c:pt>
                  <c:pt idx="13400">
                    <c:v>286933</c:v>
                  </c:pt>
                  <c:pt idx="13401">
                    <c:v>286941</c:v>
                  </c:pt>
                  <c:pt idx="13402">
                    <c:v>286945</c:v>
                  </c:pt>
                  <c:pt idx="13403">
                    <c:v>286946</c:v>
                  </c:pt>
                  <c:pt idx="13404">
                    <c:v>286953</c:v>
                  </c:pt>
                  <c:pt idx="13405">
                    <c:v>286960</c:v>
                  </c:pt>
                  <c:pt idx="13406">
                    <c:v>286986</c:v>
                  </c:pt>
                  <c:pt idx="13407">
                    <c:v>286991</c:v>
                  </c:pt>
                  <c:pt idx="13408">
                    <c:v>286996</c:v>
                  </c:pt>
                  <c:pt idx="13409">
                    <c:v>286998</c:v>
                  </c:pt>
                  <c:pt idx="13410">
                    <c:v>287004</c:v>
                  </c:pt>
                  <c:pt idx="13411">
                    <c:v>287035</c:v>
                  </c:pt>
                  <c:pt idx="13412">
                    <c:v>287044</c:v>
                  </c:pt>
                  <c:pt idx="13413">
                    <c:v>287058</c:v>
                  </c:pt>
                  <c:pt idx="13414">
                    <c:v>287072</c:v>
                  </c:pt>
                  <c:pt idx="13415">
                    <c:v>287075</c:v>
                  </c:pt>
                  <c:pt idx="13416">
                    <c:v>287105</c:v>
                  </c:pt>
                  <c:pt idx="13417">
                    <c:v>287107</c:v>
                  </c:pt>
                  <c:pt idx="13418">
                    <c:v>287111</c:v>
                  </c:pt>
                  <c:pt idx="13419">
                    <c:v>287119</c:v>
                  </c:pt>
                  <c:pt idx="13420">
                    <c:v>287129</c:v>
                  </c:pt>
                  <c:pt idx="13421">
                    <c:v>287135</c:v>
                  </c:pt>
                  <c:pt idx="13422">
                    <c:v>287136</c:v>
                  </c:pt>
                  <c:pt idx="13423">
                    <c:v>287137</c:v>
                  </c:pt>
                  <c:pt idx="13424">
                    <c:v>287149</c:v>
                  </c:pt>
                  <c:pt idx="13425">
                    <c:v>287151</c:v>
                  </c:pt>
                  <c:pt idx="13426">
                    <c:v>287153</c:v>
                  </c:pt>
                  <c:pt idx="13427">
                    <c:v>287182</c:v>
                  </c:pt>
                  <c:pt idx="13428">
                    <c:v>287187</c:v>
                  </c:pt>
                  <c:pt idx="13429">
                    <c:v>287193</c:v>
                  </c:pt>
                  <c:pt idx="13430">
                    <c:v>287197</c:v>
                  </c:pt>
                  <c:pt idx="13431">
                    <c:v>287198</c:v>
                  </c:pt>
                  <c:pt idx="13432">
                    <c:v>287202</c:v>
                  </c:pt>
                  <c:pt idx="13433">
                    <c:v>287220</c:v>
                  </c:pt>
                  <c:pt idx="13434">
                    <c:v>287221</c:v>
                  </c:pt>
                  <c:pt idx="13435">
                    <c:v>287228</c:v>
                  </c:pt>
                  <c:pt idx="13436">
                    <c:v>287234</c:v>
                  </c:pt>
                  <c:pt idx="13437">
                    <c:v>287242</c:v>
                  </c:pt>
                  <c:pt idx="13438">
                    <c:v>287256</c:v>
                  </c:pt>
                  <c:pt idx="13439">
                    <c:v>287289</c:v>
                  </c:pt>
                  <c:pt idx="13440">
                    <c:v>287298</c:v>
                  </c:pt>
                  <c:pt idx="13441">
                    <c:v>287299</c:v>
                  </c:pt>
                  <c:pt idx="13442">
                    <c:v>287303</c:v>
                  </c:pt>
                  <c:pt idx="13443">
                    <c:v>287305</c:v>
                  </c:pt>
                  <c:pt idx="13444">
                    <c:v>287313</c:v>
                  </c:pt>
                  <c:pt idx="13445">
                    <c:v>287316</c:v>
                  </c:pt>
                  <c:pt idx="13446">
                    <c:v>287326</c:v>
                  </c:pt>
                  <c:pt idx="13447">
                    <c:v>287329</c:v>
                  </c:pt>
                  <c:pt idx="13448">
                    <c:v>287340</c:v>
                  </c:pt>
                  <c:pt idx="13449">
                    <c:v>287341</c:v>
                  </c:pt>
                  <c:pt idx="13450">
                    <c:v>287379</c:v>
                  </c:pt>
                  <c:pt idx="13451">
                    <c:v>287389</c:v>
                  </c:pt>
                  <c:pt idx="13452">
                    <c:v>287392</c:v>
                  </c:pt>
                  <c:pt idx="13453">
                    <c:v>287406</c:v>
                  </c:pt>
                  <c:pt idx="13454">
                    <c:v>287418</c:v>
                  </c:pt>
                  <c:pt idx="13455">
                    <c:v>287428</c:v>
                  </c:pt>
                  <c:pt idx="13456">
                    <c:v>287431</c:v>
                  </c:pt>
                  <c:pt idx="13457">
                    <c:v>287436</c:v>
                  </c:pt>
                  <c:pt idx="13458">
                    <c:v>287439</c:v>
                  </c:pt>
                  <c:pt idx="13459">
                    <c:v>287460</c:v>
                  </c:pt>
                  <c:pt idx="13460">
                    <c:v>287472</c:v>
                  </c:pt>
                  <c:pt idx="13461">
                    <c:v>287492</c:v>
                  </c:pt>
                  <c:pt idx="13462">
                    <c:v>287496</c:v>
                  </c:pt>
                  <c:pt idx="13463">
                    <c:v>287503</c:v>
                  </c:pt>
                  <c:pt idx="13464">
                    <c:v>287512</c:v>
                  </c:pt>
                  <c:pt idx="13465">
                    <c:v>287515</c:v>
                  </c:pt>
                  <c:pt idx="13466">
                    <c:v>287516</c:v>
                  </c:pt>
                  <c:pt idx="13467">
                    <c:v>287519</c:v>
                  </c:pt>
                  <c:pt idx="13468">
                    <c:v>287526</c:v>
                  </c:pt>
                  <c:pt idx="13469">
                    <c:v>287536</c:v>
                  </c:pt>
                  <c:pt idx="13470">
                    <c:v>287540</c:v>
                  </c:pt>
                  <c:pt idx="13471">
                    <c:v>287556</c:v>
                  </c:pt>
                  <c:pt idx="13472">
                    <c:v>287565</c:v>
                  </c:pt>
                  <c:pt idx="13473">
                    <c:v>287586</c:v>
                  </c:pt>
                  <c:pt idx="13474">
                    <c:v>287590</c:v>
                  </c:pt>
                  <c:pt idx="13475">
                    <c:v>287601</c:v>
                  </c:pt>
                  <c:pt idx="13476">
                    <c:v>287602</c:v>
                  </c:pt>
                  <c:pt idx="13477">
                    <c:v>287609</c:v>
                  </c:pt>
                  <c:pt idx="13478">
                    <c:v>287612</c:v>
                  </c:pt>
                  <c:pt idx="13479">
                    <c:v>287614</c:v>
                  </c:pt>
                  <c:pt idx="13480">
                    <c:v>287630</c:v>
                  </c:pt>
                  <c:pt idx="13481">
                    <c:v>287644</c:v>
                  </c:pt>
                  <c:pt idx="13482">
                    <c:v>287673</c:v>
                  </c:pt>
                  <c:pt idx="13483">
                    <c:v>287681</c:v>
                  </c:pt>
                  <c:pt idx="13484">
                    <c:v>287687</c:v>
                  </c:pt>
                  <c:pt idx="13485">
                    <c:v>287691</c:v>
                  </c:pt>
                  <c:pt idx="13486">
                    <c:v>287693</c:v>
                  </c:pt>
                  <c:pt idx="13487">
                    <c:v>287695</c:v>
                  </c:pt>
                  <c:pt idx="13488">
                    <c:v>287697</c:v>
                  </c:pt>
                  <c:pt idx="13489">
                    <c:v>287699</c:v>
                  </c:pt>
                  <c:pt idx="13490">
                    <c:v>287705</c:v>
                  </c:pt>
                  <c:pt idx="13491">
                    <c:v>287722</c:v>
                  </c:pt>
                  <c:pt idx="13492">
                    <c:v>287724</c:v>
                  </c:pt>
                  <c:pt idx="13493">
                    <c:v>287735</c:v>
                  </c:pt>
                  <c:pt idx="13494">
                    <c:v>287743</c:v>
                  </c:pt>
                  <c:pt idx="13495">
                    <c:v>287745</c:v>
                  </c:pt>
                  <c:pt idx="13496">
                    <c:v>287748</c:v>
                  </c:pt>
                  <c:pt idx="13497">
                    <c:v>287753</c:v>
                  </c:pt>
                  <c:pt idx="13498">
                    <c:v>287756</c:v>
                  </c:pt>
                  <c:pt idx="13499">
                    <c:v>287768</c:v>
                  </c:pt>
                  <c:pt idx="13500">
                    <c:v>287776</c:v>
                  </c:pt>
                  <c:pt idx="13501">
                    <c:v>287781</c:v>
                  </c:pt>
                  <c:pt idx="13502">
                    <c:v>287796</c:v>
                  </c:pt>
                  <c:pt idx="13503">
                    <c:v>287828</c:v>
                  </c:pt>
                  <c:pt idx="13504">
                    <c:v>287835</c:v>
                  </c:pt>
                  <c:pt idx="13505">
                    <c:v>287839</c:v>
                  </c:pt>
                  <c:pt idx="13506">
                    <c:v>287844</c:v>
                  </c:pt>
                  <c:pt idx="13507">
                    <c:v>287846</c:v>
                  </c:pt>
                  <c:pt idx="13508">
                    <c:v>287847</c:v>
                  </c:pt>
                  <c:pt idx="13509">
                    <c:v>287853</c:v>
                  </c:pt>
                  <c:pt idx="13510">
                    <c:v>287864</c:v>
                  </c:pt>
                  <c:pt idx="13511">
                    <c:v>287870</c:v>
                  </c:pt>
                  <c:pt idx="13512">
                    <c:v>287891</c:v>
                  </c:pt>
                  <c:pt idx="13513">
                    <c:v>287910</c:v>
                  </c:pt>
                  <c:pt idx="13514">
                    <c:v>287911</c:v>
                  </c:pt>
                  <c:pt idx="13515">
                    <c:v>287920</c:v>
                  </c:pt>
                  <c:pt idx="13516">
                    <c:v>287921</c:v>
                  </c:pt>
                  <c:pt idx="13517">
                    <c:v>287923</c:v>
                  </c:pt>
                  <c:pt idx="13518">
                    <c:v>287931</c:v>
                  </c:pt>
                  <c:pt idx="13519">
                    <c:v>287943</c:v>
                  </c:pt>
                  <c:pt idx="13520">
                    <c:v>287945</c:v>
                  </c:pt>
                  <c:pt idx="13521">
                    <c:v>287964</c:v>
                  </c:pt>
                  <c:pt idx="13522">
                    <c:v>287995</c:v>
                  </c:pt>
                  <c:pt idx="13523">
                    <c:v>287996</c:v>
                  </c:pt>
                  <c:pt idx="13524">
                    <c:v>288000</c:v>
                  </c:pt>
                  <c:pt idx="13525">
                    <c:v>288020</c:v>
                  </c:pt>
                  <c:pt idx="13526">
                    <c:v>288024</c:v>
                  </c:pt>
                  <c:pt idx="13527">
                    <c:v>288032</c:v>
                  </c:pt>
                  <c:pt idx="13528">
                    <c:v>288043</c:v>
                  </c:pt>
                  <c:pt idx="13529">
                    <c:v>288047</c:v>
                  </c:pt>
                  <c:pt idx="13530">
                    <c:v>288053</c:v>
                  </c:pt>
                  <c:pt idx="13531">
                    <c:v>288066</c:v>
                  </c:pt>
                  <c:pt idx="13532">
                    <c:v>288068</c:v>
                  </c:pt>
                  <c:pt idx="13533">
                    <c:v>288075</c:v>
                  </c:pt>
                  <c:pt idx="13534">
                    <c:v>288088</c:v>
                  </c:pt>
                  <c:pt idx="13535">
                    <c:v>288092</c:v>
                  </c:pt>
                  <c:pt idx="13536">
                    <c:v>288099</c:v>
                  </c:pt>
                  <c:pt idx="13537">
                    <c:v>288110</c:v>
                  </c:pt>
                  <c:pt idx="13538">
                    <c:v>288114</c:v>
                  </c:pt>
                  <c:pt idx="13539">
                    <c:v>288117</c:v>
                  </c:pt>
                  <c:pt idx="13540">
                    <c:v>288121</c:v>
                  </c:pt>
                  <c:pt idx="13541">
                    <c:v>288122</c:v>
                  </c:pt>
                  <c:pt idx="13542">
                    <c:v>288158</c:v>
                  </c:pt>
                  <c:pt idx="13543">
                    <c:v>288159</c:v>
                  </c:pt>
                  <c:pt idx="13544">
                    <c:v>288165</c:v>
                  </c:pt>
                  <c:pt idx="13545">
                    <c:v>288168</c:v>
                  </c:pt>
                  <c:pt idx="13546">
                    <c:v>288175</c:v>
                  </c:pt>
                  <c:pt idx="13547">
                    <c:v>288184</c:v>
                  </c:pt>
                  <c:pt idx="13548">
                    <c:v>288188</c:v>
                  </c:pt>
                  <c:pt idx="13549">
                    <c:v>288198</c:v>
                  </c:pt>
                  <c:pt idx="13550">
                    <c:v>288204</c:v>
                  </c:pt>
                  <c:pt idx="13551">
                    <c:v>288209</c:v>
                  </c:pt>
                  <c:pt idx="13552">
                    <c:v>288221</c:v>
                  </c:pt>
                  <c:pt idx="13553">
                    <c:v>288231</c:v>
                  </c:pt>
                  <c:pt idx="13554">
                    <c:v>288233</c:v>
                  </c:pt>
                  <c:pt idx="13555">
                    <c:v>288236</c:v>
                  </c:pt>
                  <c:pt idx="13556">
                    <c:v>288241</c:v>
                  </c:pt>
                  <c:pt idx="13557">
                    <c:v>288261</c:v>
                  </c:pt>
                  <c:pt idx="13558">
                    <c:v>288263</c:v>
                  </c:pt>
                  <c:pt idx="13559">
                    <c:v>288267</c:v>
                  </c:pt>
                  <c:pt idx="13560">
                    <c:v>288293</c:v>
                  </c:pt>
                  <c:pt idx="13561">
                    <c:v>288305</c:v>
                  </c:pt>
                  <c:pt idx="13562">
                    <c:v>288309</c:v>
                  </c:pt>
                  <c:pt idx="13563">
                    <c:v>288313</c:v>
                  </c:pt>
                  <c:pt idx="13564">
                    <c:v>288350</c:v>
                  </c:pt>
                  <c:pt idx="13565">
                    <c:v>288351</c:v>
                  </c:pt>
                  <c:pt idx="13566">
                    <c:v>288354</c:v>
                  </c:pt>
                  <c:pt idx="13567">
                    <c:v>288356</c:v>
                  </c:pt>
                  <c:pt idx="13568">
                    <c:v>288360</c:v>
                  </c:pt>
                  <c:pt idx="13569">
                    <c:v>288364</c:v>
                  </c:pt>
                  <c:pt idx="13570">
                    <c:v>288389</c:v>
                  </c:pt>
                  <c:pt idx="13571">
                    <c:v>288390</c:v>
                  </c:pt>
                  <c:pt idx="13572">
                    <c:v>288391</c:v>
                  </c:pt>
                  <c:pt idx="13573">
                    <c:v>288397</c:v>
                  </c:pt>
                  <c:pt idx="13574">
                    <c:v>288440</c:v>
                  </c:pt>
                  <c:pt idx="13575">
                    <c:v>288479</c:v>
                  </c:pt>
                  <c:pt idx="13576">
                    <c:v>288498</c:v>
                  </c:pt>
                  <c:pt idx="13577">
                    <c:v>288502</c:v>
                  </c:pt>
                  <c:pt idx="13578">
                    <c:v>288505</c:v>
                  </c:pt>
                  <c:pt idx="13579">
                    <c:v>288521</c:v>
                  </c:pt>
                  <c:pt idx="13580">
                    <c:v>288526</c:v>
                  </c:pt>
                  <c:pt idx="13581">
                    <c:v>288537</c:v>
                  </c:pt>
                  <c:pt idx="13582">
                    <c:v>288541</c:v>
                  </c:pt>
                  <c:pt idx="13583">
                    <c:v>288566</c:v>
                  </c:pt>
                  <c:pt idx="13584">
                    <c:v>288570</c:v>
                  </c:pt>
                  <c:pt idx="13585">
                    <c:v>288582</c:v>
                  </c:pt>
                  <c:pt idx="13586">
                    <c:v>288589</c:v>
                  </c:pt>
                  <c:pt idx="13587">
                    <c:v>288671</c:v>
                  </c:pt>
                  <c:pt idx="13588">
                    <c:v>288677</c:v>
                  </c:pt>
                  <c:pt idx="13589">
                    <c:v>288684</c:v>
                  </c:pt>
                  <c:pt idx="13590">
                    <c:v>288685</c:v>
                  </c:pt>
                  <c:pt idx="13591">
                    <c:v>288734</c:v>
                  </c:pt>
                  <c:pt idx="13592">
                    <c:v>288738</c:v>
                  </c:pt>
                  <c:pt idx="13593">
                    <c:v>288744</c:v>
                  </c:pt>
                  <c:pt idx="13594">
                    <c:v>288749</c:v>
                  </c:pt>
                  <c:pt idx="13595">
                    <c:v>288751</c:v>
                  </c:pt>
                  <c:pt idx="13596">
                    <c:v>288757</c:v>
                  </c:pt>
                  <c:pt idx="13597">
                    <c:v>288759</c:v>
                  </c:pt>
                  <c:pt idx="13598">
                    <c:v>288760</c:v>
                  </c:pt>
                  <c:pt idx="13599">
                    <c:v>288761</c:v>
                  </c:pt>
                  <c:pt idx="13600">
                    <c:v>288762</c:v>
                  </c:pt>
                  <c:pt idx="13601">
                    <c:v>288763</c:v>
                  </c:pt>
                  <c:pt idx="13602">
                    <c:v>288764</c:v>
                  </c:pt>
                  <c:pt idx="13603">
                    <c:v>288786</c:v>
                  </c:pt>
                  <c:pt idx="13604">
                    <c:v>288790</c:v>
                  </c:pt>
                  <c:pt idx="13605">
                    <c:v>288798</c:v>
                  </c:pt>
                  <c:pt idx="13606">
                    <c:v>288805</c:v>
                  </c:pt>
                  <c:pt idx="13607">
                    <c:v>288832</c:v>
                  </c:pt>
                  <c:pt idx="13608">
                    <c:v>288838</c:v>
                  </c:pt>
                  <c:pt idx="13609">
                    <c:v>288841</c:v>
                  </c:pt>
                  <c:pt idx="13610">
                    <c:v>288852</c:v>
                  </c:pt>
                  <c:pt idx="13611">
                    <c:v>288854</c:v>
                  </c:pt>
                  <c:pt idx="13612">
                    <c:v>288858</c:v>
                  </c:pt>
                  <c:pt idx="13613">
                    <c:v>288869</c:v>
                  </c:pt>
                  <c:pt idx="13614">
                    <c:v>288875</c:v>
                  </c:pt>
                  <c:pt idx="13615">
                    <c:v>288877</c:v>
                  </c:pt>
                  <c:pt idx="13616">
                    <c:v>288880</c:v>
                  </c:pt>
                  <c:pt idx="13617">
                    <c:v>288881</c:v>
                  </c:pt>
                  <c:pt idx="13618">
                    <c:v>288884</c:v>
                  </c:pt>
                  <c:pt idx="13619">
                    <c:v>288885</c:v>
                  </c:pt>
                  <c:pt idx="13620">
                    <c:v>288891</c:v>
                  </c:pt>
                  <c:pt idx="13621">
                    <c:v>288899</c:v>
                  </c:pt>
                  <c:pt idx="13622">
                    <c:v>288907</c:v>
                  </c:pt>
                  <c:pt idx="13623">
                    <c:v>288912</c:v>
                  </c:pt>
                  <c:pt idx="13624">
                    <c:v>288913</c:v>
                  </c:pt>
                  <c:pt idx="13625">
                    <c:v>288917</c:v>
                  </c:pt>
                  <c:pt idx="13626">
                    <c:v>288923</c:v>
                  </c:pt>
                  <c:pt idx="13627">
                    <c:v>288935</c:v>
                  </c:pt>
                  <c:pt idx="13628">
                    <c:v>288944</c:v>
                  </c:pt>
                  <c:pt idx="13629">
                    <c:v>288946</c:v>
                  </c:pt>
                  <c:pt idx="13630">
                    <c:v>288949</c:v>
                  </c:pt>
                  <c:pt idx="13631">
                    <c:v>288971</c:v>
                  </c:pt>
                  <c:pt idx="13632">
                    <c:v>288982</c:v>
                  </c:pt>
                  <c:pt idx="13633">
                    <c:v>288984</c:v>
                  </c:pt>
                  <c:pt idx="13634">
                    <c:v>288997</c:v>
                  </c:pt>
                  <c:pt idx="13635">
                    <c:v>289010</c:v>
                  </c:pt>
                  <c:pt idx="13636">
                    <c:v>289024</c:v>
                  </c:pt>
                  <c:pt idx="13637">
                    <c:v>289025</c:v>
                  </c:pt>
                  <c:pt idx="13638">
                    <c:v>289029</c:v>
                  </c:pt>
                  <c:pt idx="13639">
                    <c:v>289039</c:v>
                  </c:pt>
                  <c:pt idx="13640">
                    <c:v>289072</c:v>
                  </c:pt>
                  <c:pt idx="13641">
                    <c:v>289076</c:v>
                  </c:pt>
                  <c:pt idx="13642">
                    <c:v>289091</c:v>
                  </c:pt>
                  <c:pt idx="13643">
                    <c:v>289105</c:v>
                  </c:pt>
                  <c:pt idx="13644">
                    <c:v>289109</c:v>
                  </c:pt>
                  <c:pt idx="13645">
                    <c:v>289113</c:v>
                  </c:pt>
                  <c:pt idx="13646">
                    <c:v>289117</c:v>
                  </c:pt>
                  <c:pt idx="13647">
                    <c:v>289126</c:v>
                  </c:pt>
                  <c:pt idx="13648">
                    <c:v>289135</c:v>
                  </c:pt>
                  <c:pt idx="13649">
                    <c:v>289141</c:v>
                  </c:pt>
                  <c:pt idx="13650">
                    <c:v>289144</c:v>
                  </c:pt>
                  <c:pt idx="13651">
                    <c:v>289164</c:v>
                  </c:pt>
                  <c:pt idx="13652">
                    <c:v>289175</c:v>
                  </c:pt>
                  <c:pt idx="13653">
                    <c:v>289179</c:v>
                  </c:pt>
                  <c:pt idx="13654">
                    <c:v>289184</c:v>
                  </c:pt>
                  <c:pt idx="13655">
                    <c:v>289185</c:v>
                  </c:pt>
                  <c:pt idx="13656">
                    <c:v>289193</c:v>
                  </c:pt>
                  <c:pt idx="13657">
                    <c:v>289197</c:v>
                  </c:pt>
                  <c:pt idx="13658">
                    <c:v>289205</c:v>
                  </c:pt>
                  <c:pt idx="13659">
                    <c:v>289211</c:v>
                  </c:pt>
                  <c:pt idx="13660">
                    <c:v>289257</c:v>
                  </c:pt>
                  <c:pt idx="13661">
                    <c:v>289262</c:v>
                  </c:pt>
                  <c:pt idx="13662">
                    <c:v>289281</c:v>
                  </c:pt>
                  <c:pt idx="13663">
                    <c:v>289283</c:v>
                  </c:pt>
                  <c:pt idx="13664">
                    <c:v>289291</c:v>
                  </c:pt>
                  <c:pt idx="13665">
                    <c:v>289296</c:v>
                  </c:pt>
                  <c:pt idx="13666">
                    <c:v>289297</c:v>
                  </c:pt>
                  <c:pt idx="13667">
                    <c:v>289299</c:v>
                  </c:pt>
                  <c:pt idx="13668">
                    <c:v>289310</c:v>
                  </c:pt>
                  <c:pt idx="13669">
                    <c:v>289314</c:v>
                  </c:pt>
                  <c:pt idx="13670">
                    <c:v>289342</c:v>
                  </c:pt>
                  <c:pt idx="13671">
                    <c:v>289355</c:v>
                  </c:pt>
                  <c:pt idx="13672">
                    <c:v>289360</c:v>
                  </c:pt>
                  <c:pt idx="13673">
                    <c:v>289363</c:v>
                  </c:pt>
                  <c:pt idx="13674">
                    <c:v>289369</c:v>
                  </c:pt>
                  <c:pt idx="13675">
                    <c:v>289379</c:v>
                  </c:pt>
                  <c:pt idx="13676">
                    <c:v>289392</c:v>
                  </c:pt>
                  <c:pt idx="13677">
                    <c:v>289408</c:v>
                  </c:pt>
                  <c:pt idx="13678">
                    <c:v>289427</c:v>
                  </c:pt>
                  <c:pt idx="13679">
                    <c:v>289437</c:v>
                  </c:pt>
                  <c:pt idx="13680">
                    <c:v>289441</c:v>
                  </c:pt>
                  <c:pt idx="13681">
                    <c:v>289475</c:v>
                  </c:pt>
                  <c:pt idx="13682">
                    <c:v>289480</c:v>
                  </c:pt>
                  <c:pt idx="13683">
                    <c:v>289498</c:v>
                  </c:pt>
                  <c:pt idx="13684">
                    <c:v>289526</c:v>
                  </c:pt>
                  <c:pt idx="13685">
                    <c:v>289541</c:v>
                  </c:pt>
                  <c:pt idx="13686">
                    <c:v>289548</c:v>
                  </c:pt>
                  <c:pt idx="13687">
                    <c:v>289552</c:v>
                  </c:pt>
                  <c:pt idx="13688">
                    <c:v>289555</c:v>
                  </c:pt>
                  <c:pt idx="13689">
                    <c:v>289557</c:v>
                  </c:pt>
                  <c:pt idx="13690">
                    <c:v>289572</c:v>
                  </c:pt>
                  <c:pt idx="13691">
                    <c:v>289574</c:v>
                  </c:pt>
                  <c:pt idx="13692">
                    <c:v>289576</c:v>
                  </c:pt>
                  <c:pt idx="13693">
                    <c:v>289587</c:v>
                  </c:pt>
                  <c:pt idx="13694">
                    <c:v>289588</c:v>
                  </c:pt>
                  <c:pt idx="13695">
                    <c:v>289589</c:v>
                  </c:pt>
                  <c:pt idx="13696">
                    <c:v>289598</c:v>
                  </c:pt>
                  <c:pt idx="13697">
                    <c:v>289605</c:v>
                  </c:pt>
                  <c:pt idx="13698">
                    <c:v>289609</c:v>
                  </c:pt>
                  <c:pt idx="13699">
                    <c:v>289613</c:v>
                  </c:pt>
                  <c:pt idx="13700">
                    <c:v>289614</c:v>
                  </c:pt>
                  <c:pt idx="13701">
                    <c:v>289622</c:v>
                  </c:pt>
                  <c:pt idx="13702">
                    <c:v>289633</c:v>
                  </c:pt>
                  <c:pt idx="13703">
                    <c:v>289639</c:v>
                  </c:pt>
                  <c:pt idx="13704">
                    <c:v>289641</c:v>
                  </c:pt>
                  <c:pt idx="13705">
                    <c:v>289645</c:v>
                  </c:pt>
                  <c:pt idx="13706">
                    <c:v>289647</c:v>
                  </c:pt>
                  <c:pt idx="13707">
                    <c:v>289659</c:v>
                  </c:pt>
                  <c:pt idx="13708">
                    <c:v>289675</c:v>
                  </c:pt>
                  <c:pt idx="13709">
                    <c:v>289681</c:v>
                  </c:pt>
                  <c:pt idx="13710">
                    <c:v>289685</c:v>
                  </c:pt>
                  <c:pt idx="13711">
                    <c:v>289710</c:v>
                  </c:pt>
                  <c:pt idx="13712">
                    <c:v>289711</c:v>
                  </c:pt>
                  <c:pt idx="13713">
                    <c:v>289726</c:v>
                  </c:pt>
                  <c:pt idx="13714">
                    <c:v>289742</c:v>
                  </c:pt>
                  <c:pt idx="13715">
                    <c:v>289744</c:v>
                  </c:pt>
                  <c:pt idx="13716">
                    <c:v>289776</c:v>
                  </c:pt>
                  <c:pt idx="13717">
                    <c:v>289778</c:v>
                  </c:pt>
                  <c:pt idx="13718">
                    <c:v>289779</c:v>
                  </c:pt>
                  <c:pt idx="13719">
                    <c:v>289786</c:v>
                  </c:pt>
                  <c:pt idx="13720">
                    <c:v>289798</c:v>
                  </c:pt>
                  <c:pt idx="13721">
                    <c:v>289805</c:v>
                  </c:pt>
                  <c:pt idx="13722">
                    <c:v>289819</c:v>
                  </c:pt>
                  <c:pt idx="13723">
                    <c:v>289828</c:v>
                  </c:pt>
                  <c:pt idx="13724">
                    <c:v>289831</c:v>
                  </c:pt>
                  <c:pt idx="13725">
                    <c:v>289847</c:v>
                  </c:pt>
                  <c:pt idx="13726">
                    <c:v>289856</c:v>
                  </c:pt>
                  <c:pt idx="13727">
                    <c:v>289886</c:v>
                  </c:pt>
                  <c:pt idx="13728">
                    <c:v>289894</c:v>
                  </c:pt>
                  <c:pt idx="13729">
                    <c:v>289913</c:v>
                  </c:pt>
                  <c:pt idx="13730">
                    <c:v>289932</c:v>
                  </c:pt>
                  <c:pt idx="13731">
                    <c:v>289933</c:v>
                  </c:pt>
                  <c:pt idx="13732">
                    <c:v>289938</c:v>
                  </c:pt>
                  <c:pt idx="13733">
                    <c:v>289961</c:v>
                  </c:pt>
                  <c:pt idx="13734">
                    <c:v>289964</c:v>
                  </c:pt>
                  <c:pt idx="13735">
                    <c:v>289975</c:v>
                  </c:pt>
                  <c:pt idx="13736">
                    <c:v>289977</c:v>
                  </c:pt>
                  <c:pt idx="13737">
                    <c:v>289979</c:v>
                  </c:pt>
                  <c:pt idx="13738">
                    <c:v>289980</c:v>
                  </c:pt>
                  <c:pt idx="13739">
                    <c:v>289991</c:v>
                  </c:pt>
                  <c:pt idx="13740">
                    <c:v>289992</c:v>
                  </c:pt>
                  <c:pt idx="13741">
                    <c:v>289998</c:v>
                  </c:pt>
                  <c:pt idx="13742">
                    <c:v>290009</c:v>
                  </c:pt>
                  <c:pt idx="13743">
                    <c:v>290014</c:v>
                  </c:pt>
                  <c:pt idx="13744">
                    <c:v>290018</c:v>
                  </c:pt>
                  <c:pt idx="13745">
                    <c:v>290052</c:v>
                  </c:pt>
                  <c:pt idx="13746">
                    <c:v>290062</c:v>
                  </c:pt>
                  <c:pt idx="13747">
                    <c:v>290067</c:v>
                  </c:pt>
                  <c:pt idx="13748">
                    <c:v>290081</c:v>
                  </c:pt>
                  <c:pt idx="13749">
                    <c:v>290088</c:v>
                  </c:pt>
                  <c:pt idx="13750">
                    <c:v>290091</c:v>
                  </c:pt>
                  <c:pt idx="13751">
                    <c:v>290093</c:v>
                  </c:pt>
                  <c:pt idx="13752">
                    <c:v>290095</c:v>
                  </c:pt>
                  <c:pt idx="13753">
                    <c:v>290100</c:v>
                  </c:pt>
                  <c:pt idx="13754">
                    <c:v>290130</c:v>
                  </c:pt>
                  <c:pt idx="13755">
                    <c:v>290139</c:v>
                  </c:pt>
                  <c:pt idx="13756">
                    <c:v>290152</c:v>
                  </c:pt>
                  <c:pt idx="13757">
                    <c:v>290153</c:v>
                  </c:pt>
                  <c:pt idx="13758">
                    <c:v>290154</c:v>
                  </c:pt>
                  <c:pt idx="13759">
                    <c:v>290172</c:v>
                  </c:pt>
                  <c:pt idx="13760">
                    <c:v>290176</c:v>
                  </c:pt>
                  <c:pt idx="13761">
                    <c:v>290185</c:v>
                  </c:pt>
                  <c:pt idx="13762">
                    <c:v>290187</c:v>
                  </c:pt>
                  <c:pt idx="13763">
                    <c:v>290189</c:v>
                  </c:pt>
                  <c:pt idx="13764">
                    <c:v>290192</c:v>
                  </c:pt>
                  <c:pt idx="13765">
                    <c:v>290193</c:v>
                  </c:pt>
                  <c:pt idx="13766">
                    <c:v>290208</c:v>
                  </c:pt>
                  <c:pt idx="13767">
                    <c:v>290239</c:v>
                  </c:pt>
                  <c:pt idx="13768">
                    <c:v>290240</c:v>
                  </c:pt>
                  <c:pt idx="13769">
                    <c:v>290262</c:v>
                  </c:pt>
                  <c:pt idx="13770">
                    <c:v>290265</c:v>
                  </c:pt>
                  <c:pt idx="13771">
                    <c:v>290277</c:v>
                  </c:pt>
                  <c:pt idx="13772">
                    <c:v>290280</c:v>
                  </c:pt>
                  <c:pt idx="13773">
                    <c:v>290294</c:v>
                  </c:pt>
                  <c:pt idx="13774">
                    <c:v>290297</c:v>
                  </c:pt>
                  <c:pt idx="13775">
                    <c:v>290307</c:v>
                  </c:pt>
                  <c:pt idx="13776">
                    <c:v>290312</c:v>
                  </c:pt>
                  <c:pt idx="13777">
                    <c:v>290319</c:v>
                  </c:pt>
                  <c:pt idx="13778">
                    <c:v>290328</c:v>
                  </c:pt>
                  <c:pt idx="13779">
                    <c:v>290336</c:v>
                  </c:pt>
                  <c:pt idx="13780">
                    <c:v>290349</c:v>
                  </c:pt>
                  <c:pt idx="13781">
                    <c:v>290358</c:v>
                  </c:pt>
                  <c:pt idx="13782">
                    <c:v>290365</c:v>
                  </c:pt>
                  <c:pt idx="13783">
                    <c:v>290370</c:v>
                  </c:pt>
                  <c:pt idx="13784">
                    <c:v>290378</c:v>
                  </c:pt>
                  <c:pt idx="13785">
                    <c:v>290403</c:v>
                  </c:pt>
                  <c:pt idx="13786">
                    <c:v>290407</c:v>
                  </c:pt>
                  <c:pt idx="13787">
                    <c:v>290412</c:v>
                  </c:pt>
                  <c:pt idx="13788">
                    <c:v>290442</c:v>
                  </c:pt>
                  <c:pt idx="13789">
                    <c:v>290480</c:v>
                  </c:pt>
                  <c:pt idx="13790">
                    <c:v>290483</c:v>
                  </c:pt>
                  <c:pt idx="13791">
                    <c:v>290484</c:v>
                  </c:pt>
                  <c:pt idx="13792">
                    <c:v>290486</c:v>
                  </c:pt>
                  <c:pt idx="13793">
                    <c:v>290488</c:v>
                  </c:pt>
                  <c:pt idx="13794">
                    <c:v>290489</c:v>
                  </c:pt>
                  <c:pt idx="13795">
                    <c:v>290511</c:v>
                  </c:pt>
                  <c:pt idx="13796">
                    <c:v>290516</c:v>
                  </c:pt>
                  <c:pt idx="13797">
                    <c:v>290517</c:v>
                  </c:pt>
                  <c:pt idx="13798">
                    <c:v>290528</c:v>
                  </c:pt>
                  <c:pt idx="13799">
                    <c:v>290532</c:v>
                  </c:pt>
                  <c:pt idx="13800">
                    <c:v>290536</c:v>
                  </c:pt>
                  <c:pt idx="13801">
                    <c:v>290540</c:v>
                  </c:pt>
                  <c:pt idx="13802">
                    <c:v>290551</c:v>
                  </c:pt>
                  <c:pt idx="13803">
                    <c:v>290557</c:v>
                  </c:pt>
                  <c:pt idx="13804">
                    <c:v>290562</c:v>
                  </c:pt>
                  <c:pt idx="13805">
                    <c:v>290563</c:v>
                  </c:pt>
                  <c:pt idx="13806">
                    <c:v>290573</c:v>
                  </c:pt>
                  <c:pt idx="13807">
                    <c:v>290580</c:v>
                  </c:pt>
                  <c:pt idx="13808">
                    <c:v>290591</c:v>
                  </c:pt>
                  <c:pt idx="13809">
                    <c:v>290594</c:v>
                  </c:pt>
                  <c:pt idx="13810">
                    <c:v>290611</c:v>
                  </c:pt>
                  <c:pt idx="13811">
                    <c:v>290613</c:v>
                  </c:pt>
                  <c:pt idx="13812">
                    <c:v>290618</c:v>
                  </c:pt>
                  <c:pt idx="13813">
                    <c:v>290629</c:v>
                  </c:pt>
                  <c:pt idx="13814">
                    <c:v>290636</c:v>
                  </c:pt>
                  <c:pt idx="13815">
                    <c:v>290646</c:v>
                  </c:pt>
                  <c:pt idx="13816">
                    <c:v>290650</c:v>
                  </c:pt>
                  <c:pt idx="13817">
                    <c:v>290654</c:v>
                  </c:pt>
                  <c:pt idx="13818">
                    <c:v>290656</c:v>
                  </c:pt>
                  <c:pt idx="13819">
                    <c:v>290669</c:v>
                  </c:pt>
                  <c:pt idx="13820">
                    <c:v>290682</c:v>
                  </c:pt>
                  <c:pt idx="13821">
                    <c:v>290707</c:v>
                  </c:pt>
                  <c:pt idx="13822">
                    <c:v>290730</c:v>
                  </c:pt>
                  <c:pt idx="13823">
                    <c:v>290739</c:v>
                  </c:pt>
                  <c:pt idx="13824">
                    <c:v>290753</c:v>
                  </c:pt>
                  <c:pt idx="13825">
                    <c:v>290755</c:v>
                  </c:pt>
                  <c:pt idx="13826">
                    <c:v>290766</c:v>
                  </c:pt>
                  <c:pt idx="13827">
                    <c:v>290767</c:v>
                  </c:pt>
                  <c:pt idx="13828">
                    <c:v>290777</c:v>
                  </c:pt>
                  <c:pt idx="13829">
                    <c:v>290802</c:v>
                  </c:pt>
                  <c:pt idx="13830">
                    <c:v>290803</c:v>
                  </c:pt>
                  <c:pt idx="13831">
                    <c:v>290808</c:v>
                  </c:pt>
                  <c:pt idx="13832">
                    <c:v>290822</c:v>
                  </c:pt>
                  <c:pt idx="13833">
                    <c:v>290827</c:v>
                  </c:pt>
                  <c:pt idx="13834">
                    <c:v>290833</c:v>
                  </c:pt>
                  <c:pt idx="13835">
                    <c:v>290840</c:v>
                  </c:pt>
                  <c:pt idx="13836">
                    <c:v>290843</c:v>
                  </c:pt>
                  <c:pt idx="13837">
                    <c:v>290854</c:v>
                  </c:pt>
                  <c:pt idx="13838">
                    <c:v>290892</c:v>
                  </c:pt>
                  <c:pt idx="13839">
                    <c:v>290896</c:v>
                  </c:pt>
                  <c:pt idx="13840">
                    <c:v>290899</c:v>
                  </c:pt>
                  <c:pt idx="13841">
                    <c:v>290902</c:v>
                  </c:pt>
                  <c:pt idx="13842">
                    <c:v>290908</c:v>
                  </c:pt>
                  <c:pt idx="13843">
                    <c:v>290909</c:v>
                  </c:pt>
                  <c:pt idx="13844">
                    <c:v>290916</c:v>
                  </c:pt>
                  <c:pt idx="13845">
                    <c:v>290921</c:v>
                  </c:pt>
                  <c:pt idx="13846">
                    <c:v>290927</c:v>
                  </c:pt>
                  <c:pt idx="13847">
                    <c:v>290935</c:v>
                  </c:pt>
                  <c:pt idx="13848">
                    <c:v>290943</c:v>
                  </c:pt>
                  <c:pt idx="13849">
                    <c:v>290950</c:v>
                  </c:pt>
                  <c:pt idx="13850">
                    <c:v>290952</c:v>
                  </c:pt>
                  <c:pt idx="13851">
                    <c:v>290957</c:v>
                  </c:pt>
                  <c:pt idx="13852">
                    <c:v>290963</c:v>
                  </c:pt>
                  <c:pt idx="13853">
                    <c:v>290971</c:v>
                  </c:pt>
                  <c:pt idx="13854">
                    <c:v>290974</c:v>
                  </c:pt>
                  <c:pt idx="13855">
                    <c:v>290984</c:v>
                  </c:pt>
                  <c:pt idx="13856">
                    <c:v>290998</c:v>
                  </c:pt>
                  <c:pt idx="13857">
                    <c:v>291007</c:v>
                  </c:pt>
                  <c:pt idx="13858">
                    <c:v>291009</c:v>
                  </c:pt>
                  <c:pt idx="13859">
                    <c:v>291013</c:v>
                  </c:pt>
                  <c:pt idx="13860">
                    <c:v>291014</c:v>
                  </c:pt>
                  <c:pt idx="13861">
                    <c:v>291024</c:v>
                  </c:pt>
                  <c:pt idx="13862">
                    <c:v>291030</c:v>
                  </c:pt>
                  <c:pt idx="13863">
                    <c:v>291037</c:v>
                  </c:pt>
                  <c:pt idx="13864">
                    <c:v>291039</c:v>
                  </c:pt>
                  <c:pt idx="13865">
                    <c:v>291045</c:v>
                  </c:pt>
                  <c:pt idx="13866">
                    <c:v>291055</c:v>
                  </c:pt>
                  <c:pt idx="13867">
                    <c:v>291068</c:v>
                  </c:pt>
                  <c:pt idx="13868">
                    <c:v>291075</c:v>
                  </c:pt>
                  <c:pt idx="13869">
                    <c:v>291083</c:v>
                  </c:pt>
                  <c:pt idx="13870">
                    <c:v>291097</c:v>
                  </c:pt>
                  <c:pt idx="13871">
                    <c:v>291106</c:v>
                  </c:pt>
                  <c:pt idx="13872">
                    <c:v>291129</c:v>
                  </c:pt>
                  <c:pt idx="13873">
                    <c:v>291131</c:v>
                  </c:pt>
                  <c:pt idx="13874">
                    <c:v>291133</c:v>
                  </c:pt>
                  <c:pt idx="13875">
                    <c:v>291153</c:v>
                  </c:pt>
                  <c:pt idx="13876">
                    <c:v>291163</c:v>
                  </c:pt>
                  <c:pt idx="13877">
                    <c:v>291179</c:v>
                  </c:pt>
                  <c:pt idx="13878">
                    <c:v>291185</c:v>
                  </c:pt>
                  <c:pt idx="13879">
                    <c:v>291188</c:v>
                  </c:pt>
                  <c:pt idx="13880">
                    <c:v>291189</c:v>
                  </c:pt>
                  <c:pt idx="13881">
                    <c:v>291193</c:v>
                  </c:pt>
                  <c:pt idx="13882">
                    <c:v>291195</c:v>
                  </c:pt>
                  <c:pt idx="13883">
                    <c:v>291202</c:v>
                  </c:pt>
                  <c:pt idx="13884">
                    <c:v>291212</c:v>
                  </c:pt>
                  <c:pt idx="13885">
                    <c:v>291246</c:v>
                  </c:pt>
                  <c:pt idx="13886">
                    <c:v>291253</c:v>
                  </c:pt>
                  <c:pt idx="13887">
                    <c:v>291264</c:v>
                  </c:pt>
                  <c:pt idx="13888">
                    <c:v>291265</c:v>
                  </c:pt>
                  <c:pt idx="13889">
                    <c:v>291284</c:v>
                  </c:pt>
                  <c:pt idx="13890">
                    <c:v>291289</c:v>
                  </c:pt>
                  <c:pt idx="13891">
                    <c:v>291290</c:v>
                  </c:pt>
                  <c:pt idx="13892">
                    <c:v>291294</c:v>
                  </c:pt>
                  <c:pt idx="13893">
                    <c:v>291303</c:v>
                  </c:pt>
                  <c:pt idx="13894">
                    <c:v>291322</c:v>
                  </c:pt>
                  <c:pt idx="13895">
                    <c:v>291331</c:v>
                  </c:pt>
                  <c:pt idx="13896">
                    <c:v>291334</c:v>
                  </c:pt>
                  <c:pt idx="13897">
                    <c:v>291339</c:v>
                  </c:pt>
                  <c:pt idx="13898">
                    <c:v>291349</c:v>
                  </c:pt>
                  <c:pt idx="13899">
                    <c:v>291358</c:v>
                  </c:pt>
                  <c:pt idx="13900">
                    <c:v>291364</c:v>
                  </c:pt>
                  <c:pt idx="13901">
                    <c:v>291372</c:v>
                  </c:pt>
                  <c:pt idx="13902">
                    <c:v>291378</c:v>
                  </c:pt>
                  <c:pt idx="13903">
                    <c:v>291385</c:v>
                  </c:pt>
                  <c:pt idx="13904">
                    <c:v>291400</c:v>
                  </c:pt>
                  <c:pt idx="13905">
                    <c:v>291406</c:v>
                  </c:pt>
                  <c:pt idx="13906">
                    <c:v>291411</c:v>
                  </c:pt>
                  <c:pt idx="13907">
                    <c:v>291419</c:v>
                  </c:pt>
                  <c:pt idx="13908">
                    <c:v>291436</c:v>
                  </c:pt>
                  <c:pt idx="13909">
                    <c:v>291440</c:v>
                  </c:pt>
                  <c:pt idx="13910">
                    <c:v>291456</c:v>
                  </c:pt>
                  <c:pt idx="13911">
                    <c:v>291458</c:v>
                  </c:pt>
                  <c:pt idx="13912">
                    <c:v>291474</c:v>
                  </c:pt>
                  <c:pt idx="13913">
                    <c:v>291475</c:v>
                  </c:pt>
                  <c:pt idx="13914">
                    <c:v>291488</c:v>
                  </c:pt>
                  <c:pt idx="13915">
                    <c:v>291493</c:v>
                  </c:pt>
                  <c:pt idx="13916">
                    <c:v>291521</c:v>
                  </c:pt>
                  <c:pt idx="13917">
                    <c:v>291525</c:v>
                  </c:pt>
                  <c:pt idx="13918">
                    <c:v>291535</c:v>
                  </c:pt>
                  <c:pt idx="13919">
                    <c:v>291540</c:v>
                  </c:pt>
                  <c:pt idx="13920">
                    <c:v>291541</c:v>
                  </c:pt>
                  <c:pt idx="13921">
                    <c:v>291544</c:v>
                  </c:pt>
                  <c:pt idx="13922">
                    <c:v>291559</c:v>
                  </c:pt>
                  <c:pt idx="13923">
                    <c:v>291560</c:v>
                  </c:pt>
                  <c:pt idx="13924">
                    <c:v>291565</c:v>
                  </c:pt>
                  <c:pt idx="13925">
                    <c:v>291567</c:v>
                  </c:pt>
                  <c:pt idx="13926">
                    <c:v>291587</c:v>
                  </c:pt>
                  <c:pt idx="13927">
                    <c:v>291601</c:v>
                  </c:pt>
                  <c:pt idx="13928">
                    <c:v>291609</c:v>
                  </c:pt>
                  <c:pt idx="13929">
                    <c:v>291612</c:v>
                  </c:pt>
                  <c:pt idx="13930">
                    <c:v>291618</c:v>
                  </c:pt>
                  <c:pt idx="13931">
                    <c:v>291619</c:v>
                  </c:pt>
                  <c:pt idx="13932">
                    <c:v>291632</c:v>
                  </c:pt>
                  <c:pt idx="13933">
                    <c:v>291634</c:v>
                  </c:pt>
                  <c:pt idx="13934">
                    <c:v>291642</c:v>
                  </c:pt>
                  <c:pt idx="13935">
                    <c:v>291646</c:v>
                  </c:pt>
                  <c:pt idx="13936">
                    <c:v>291658</c:v>
                  </c:pt>
                  <c:pt idx="13937">
                    <c:v>291662</c:v>
                  </c:pt>
                  <c:pt idx="13938">
                    <c:v>291673</c:v>
                  </c:pt>
                  <c:pt idx="13939">
                    <c:v>291678</c:v>
                  </c:pt>
                  <c:pt idx="13940">
                    <c:v>291684</c:v>
                  </c:pt>
                  <c:pt idx="13941">
                    <c:v>291696</c:v>
                  </c:pt>
                  <c:pt idx="13942">
                    <c:v>291697</c:v>
                  </c:pt>
                  <c:pt idx="13943">
                    <c:v>291707</c:v>
                  </c:pt>
                  <c:pt idx="13944">
                    <c:v>291709</c:v>
                  </c:pt>
                  <c:pt idx="13945">
                    <c:v>291715</c:v>
                  </c:pt>
                  <c:pt idx="13946">
                    <c:v>291725</c:v>
                  </c:pt>
                  <c:pt idx="13947">
                    <c:v>291733</c:v>
                  </c:pt>
                  <c:pt idx="13948">
                    <c:v>291745</c:v>
                  </c:pt>
                  <c:pt idx="13949">
                    <c:v>291751</c:v>
                  </c:pt>
                  <c:pt idx="13950">
                    <c:v>291757</c:v>
                  </c:pt>
                  <c:pt idx="13951">
                    <c:v>291764</c:v>
                  </c:pt>
                  <c:pt idx="13952">
                    <c:v>291771</c:v>
                  </c:pt>
                  <c:pt idx="13953">
                    <c:v>291787</c:v>
                  </c:pt>
                  <c:pt idx="13954">
                    <c:v>291788</c:v>
                  </c:pt>
                  <c:pt idx="13955">
                    <c:v>291796</c:v>
                  </c:pt>
                  <c:pt idx="13956">
                    <c:v>291798</c:v>
                  </c:pt>
                  <c:pt idx="13957">
                    <c:v>291805</c:v>
                  </c:pt>
                  <c:pt idx="13958">
                    <c:v>291807</c:v>
                  </c:pt>
                  <c:pt idx="13959">
                    <c:v>291875</c:v>
                  </c:pt>
                  <c:pt idx="13960">
                    <c:v>291878</c:v>
                  </c:pt>
                  <c:pt idx="13961">
                    <c:v>291885</c:v>
                  </c:pt>
                  <c:pt idx="13962">
                    <c:v>291886</c:v>
                  </c:pt>
                  <c:pt idx="13963">
                    <c:v>291890</c:v>
                  </c:pt>
                  <c:pt idx="13964">
                    <c:v>291895</c:v>
                  </c:pt>
                  <c:pt idx="13965">
                    <c:v>291904</c:v>
                  </c:pt>
                  <c:pt idx="13966">
                    <c:v>291905</c:v>
                  </c:pt>
                  <c:pt idx="13967">
                    <c:v>291906</c:v>
                  </c:pt>
                  <c:pt idx="13968">
                    <c:v>291920</c:v>
                  </c:pt>
                  <c:pt idx="13969">
                    <c:v>291925</c:v>
                  </c:pt>
                  <c:pt idx="13970">
                    <c:v>291936</c:v>
                  </c:pt>
                  <c:pt idx="13971">
                    <c:v>291959</c:v>
                  </c:pt>
                  <c:pt idx="13972">
                    <c:v>291965</c:v>
                  </c:pt>
                  <c:pt idx="13973">
                    <c:v>291969</c:v>
                  </c:pt>
                  <c:pt idx="13974">
                    <c:v>291975</c:v>
                  </c:pt>
                  <c:pt idx="13975">
                    <c:v>291987</c:v>
                  </c:pt>
                  <c:pt idx="13976">
                    <c:v>292013</c:v>
                  </c:pt>
                  <c:pt idx="13977">
                    <c:v>292027</c:v>
                  </c:pt>
                  <c:pt idx="13978">
                    <c:v>292051</c:v>
                  </c:pt>
                  <c:pt idx="13979">
                    <c:v>292059</c:v>
                  </c:pt>
                  <c:pt idx="13980">
                    <c:v>292065</c:v>
                  </c:pt>
                  <c:pt idx="13981">
                    <c:v>292066</c:v>
                  </c:pt>
                  <c:pt idx="13982">
                    <c:v>292079</c:v>
                  </c:pt>
                  <c:pt idx="13983">
                    <c:v>292088</c:v>
                  </c:pt>
                  <c:pt idx="13984">
                    <c:v>292126</c:v>
                  </c:pt>
                  <c:pt idx="13985">
                    <c:v>292130</c:v>
                  </c:pt>
                  <c:pt idx="13986">
                    <c:v>292139</c:v>
                  </c:pt>
                  <c:pt idx="13987">
                    <c:v>292140</c:v>
                  </c:pt>
                  <c:pt idx="13988">
                    <c:v>292143</c:v>
                  </c:pt>
                  <c:pt idx="13989">
                    <c:v>292144</c:v>
                  </c:pt>
                  <c:pt idx="13990">
                    <c:v>292189</c:v>
                  </c:pt>
                  <c:pt idx="13991">
                    <c:v>292190</c:v>
                  </c:pt>
                  <c:pt idx="13992">
                    <c:v>292191</c:v>
                  </c:pt>
                  <c:pt idx="13993">
                    <c:v>292193</c:v>
                  </c:pt>
                  <c:pt idx="13994">
                    <c:v>292196</c:v>
                  </c:pt>
                  <c:pt idx="13995">
                    <c:v>292208</c:v>
                  </c:pt>
                  <c:pt idx="13996">
                    <c:v>292217</c:v>
                  </c:pt>
                  <c:pt idx="13997">
                    <c:v>292222</c:v>
                  </c:pt>
                  <c:pt idx="13998">
                    <c:v>292239</c:v>
                  </c:pt>
                  <c:pt idx="13999">
                    <c:v>292255</c:v>
                  </c:pt>
                  <c:pt idx="14000">
                    <c:v>292266</c:v>
                  </c:pt>
                  <c:pt idx="14001">
                    <c:v>292275</c:v>
                  </c:pt>
                  <c:pt idx="14002">
                    <c:v>292281</c:v>
                  </c:pt>
                  <c:pt idx="14003">
                    <c:v>292282</c:v>
                  </c:pt>
                  <c:pt idx="14004">
                    <c:v>292284</c:v>
                  </c:pt>
                  <c:pt idx="14005">
                    <c:v>292314</c:v>
                  </c:pt>
                  <c:pt idx="14006">
                    <c:v>292317</c:v>
                  </c:pt>
                  <c:pt idx="14007">
                    <c:v>292325</c:v>
                  </c:pt>
                  <c:pt idx="14008">
                    <c:v>292335</c:v>
                  </c:pt>
                  <c:pt idx="14009">
                    <c:v>292348</c:v>
                  </c:pt>
                  <c:pt idx="14010">
                    <c:v>292349</c:v>
                  </c:pt>
                  <c:pt idx="14011">
                    <c:v>292369</c:v>
                  </c:pt>
                  <c:pt idx="14012">
                    <c:v>292372</c:v>
                  </c:pt>
                  <c:pt idx="14013">
                    <c:v>292384</c:v>
                  </c:pt>
                  <c:pt idx="14014">
                    <c:v>292400</c:v>
                  </c:pt>
                  <c:pt idx="14015">
                    <c:v>292410</c:v>
                  </c:pt>
                  <c:pt idx="14016">
                    <c:v>292411</c:v>
                  </c:pt>
                  <c:pt idx="14017">
                    <c:v>292447</c:v>
                  </c:pt>
                  <c:pt idx="14018">
                    <c:v>292457</c:v>
                  </c:pt>
                  <c:pt idx="14019">
                    <c:v>292476</c:v>
                  </c:pt>
                  <c:pt idx="14020">
                    <c:v>292484</c:v>
                  </c:pt>
                  <c:pt idx="14021">
                    <c:v>292508</c:v>
                  </c:pt>
                  <c:pt idx="14022">
                    <c:v>292509</c:v>
                  </c:pt>
                  <c:pt idx="14023">
                    <c:v>292514</c:v>
                  </c:pt>
                  <c:pt idx="14024">
                    <c:v>292535</c:v>
                  </c:pt>
                  <c:pt idx="14025">
                    <c:v>292539</c:v>
                  </c:pt>
                  <c:pt idx="14026">
                    <c:v>292542</c:v>
                  </c:pt>
                  <c:pt idx="14027">
                    <c:v>292552</c:v>
                  </c:pt>
                  <c:pt idx="14028">
                    <c:v>292564</c:v>
                  </c:pt>
                  <c:pt idx="14029">
                    <c:v>292565</c:v>
                  </c:pt>
                  <c:pt idx="14030">
                    <c:v>292568</c:v>
                  </c:pt>
                  <c:pt idx="14031">
                    <c:v>292585</c:v>
                  </c:pt>
                  <c:pt idx="14032">
                    <c:v>292590</c:v>
                  </c:pt>
                  <c:pt idx="14033">
                    <c:v>292608</c:v>
                  </c:pt>
                  <c:pt idx="14034">
                    <c:v>292610</c:v>
                  </c:pt>
                  <c:pt idx="14035">
                    <c:v>292611</c:v>
                  </c:pt>
                  <c:pt idx="14036">
                    <c:v>292614</c:v>
                  </c:pt>
                  <c:pt idx="14037">
                    <c:v>292617</c:v>
                  </c:pt>
                  <c:pt idx="14038">
                    <c:v>292623</c:v>
                  </c:pt>
                  <c:pt idx="14039">
                    <c:v>292630</c:v>
                  </c:pt>
                  <c:pt idx="14040">
                    <c:v>292640</c:v>
                  </c:pt>
                  <c:pt idx="14041">
                    <c:v>292649</c:v>
                  </c:pt>
                  <c:pt idx="14042">
                    <c:v>292650</c:v>
                  </c:pt>
                  <c:pt idx="14043">
                    <c:v>292654</c:v>
                  </c:pt>
                  <c:pt idx="14044">
                    <c:v>292657</c:v>
                  </c:pt>
                  <c:pt idx="14045">
                    <c:v>292659</c:v>
                  </c:pt>
                  <c:pt idx="14046">
                    <c:v>292661</c:v>
                  </c:pt>
                  <c:pt idx="14047">
                    <c:v>292671</c:v>
                  </c:pt>
                  <c:pt idx="14048">
                    <c:v>292685</c:v>
                  </c:pt>
                  <c:pt idx="14049">
                    <c:v>292708</c:v>
                  </c:pt>
                  <c:pt idx="14050">
                    <c:v>292717</c:v>
                  </c:pt>
                  <c:pt idx="14051">
                    <c:v>292719</c:v>
                  </c:pt>
                  <c:pt idx="14052">
                    <c:v>292727</c:v>
                  </c:pt>
                  <c:pt idx="14053">
                    <c:v>292742</c:v>
                  </c:pt>
                  <c:pt idx="14054">
                    <c:v>292743</c:v>
                  </c:pt>
                  <c:pt idx="14055">
                    <c:v>292755</c:v>
                  </c:pt>
                  <c:pt idx="14056">
                    <c:v>292758</c:v>
                  </c:pt>
                  <c:pt idx="14057">
                    <c:v>292772</c:v>
                  </c:pt>
                  <c:pt idx="14058">
                    <c:v>292779</c:v>
                  </c:pt>
                  <c:pt idx="14059">
                    <c:v>292807</c:v>
                  </c:pt>
                  <c:pt idx="14060">
                    <c:v>292814</c:v>
                  </c:pt>
                  <c:pt idx="14061">
                    <c:v>292816</c:v>
                  </c:pt>
                  <c:pt idx="14062">
                    <c:v>292835</c:v>
                  </c:pt>
                  <c:pt idx="14063">
                    <c:v>292837</c:v>
                  </c:pt>
                  <c:pt idx="14064">
                    <c:v>292838</c:v>
                  </c:pt>
                  <c:pt idx="14065">
                    <c:v>292841</c:v>
                  </c:pt>
                  <c:pt idx="14066">
                    <c:v>292846</c:v>
                  </c:pt>
                  <c:pt idx="14067">
                    <c:v>292854</c:v>
                  </c:pt>
                  <c:pt idx="14068">
                    <c:v>292862</c:v>
                  </c:pt>
                  <c:pt idx="14069">
                    <c:v>292865</c:v>
                  </c:pt>
                  <c:pt idx="14070">
                    <c:v>292911</c:v>
                  </c:pt>
                  <c:pt idx="14071">
                    <c:v>292925</c:v>
                  </c:pt>
                  <c:pt idx="14072">
                    <c:v>292930</c:v>
                  </c:pt>
                  <c:pt idx="14073">
                    <c:v>292932</c:v>
                  </c:pt>
                  <c:pt idx="14074">
                    <c:v>292939</c:v>
                  </c:pt>
                  <c:pt idx="14075">
                    <c:v>292946</c:v>
                  </c:pt>
                  <c:pt idx="14076">
                    <c:v>292950</c:v>
                  </c:pt>
                  <c:pt idx="14077">
                    <c:v>292953</c:v>
                  </c:pt>
                  <c:pt idx="14078">
                    <c:v>292974</c:v>
                  </c:pt>
                  <c:pt idx="14079">
                    <c:v>292977</c:v>
                  </c:pt>
                  <c:pt idx="14080">
                    <c:v>293000</c:v>
                  </c:pt>
                  <c:pt idx="14081">
                    <c:v>293006</c:v>
                  </c:pt>
                  <c:pt idx="14082">
                    <c:v>293014</c:v>
                  </c:pt>
                  <c:pt idx="14083">
                    <c:v>293021</c:v>
                  </c:pt>
                  <c:pt idx="14084">
                    <c:v>293032</c:v>
                  </c:pt>
                  <c:pt idx="14085">
                    <c:v>293039</c:v>
                  </c:pt>
                  <c:pt idx="14086">
                    <c:v>293041</c:v>
                  </c:pt>
                  <c:pt idx="14087">
                    <c:v>293053</c:v>
                  </c:pt>
                  <c:pt idx="14088">
                    <c:v>293054</c:v>
                  </c:pt>
                  <c:pt idx="14089">
                    <c:v>293059</c:v>
                  </c:pt>
                  <c:pt idx="14090">
                    <c:v>293070</c:v>
                  </c:pt>
                  <c:pt idx="14091">
                    <c:v>293072</c:v>
                  </c:pt>
                  <c:pt idx="14092">
                    <c:v>293081</c:v>
                  </c:pt>
                  <c:pt idx="14093">
                    <c:v>293082</c:v>
                  </c:pt>
                  <c:pt idx="14094">
                    <c:v>293087</c:v>
                  </c:pt>
                  <c:pt idx="14095">
                    <c:v>293094</c:v>
                  </c:pt>
                  <c:pt idx="14096">
                    <c:v>293099</c:v>
                  </c:pt>
                  <c:pt idx="14097">
                    <c:v>293101</c:v>
                  </c:pt>
                  <c:pt idx="14098">
                    <c:v>293103</c:v>
                  </c:pt>
                  <c:pt idx="14099">
                    <c:v>293122</c:v>
                  </c:pt>
                  <c:pt idx="14100">
                    <c:v>293124</c:v>
                  </c:pt>
                  <c:pt idx="14101">
                    <c:v>293136</c:v>
                  </c:pt>
                  <c:pt idx="14102">
                    <c:v>293145</c:v>
                  </c:pt>
                  <c:pt idx="14103">
                    <c:v>293153</c:v>
                  </c:pt>
                  <c:pt idx="14104">
                    <c:v>293154</c:v>
                  </c:pt>
                  <c:pt idx="14105">
                    <c:v>293165</c:v>
                  </c:pt>
                  <c:pt idx="14106">
                    <c:v>293169</c:v>
                  </c:pt>
                  <c:pt idx="14107">
                    <c:v>293171</c:v>
                  </c:pt>
                  <c:pt idx="14108">
                    <c:v>293174</c:v>
                  </c:pt>
                  <c:pt idx="14109">
                    <c:v>293186</c:v>
                  </c:pt>
                  <c:pt idx="14110">
                    <c:v>293197</c:v>
                  </c:pt>
                  <c:pt idx="14111">
                    <c:v>293204</c:v>
                  </c:pt>
                  <c:pt idx="14112">
                    <c:v>293207</c:v>
                  </c:pt>
                  <c:pt idx="14113">
                    <c:v>293213</c:v>
                  </c:pt>
                  <c:pt idx="14114">
                    <c:v>293222</c:v>
                  </c:pt>
                  <c:pt idx="14115">
                    <c:v>293233</c:v>
                  </c:pt>
                  <c:pt idx="14116">
                    <c:v>293251</c:v>
                  </c:pt>
                  <c:pt idx="14117">
                    <c:v>293253</c:v>
                  </c:pt>
                  <c:pt idx="14118">
                    <c:v>293258</c:v>
                  </c:pt>
                  <c:pt idx="14119">
                    <c:v>293261</c:v>
                  </c:pt>
                  <c:pt idx="14120">
                    <c:v>293265</c:v>
                  </c:pt>
                  <c:pt idx="14121">
                    <c:v>293272</c:v>
                  </c:pt>
                  <c:pt idx="14122">
                    <c:v>293277</c:v>
                  </c:pt>
                  <c:pt idx="14123">
                    <c:v>293278</c:v>
                  </c:pt>
                  <c:pt idx="14124">
                    <c:v>293288</c:v>
                  </c:pt>
                  <c:pt idx="14125">
                    <c:v>293309</c:v>
                  </c:pt>
                  <c:pt idx="14126">
                    <c:v>293340</c:v>
                  </c:pt>
                  <c:pt idx="14127">
                    <c:v>293346</c:v>
                  </c:pt>
                  <c:pt idx="14128">
                    <c:v>293356</c:v>
                  </c:pt>
                  <c:pt idx="14129">
                    <c:v>293371</c:v>
                  </c:pt>
                  <c:pt idx="14130">
                    <c:v>293384</c:v>
                  </c:pt>
                  <c:pt idx="14131">
                    <c:v>293392</c:v>
                  </c:pt>
                  <c:pt idx="14132">
                    <c:v>293402</c:v>
                  </c:pt>
                  <c:pt idx="14133">
                    <c:v>293403</c:v>
                  </c:pt>
                  <c:pt idx="14134">
                    <c:v>293405</c:v>
                  </c:pt>
                  <c:pt idx="14135">
                    <c:v>293409</c:v>
                  </c:pt>
                  <c:pt idx="14136">
                    <c:v>293425</c:v>
                  </c:pt>
                  <c:pt idx="14137">
                    <c:v>293448</c:v>
                  </c:pt>
                  <c:pt idx="14138">
                    <c:v>293458</c:v>
                  </c:pt>
                  <c:pt idx="14139">
                    <c:v>293462</c:v>
                  </c:pt>
                  <c:pt idx="14140">
                    <c:v>293507</c:v>
                  </c:pt>
                  <c:pt idx="14141">
                    <c:v>293512</c:v>
                  </c:pt>
                  <c:pt idx="14142">
                    <c:v>293520</c:v>
                  </c:pt>
                  <c:pt idx="14143">
                    <c:v>293535</c:v>
                  </c:pt>
                  <c:pt idx="14144">
                    <c:v>293546</c:v>
                  </c:pt>
                  <c:pt idx="14145">
                    <c:v>293555</c:v>
                  </c:pt>
                  <c:pt idx="14146">
                    <c:v>293557</c:v>
                  </c:pt>
                  <c:pt idx="14147">
                    <c:v>293560</c:v>
                  </c:pt>
                  <c:pt idx="14148">
                    <c:v>293566</c:v>
                  </c:pt>
                  <c:pt idx="14149">
                    <c:v>293582</c:v>
                  </c:pt>
                  <c:pt idx="14150">
                    <c:v>293590</c:v>
                  </c:pt>
                  <c:pt idx="14151">
                    <c:v>293595</c:v>
                  </c:pt>
                  <c:pt idx="14152">
                    <c:v>293632</c:v>
                  </c:pt>
                  <c:pt idx="14153">
                    <c:v>293654</c:v>
                  </c:pt>
                  <c:pt idx="14154">
                    <c:v>293658</c:v>
                  </c:pt>
                  <c:pt idx="14155">
                    <c:v>293668</c:v>
                  </c:pt>
                  <c:pt idx="14156">
                    <c:v>293674</c:v>
                  </c:pt>
                  <c:pt idx="14157">
                    <c:v>293678</c:v>
                  </c:pt>
                  <c:pt idx="14158">
                    <c:v>293694</c:v>
                  </c:pt>
                  <c:pt idx="14159">
                    <c:v>293703</c:v>
                  </c:pt>
                  <c:pt idx="14160">
                    <c:v>293705</c:v>
                  </c:pt>
                  <c:pt idx="14161">
                    <c:v>293707</c:v>
                  </c:pt>
                  <c:pt idx="14162">
                    <c:v>293714</c:v>
                  </c:pt>
                  <c:pt idx="14163">
                    <c:v>293730</c:v>
                  </c:pt>
                  <c:pt idx="14164">
                    <c:v>293734</c:v>
                  </c:pt>
                  <c:pt idx="14165">
                    <c:v>293738</c:v>
                  </c:pt>
                  <c:pt idx="14166">
                    <c:v>293742</c:v>
                  </c:pt>
                  <c:pt idx="14167">
                    <c:v>293747</c:v>
                  </c:pt>
                  <c:pt idx="14168">
                    <c:v>293757</c:v>
                  </c:pt>
                  <c:pt idx="14169">
                    <c:v>293764</c:v>
                  </c:pt>
                  <c:pt idx="14170">
                    <c:v>293766</c:v>
                  </c:pt>
                  <c:pt idx="14171">
                    <c:v>293773</c:v>
                  </c:pt>
                  <c:pt idx="14172">
                    <c:v>293777</c:v>
                  </c:pt>
                  <c:pt idx="14173">
                    <c:v>293779</c:v>
                  </c:pt>
                  <c:pt idx="14174">
                    <c:v>293780</c:v>
                  </c:pt>
                  <c:pt idx="14175">
                    <c:v>293786</c:v>
                  </c:pt>
                  <c:pt idx="14176">
                    <c:v>293804</c:v>
                  </c:pt>
                  <c:pt idx="14177">
                    <c:v>293807</c:v>
                  </c:pt>
                  <c:pt idx="14178">
                    <c:v>293823</c:v>
                  </c:pt>
                  <c:pt idx="14179">
                    <c:v>293829</c:v>
                  </c:pt>
                  <c:pt idx="14180">
                    <c:v>293845</c:v>
                  </c:pt>
                  <c:pt idx="14181">
                    <c:v>293849</c:v>
                  </c:pt>
                  <c:pt idx="14182">
                    <c:v>293866</c:v>
                  </c:pt>
                  <c:pt idx="14183">
                    <c:v>293868</c:v>
                  </c:pt>
                  <c:pt idx="14184">
                    <c:v>293896</c:v>
                  </c:pt>
                  <c:pt idx="14185">
                    <c:v>293928</c:v>
                  </c:pt>
                  <c:pt idx="14186">
                    <c:v>293939</c:v>
                  </c:pt>
                  <c:pt idx="14187">
                    <c:v>293943</c:v>
                  </c:pt>
                  <c:pt idx="14188">
                    <c:v>293944</c:v>
                  </c:pt>
                  <c:pt idx="14189">
                    <c:v>293946</c:v>
                  </c:pt>
                  <c:pt idx="14190">
                    <c:v>293948</c:v>
                  </c:pt>
                  <c:pt idx="14191">
                    <c:v>293962</c:v>
                  </c:pt>
                  <c:pt idx="14192">
                    <c:v>293982</c:v>
                  </c:pt>
                  <c:pt idx="14193">
                    <c:v>293994</c:v>
                  </c:pt>
                  <c:pt idx="14194">
                    <c:v>293999</c:v>
                  </c:pt>
                  <c:pt idx="14195">
                    <c:v>294006</c:v>
                  </c:pt>
                  <c:pt idx="14196">
                    <c:v>294014</c:v>
                  </c:pt>
                  <c:pt idx="14197">
                    <c:v>294023</c:v>
                  </c:pt>
                  <c:pt idx="14198">
                    <c:v>294035</c:v>
                  </c:pt>
                  <c:pt idx="14199">
                    <c:v>294054</c:v>
                  </c:pt>
                  <c:pt idx="14200">
                    <c:v>294055</c:v>
                  </c:pt>
                  <c:pt idx="14201">
                    <c:v>294059</c:v>
                  </c:pt>
                  <c:pt idx="14202">
                    <c:v>294064</c:v>
                  </c:pt>
                  <c:pt idx="14203">
                    <c:v>294098</c:v>
                  </c:pt>
                  <c:pt idx="14204">
                    <c:v>294106</c:v>
                  </c:pt>
                  <c:pt idx="14205">
                    <c:v>294108</c:v>
                  </c:pt>
                  <c:pt idx="14206">
                    <c:v>294114</c:v>
                  </c:pt>
                  <c:pt idx="14207">
                    <c:v>294122</c:v>
                  </c:pt>
                  <c:pt idx="14208">
                    <c:v>294125</c:v>
                  </c:pt>
                  <c:pt idx="14209">
                    <c:v>294138</c:v>
                  </c:pt>
                  <c:pt idx="14210">
                    <c:v>294150</c:v>
                  </c:pt>
                  <c:pt idx="14211">
                    <c:v>294158</c:v>
                  </c:pt>
                  <c:pt idx="14212">
                    <c:v>294164</c:v>
                  </c:pt>
                  <c:pt idx="14213">
                    <c:v>294167</c:v>
                  </c:pt>
                  <c:pt idx="14214">
                    <c:v>294175</c:v>
                  </c:pt>
                  <c:pt idx="14215">
                    <c:v>294180</c:v>
                  </c:pt>
                  <c:pt idx="14216">
                    <c:v>294193</c:v>
                  </c:pt>
                  <c:pt idx="14217">
                    <c:v>294204</c:v>
                  </c:pt>
                  <c:pt idx="14218">
                    <c:v>294232</c:v>
                  </c:pt>
                  <c:pt idx="14219">
                    <c:v>294239</c:v>
                  </c:pt>
                  <c:pt idx="14220">
                    <c:v>294257</c:v>
                  </c:pt>
                  <c:pt idx="14221">
                    <c:v>294264</c:v>
                  </c:pt>
                  <c:pt idx="14222">
                    <c:v>294269</c:v>
                  </c:pt>
                  <c:pt idx="14223">
                    <c:v>294274</c:v>
                  </c:pt>
                  <c:pt idx="14224">
                    <c:v>294287</c:v>
                  </c:pt>
                  <c:pt idx="14225">
                    <c:v>294310</c:v>
                  </c:pt>
                  <c:pt idx="14226">
                    <c:v>294327</c:v>
                  </c:pt>
                  <c:pt idx="14227">
                    <c:v>294332</c:v>
                  </c:pt>
                  <c:pt idx="14228">
                    <c:v>294342</c:v>
                  </c:pt>
                  <c:pt idx="14229">
                    <c:v>294354</c:v>
                  </c:pt>
                  <c:pt idx="14230">
                    <c:v>294369</c:v>
                  </c:pt>
                  <c:pt idx="14231">
                    <c:v>294373</c:v>
                  </c:pt>
                  <c:pt idx="14232">
                    <c:v>294389</c:v>
                  </c:pt>
                  <c:pt idx="14233">
                    <c:v>294390</c:v>
                  </c:pt>
                  <c:pt idx="14234">
                    <c:v>294407</c:v>
                  </c:pt>
                  <c:pt idx="14235">
                    <c:v>294408</c:v>
                  </c:pt>
                  <c:pt idx="14236">
                    <c:v>294411</c:v>
                  </c:pt>
                  <c:pt idx="14237">
                    <c:v>294426</c:v>
                  </c:pt>
                  <c:pt idx="14238">
                    <c:v>294433</c:v>
                  </c:pt>
                  <c:pt idx="14239">
                    <c:v>294449</c:v>
                  </c:pt>
                  <c:pt idx="14240">
                    <c:v>294460</c:v>
                  </c:pt>
                  <c:pt idx="14241">
                    <c:v>294485</c:v>
                  </c:pt>
                  <c:pt idx="14242">
                    <c:v>294488</c:v>
                  </c:pt>
                  <c:pt idx="14243">
                    <c:v>294493</c:v>
                  </c:pt>
                  <c:pt idx="14244">
                    <c:v>294502</c:v>
                  </c:pt>
                  <c:pt idx="14245">
                    <c:v>294510</c:v>
                  </c:pt>
                  <c:pt idx="14246">
                    <c:v>294516</c:v>
                  </c:pt>
                  <c:pt idx="14247">
                    <c:v>294518</c:v>
                  </c:pt>
                  <c:pt idx="14248">
                    <c:v>294552</c:v>
                  </c:pt>
                  <c:pt idx="14249">
                    <c:v>294555</c:v>
                  </c:pt>
                  <c:pt idx="14250">
                    <c:v>294558</c:v>
                  </c:pt>
                  <c:pt idx="14251">
                    <c:v>294565</c:v>
                  </c:pt>
                  <c:pt idx="14252">
                    <c:v>294593</c:v>
                  </c:pt>
                  <c:pt idx="14253">
                    <c:v>294609</c:v>
                  </c:pt>
                  <c:pt idx="14254">
                    <c:v>294615</c:v>
                  </c:pt>
                  <c:pt idx="14255">
                    <c:v>294626</c:v>
                  </c:pt>
                  <c:pt idx="14256">
                    <c:v>294631</c:v>
                  </c:pt>
                  <c:pt idx="14257">
                    <c:v>294633</c:v>
                  </c:pt>
                  <c:pt idx="14258">
                    <c:v>294634</c:v>
                  </c:pt>
                  <c:pt idx="14259">
                    <c:v>294636</c:v>
                  </c:pt>
                  <c:pt idx="14260">
                    <c:v>294638</c:v>
                  </c:pt>
                  <c:pt idx="14261">
                    <c:v>294653</c:v>
                  </c:pt>
                  <c:pt idx="14262">
                    <c:v>294658</c:v>
                  </c:pt>
                  <c:pt idx="14263">
                    <c:v>294659</c:v>
                  </c:pt>
                  <c:pt idx="14264">
                    <c:v>294676</c:v>
                  </c:pt>
                  <c:pt idx="14265">
                    <c:v>294683</c:v>
                  </c:pt>
                  <c:pt idx="14266">
                    <c:v>294685</c:v>
                  </c:pt>
                  <c:pt idx="14267">
                    <c:v>294691</c:v>
                  </c:pt>
                  <c:pt idx="14268">
                    <c:v>294700</c:v>
                  </c:pt>
                  <c:pt idx="14269">
                    <c:v>294702</c:v>
                  </c:pt>
                  <c:pt idx="14270">
                    <c:v>294718</c:v>
                  </c:pt>
                  <c:pt idx="14271">
                    <c:v>294722</c:v>
                  </c:pt>
                  <c:pt idx="14272">
                    <c:v>294732</c:v>
                  </c:pt>
                  <c:pt idx="14273">
                    <c:v>294744</c:v>
                  </c:pt>
                  <c:pt idx="14274">
                    <c:v>294761</c:v>
                  </c:pt>
                  <c:pt idx="14275">
                    <c:v>294765</c:v>
                  </c:pt>
                  <c:pt idx="14276">
                    <c:v>294778</c:v>
                  </c:pt>
                  <c:pt idx="14277">
                    <c:v>294779</c:v>
                  </c:pt>
                  <c:pt idx="14278">
                    <c:v>294781</c:v>
                  </c:pt>
                  <c:pt idx="14279">
                    <c:v>294784</c:v>
                  </c:pt>
                  <c:pt idx="14280">
                    <c:v>294787</c:v>
                  </c:pt>
                  <c:pt idx="14281">
                    <c:v>294799</c:v>
                  </c:pt>
                  <c:pt idx="14282">
                    <c:v>294811</c:v>
                  </c:pt>
                  <c:pt idx="14283">
                    <c:v>294812</c:v>
                  </c:pt>
                  <c:pt idx="14284">
                    <c:v>294824</c:v>
                  </c:pt>
                  <c:pt idx="14285">
                    <c:v>294825</c:v>
                  </c:pt>
                  <c:pt idx="14286">
                    <c:v>294839</c:v>
                  </c:pt>
                  <c:pt idx="14287">
                    <c:v>294847</c:v>
                  </c:pt>
                  <c:pt idx="14288">
                    <c:v>294852</c:v>
                  </c:pt>
                  <c:pt idx="14289">
                    <c:v>294865</c:v>
                  </c:pt>
                  <c:pt idx="14290">
                    <c:v>294873</c:v>
                  </c:pt>
                  <c:pt idx="14291">
                    <c:v>294878</c:v>
                  </c:pt>
                  <c:pt idx="14292">
                    <c:v>294894</c:v>
                  </c:pt>
                  <c:pt idx="14293">
                    <c:v>294907</c:v>
                  </c:pt>
                  <c:pt idx="14294">
                    <c:v>294917</c:v>
                  </c:pt>
                  <c:pt idx="14295">
                    <c:v>294921</c:v>
                  </c:pt>
                  <c:pt idx="14296">
                    <c:v>294929</c:v>
                  </c:pt>
                  <c:pt idx="14297">
                    <c:v>294931</c:v>
                  </c:pt>
                  <c:pt idx="14298">
                    <c:v>294969</c:v>
                  </c:pt>
                  <c:pt idx="14299">
                    <c:v>294970</c:v>
                  </c:pt>
                  <c:pt idx="14300">
                    <c:v>294974</c:v>
                  </c:pt>
                  <c:pt idx="14301">
                    <c:v>294983</c:v>
                  </c:pt>
                  <c:pt idx="14302">
                    <c:v>294986</c:v>
                  </c:pt>
                  <c:pt idx="14303">
                    <c:v>294995</c:v>
                  </c:pt>
                  <c:pt idx="14304">
                    <c:v>295003</c:v>
                  </c:pt>
                  <c:pt idx="14305">
                    <c:v>295006</c:v>
                  </c:pt>
                  <c:pt idx="14306">
                    <c:v>295033</c:v>
                  </c:pt>
                  <c:pt idx="14307">
                    <c:v>295058</c:v>
                  </c:pt>
                  <c:pt idx="14308">
                    <c:v>295061</c:v>
                  </c:pt>
                  <c:pt idx="14309">
                    <c:v>295069</c:v>
                  </c:pt>
                  <c:pt idx="14310">
                    <c:v>295073</c:v>
                  </c:pt>
                  <c:pt idx="14311">
                    <c:v>295078</c:v>
                  </c:pt>
                  <c:pt idx="14312">
                    <c:v>295084</c:v>
                  </c:pt>
                  <c:pt idx="14313">
                    <c:v>295105</c:v>
                  </c:pt>
                  <c:pt idx="14314">
                    <c:v>295107</c:v>
                  </c:pt>
                  <c:pt idx="14315">
                    <c:v>295124</c:v>
                  </c:pt>
                  <c:pt idx="14316">
                    <c:v>295143</c:v>
                  </c:pt>
                  <c:pt idx="14317">
                    <c:v>295167</c:v>
                  </c:pt>
                  <c:pt idx="14318">
                    <c:v>295207</c:v>
                  </c:pt>
                  <c:pt idx="14319">
                    <c:v>295214</c:v>
                  </c:pt>
                  <c:pt idx="14320">
                    <c:v>295222</c:v>
                  </c:pt>
                  <c:pt idx="14321">
                    <c:v>295226</c:v>
                  </c:pt>
                  <c:pt idx="14322">
                    <c:v>295272</c:v>
                  </c:pt>
                  <c:pt idx="14323">
                    <c:v>295273</c:v>
                  </c:pt>
                  <c:pt idx="14324">
                    <c:v>295276</c:v>
                  </c:pt>
                  <c:pt idx="14325">
                    <c:v>295277</c:v>
                  </c:pt>
                  <c:pt idx="14326">
                    <c:v>295278</c:v>
                  </c:pt>
                  <c:pt idx="14327">
                    <c:v>295283</c:v>
                  </c:pt>
                  <c:pt idx="14328">
                    <c:v>295299</c:v>
                  </c:pt>
                  <c:pt idx="14329">
                    <c:v>295303</c:v>
                  </c:pt>
                  <c:pt idx="14330">
                    <c:v>295312</c:v>
                  </c:pt>
                  <c:pt idx="14331">
                    <c:v>295323</c:v>
                  </c:pt>
                  <c:pt idx="14332">
                    <c:v>295328</c:v>
                  </c:pt>
                  <c:pt idx="14333">
                    <c:v>295333</c:v>
                  </c:pt>
                  <c:pt idx="14334">
                    <c:v>295336</c:v>
                  </c:pt>
                  <c:pt idx="14335">
                    <c:v>295357</c:v>
                  </c:pt>
                  <c:pt idx="14336">
                    <c:v>295363</c:v>
                  </c:pt>
                  <c:pt idx="14337">
                    <c:v>295368</c:v>
                  </c:pt>
                  <c:pt idx="14338">
                    <c:v>295370</c:v>
                  </c:pt>
                  <c:pt idx="14339">
                    <c:v>295380</c:v>
                  </c:pt>
                  <c:pt idx="14340">
                    <c:v>295384</c:v>
                  </c:pt>
                  <c:pt idx="14341">
                    <c:v>295385</c:v>
                  </c:pt>
                  <c:pt idx="14342">
                    <c:v>295390</c:v>
                  </c:pt>
                  <c:pt idx="14343">
                    <c:v>295392</c:v>
                  </c:pt>
                  <c:pt idx="14344">
                    <c:v>295401</c:v>
                  </c:pt>
                  <c:pt idx="14345">
                    <c:v>295415</c:v>
                  </c:pt>
                  <c:pt idx="14346">
                    <c:v>295450</c:v>
                  </c:pt>
                  <c:pt idx="14347">
                    <c:v>295452</c:v>
                  </c:pt>
                  <c:pt idx="14348">
                    <c:v>295456</c:v>
                  </c:pt>
                  <c:pt idx="14349">
                    <c:v>295465</c:v>
                  </c:pt>
                  <c:pt idx="14350">
                    <c:v>295477</c:v>
                  </c:pt>
                  <c:pt idx="14351">
                    <c:v>295481</c:v>
                  </c:pt>
                  <c:pt idx="14352">
                    <c:v>295507</c:v>
                  </c:pt>
                  <c:pt idx="14353">
                    <c:v>295512</c:v>
                  </c:pt>
                  <c:pt idx="14354">
                    <c:v>295519</c:v>
                  </c:pt>
                  <c:pt idx="14355">
                    <c:v>295525</c:v>
                  </c:pt>
                  <c:pt idx="14356">
                    <c:v>295537</c:v>
                  </c:pt>
                  <c:pt idx="14357">
                    <c:v>295542</c:v>
                  </c:pt>
                  <c:pt idx="14358">
                    <c:v>295565</c:v>
                  </c:pt>
                  <c:pt idx="14359">
                    <c:v>295576</c:v>
                  </c:pt>
                  <c:pt idx="14360">
                    <c:v>295582</c:v>
                  </c:pt>
                  <c:pt idx="14361">
                    <c:v>295589</c:v>
                  </c:pt>
                  <c:pt idx="14362">
                    <c:v>295610</c:v>
                  </c:pt>
                  <c:pt idx="14363">
                    <c:v>295621</c:v>
                  </c:pt>
                  <c:pt idx="14364">
                    <c:v>295625</c:v>
                  </c:pt>
                  <c:pt idx="14365">
                    <c:v>295655</c:v>
                  </c:pt>
                  <c:pt idx="14366">
                    <c:v>295660</c:v>
                  </c:pt>
                  <c:pt idx="14367">
                    <c:v>295661</c:v>
                  </c:pt>
                  <c:pt idx="14368">
                    <c:v>295686</c:v>
                  </c:pt>
                  <c:pt idx="14369">
                    <c:v>295702</c:v>
                  </c:pt>
                  <c:pt idx="14370">
                    <c:v>295708</c:v>
                  </c:pt>
                  <c:pt idx="14371">
                    <c:v>295716</c:v>
                  </c:pt>
                  <c:pt idx="14372">
                    <c:v>295723</c:v>
                  </c:pt>
                  <c:pt idx="14373">
                    <c:v>295726</c:v>
                  </c:pt>
                  <c:pt idx="14374">
                    <c:v>295731</c:v>
                  </c:pt>
                  <c:pt idx="14375">
                    <c:v>295733</c:v>
                  </c:pt>
                  <c:pt idx="14376">
                    <c:v>295748</c:v>
                  </c:pt>
                  <c:pt idx="14377">
                    <c:v>295753</c:v>
                  </c:pt>
                  <c:pt idx="14378">
                    <c:v>295765</c:v>
                  </c:pt>
                  <c:pt idx="14379">
                    <c:v>295777</c:v>
                  </c:pt>
                  <c:pt idx="14380">
                    <c:v>295781</c:v>
                  </c:pt>
                  <c:pt idx="14381">
                    <c:v>295786</c:v>
                  </c:pt>
                  <c:pt idx="14382">
                    <c:v>295788</c:v>
                  </c:pt>
                  <c:pt idx="14383">
                    <c:v>295799</c:v>
                  </c:pt>
                  <c:pt idx="14384">
                    <c:v>295807</c:v>
                  </c:pt>
                  <c:pt idx="14385">
                    <c:v>295824</c:v>
                  </c:pt>
                  <c:pt idx="14386">
                    <c:v>295846</c:v>
                  </c:pt>
                  <c:pt idx="14387">
                    <c:v>295861</c:v>
                  </c:pt>
                  <c:pt idx="14388">
                    <c:v>295867</c:v>
                  </c:pt>
                  <c:pt idx="14389">
                    <c:v>295874</c:v>
                  </c:pt>
                  <c:pt idx="14390">
                    <c:v>295897</c:v>
                  </c:pt>
                  <c:pt idx="14391">
                    <c:v>295918</c:v>
                  </c:pt>
                  <c:pt idx="14392">
                    <c:v>295919</c:v>
                  </c:pt>
                  <c:pt idx="14393">
                    <c:v>295921</c:v>
                  </c:pt>
                  <c:pt idx="14394">
                    <c:v>295930</c:v>
                  </c:pt>
                  <c:pt idx="14395">
                    <c:v>295934</c:v>
                  </c:pt>
                  <c:pt idx="14396">
                    <c:v>295943</c:v>
                  </c:pt>
                  <c:pt idx="14397">
                    <c:v>295947</c:v>
                  </c:pt>
                  <c:pt idx="14398">
                    <c:v>295962</c:v>
                  </c:pt>
                  <c:pt idx="14399">
                    <c:v>295963</c:v>
                  </c:pt>
                  <c:pt idx="14400">
                    <c:v>295967</c:v>
                  </c:pt>
                  <c:pt idx="14401">
                    <c:v>295983</c:v>
                  </c:pt>
                  <c:pt idx="14402">
                    <c:v>295985</c:v>
                  </c:pt>
                  <c:pt idx="14403">
                    <c:v>295991</c:v>
                  </c:pt>
                  <c:pt idx="14404">
                    <c:v>295996</c:v>
                  </c:pt>
                  <c:pt idx="14405">
                    <c:v>296014</c:v>
                  </c:pt>
                  <c:pt idx="14406">
                    <c:v>296021</c:v>
                  </c:pt>
                  <c:pt idx="14407">
                    <c:v>296026</c:v>
                  </c:pt>
                  <c:pt idx="14408">
                    <c:v>296032</c:v>
                  </c:pt>
                  <c:pt idx="14409">
                    <c:v>296038</c:v>
                  </c:pt>
                  <c:pt idx="14410">
                    <c:v>296047</c:v>
                  </c:pt>
                  <c:pt idx="14411">
                    <c:v>296054</c:v>
                  </c:pt>
                  <c:pt idx="14412">
                    <c:v>296056</c:v>
                  </c:pt>
                  <c:pt idx="14413">
                    <c:v>296059</c:v>
                  </c:pt>
                  <c:pt idx="14414">
                    <c:v>296062</c:v>
                  </c:pt>
                  <c:pt idx="14415">
                    <c:v>296073</c:v>
                  </c:pt>
                  <c:pt idx="14416">
                    <c:v>296075</c:v>
                  </c:pt>
                  <c:pt idx="14417">
                    <c:v>296076</c:v>
                  </c:pt>
                  <c:pt idx="14418">
                    <c:v>296087</c:v>
                  </c:pt>
                  <c:pt idx="14419">
                    <c:v>296094</c:v>
                  </c:pt>
                  <c:pt idx="14420">
                    <c:v>296105</c:v>
                  </c:pt>
                  <c:pt idx="14421">
                    <c:v>296126</c:v>
                  </c:pt>
                  <c:pt idx="14422">
                    <c:v>296131</c:v>
                  </c:pt>
                  <c:pt idx="14423">
                    <c:v>296159</c:v>
                  </c:pt>
                  <c:pt idx="14424">
                    <c:v>296164</c:v>
                  </c:pt>
                  <c:pt idx="14425">
                    <c:v>296169</c:v>
                  </c:pt>
                  <c:pt idx="14426">
                    <c:v>296179</c:v>
                  </c:pt>
                  <c:pt idx="14427">
                    <c:v>296189</c:v>
                  </c:pt>
                  <c:pt idx="14428">
                    <c:v>296190</c:v>
                  </c:pt>
                  <c:pt idx="14429">
                    <c:v>296193</c:v>
                  </c:pt>
                  <c:pt idx="14430">
                    <c:v>296196</c:v>
                  </c:pt>
                  <c:pt idx="14431">
                    <c:v>296200</c:v>
                  </c:pt>
                  <c:pt idx="14432">
                    <c:v>296213</c:v>
                  </c:pt>
                  <c:pt idx="14433">
                    <c:v>296227</c:v>
                  </c:pt>
                  <c:pt idx="14434">
                    <c:v>296234</c:v>
                  </c:pt>
                  <c:pt idx="14435">
                    <c:v>296237</c:v>
                  </c:pt>
                  <c:pt idx="14436">
                    <c:v>296240</c:v>
                  </c:pt>
                  <c:pt idx="14437">
                    <c:v>296245</c:v>
                  </c:pt>
                  <c:pt idx="14438">
                    <c:v>296260</c:v>
                  </c:pt>
                  <c:pt idx="14439">
                    <c:v>296273</c:v>
                  </c:pt>
                  <c:pt idx="14440">
                    <c:v>296308</c:v>
                  </c:pt>
                  <c:pt idx="14441">
                    <c:v>296317</c:v>
                  </c:pt>
                  <c:pt idx="14442">
                    <c:v>296323</c:v>
                  </c:pt>
                  <c:pt idx="14443">
                    <c:v>296336</c:v>
                  </c:pt>
                  <c:pt idx="14444">
                    <c:v>296372</c:v>
                  </c:pt>
                  <c:pt idx="14445">
                    <c:v>296376</c:v>
                  </c:pt>
                  <c:pt idx="14446">
                    <c:v>296377</c:v>
                  </c:pt>
                  <c:pt idx="14447">
                    <c:v>296381</c:v>
                  </c:pt>
                  <c:pt idx="14448">
                    <c:v>296383</c:v>
                  </c:pt>
                  <c:pt idx="14449">
                    <c:v>296384</c:v>
                  </c:pt>
                  <c:pt idx="14450">
                    <c:v>296396</c:v>
                  </c:pt>
                  <c:pt idx="14451">
                    <c:v>296397</c:v>
                  </c:pt>
                  <c:pt idx="14452">
                    <c:v>296402</c:v>
                  </c:pt>
                  <c:pt idx="14453">
                    <c:v>296417</c:v>
                  </c:pt>
                  <c:pt idx="14454">
                    <c:v>296427</c:v>
                  </c:pt>
                  <c:pt idx="14455">
                    <c:v>296428</c:v>
                  </c:pt>
                  <c:pt idx="14456">
                    <c:v>296436</c:v>
                  </c:pt>
                  <c:pt idx="14457">
                    <c:v>296444</c:v>
                  </c:pt>
                  <c:pt idx="14458">
                    <c:v>296468</c:v>
                  </c:pt>
                  <c:pt idx="14459">
                    <c:v>296493</c:v>
                  </c:pt>
                  <c:pt idx="14460">
                    <c:v>296497</c:v>
                  </c:pt>
                  <c:pt idx="14461">
                    <c:v>296515</c:v>
                  </c:pt>
                  <c:pt idx="14462">
                    <c:v>296516</c:v>
                  </c:pt>
                  <c:pt idx="14463">
                    <c:v>296519</c:v>
                  </c:pt>
                  <c:pt idx="14464">
                    <c:v>296535</c:v>
                  </c:pt>
                  <c:pt idx="14465">
                    <c:v>296537</c:v>
                  </c:pt>
                  <c:pt idx="14466">
                    <c:v>296554</c:v>
                  </c:pt>
                  <c:pt idx="14467">
                    <c:v>296568</c:v>
                  </c:pt>
                  <c:pt idx="14468">
                    <c:v>296587</c:v>
                  </c:pt>
                  <c:pt idx="14469">
                    <c:v>296599</c:v>
                  </c:pt>
                  <c:pt idx="14470">
                    <c:v>296607</c:v>
                  </c:pt>
                  <c:pt idx="14471">
                    <c:v>296610</c:v>
                  </c:pt>
                  <c:pt idx="14472">
                    <c:v>296623</c:v>
                  </c:pt>
                  <c:pt idx="14473">
                    <c:v>296627</c:v>
                  </c:pt>
                  <c:pt idx="14474">
                    <c:v>296675</c:v>
                  </c:pt>
                  <c:pt idx="14475">
                    <c:v>296676</c:v>
                  </c:pt>
                  <c:pt idx="14476">
                    <c:v>296682</c:v>
                  </c:pt>
                  <c:pt idx="14477">
                    <c:v>296683</c:v>
                  </c:pt>
                  <c:pt idx="14478">
                    <c:v>296685</c:v>
                  </c:pt>
                  <c:pt idx="14479">
                    <c:v>296695</c:v>
                  </c:pt>
                  <c:pt idx="14480">
                    <c:v>296699</c:v>
                  </c:pt>
                  <c:pt idx="14481">
                    <c:v>296702</c:v>
                  </c:pt>
                  <c:pt idx="14482">
                    <c:v>296705</c:v>
                  </c:pt>
                  <c:pt idx="14483">
                    <c:v>296706</c:v>
                  </c:pt>
                  <c:pt idx="14484">
                    <c:v>296712</c:v>
                  </c:pt>
                  <c:pt idx="14485">
                    <c:v>296713</c:v>
                  </c:pt>
                  <c:pt idx="14486">
                    <c:v>296742</c:v>
                  </c:pt>
                  <c:pt idx="14487">
                    <c:v>296744</c:v>
                  </c:pt>
                  <c:pt idx="14488">
                    <c:v>296746</c:v>
                  </c:pt>
                  <c:pt idx="14489">
                    <c:v>296748</c:v>
                  </c:pt>
                  <c:pt idx="14490">
                    <c:v>296767</c:v>
                  </c:pt>
                  <c:pt idx="14491">
                    <c:v>296769</c:v>
                  </c:pt>
                  <c:pt idx="14492">
                    <c:v>296780</c:v>
                  </c:pt>
                  <c:pt idx="14493">
                    <c:v>296782</c:v>
                  </c:pt>
                  <c:pt idx="14494">
                    <c:v>296804</c:v>
                  </c:pt>
                  <c:pt idx="14495">
                    <c:v>296814</c:v>
                  </c:pt>
                  <c:pt idx="14496">
                    <c:v>296840</c:v>
                  </c:pt>
                  <c:pt idx="14497">
                    <c:v>296843</c:v>
                  </c:pt>
                  <c:pt idx="14498">
                    <c:v>296858</c:v>
                  </c:pt>
                  <c:pt idx="14499">
                    <c:v>296862</c:v>
                  </c:pt>
                  <c:pt idx="14500">
                    <c:v>296864</c:v>
                  </c:pt>
                  <c:pt idx="14501">
                    <c:v>296865</c:v>
                  </c:pt>
                  <c:pt idx="14502">
                    <c:v>296873</c:v>
                  </c:pt>
                  <c:pt idx="14503">
                    <c:v>296876</c:v>
                  </c:pt>
                  <c:pt idx="14504">
                    <c:v>296913</c:v>
                  </c:pt>
                  <c:pt idx="14505">
                    <c:v>296916</c:v>
                  </c:pt>
                  <c:pt idx="14506">
                    <c:v>296917</c:v>
                  </c:pt>
                  <c:pt idx="14507">
                    <c:v>296945</c:v>
                  </c:pt>
                  <c:pt idx="14508">
                    <c:v>296983</c:v>
                  </c:pt>
                  <c:pt idx="14509">
                    <c:v>296990</c:v>
                  </c:pt>
                  <c:pt idx="14510">
                    <c:v>297002</c:v>
                  </c:pt>
                  <c:pt idx="14511">
                    <c:v>297017</c:v>
                  </c:pt>
                  <c:pt idx="14512">
                    <c:v>297018</c:v>
                  </c:pt>
                  <c:pt idx="14513">
                    <c:v>297027</c:v>
                  </c:pt>
                  <c:pt idx="14514">
                    <c:v>297034</c:v>
                  </c:pt>
                  <c:pt idx="14515">
                    <c:v>297039</c:v>
                  </c:pt>
                  <c:pt idx="14516">
                    <c:v>297041</c:v>
                  </c:pt>
                  <c:pt idx="14517">
                    <c:v>297048</c:v>
                  </c:pt>
                  <c:pt idx="14518">
                    <c:v>297052</c:v>
                  </c:pt>
                  <c:pt idx="14519">
                    <c:v>297058</c:v>
                  </c:pt>
                  <c:pt idx="14520">
                    <c:v>297088</c:v>
                  </c:pt>
                  <c:pt idx="14521">
                    <c:v>297091</c:v>
                  </c:pt>
                  <c:pt idx="14522">
                    <c:v>297104</c:v>
                  </c:pt>
                  <c:pt idx="14523">
                    <c:v>297114</c:v>
                  </c:pt>
                  <c:pt idx="14524">
                    <c:v>297143</c:v>
                  </c:pt>
                  <c:pt idx="14525">
                    <c:v>297158</c:v>
                  </c:pt>
                  <c:pt idx="14526">
                    <c:v>297193</c:v>
                  </c:pt>
                  <c:pt idx="14527">
                    <c:v>297204</c:v>
                  </c:pt>
                  <c:pt idx="14528">
                    <c:v>297210</c:v>
                  </c:pt>
                  <c:pt idx="14529">
                    <c:v>297213</c:v>
                  </c:pt>
                  <c:pt idx="14530">
                    <c:v>297219</c:v>
                  </c:pt>
                  <c:pt idx="14531">
                    <c:v>297239</c:v>
                  </c:pt>
                  <c:pt idx="14532">
                    <c:v>297252</c:v>
                  </c:pt>
                  <c:pt idx="14533">
                    <c:v>297264</c:v>
                  </c:pt>
                  <c:pt idx="14534">
                    <c:v>297267</c:v>
                  </c:pt>
                  <c:pt idx="14535">
                    <c:v>297285</c:v>
                  </c:pt>
                  <c:pt idx="14536">
                    <c:v>297290</c:v>
                  </c:pt>
                  <c:pt idx="14537">
                    <c:v>297300</c:v>
                  </c:pt>
                  <c:pt idx="14538">
                    <c:v>297334</c:v>
                  </c:pt>
                  <c:pt idx="14539">
                    <c:v>297336</c:v>
                  </c:pt>
                  <c:pt idx="14540">
                    <c:v>297339</c:v>
                  </c:pt>
                  <c:pt idx="14541">
                    <c:v>297342</c:v>
                  </c:pt>
                  <c:pt idx="14542">
                    <c:v>297368</c:v>
                  </c:pt>
                  <c:pt idx="14543">
                    <c:v>297370</c:v>
                  </c:pt>
                  <c:pt idx="14544">
                    <c:v>297377</c:v>
                  </c:pt>
                  <c:pt idx="14545">
                    <c:v>297381</c:v>
                  </c:pt>
                  <c:pt idx="14546">
                    <c:v>297388</c:v>
                  </c:pt>
                  <c:pt idx="14547">
                    <c:v>297395</c:v>
                  </c:pt>
                  <c:pt idx="14548">
                    <c:v>297408</c:v>
                  </c:pt>
                  <c:pt idx="14549">
                    <c:v>297415</c:v>
                  </c:pt>
                  <c:pt idx="14550">
                    <c:v>297417</c:v>
                  </c:pt>
                  <c:pt idx="14551">
                    <c:v>297419</c:v>
                  </c:pt>
                  <c:pt idx="14552">
                    <c:v>297434</c:v>
                  </c:pt>
                  <c:pt idx="14553">
                    <c:v>297444</c:v>
                  </c:pt>
                  <c:pt idx="14554">
                    <c:v>297445</c:v>
                  </c:pt>
                  <c:pt idx="14555">
                    <c:v>297447</c:v>
                  </c:pt>
                  <c:pt idx="14556">
                    <c:v>297459</c:v>
                  </c:pt>
                  <c:pt idx="14557">
                    <c:v>297463</c:v>
                  </c:pt>
                  <c:pt idx="14558">
                    <c:v>297465</c:v>
                  </c:pt>
                  <c:pt idx="14559">
                    <c:v>297471</c:v>
                  </c:pt>
                  <c:pt idx="14560">
                    <c:v>297472</c:v>
                  </c:pt>
                  <c:pt idx="14561">
                    <c:v>297537</c:v>
                  </c:pt>
                  <c:pt idx="14562">
                    <c:v>297540</c:v>
                  </c:pt>
                  <c:pt idx="14563">
                    <c:v>297544</c:v>
                  </c:pt>
                  <c:pt idx="14564">
                    <c:v>297554</c:v>
                  </c:pt>
                  <c:pt idx="14565">
                    <c:v>297566</c:v>
                  </c:pt>
                  <c:pt idx="14566">
                    <c:v>297574</c:v>
                  </c:pt>
                  <c:pt idx="14567">
                    <c:v>297576</c:v>
                  </c:pt>
                  <c:pt idx="14568">
                    <c:v>297597</c:v>
                  </c:pt>
                  <c:pt idx="14569">
                    <c:v>297651</c:v>
                  </c:pt>
                  <c:pt idx="14570">
                    <c:v>297660</c:v>
                  </c:pt>
                  <c:pt idx="14571">
                    <c:v>297662</c:v>
                  </c:pt>
                  <c:pt idx="14572">
                    <c:v>297673</c:v>
                  </c:pt>
                  <c:pt idx="14573">
                    <c:v>297677</c:v>
                  </c:pt>
                  <c:pt idx="14574">
                    <c:v>297690</c:v>
                  </c:pt>
                  <c:pt idx="14575">
                    <c:v>297706</c:v>
                  </c:pt>
                  <c:pt idx="14576">
                    <c:v>297721</c:v>
                  </c:pt>
                  <c:pt idx="14577">
                    <c:v>297726</c:v>
                  </c:pt>
                  <c:pt idx="14578">
                    <c:v>297744</c:v>
                  </c:pt>
                  <c:pt idx="14579">
                    <c:v>297746</c:v>
                  </c:pt>
                  <c:pt idx="14580">
                    <c:v>297747</c:v>
                  </c:pt>
                  <c:pt idx="14581">
                    <c:v>297750</c:v>
                  </c:pt>
                  <c:pt idx="14582">
                    <c:v>297761</c:v>
                  </c:pt>
                  <c:pt idx="14583">
                    <c:v>297769</c:v>
                  </c:pt>
                  <c:pt idx="14584">
                    <c:v>297779</c:v>
                  </c:pt>
                  <c:pt idx="14585">
                    <c:v>297787</c:v>
                  </c:pt>
                  <c:pt idx="14586">
                    <c:v>297791</c:v>
                  </c:pt>
                  <c:pt idx="14587">
                    <c:v>297792</c:v>
                  </c:pt>
                  <c:pt idx="14588">
                    <c:v>297793</c:v>
                  </c:pt>
                  <c:pt idx="14589">
                    <c:v>297796</c:v>
                  </c:pt>
                  <c:pt idx="14590">
                    <c:v>297800</c:v>
                  </c:pt>
                  <c:pt idx="14591">
                    <c:v>297820</c:v>
                  </c:pt>
                  <c:pt idx="14592">
                    <c:v>297827</c:v>
                  </c:pt>
                  <c:pt idx="14593">
                    <c:v>297841</c:v>
                  </c:pt>
                  <c:pt idx="14594">
                    <c:v>297851</c:v>
                  </c:pt>
                  <c:pt idx="14595">
                    <c:v>297855</c:v>
                  </c:pt>
                  <c:pt idx="14596">
                    <c:v>297856</c:v>
                  </c:pt>
                  <c:pt idx="14597">
                    <c:v>297866</c:v>
                  </c:pt>
                  <c:pt idx="14598">
                    <c:v>297874</c:v>
                  </c:pt>
                  <c:pt idx="14599">
                    <c:v>297876</c:v>
                  </c:pt>
                  <c:pt idx="14600">
                    <c:v>297879</c:v>
                  </c:pt>
                  <c:pt idx="14601">
                    <c:v>297887</c:v>
                  </c:pt>
                  <c:pt idx="14602">
                    <c:v>297892</c:v>
                  </c:pt>
                  <c:pt idx="14603">
                    <c:v>297902</c:v>
                  </c:pt>
                  <c:pt idx="14604">
                    <c:v>297920</c:v>
                  </c:pt>
                  <c:pt idx="14605">
                    <c:v>297937</c:v>
                  </c:pt>
                  <c:pt idx="14606">
                    <c:v>297938</c:v>
                  </c:pt>
                  <c:pt idx="14607">
                    <c:v>297940</c:v>
                  </c:pt>
                  <c:pt idx="14608">
                    <c:v>297943</c:v>
                  </c:pt>
                  <c:pt idx="14609">
                    <c:v>297951</c:v>
                  </c:pt>
                  <c:pt idx="14610">
                    <c:v>297956</c:v>
                  </c:pt>
                  <c:pt idx="14611">
                    <c:v>297963</c:v>
                  </c:pt>
                  <c:pt idx="14612">
                    <c:v>297978</c:v>
                  </c:pt>
                  <c:pt idx="14613">
                    <c:v>298002</c:v>
                  </c:pt>
                  <c:pt idx="14614">
                    <c:v>298008</c:v>
                  </c:pt>
                  <c:pt idx="14615">
                    <c:v>298019</c:v>
                  </c:pt>
                  <c:pt idx="14616">
                    <c:v>298029</c:v>
                  </c:pt>
                  <c:pt idx="14617">
                    <c:v>298044</c:v>
                  </c:pt>
                  <c:pt idx="14618">
                    <c:v>298049</c:v>
                  </c:pt>
                  <c:pt idx="14619">
                    <c:v>298064</c:v>
                  </c:pt>
                  <c:pt idx="14620">
                    <c:v>298077</c:v>
                  </c:pt>
                  <c:pt idx="14621">
                    <c:v>298079</c:v>
                  </c:pt>
                  <c:pt idx="14622">
                    <c:v>298083</c:v>
                  </c:pt>
                  <c:pt idx="14623">
                    <c:v>298085</c:v>
                  </c:pt>
                  <c:pt idx="14624">
                    <c:v>298095</c:v>
                  </c:pt>
                  <c:pt idx="14625">
                    <c:v>298105</c:v>
                  </c:pt>
                  <c:pt idx="14626">
                    <c:v>298116</c:v>
                  </c:pt>
                  <c:pt idx="14627">
                    <c:v>298117</c:v>
                  </c:pt>
                  <c:pt idx="14628">
                    <c:v>298120</c:v>
                  </c:pt>
                  <c:pt idx="14629">
                    <c:v>298121</c:v>
                  </c:pt>
                  <c:pt idx="14630">
                    <c:v>298123</c:v>
                  </c:pt>
                  <c:pt idx="14631">
                    <c:v>298128</c:v>
                  </c:pt>
                  <c:pt idx="14632">
                    <c:v>298140</c:v>
                  </c:pt>
                  <c:pt idx="14633">
                    <c:v>298146</c:v>
                  </c:pt>
                  <c:pt idx="14634">
                    <c:v>298149</c:v>
                  </c:pt>
                  <c:pt idx="14635">
                    <c:v>298162</c:v>
                  </c:pt>
                  <c:pt idx="14636">
                    <c:v>298181</c:v>
                  </c:pt>
                  <c:pt idx="14637">
                    <c:v>298200</c:v>
                  </c:pt>
                  <c:pt idx="14638">
                    <c:v>298201</c:v>
                  </c:pt>
                  <c:pt idx="14639">
                    <c:v>298205</c:v>
                  </c:pt>
                  <c:pt idx="14640">
                    <c:v>298236</c:v>
                  </c:pt>
                  <c:pt idx="14641">
                    <c:v>298243</c:v>
                  </c:pt>
                  <c:pt idx="14642">
                    <c:v>298258</c:v>
                  </c:pt>
                  <c:pt idx="14643">
                    <c:v>298262</c:v>
                  </c:pt>
                  <c:pt idx="14644">
                    <c:v>298265</c:v>
                  </c:pt>
                  <c:pt idx="14645">
                    <c:v>298278</c:v>
                  </c:pt>
                  <c:pt idx="14646">
                    <c:v>298284</c:v>
                  </c:pt>
                  <c:pt idx="14647">
                    <c:v>298316</c:v>
                  </c:pt>
                  <c:pt idx="14648">
                    <c:v>298318</c:v>
                  </c:pt>
                  <c:pt idx="14649">
                    <c:v>298322</c:v>
                  </c:pt>
                  <c:pt idx="14650">
                    <c:v>298323</c:v>
                  </c:pt>
                  <c:pt idx="14651">
                    <c:v>298348</c:v>
                  </c:pt>
                  <c:pt idx="14652">
                    <c:v>298350</c:v>
                  </c:pt>
                  <c:pt idx="14653">
                    <c:v>298352</c:v>
                  </c:pt>
                  <c:pt idx="14654">
                    <c:v>298358</c:v>
                  </c:pt>
                  <c:pt idx="14655">
                    <c:v>298368</c:v>
                  </c:pt>
                  <c:pt idx="14656">
                    <c:v>298374</c:v>
                  </c:pt>
                  <c:pt idx="14657">
                    <c:v>298387</c:v>
                  </c:pt>
                  <c:pt idx="14658">
                    <c:v>298398</c:v>
                  </c:pt>
                  <c:pt idx="14659">
                    <c:v>298422</c:v>
                  </c:pt>
                  <c:pt idx="14660">
                    <c:v>298428</c:v>
                  </c:pt>
                  <c:pt idx="14661">
                    <c:v>298432</c:v>
                  </c:pt>
                  <c:pt idx="14662">
                    <c:v>298436</c:v>
                  </c:pt>
                  <c:pt idx="14663">
                    <c:v>298465</c:v>
                  </c:pt>
                  <c:pt idx="14664">
                    <c:v>298472</c:v>
                  </c:pt>
                  <c:pt idx="14665">
                    <c:v>298475</c:v>
                  </c:pt>
                  <c:pt idx="14666">
                    <c:v>298477</c:v>
                  </c:pt>
                  <c:pt idx="14667">
                    <c:v>298485</c:v>
                  </c:pt>
                  <c:pt idx="14668">
                    <c:v>298489</c:v>
                  </c:pt>
                  <c:pt idx="14669">
                    <c:v>298497</c:v>
                  </c:pt>
                  <c:pt idx="14670">
                    <c:v>298503</c:v>
                  </c:pt>
                  <c:pt idx="14671">
                    <c:v>298516</c:v>
                  </c:pt>
                  <c:pt idx="14672">
                    <c:v>298528</c:v>
                  </c:pt>
                  <c:pt idx="14673">
                    <c:v>298549</c:v>
                  </c:pt>
                  <c:pt idx="14674">
                    <c:v>298552</c:v>
                  </c:pt>
                  <c:pt idx="14675">
                    <c:v>298553</c:v>
                  </c:pt>
                  <c:pt idx="14676">
                    <c:v>298558</c:v>
                  </c:pt>
                  <c:pt idx="14677">
                    <c:v>298568</c:v>
                  </c:pt>
                  <c:pt idx="14678">
                    <c:v>298580</c:v>
                  </c:pt>
                  <c:pt idx="14679">
                    <c:v>298584</c:v>
                  </c:pt>
                  <c:pt idx="14680">
                    <c:v>298607</c:v>
                  </c:pt>
                  <c:pt idx="14681">
                    <c:v>298610</c:v>
                  </c:pt>
                  <c:pt idx="14682">
                    <c:v>298612</c:v>
                  </c:pt>
                  <c:pt idx="14683">
                    <c:v>298615</c:v>
                  </c:pt>
                  <c:pt idx="14684">
                    <c:v>298618</c:v>
                  </c:pt>
                  <c:pt idx="14685">
                    <c:v>298636</c:v>
                  </c:pt>
                  <c:pt idx="14686">
                    <c:v>298670</c:v>
                  </c:pt>
                  <c:pt idx="14687">
                    <c:v>298671</c:v>
                  </c:pt>
                  <c:pt idx="14688">
                    <c:v>298680</c:v>
                  </c:pt>
                  <c:pt idx="14689">
                    <c:v>298715</c:v>
                  </c:pt>
                  <c:pt idx="14690">
                    <c:v>298732</c:v>
                  </c:pt>
                  <c:pt idx="14691">
                    <c:v>298736</c:v>
                  </c:pt>
                  <c:pt idx="14692">
                    <c:v>298741</c:v>
                  </c:pt>
                  <c:pt idx="14693">
                    <c:v>298753</c:v>
                  </c:pt>
                  <c:pt idx="14694">
                    <c:v>298771</c:v>
                  </c:pt>
                  <c:pt idx="14695">
                    <c:v>298779</c:v>
                  </c:pt>
                  <c:pt idx="14696">
                    <c:v>298781</c:v>
                  </c:pt>
                  <c:pt idx="14697">
                    <c:v>298796</c:v>
                  </c:pt>
                  <c:pt idx="14698">
                    <c:v>298799</c:v>
                  </c:pt>
                  <c:pt idx="14699">
                    <c:v>298816</c:v>
                  </c:pt>
                  <c:pt idx="14700">
                    <c:v>298827</c:v>
                  </c:pt>
                  <c:pt idx="14701">
                    <c:v>298834</c:v>
                  </c:pt>
                  <c:pt idx="14702">
                    <c:v>298840</c:v>
                  </c:pt>
                  <c:pt idx="14703">
                    <c:v>298858</c:v>
                  </c:pt>
                  <c:pt idx="14704">
                    <c:v>298864</c:v>
                  </c:pt>
                  <c:pt idx="14705">
                    <c:v>298879</c:v>
                  </c:pt>
                  <c:pt idx="14706">
                    <c:v>298881</c:v>
                  </c:pt>
                  <c:pt idx="14707">
                    <c:v>298884</c:v>
                  </c:pt>
                  <c:pt idx="14708">
                    <c:v>298887</c:v>
                  </c:pt>
                  <c:pt idx="14709">
                    <c:v>298891</c:v>
                  </c:pt>
                  <c:pt idx="14710">
                    <c:v>298893</c:v>
                  </c:pt>
                  <c:pt idx="14711">
                    <c:v>298899</c:v>
                  </c:pt>
                  <c:pt idx="14712">
                    <c:v>298913</c:v>
                  </c:pt>
                  <c:pt idx="14713">
                    <c:v>298952</c:v>
                  </c:pt>
                  <c:pt idx="14714">
                    <c:v>298966</c:v>
                  </c:pt>
                  <c:pt idx="14715">
                    <c:v>298977</c:v>
                  </c:pt>
                  <c:pt idx="14716">
                    <c:v>298981</c:v>
                  </c:pt>
                  <c:pt idx="14717">
                    <c:v>298997</c:v>
                  </c:pt>
                  <c:pt idx="14718">
                    <c:v>299019</c:v>
                  </c:pt>
                  <c:pt idx="14719">
                    <c:v>299024</c:v>
                  </c:pt>
                  <c:pt idx="14720">
                    <c:v>299032</c:v>
                  </c:pt>
                  <c:pt idx="14721">
                    <c:v>299033</c:v>
                  </c:pt>
                  <c:pt idx="14722">
                    <c:v>299042</c:v>
                  </c:pt>
                  <c:pt idx="14723">
                    <c:v>299045</c:v>
                  </c:pt>
                  <c:pt idx="14724">
                    <c:v>299050</c:v>
                  </c:pt>
                  <c:pt idx="14725">
                    <c:v>299052</c:v>
                  </c:pt>
                  <c:pt idx="14726">
                    <c:v>299074</c:v>
                  </c:pt>
                  <c:pt idx="14727">
                    <c:v>299076</c:v>
                  </c:pt>
                  <c:pt idx="14728">
                    <c:v>299095</c:v>
                  </c:pt>
                  <c:pt idx="14729">
                    <c:v>299097</c:v>
                  </c:pt>
                  <c:pt idx="14730">
                    <c:v>299103</c:v>
                  </c:pt>
                  <c:pt idx="14731">
                    <c:v>299115</c:v>
                  </c:pt>
                  <c:pt idx="14732">
                    <c:v>299118</c:v>
                  </c:pt>
                  <c:pt idx="14733">
                    <c:v>299124</c:v>
                  </c:pt>
                  <c:pt idx="14734">
                    <c:v>299126</c:v>
                  </c:pt>
                  <c:pt idx="14735">
                    <c:v>299140</c:v>
                  </c:pt>
                  <c:pt idx="14736">
                    <c:v>299152</c:v>
                  </c:pt>
                  <c:pt idx="14737">
                    <c:v>299160</c:v>
                  </c:pt>
                  <c:pt idx="14738">
                    <c:v>299162</c:v>
                  </c:pt>
                  <c:pt idx="14739">
                    <c:v>299165</c:v>
                  </c:pt>
                  <c:pt idx="14740">
                    <c:v>299177</c:v>
                  </c:pt>
                  <c:pt idx="14741">
                    <c:v>299182</c:v>
                  </c:pt>
                  <c:pt idx="14742">
                    <c:v>299185</c:v>
                  </c:pt>
                  <c:pt idx="14743">
                    <c:v>299186</c:v>
                  </c:pt>
                  <c:pt idx="14744">
                    <c:v>299195</c:v>
                  </c:pt>
                  <c:pt idx="14745">
                    <c:v>299210</c:v>
                  </c:pt>
                  <c:pt idx="14746">
                    <c:v>299218</c:v>
                  </c:pt>
                  <c:pt idx="14747">
                    <c:v>299222</c:v>
                  </c:pt>
                  <c:pt idx="14748">
                    <c:v>299225</c:v>
                  </c:pt>
                  <c:pt idx="14749">
                    <c:v>299234</c:v>
                  </c:pt>
                  <c:pt idx="14750">
                    <c:v>299241</c:v>
                  </c:pt>
                  <c:pt idx="14751">
                    <c:v>299264</c:v>
                  </c:pt>
                  <c:pt idx="14752">
                    <c:v>299274</c:v>
                  </c:pt>
                  <c:pt idx="14753">
                    <c:v>299286</c:v>
                  </c:pt>
                  <c:pt idx="14754">
                    <c:v>299315</c:v>
                  </c:pt>
                  <c:pt idx="14755">
                    <c:v>299317</c:v>
                  </c:pt>
                  <c:pt idx="14756">
                    <c:v>299332</c:v>
                  </c:pt>
                  <c:pt idx="14757">
                    <c:v>299338</c:v>
                  </c:pt>
                  <c:pt idx="14758">
                    <c:v>299344</c:v>
                  </c:pt>
                  <c:pt idx="14759">
                    <c:v>299346</c:v>
                  </c:pt>
                  <c:pt idx="14760">
                    <c:v>299348</c:v>
                  </c:pt>
                  <c:pt idx="14761">
                    <c:v>299355</c:v>
                  </c:pt>
                  <c:pt idx="14762">
                    <c:v>299357</c:v>
                  </c:pt>
                  <c:pt idx="14763">
                    <c:v>299359</c:v>
                  </c:pt>
                  <c:pt idx="14764">
                    <c:v>299370</c:v>
                  </c:pt>
                  <c:pt idx="14765">
                    <c:v>299373</c:v>
                  </c:pt>
                  <c:pt idx="14766">
                    <c:v>299382</c:v>
                  </c:pt>
                  <c:pt idx="14767">
                    <c:v>299384</c:v>
                  </c:pt>
                  <c:pt idx="14768">
                    <c:v>299393</c:v>
                  </c:pt>
                  <c:pt idx="14769">
                    <c:v>299411</c:v>
                  </c:pt>
                  <c:pt idx="14770">
                    <c:v>299418</c:v>
                  </c:pt>
                  <c:pt idx="14771">
                    <c:v>299425</c:v>
                  </c:pt>
                  <c:pt idx="14772">
                    <c:v>299429</c:v>
                  </c:pt>
                  <c:pt idx="14773">
                    <c:v>299431</c:v>
                  </c:pt>
                  <c:pt idx="14774">
                    <c:v>299450</c:v>
                  </c:pt>
                  <c:pt idx="14775">
                    <c:v>299471</c:v>
                  </c:pt>
                  <c:pt idx="14776">
                    <c:v>299472</c:v>
                  </c:pt>
                  <c:pt idx="14777">
                    <c:v>299476</c:v>
                  </c:pt>
                  <c:pt idx="14778">
                    <c:v>299481</c:v>
                  </c:pt>
                  <c:pt idx="14779">
                    <c:v>299486</c:v>
                  </c:pt>
                  <c:pt idx="14780">
                    <c:v>299488</c:v>
                  </c:pt>
                  <c:pt idx="14781">
                    <c:v>299489</c:v>
                  </c:pt>
                  <c:pt idx="14782">
                    <c:v>299496</c:v>
                  </c:pt>
                  <c:pt idx="14783">
                    <c:v>299498</c:v>
                  </c:pt>
                  <c:pt idx="14784">
                    <c:v>299521</c:v>
                  </c:pt>
                  <c:pt idx="14785">
                    <c:v>299524</c:v>
                  </c:pt>
                  <c:pt idx="14786">
                    <c:v>299543</c:v>
                  </c:pt>
                  <c:pt idx="14787">
                    <c:v>299552</c:v>
                  </c:pt>
                  <c:pt idx="14788">
                    <c:v>299553</c:v>
                  </c:pt>
                  <c:pt idx="14789">
                    <c:v>299565</c:v>
                  </c:pt>
                  <c:pt idx="14790">
                    <c:v>299578</c:v>
                  </c:pt>
                  <c:pt idx="14791">
                    <c:v>299603</c:v>
                  </c:pt>
                  <c:pt idx="14792">
                    <c:v>299605</c:v>
                  </c:pt>
                  <c:pt idx="14793">
                    <c:v>299613</c:v>
                  </c:pt>
                  <c:pt idx="14794">
                    <c:v>299636</c:v>
                  </c:pt>
                  <c:pt idx="14795">
                    <c:v>299647</c:v>
                  </c:pt>
                  <c:pt idx="14796">
                    <c:v>299653</c:v>
                  </c:pt>
                  <c:pt idx="14797">
                    <c:v>299663</c:v>
                  </c:pt>
                  <c:pt idx="14798">
                    <c:v>299667</c:v>
                  </c:pt>
                  <c:pt idx="14799">
                    <c:v>299670</c:v>
                  </c:pt>
                  <c:pt idx="14800">
                    <c:v>299673</c:v>
                  </c:pt>
                  <c:pt idx="14801">
                    <c:v>299705</c:v>
                  </c:pt>
                  <c:pt idx="14802">
                    <c:v>299712</c:v>
                  </c:pt>
                  <c:pt idx="14803">
                    <c:v>299718</c:v>
                  </c:pt>
                  <c:pt idx="14804">
                    <c:v>299728</c:v>
                  </c:pt>
                  <c:pt idx="14805">
                    <c:v>299733</c:v>
                  </c:pt>
                  <c:pt idx="14806">
                    <c:v>299746</c:v>
                  </c:pt>
                  <c:pt idx="14807">
                    <c:v>299750</c:v>
                  </c:pt>
                  <c:pt idx="14808">
                    <c:v>299751</c:v>
                  </c:pt>
                  <c:pt idx="14809">
                    <c:v>299755</c:v>
                  </c:pt>
                  <c:pt idx="14810">
                    <c:v>299758</c:v>
                  </c:pt>
                  <c:pt idx="14811">
                    <c:v>299765</c:v>
                  </c:pt>
                  <c:pt idx="14812">
                    <c:v>299767</c:v>
                  </c:pt>
                  <c:pt idx="14813">
                    <c:v>299770</c:v>
                  </c:pt>
                  <c:pt idx="14814">
                    <c:v>299780</c:v>
                  </c:pt>
                  <c:pt idx="14815">
                    <c:v>299782</c:v>
                  </c:pt>
                  <c:pt idx="14816">
                    <c:v>299811</c:v>
                  </c:pt>
                  <c:pt idx="14817">
                    <c:v>299825</c:v>
                  </c:pt>
                  <c:pt idx="14818">
                    <c:v>299840</c:v>
                  </c:pt>
                  <c:pt idx="14819">
                    <c:v>299856</c:v>
                  </c:pt>
                  <c:pt idx="14820">
                    <c:v>299860</c:v>
                  </c:pt>
                  <c:pt idx="14821">
                    <c:v>299872</c:v>
                  </c:pt>
                  <c:pt idx="14822">
                    <c:v>299873</c:v>
                  </c:pt>
                  <c:pt idx="14823">
                    <c:v>299875</c:v>
                  </c:pt>
                  <c:pt idx="14824">
                    <c:v>299903</c:v>
                  </c:pt>
                  <c:pt idx="14825">
                    <c:v>299909</c:v>
                  </c:pt>
                  <c:pt idx="14826">
                    <c:v>299911</c:v>
                  </c:pt>
                  <c:pt idx="14827">
                    <c:v>299913</c:v>
                  </c:pt>
                  <c:pt idx="14828">
                    <c:v>299922</c:v>
                  </c:pt>
                  <c:pt idx="14829">
                    <c:v>299923</c:v>
                  </c:pt>
                  <c:pt idx="14830">
                    <c:v>299928</c:v>
                  </c:pt>
                  <c:pt idx="14831">
                    <c:v>299929</c:v>
                  </c:pt>
                  <c:pt idx="14832">
                    <c:v>299931</c:v>
                  </c:pt>
                  <c:pt idx="14833">
                    <c:v>299933</c:v>
                  </c:pt>
                  <c:pt idx="14834">
                    <c:v>299968</c:v>
                  </c:pt>
                  <c:pt idx="14835">
                    <c:v>299979</c:v>
                  </c:pt>
                  <c:pt idx="14836">
                    <c:v>300002</c:v>
                  </c:pt>
                  <c:pt idx="14837">
                    <c:v>300012</c:v>
                  </c:pt>
                  <c:pt idx="14838">
                    <c:v>300025</c:v>
                  </c:pt>
                  <c:pt idx="14839">
                    <c:v>300028</c:v>
                  </c:pt>
                  <c:pt idx="14840">
                    <c:v>300030</c:v>
                  </c:pt>
                  <c:pt idx="14841">
                    <c:v>300039</c:v>
                  </c:pt>
                  <c:pt idx="14842">
                    <c:v>300044</c:v>
                  </c:pt>
                  <c:pt idx="14843">
                    <c:v>300045</c:v>
                  </c:pt>
                  <c:pt idx="14844">
                    <c:v>300048</c:v>
                  </c:pt>
                  <c:pt idx="14845">
                    <c:v>300058</c:v>
                  </c:pt>
                  <c:pt idx="14846">
                    <c:v>300062</c:v>
                  </c:pt>
                  <c:pt idx="14847">
                    <c:v>300072</c:v>
                  </c:pt>
                  <c:pt idx="14848">
                    <c:v>300088</c:v>
                  </c:pt>
                  <c:pt idx="14849">
                    <c:v>300107</c:v>
                  </c:pt>
                  <c:pt idx="14850">
                    <c:v>300115</c:v>
                  </c:pt>
                  <c:pt idx="14851">
                    <c:v>300116</c:v>
                  </c:pt>
                  <c:pt idx="14852">
                    <c:v>300124</c:v>
                  </c:pt>
                  <c:pt idx="14853">
                    <c:v>300133</c:v>
                  </c:pt>
                  <c:pt idx="14854">
                    <c:v>300143</c:v>
                  </c:pt>
                  <c:pt idx="14855">
                    <c:v>300151</c:v>
                  </c:pt>
                  <c:pt idx="14856">
                    <c:v>300179</c:v>
                  </c:pt>
                  <c:pt idx="14857">
                    <c:v>300180</c:v>
                  </c:pt>
                  <c:pt idx="14858">
                    <c:v>300184</c:v>
                  </c:pt>
                  <c:pt idx="14859">
                    <c:v>300188</c:v>
                  </c:pt>
                  <c:pt idx="14860">
                    <c:v>300198</c:v>
                  </c:pt>
                  <c:pt idx="14861">
                    <c:v>300215</c:v>
                  </c:pt>
                  <c:pt idx="14862">
                    <c:v>300222</c:v>
                  </c:pt>
                  <c:pt idx="14863">
                    <c:v>300230</c:v>
                  </c:pt>
                  <c:pt idx="14864">
                    <c:v>300232</c:v>
                  </c:pt>
                  <c:pt idx="14865">
                    <c:v>300259</c:v>
                  </c:pt>
                  <c:pt idx="14866">
                    <c:v>300268</c:v>
                  </c:pt>
                  <c:pt idx="14867">
                    <c:v>300277</c:v>
                  </c:pt>
                  <c:pt idx="14868">
                    <c:v>300278</c:v>
                  </c:pt>
                  <c:pt idx="14869">
                    <c:v>300287</c:v>
                  </c:pt>
                  <c:pt idx="14870">
                    <c:v>300297</c:v>
                  </c:pt>
                  <c:pt idx="14871">
                    <c:v>300302</c:v>
                  </c:pt>
                  <c:pt idx="14872">
                    <c:v>300333</c:v>
                  </c:pt>
                  <c:pt idx="14873">
                    <c:v>300344</c:v>
                  </c:pt>
                  <c:pt idx="14874">
                    <c:v>300376</c:v>
                  </c:pt>
                  <c:pt idx="14875">
                    <c:v>300385</c:v>
                  </c:pt>
                  <c:pt idx="14876">
                    <c:v>300387</c:v>
                  </c:pt>
                  <c:pt idx="14877">
                    <c:v>300395</c:v>
                  </c:pt>
                  <c:pt idx="14878">
                    <c:v>300417</c:v>
                  </c:pt>
                  <c:pt idx="14879">
                    <c:v>300419</c:v>
                  </c:pt>
                  <c:pt idx="14880">
                    <c:v>300425</c:v>
                  </c:pt>
                  <c:pt idx="14881">
                    <c:v>300440</c:v>
                  </c:pt>
                  <c:pt idx="14882">
                    <c:v>300459</c:v>
                  </c:pt>
                  <c:pt idx="14883">
                    <c:v>300463</c:v>
                  </c:pt>
                  <c:pt idx="14884">
                    <c:v>300475</c:v>
                  </c:pt>
                  <c:pt idx="14885">
                    <c:v>300481</c:v>
                  </c:pt>
                  <c:pt idx="14886">
                    <c:v>300483</c:v>
                  </c:pt>
                  <c:pt idx="14887">
                    <c:v>300492</c:v>
                  </c:pt>
                  <c:pt idx="14888">
                    <c:v>300497</c:v>
                  </c:pt>
                  <c:pt idx="14889">
                    <c:v>300500</c:v>
                  </c:pt>
                  <c:pt idx="14890">
                    <c:v>300505</c:v>
                  </c:pt>
                  <c:pt idx="14891">
                    <c:v>300506</c:v>
                  </c:pt>
                  <c:pt idx="14892">
                    <c:v>300517</c:v>
                  </c:pt>
                  <c:pt idx="14893">
                    <c:v>300519</c:v>
                  </c:pt>
                  <c:pt idx="14894">
                    <c:v>300521</c:v>
                  </c:pt>
                  <c:pt idx="14895">
                    <c:v>300522</c:v>
                  </c:pt>
                  <c:pt idx="14896">
                    <c:v>300531</c:v>
                  </c:pt>
                  <c:pt idx="14897">
                    <c:v>300543</c:v>
                  </c:pt>
                  <c:pt idx="14898">
                    <c:v>300566</c:v>
                  </c:pt>
                  <c:pt idx="14899">
                    <c:v>300595</c:v>
                  </c:pt>
                  <c:pt idx="14900">
                    <c:v>300603</c:v>
                  </c:pt>
                  <c:pt idx="14901">
                    <c:v>300609</c:v>
                  </c:pt>
                  <c:pt idx="14902">
                    <c:v>300615</c:v>
                  </c:pt>
                  <c:pt idx="14903">
                    <c:v>300623</c:v>
                  </c:pt>
                  <c:pt idx="14904">
                    <c:v>300624</c:v>
                  </c:pt>
                  <c:pt idx="14905">
                    <c:v>300650</c:v>
                  </c:pt>
                  <c:pt idx="14906">
                    <c:v>300656</c:v>
                  </c:pt>
                  <c:pt idx="14907">
                    <c:v>300665</c:v>
                  </c:pt>
                  <c:pt idx="14908">
                    <c:v>300666</c:v>
                  </c:pt>
                  <c:pt idx="14909">
                    <c:v>300669</c:v>
                  </c:pt>
                  <c:pt idx="14910">
                    <c:v>300680</c:v>
                  </c:pt>
                  <c:pt idx="14911">
                    <c:v>300684</c:v>
                  </c:pt>
                  <c:pt idx="14912">
                    <c:v>300690</c:v>
                  </c:pt>
                  <c:pt idx="14913">
                    <c:v>300691</c:v>
                  </c:pt>
                  <c:pt idx="14914">
                    <c:v>300692</c:v>
                  </c:pt>
                  <c:pt idx="14915">
                    <c:v>300698</c:v>
                  </c:pt>
                  <c:pt idx="14916">
                    <c:v>300714</c:v>
                  </c:pt>
                  <c:pt idx="14917">
                    <c:v>300715</c:v>
                  </c:pt>
                  <c:pt idx="14918">
                    <c:v>300720</c:v>
                  </c:pt>
                  <c:pt idx="14919">
                    <c:v>300727</c:v>
                  </c:pt>
                  <c:pt idx="14920">
                    <c:v>300734</c:v>
                  </c:pt>
                  <c:pt idx="14921">
                    <c:v>300735</c:v>
                  </c:pt>
                  <c:pt idx="14922">
                    <c:v>300739</c:v>
                  </c:pt>
                  <c:pt idx="14923">
                    <c:v>300744</c:v>
                  </c:pt>
                  <c:pt idx="14924">
                    <c:v>300746</c:v>
                  </c:pt>
                  <c:pt idx="14925">
                    <c:v>300764</c:v>
                  </c:pt>
                  <c:pt idx="14926">
                    <c:v>300776</c:v>
                  </c:pt>
                  <c:pt idx="14927">
                    <c:v>300782</c:v>
                  </c:pt>
                  <c:pt idx="14928">
                    <c:v>300789</c:v>
                  </c:pt>
                  <c:pt idx="14929">
                    <c:v>300799</c:v>
                  </c:pt>
                  <c:pt idx="14930">
                    <c:v>300801</c:v>
                  </c:pt>
                  <c:pt idx="14931">
                    <c:v>300807</c:v>
                  </c:pt>
                  <c:pt idx="14932">
                    <c:v>300818</c:v>
                  </c:pt>
                  <c:pt idx="14933">
                    <c:v>300834</c:v>
                  </c:pt>
                  <c:pt idx="14934">
                    <c:v>300877</c:v>
                  </c:pt>
                  <c:pt idx="14935">
                    <c:v>300893</c:v>
                  </c:pt>
                  <c:pt idx="14936">
                    <c:v>300897</c:v>
                  </c:pt>
                  <c:pt idx="14937">
                    <c:v>300916</c:v>
                  </c:pt>
                  <c:pt idx="14938">
                    <c:v>300923</c:v>
                  </c:pt>
                  <c:pt idx="14939">
                    <c:v>300925</c:v>
                  </c:pt>
                  <c:pt idx="14940">
                    <c:v>300933</c:v>
                  </c:pt>
                  <c:pt idx="14941">
                    <c:v>300934</c:v>
                  </c:pt>
                  <c:pt idx="14942">
                    <c:v>300942</c:v>
                  </c:pt>
                  <c:pt idx="14943">
                    <c:v>300946</c:v>
                  </c:pt>
                  <c:pt idx="14944">
                    <c:v>300951</c:v>
                  </c:pt>
                  <c:pt idx="14945">
                    <c:v>300953</c:v>
                  </c:pt>
                  <c:pt idx="14946">
                    <c:v>300965</c:v>
                  </c:pt>
                  <c:pt idx="14947">
                    <c:v>300974</c:v>
                  </c:pt>
                  <c:pt idx="14948">
                    <c:v>300976</c:v>
                  </c:pt>
                  <c:pt idx="14949">
                    <c:v>300981</c:v>
                  </c:pt>
                  <c:pt idx="14950">
                    <c:v>300986</c:v>
                  </c:pt>
                  <c:pt idx="14951">
                    <c:v>300990</c:v>
                  </c:pt>
                  <c:pt idx="14952">
                    <c:v>301003</c:v>
                  </c:pt>
                  <c:pt idx="14953">
                    <c:v>301005</c:v>
                  </c:pt>
                  <c:pt idx="14954">
                    <c:v>301006</c:v>
                  </c:pt>
                  <c:pt idx="14955">
                    <c:v>301007</c:v>
                  </c:pt>
                  <c:pt idx="14956">
                    <c:v>301015</c:v>
                  </c:pt>
                  <c:pt idx="14957">
                    <c:v>301018</c:v>
                  </c:pt>
                  <c:pt idx="14958">
                    <c:v>301024</c:v>
                  </c:pt>
                  <c:pt idx="14959">
                    <c:v>301034</c:v>
                  </c:pt>
                  <c:pt idx="14960">
                    <c:v>301039</c:v>
                  </c:pt>
                  <c:pt idx="14961">
                    <c:v>301067</c:v>
                  </c:pt>
                  <c:pt idx="14962">
                    <c:v>301068</c:v>
                  </c:pt>
                  <c:pt idx="14963">
                    <c:v>301079</c:v>
                  </c:pt>
                  <c:pt idx="14964">
                    <c:v>301081</c:v>
                  </c:pt>
                  <c:pt idx="14965">
                    <c:v>301083</c:v>
                  </c:pt>
                  <c:pt idx="14966">
                    <c:v>301097</c:v>
                  </c:pt>
                  <c:pt idx="14967">
                    <c:v>301100</c:v>
                  </c:pt>
                  <c:pt idx="14968">
                    <c:v>301107</c:v>
                  </c:pt>
                  <c:pt idx="14969">
                    <c:v>301110</c:v>
                  </c:pt>
                  <c:pt idx="14970">
                    <c:v>301112</c:v>
                  </c:pt>
                  <c:pt idx="14971">
                    <c:v>301117</c:v>
                  </c:pt>
                  <c:pt idx="14972">
                    <c:v>301120</c:v>
                  </c:pt>
                  <c:pt idx="14973">
                    <c:v>301128</c:v>
                  </c:pt>
                  <c:pt idx="14974">
                    <c:v>301140</c:v>
                  </c:pt>
                  <c:pt idx="14975">
                    <c:v>301146</c:v>
                  </c:pt>
                  <c:pt idx="14976">
                    <c:v>301174</c:v>
                  </c:pt>
                  <c:pt idx="14977">
                    <c:v>301201</c:v>
                  </c:pt>
                  <c:pt idx="14978">
                    <c:v>301203</c:v>
                  </c:pt>
                  <c:pt idx="14979">
                    <c:v>301206</c:v>
                  </c:pt>
                  <c:pt idx="14980">
                    <c:v>301230</c:v>
                  </c:pt>
                  <c:pt idx="14981">
                    <c:v>301256</c:v>
                  </c:pt>
                  <c:pt idx="14982">
                    <c:v>301267</c:v>
                  </c:pt>
                  <c:pt idx="14983">
                    <c:v>301272</c:v>
                  </c:pt>
                  <c:pt idx="14984">
                    <c:v>301276</c:v>
                  </c:pt>
                  <c:pt idx="14985">
                    <c:v>301280</c:v>
                  </c:pt>
                  <c:pt idx="14986">
                    <c:v>301315</c:v>
                  </c:pt>
                  <c:pt idx="14987">
                    <c:v>301321</c:v>
                  </c:pt>
                  <c:pt idx="14988">
                    <c:v>301352</c:v>
                  </c:pt>
                  <c:pt idx="14989">
                    <c:v>301364</c:v>
                  </c:pt>
                  <c:pt idx="14990">
                    <c:v>301367</c:v>
                  </c:pt>
                  <c:pt idx="14991">
                    <c:v>301380</c:v>
                  </c:pt>
                  <c:pt idx="14992">
                    <c:v>301381</c:v>
                  </c:pt>
                  <c:pt idx="14993">
                    <c:v>301382</c:v>
                  </c:pt>
                  <c:pt idx="14994">
                    <c:v>301388</c:v>
                  </c:pt>
                  <c:pt idx="14995">
                    <c:v>301396</c:v>
                  </c:pt>
                  <c:pt idx="14996">
                    <c:v>301398</c:v>
                  </c:pt>
                  <c:pt idx="14997">
                    <c:v>301401</c:v>
                  </c:pt>
                  <c:pt idx="14998">
                    <c:v>301403</c:v>
                  </c:pt>
                  <c:pt idx="14999">
                    <c:v>301407</c:v>
                  </c:pt>
                  <c:pt idx="15000">
                    <c:v>301412</c:v>
                  </c:pt>
                  <c:pt idx="15001">
                    <c:v>301414</c:v>
                  </c:pt>
                  <c:pt idx="15002">
                    <c:v>301417</c:v>
                  </c:pt>
                  <c:pt idx="15003">
                    <c:v>301422</c:v>
                  </c:pt>
                  <c:pt idx="15004">
                    <c:v>301435</c:v>
                  </c:pt>
                  <c:pt idx="15005">
                    <c:v>301445</c:v>
                  </c:pt>
                  <c:pt idx="15006">
                    <c:v>301457</c:v>
                  </c:pt>
                  <c:pt idx="15007">
                    <c:v>301468</c:v>
                  </c:pt>
                  <c:pt idx="15008">
                    <c:v>301472</c:v>
                  </c:pt>
                  <c:pt idx="15009">
                    <c:v>301473</c:v>
                  </c:pt>
                  <c:pt idx="15010">
                    <c:v>301483</c:v>
                  </c:pt>
                  <c:pt idx="15011">
                    <c:v>301485</c:v>
                  </c:pt>
                  <c:pt idx="15012">
                    <c:v>301495</c:v>
                  </c:pt>
                  <c:pt idx="15013">
                    <c:v>301515</c:v>
                  </c:pt>
                  <c:pt idx="15014">
                    <c:v>301534</c:v>
                  </c:pt>
                  <c:pt idx="15015">
                    <c:v>301539</c:v>
                  </c:pt>
                  <c:pt idx="15016">
                    <c:v>301552</c:v>
                  </c:pt>
                  <c:pt idx="15017">
                    <c:v>301575</c:v>
                  </c:pt>
                  <c:pt idx="15018">
                    <c:v>301581</c:v>
                  </c:pt>
                  <c:pt idx="15019">
                    <c:v>301586</c:v>
                  </c:pt>
                  <c:pt idx="15020">
                    <c:v>301597</c:v>
                  </c:pt>
                  <c:pt idx="15021">
                    <c:v>301605</c:v>
                  </c:pt>
                  <c:pt idx="15022">
                    <c:v>301622</c:v>
                  </c:pt>
                  <c:pt idx="15023">
                    <c:v>301631</c:v>
                  </c:pt>
                  <c:pt idx="15024">
                    <c:v>301649</c:v>
                  </c:pt>
                  <c:pt idx="15025">
                    <c:v>301658</c:v>
                  </c:pt>
                  <c:pt idx="15026">
                    <c:v>301662</c:v>
                  </c:pt>
                  <c:pt idx="15027">
                    <c:v>301665</c:v>
                  </c:pt>
                  <c:pt idx="15028">
                    <c:v>301697</c:v>
                  </c:pt>
                  <c:pt idx="15029">
                    <c:v>301707</c:v>
                  </c:pt>
                  <c:pt idx="15030">
                    <c:v>301709</c:v>
                  </c:pt>
                  <c:pt idx="15031">
                    <c:v>301718</c:v>
                  </c:pt>
                  <c:pt idx="15032">
                    <c:v>301746</c:v>
                  </c:pt>
                  <c:pt idx="15033">
                    <c:v>301750</c:v>
                  </c:pt>
                  <c:pt idx="15034">
                    <c:v>301752</c:v>
                  </c:pt>
                  <c:pt idx="15035">
                    <c:v>301764</c:v>
                  </c:pt>
                  <c:pt idx="15036">
                    <c:v>301778</c:v>
                  </c:pt>
                  <c:pt idx="15037">
                    <c:v>301779</c:v>
                  </c:pt>
                  <c:pt idx="15038">
                    <c:v>301801</c:v>
                  </c:pt>
                  <c:pt idx="15039">
                    <c:v>301809</c:v>
                  </c:pt>
                  <c:pt idx="15040">
                    <c:v>301821</c:v>
                  </c:pt>
                  <c:pt idx="15041">
                    <c:v>301844</c:v>
                  </c:pt>
                  <c:pt idx="15042">
                    <c:v>301849</c:v>
                  </c:pt>
                  <c:pt idx="15043">
                    <c:v>301856</c:v>
                  </c:pt>
                  <c:pt idx="15044">
                    <c:v>301863</c:v>
                  </c:pt>
                  <c:pt idx="15045">
                    <c:v>301866</c:v>
                  </c:pt>
                  <c:pt idx="15046">
                    <c:v>301876</c:v>
                  </c:pt>
                  <c:pt idx="15047">
                    <c:v>301891</c:v>
                  </c:pt>
                  <c:pt idx="15048">
                    <c:v>301900</c:v>
                  </c:pt>
                  <c:pt idx="15049">
                    <c:v>301921</c:v>
                  </c:pt>
                  <c:pt idx="15050">
                    <c:v>301929</c:v>
                  </c:pt>
                  <c:pt idx="15051">
                    <c:v>301939</c:v>
                  </c:pt>
                  <c:pt idx="15052">
                    <c:v>301944</c:v>
                  </c:pt>
                  <c:pt idx="15053">
                    <c:v>301975</c:v>
                  </c:pt>
                  <c:pt idx="15054">
                    <c:v>301990</c:v>
                  </c:pt>
                  <c:pt idx="15055">
                    <c:v>301996</c:v>
                  </c:pt>
                  <c:pt idx="15056">
                    <c:v>302001</c:v>
                  </c:pt>
                  <c:pt idx="15057">
                    <c:v>302006</c:v>
                  </c:pt>
                  <c:pt idx="15058">
                    <c:v>302020</c:v>
                  </c:pt>
                  <c:pt idx="15059">
                    <c:v>302032</c:v>
                  </c:pt>
                  <c:pt idx="15060">
                    <c:v>302033</c:v>
                  </c:pt>
                  <c:pt idx="15061">
                    <c:v>302050</c:v>
                  </c:pt>
                  <c:pt idx="15062">
                    <c:v>302060</c:v>
                  </c:pt>
                  <c:pt idx="15063">
                    <c:v>302065</c:v>
                  </c:pt>
                  <c:pt idx="15064">
                    <c:v>302091</c:v>
                  </c:pt>
                  <c:pt idx="15065">
                    <c:v>302093</c:v>
                  </c:pt>
                  <c:pt idx="15066">
                    <c:v>302101</c:v>
                  </c:pt>
                  <c:pt idx="15067">
                    <c:v>302110</c:v>
                  </c:pt>
                  <c:pt idx="15068">
                    <c:v>302111</c:v>
                  </c:pt>
                  <c:pt idx="15069">
                    <c:v>302117</c:v>
                  </c:pt>
                  <c:pt idx="15070">
                    <c:v>302122</c:v>
                  </c:pt>
                  <c:pt idx="15071">
                    <c:v>302132</c:v>
                  </c:pt>
                  <c:pt idx="15072">
                    <c:v>302139</c:v>
                  </c:pt>
                  <c:pt idx="15073">
                    <c:v>302142</c:v>
                  </c:pt>
                  <c:pt idx="15074">
                    <c:v>302150</c:v>
                  </c:pt>
                  <c:pt idx="15075">
                    <c:v>302153</c:v>
                  </c:pt>
                  <c:pt idx="15076">
                    <c:v>302162</c:v>
                  </c:pt>
                  <c:pt idx="15077">
                    <c:v>302164</c:v>
                  </c:pt>
                  <c:pt idx="15078">
                    <c:v>302181</c:v>
                  </c:pt>
                  <c:pt idx="15079">
                    <c:v>302186</c:v>
                  </c:pt>
                  <c:pt idx="15080">
                    <c:v>302187</c:v>
                  </c:pt>
                  <c:pt idx="15081">
                    <c:v>302227</c:v>
                  </c:pt>
                  <c:pt idx="15082">
                    <c:v>302233</c:v>
                  </c:pt>
                  <c:pt idx="15083">
                    <c:v>302235</c:v>
                  </c:pt>
                  <c:pt idx="15084">
                    <c:v>302250</c:v>
                  </c:pt>
                  <c:pt idx="15085">
                    <c:v>302273</c:v>
                  </c:pt>
                  <c:pt idx="15086">
                    <c:v>302281</c:v>
                  </c:pt>
                  <c:pt idx="15087">
                    <c:v>302307</c:v>
                  </c:pt>
                  <c:pt idx="15088">
                    <c:v>302314</c:v>
                  </c:pt>
                  <c:pt idx="15089">
                    <c:v>302315</c:v>
                  </c:pt>
                  <c:pt idx="15090">
                    <c:v>302319</c:v>
                  </c:pt>
                  <c:pt idx="15091">
                    <c:v>302320</c:v>
                  </c:pt>
                  <c:pt idx="15092">
                    <c:v>302332</c:v>
                  </c:pt>
                  <c:pt idx="15093">
                    <c:v>302348</c:v>
                  </c:pt>
                  <c:pt idx="15094">
                    <c:v>302352</c:v>
                  </c:pt>
                  <c:pt idx="15095">
                    <c:v>302359</c:v>
                  </c:pt>
                  <c:pt idx="15096">
                    <c:v>302365</c:v>
                  </c:pt>
                  <c:pt idx="15097">
                    <c:v>302366</c:v>
                  </c:pt>
                  <c:pt idx="15098">
                    <c:v>302367</c:v>
                  </c:pt>
                  <c:pt idx="15099">
                    <c:v>302372</c:v>
                  </c:pt>
                  <c:pt idx="15100">
                    <c:v>302385</c:v>
                  </c:pt>
                  <c:pt idx="15101">
                    <c:v>302392</c:v>
                  </c:pt>
                  <c:pt idx="15102">
                    <c:v>302404</c:v>
                  </c:pt>
                  <c:pt idx="15103">
                    <c:v>302419</c:v>
                  </c:pt>
                  <c:pt idx="15104">
                    <c:v>302422</c:v>
                  </c:pt>
                  <c:pt idx="15105">
                    <c:v>302435</c:v>
                  </c:pt>
                  <c:pt idx="15106">
                    <c:v>302436</c:v>
                  </c:pt>
                  <c:pt idx="15107">
                    <c:v>302437</c:v>
                  </c:pt>
                  <c:pt idx="15108">
                    <c:v>302451</c:v>
                  </c:pt>
                  <c:pt idx="15109">
                    <c:v>302452</c:v>
                  </c:pt>
                  <c:pt idx="15110">
                    <c:v>302470</c:v>
                  </c:pt>
                  <c:pt idx="15111">
                    <c:v>302480</c:v>
                  </c:pt>
                  <c:pt idx="15112">
                    <c:v>302486</c:v>
                  </c:pt>
                  <c:pt idx="15113">
                    <c:v>302490</c:v>
                  </c:pt>
                  <c:pt idx="15114">
                    <c:v>302508</c:v>
                  </c:pt>
                  <c:pt idx="15115">
                    <c:v>302535</c:v>
                  </c:pt>
                  <c:pt idx="15116">
                    <c:v>302539</c:v>
                  </c:pt>
                  <c:pt idx="15117">
                    <c:v>302548</c:v>
                  </c:pt>
                  <c:pt idx="15118">
                    <c:v>302587</c:v>
                  </c:pt>
                  <c:pt idx="15119">
                    <c:v>302634</c:v>
                  </c:pt>
                  <c:pt idx="15120">
                    <c:v>302636</c:v>
                  </c:pt>
                  <c:pt idx="15121">
                    <c:v>302639</c:v>
                  </c:pt>
                  <c:pt idx="15122">
                    <c:v>302643</c:v>
                  </c:pt>
                  <c:pt idx="15123">
                    <c:v>302658</c:v>
                  </c:pt>
                  <c:pt idx="15124">
                    <c:v>302659</c:v>
                  </c:pt>
                  <c:pt idx="15125">
                    <c:v>302666</c:v>
                  </c:pt>
                  <c:pt idx="15126">
                    <c:v>302668</c:v>
                  </c:pt>
                  <c:pt idx="15127">
                    <c:v>302670</c:v>
                  </c:pt>
                  <c:pt idx="15128">
                    <c:v>302672</c:v>
                  </c:pt>
                  <c:pt idx="15129">
                    <c:v>302675</c:v>
                  </c:pt>
                  <c:pt idx="15130">
                    <c:v>302684</c:v>
                  </c:pt>
                  <c:pt idx="15131">
                    <c:v>302690</c:v>
                  </c:pt>
                  <c:pt idx="15132">
                    <c:v>302696</c:v>
                  </c:pt>
                  <c:pt idx="15133">
                    <c:v>302728</c:v>
                  </c:pt>
                  <c:pt idx="15134">
                    <c:v>302729</c:v>
                  </c:pt>
                  <c:pt idx="15135">
                    <c:v>302745</c:v>
                  </c:pt>
                  <c:pt idx="15136">
                    <c:v>302748</c:v>
                  </c:pt>
                  <c:pt idx="15137">
                    <c:v>302751</c:v>
                  </c:pt>
                  <c:pt idx="15138">
                    <c:v>302759</c:v>
                  </c:pt>
                  <c:pt idx="15139">
                    <c:v>302764</c:v>
                  </c:pt>
                  <c:pt idx="15140">
                    <c:v>302767</c:v>
                  </c:pt>
                  <c:pt idx="15141">
                    <c:v>302770</c:v>
                  </c:pt>
                  <c:pt idx="15142">
                    <c:v>302772</c:v>
                  </c:pt>
                  <c:pt idx="15143">
                    <c:v>302779</c:v>
                  </c:pt>
                  <c:pt idx="15144">
                    <c:v>302783</c:v>
                  </c:pt>
                  <c:pt idx="15145">
                    <c:v>302794</c:v>
                  </c:pt>
                  <c:pt idx="15146">
                    <c:v>302797</c:v>
                  </c:pt>
                  <c:pt idx="15147">
                    <c:v>302800</c:v>
                  </c:pt>
                  <c:pt idx="15148">
                    <c:v>302801</c:v>
                  </c:pt>
                  <c:pt idx="15149">
                    <c:v>302821</c:v>
                  </c:pt>
                  <c:pt idx="15150">
                    <c:v>302826</c:v>
                  </c:pt>
                  <c:pt idx="15151">
                    <c:v>302831</c:v>
                  </c:pt>
                  <c:pt idx="15152">
                    <c:v>302834</c:v>
                  </c:pt>
                  <c:pt idx="15153">
                    <c:v>302888</c:v>
                  </c:pt>
                  <c:pt idx="15154">
                    <c:v>302892</c:v>
                  </c:pt>
                  <c:pt idx="15155">
                    <c:v>302897</c:v>
                  </c:pt>
                  <c:pt idx="15156">
                    <c:v>302899</c:v>
                  </c:pt>
                  <c:pt idx="15157">
                    <c:v>302907</c:v>
                  </c:pt>
                  <c:pt idx="15158">
                    <c:v>302908</c:v>
                  </c:pt>
                  <c:pt idx="15159">
                    <c:v>302920</c:v>
                  </c:pt>
                  <c:pt idx="15160">
                    <c:v>302923</c:v>
                  </c:pt>
                  <c:pt idx="15161">
                    <c:v>302925</c:v>
                  </c:pt>
                  <c:pt idx="15162">
                    <c:v>302927</c:v>
                  </c:pt>
                  <c:pt idx="15163">
                    <c:v>302934</c:v>
                  </c:pt>
                  <c:pt idx="15164">
                    <c:v>302941</c:v>
                  </c:pt>
                  <c:pt idx="15165">
                    <c:v>302947</c:v>
                  </c:pt>
                  <c:pt idx="15166">
                    <c:v>302950</c:v>
                  </c:pt>
                  <c:pt idx="15167">
                    <c:v>302962</c:v>
                  </c:pt>
                  <c:pt idx="15168">
                    <c:v>302976</c:v>
                  </c:pt>
                  <c:pt idx="15169">
                    <c:v>302996</c:v>
                  </c:pt>
                  <c:pt idx="15170">
                    <c:v>302999</c:v>
                  </c:pt>
                  <c:pt idx="15171">
                    <c:v>303009</c:v>
                  </c:pt>
                  <c:pt idx="15172">
                    <c:v>303027</c:v>
                  </c:pt>
                  <c:pt idx="15173">
                    <c:v>303038</c:v>
                  </c:pt>
                  <c:pt idx="15174">
                    <c:v>303050</c:v>
                  </c:pt>
                  <c:pt idx="15175">
                    <c:v>303065</c:v>
                  </c:pt>
                  <c:pt idx="15176">
                    <c:v>303072</c:v>
                  </c:pt>
                  <c:pt idx="15177">
                    <c:v>303075</c:v>
                  </c:pt>
                  <c:pt idx="15178">
                    <c:v>303082</c:v>
                  </c:pt>
                  <c:pt idx="15179">
                    <c:v>303090</c:v>
                  </c:pt>
                  <c:pt idx="15180">
                    <c:v>303094</c:v>
                  </c:pt>
                  <c:pt idx="15181">
                    <c:v>303096</c:v>
                  </c:pt>
                  <c:pt idx="15182">
                    <c:v>303098</c:v>
                  </c:pt>
                  <c:pt idx="15183">
                    <c:v>303101</c:v>
                  </c:pt>
                  <c:pt idx="15184">
                    <c:v>303103</c:v>
                  </c:pt>
                  <c:pt idx="15185">
                    <c:v>303108</c:v>
                  </c:pt>
                  <c:pt idx="15186">
                    <c:v>303127</c:v>
                  </c:pt>
                  <c:pt idx="15187">
                    <c:v>303131</c:v>
                  </c:pt>
                  <c:pt idx="15188">
                    <c:v>303142</c:v>
                  </c:pt>
                  <c:pt idx="15189">
                    <c:v>303145</c:v>
                  </c:pt>
                  <c:pt idx="15190">
                    <c:v>303147</c:v>
                  </c:pt>
                  <c:pt idx="15191">
                    <c:v>303158</c:v>
                  </c:pt>
                  <c:pt idx="15192">
                    <c:v>303177</c:v>
                  </c:pt>
                  <c:pt idx="15193">
                    <c:v>303182</c:v>
                  </c:pt>
                  <c:pt idx="15194">
                    <c:v>303183</c:v>
                  </c:pt>
                  <c:pt idx="15195">
                    <c:v>303195</c:v>
                  </c:pt>
                  <c:pt idx="15196">
                    <c:v>303203</c:v>
                  </c:pt>
                  <c:pt idx="15197">
                    <c:v>303219</c:v>
                  </c:pt>
                  <c:pt idx="15198">
                    <c:v>303237</c:v>
                  </c:pt>
                  <c:pt idx="15199">
                    <c:v>303244</c:v>
                  </c:pt>
                  <c:pt idx="15200">
                    <c:v>303254</c:v>
                  </c:pt>
                  <c:pt idx="15201">
                    <c:v>303262</c:v>
                  </c:pt>
                  <c:pt idx="15202">
                    <c:v>303268</c:v>
                  </c:pt>
                  <c:pt idx="15203">
                    <c:v>303270</c:v>
                  </c:pt>
                  <c:pt idx="15204">
                    <c:v>303274</c:v>
                  </c:pt>
                  <c:pt idx="15205">
                    <c:v>303295</c:v>
                  </c:pt>
                  <c:pt idx="15206">
                    <c:v>303299</c:v>
                  </c:pt>
                  <c:pt idx="15207">
                    <c:v>303303</c:v>
                  </c:pt>
                  <c:pt idx="15208">
                    <c:v>303309</c:v>
                  </c:pt>
                  <c:pt idx="15209">
                    <c:v>303320</c:v>
                  </c:pt>
                  <c:pt idx="15210">
                    <c:v>303337</c:v>
                  </c:pt>
                  <c:pt idx="15211">
                    <c:v>303345</c:v>
                  </c:pt>
                  <c:pt idx="15212">
                    <c:v>303366</c:v>
                  </c:pt>
                  <c:pt idx="15213">
                    <c:v>303369</c:v>
                  </c:pt>
                  <c:pt idx="15214">
                    <c:v>303376</c:v>
                  </c:pt>
                  <c:pt idx="15215">
                    <c:v>303377</c:v>
                  </c:pt>
                  <c:pt idx="15216">
                    <c:v>303384</c:v>
                  </c:pt>
                  <c:pt idx="15217">
                    <c:v>303411</c:v>
                  </c:pt>
                  <c:pt idx="15218">
                    <c:v>303413</c:v>
                  </c:pt>
                  <c:pt idx="15219">
                    <c:v>303436</c:v>
                  </c:pt>
                  <c:pt idx="15220">
                    <c:v>303448</c:v>
                  </c:pt>
                  <c:pt idx="15221">
                    <c:v>303470</c:v>
                  </c:pt>
                  <c:pt idx="15222">
                    <c:v>303483</c:v>
                  </c:pt>
                  <c:pt idx="15223">
                    <c:v>303487</c:v>
                  </c:pt>
                  <c:pt idx="15224">
                    <c:v>303502</c:v>
                  </c:pt>
                  <c:pt idx="15225">
                    <c:v>303559</c:v>
                  </c:pt>
                  <c:pt idx="15226">
                    <c:v>303562</c:v>
                  </c:pt>
                  <c:pt idx="15227">
                    <c:v>303563</c:v>
                  </c:pt>
                  <c:pt idx="15228">
                    <c:v>303564</c:v>
                  </c:pt>
                  <c:pt idx="15229">
                    <c:v>303572</c:v>
                  </c:pt>
                  <c:pt idx="15230">
                    <c:v>303577</c:v>
                  </c:pt>
                  <c:pt idx="15231">
                    <c:v>303586</c:v>
                  </c:pt>
                  <c:pt idx="15232">
                    <c:v>303588</c:v>
                  </c:pt>
                  <c:pt idx="15233">
                    <c:v>303596</c:v>
                  </c:pt>
                  <c:pt idx="15234">
                    <c:v>303609</c:v>
                  </c:pt>
                  <c:pt idx="15235">
                    <c:v>303629</c:v>
                  </c:pt>
                  <c:pt idx="15236">
                    <c:v>303630</c:v>
                  </c:pt>
                  <c:pt idx="15237">
                    <c:v>303638</c:v>
                  </c:pt>
                  <c:pt idx="15238">
                    <c:v>303639</c:v>
                  </c:pt>
                  <c:pt idx="15239">
                    <c:v>303643</c:v>
                  </c:pt>
                  <c:pt idx="15240">
                    <c:v>303644</c:v>
                  </c:pt>
                  <c:pt idx="15241">
                    <c:v>303682</c:v>
                  </c:pt>
                  <c:pt idx="15242">
                    <c:v>303688</c:v>
                  </c:pt>
                  <c:pt idx="15243">
                    <c:v>303696</c:v>
                  </c:pt>
                  <c:pt idx="15244">
                    <c:v>303710</c:v>
                  </c:pt>
                  <c:pt idx="15245">
                    <c:v>303715</c:v>
                  </c:pt>
                  <c:pt idx="15246">
                    <c:v>303724</c:v>
                  </c:pt>
                  <c:pt idx="15247">
                    <c:v>303731</c:v>
                  </c:pt>
                  <c:pt idx="15248">
                    <c:v>303732</c:v>
                  </c:pt>
                  <c:pt idx="15249">
                    <c:v>303741</c:v>
                  </c:pt>
                  <c:pt idx="15250">
                    <c:v>303743</c:v>
                  </c:pt>
                  <c:pt idx="15251">
                    <c:v>303744</c:v>
                  </c:pt>
                  <c:pt idx="15252">
                    <c:v>303756</c:v>
                  </c:pt>
                  <c:pt idx="15253">
                    <c:v>303784</c:v>
                  </c:pt>
                  <c:pt idx="15254">
                    <c:v>303808</c:v>
                  </c:pt>
                  <c:pt idx="15255">
                    <c:v>303818</c:v>
                  </c:pt>
                  <c:pt idx="15256">
                    <c:v>303826</c:v>
                  </c:pt>
                  <c:pt idx="15257">
                    <c:v>303868</c:v>
                  </c:pt>
                  <c:pt idx="15258">
                    <c:v>303902</c:v>
                  </c:pt>
                  <c:pt idx="15259">
                    <c:v>303921</c:v>
                  </c:pt>
                  <c:pt idx="15260">
                    <c:v>303943</c:v>
                  </c:pt>
                  <c:pt idx="15261">
                    <c:v>303950</c:v>
                  </c:pt>
                  <c:pt idx="15262">
                    <c:v>303955</c:v>
                  </c:pt>
                  <c:pt idx="15263">
                    <c:v>303956</c:v>
                  </c:pt>
                  <c:pt idx="15264">
                    <c:v>303986</c:v>
                  </c:pt>
                  <c:pt idx="15265">
                    <c:v>303993</c:v>
                  </c:pt>
                  <c:pt idx="15266">
                    <c:v>304000</c:v>
                  </c:pt>
                  <c:pt idx="15267">
                    <c:v>304016</c:v>
                  </c:pt>
                  <c:pt idx="15268">
                    <c:v>304024</c:v>
                  </c:pt>
                  <c:pt idx="15269">
                    <c:v>304028</c:v>
                  </c:pt>
                  <c:pt idx="15270">
                    <c:v>304037</c:v>
                  </c:pt>
                  <c:pt idx="15271">
                    <c:v>304040</c:v>
                  </c:pt>
                  <c:pt idx="15272">
                    <c:v>304048</c:v>
                  </c:pt>
                  <c:pt idx="15273">
                    <c:v>304059</c:v>
                  </c:pt>
                  <c:pt idx="15274">
                    <c:v>304068</c:v>
                  </c:pt>
                  <c:pt idx="15275">
                    <c:v>304076</c:v>
                  </c:pt>
                  <c:pt idx="15276">
                    <c:v>304084</c:v>
                  </c:pt>
                  <c:pt idx="15277">
                    <c:v>304087</c:v>
                  </c:pt>
                  <c:pt idx="15278">
                    <c:v>304088</c:v>
                  </c:pt>
                  <c:pt idx="15279">
                    <c:v>304105</c:v>
                  </c:pt>
                  <c:pt idx="15280">
                    <c:v>304106</c:v>
                  </c:pt>
                  <c:pt idx="15281">
                    <c:v>304119</c:v>
                  </c:pt>
                  <c:pt idx="15282">
                    <c:v>304126</c:v>
                  </c:pt>
                  <c:pt idx="15283">
                    <c:v>304137</c:v>
                  </c:pt>
                  <c:pt idx="15284">
                    <c:v>304142</c:v>
                  </c:pt>
                  <c:pt idx="15285">
                    <c:v>304154</c:v>
                  </c:pt>
                  <c:pt idx="15286">
                    <c:v>304159</c:v>
                  </c:pt>
                  <c:pt idx="15287">
                    <c:v>304165</c:v>
                  </c:pt>
                  <c:pt idx="15288">
                    <c:v>304170</c:v>
                  </c:pt>
                  <c:pt idx="15289">
                    <c:v>304177</c:v>
                  </c:pt>
                  <c:pt idx="15290">
                    <c:v>304190</c:v>
                  </c:pt>
                  <c:pt idx="15291">
                    <c:v>304205</c:v>
                  </c:pt>
                  <c:pt idx="15292">
                    <c:v>304206</c:v>
                  </c:pt>
                  <c:pt idx="15293">
                    <c:v>304233</c:v>
                  </c:pt>
                  <c:pt idx="15294">
                    <c:v>304244</c:v>
                  </c:pt>
                  <c:pt idx="15295">
                    <c:v>304250</c:v>
                  </c:pt>
                  <c:pt idx="15296">
                    <c:v>304263</c:v>
                  </c:pt>
                  <c:pt idx="15297">
                    <c:v>304277</c:v>
                  </c:pt>
                  <c:pt idx="15298">
                    <c:v>304286</c:v>
                  </c:pt>
                  <c:pt idx="15299">
                    <c:v>304293</c:v>
                  </c:pt>
                  <c:pt idx="15300">
                    <c:v>304305</c:v>
                  </c:pt>
                  <c:pt idx="15301">
                    <c:v>304307</c:v>
                  </c:pt>
                  <c:pt idx="15302">
                    <c:v>304313</c:v>
                  </c:pt>
                  <c:pt idx="15303">
                    <c:v>304320</c:v>
                  </c:pt>
                  <c:pt idx="15304">
                    <c:v>304327</c:v>
                  </c:pt>
                  <c:pt idx="15305">
                    <c:v>304330</c:v>
                  </c:pt>
                  <c:pt idx="15306">
                    <c:v>304333</c:v>
                  </c:pt>
                  <c:pt idx="15307">
                    <c:v>304334</c:v>
                  </c:pt>
                  <c:pt idx="15308">
                    <c:v>304342</c:v>
                  </c:pt>
                  <c:pt idx="15309">
                    <c:v>304349</c:v>
                  </c:pt>
                  <c:pt idx="15310">
                    <c:v>304351</c:v>
                  </c:pt>
                  <c:pt idx="15311">
                    <c:v>304354</c:v>
                  </c:pt>
                  <c:pt idx="15312">
                    <c:v>304359</c:v>
                  </c:pt>
                  <c:pt idx="15313">
                    <c:v>304364</c:v>
                  </c:pt>
                  <c:pt idx="15314">
                    <c:v>304375</c:v>
                  </c:pt>
                  <c:pt idx="15315">
                    <c:v>304383</c:v>
                  </c:pt>
                  <c:pt idx="15316">
                    <c:v>304385</c:v>
                  </c:pt>
                  <c:pt idx="15317">
                    <c:v>304395</c:v>
                  </c:pt>
                  <c:pt idx="15318">
                    <c:v>304409</c:v>
                  </c:pt>
                  <c:pt idx="15319">
                    <c:v>304420</c:v>
                  </c:pt>
                  <c:pt idx="15320">
                    <c:v>304430</c:v>
                  </c:pt>
                  <c:pt idx="15321">
                    <c:v>304450</c:v>
                  </c:pt>
                  <c:pt idx="15322">
                    <c:v>304481</c:v>
                  </c:pt>
                  <c:pt idx="15323">
                    <c:v>304493</c:v>
                  </c:pt>
                  <c:pt idx="15324">
                    <c:v>304496</c:v>
                  </c:pt>
                  <c:pt idx="15325">
                    <c:v>304519</c:v>
                  </c:pt>
                  <c:pt idx="15326">
                    <c:v>304521</c:v>
                  </c:pt>
                  <c:pt idx="15327">
                    <c:v>304526</c:v>
                  </c:pt>
                  <c:pt idx="15328">
                    <c:v>304533</c:v>
                  </c:pt>
                  <c:pt idx="15329">
                    <c:v>304552</c:v>
                  </c:pt>
                  <c:pt idx="15330">
                    <c:v>304553</c:v>
                  </c:pt>
                  <c:pt idx="15331">
                    <c:v>304554</c:v>
                  </c:pt>
                  <c:pt idx="15332">
                    <c:v>304555</c:v>
                  </c:pt>
                  <c:pt idx="15333">
                    <c:v>304558</c:v>
                  </c:pt>
                  <c:pt idx="15334">
                    <c:v>304563</c:v>
                  </c:pt>
                  <c:pt idx="15335">
                    <c:v>304569</c:v>
                  </c:pt>
                  <c:pt idx="15336">
                    <c:v>304572</c:v>
                  </c:pt>
                  <c:pt idx="15337">
                    <c:v>304577</c:v>
                  </c:pt>
                  <c:pt idx="15338">
                    <c:v>304609</c:v>
                  </c:pt>
                  <c:pt idx="15339">
                    <c:v>304618</c:v>
                  </c:pt>
                  <c:pt idx="15340">
                    <c:v>304628</c:v>
                  </c:pt>
                  <c:pt idx="15341">
                    <c:v>304636</c:v>
                  </c:pt>
                  <c:pt idx="15342">
                    <c:v>304637</c:v>
                  </c:pt>
                  <c:pt idx="15343">
                    <c:v>304639</c:v>
                  </c:pt>
                  <c:pt idx="15344">
                    <c:v>304641</c:v>
                  </c:pt>
                  <c:pt idx="15345">
                    <c:v>304645</c:v>
                  </c:pt>
                  <c:pt idx="15346">
                    <c:v>304646</c:v>
                  </c:pt>
                  <c:pt idx="15347">
                    <c:v>304655</c:v>
                  </c:pt>
                  <c:pt idx="15348">
                    <c:v>304679</c:v>
                  </c:pt>
                  <c:pt idx="15349">
                    <c:v>304683</c:v>
                  </c:pt>
                  <c:pt idx="15350">
                    <c:v>304688</c:v>
                  </c:pt>
                  <c:pt idx="15351">
                    <c:v>304699</c:v>
                  </c:pt>
                  <c:pt idx="15352">
                    <c:v>304708</c:v>
                  </c:pt>
                  <c:pt idx="15353">
                    <c:v>304709</c:v>
                  </c:pt>
                  <c:pt idx="15354">
                    <c:v>304713</c:v>
                  </c:pt>
                  <c:pt idx="15355">
                    <c:v>304714</c:v>
                  </c:pt>
                  <c:pt idx="15356">
                    <c:v>304722</c:v>
                  </c:pt>
                  <c:pt idx="15357">
                    <c:v>304723</c:v>
                  </c:pt>
                  <c:pt idx="15358">
                    <c:v>304729</c:v>
                  </c:pt>
                  <c:pt idx="15359">
                    <c:v>304732</c:v>
                  </c:pt>
                  <c:pt idx="15360">
                    <c:v>304733</c:v>
                  </c:pt>
                  <c:pt idx="15361">
                    <c:v>304734</c:v>
                  </c:pt>
                  <c:pt idx="15362">
                    <c:v>304735</c:v>
                  </c:pt>
                  <c:pt idx="15363">
                    <c:v>304754</c:v>
                  </c:pt>
                  <c:pt idx="15364">
                    <c:v>304758</c:v>
                  </c:pt>
                  <c:pt idx="15365">
                    <c:v>304760</c:v>
                  </c:pt>
                  <c:pt idx="15366">
                    <c:v>304761</c:v>
                  </c:pt>
                  <c:pt idx="15367">
                    <c:v>304773</c:v>
                  </c:pt>
                  <c:pt idx="15368">
                    <c:v>304781</c:v>
                  </c:pt>
                  <c:pt idx="15369">
                    <c:v>304803</c:v>
                  </c:pt>
                  <c:pt idx="15370">
                    <c:v>304805</c:v>
                  </c:pt>
                  <c:pt idx="15371">
                    <c:v>304813</c:v>
                  </c:pt>
                  <c:pt idx="15372">
                    <c:v>304817</c:v>
                  </c:pt>
                  <c:pt idx="15373">
                    <c:v>304846</c:v>
                  </c:pt>
                  <c:pt idx="15374">
                    <c:v>304852</c:v>
                  </c:pt>
                  <c:pt idx="15375">
                    <c:v>304853</c:v>
                  </c:pt>
                  <c:pt idx="15376">
                    <c:v>304857</c:v>
                  </c:pt>
                  <c:pt idx="15377">
                    <c:v>304867</c:v>
                  </c:pt>
                  <c:pt idx="15378">
                    <c:v>304881</c:v>
                  </c:pt>
                  <c:pt idx="15379">
                    <c:v>304890</c:v>
                  </c:pt>
                  <c:pt idx="15380">
                    <c:v>304899</c:v>
                  </c:pt>
                  <c:pt idx="15381">
                    <c:v>304902</c:v>
                  </c:pt>
                  <c:pt idx="15382">
                    <c:v>304910</c:v>
                  </c:pt>
                  <c:pt idx="15383">
                    <c:v>304924</c:v>
                  </c:pt>
                  <c:pt idx="15384">
                    <c:v>304930</c:v>
                  </c:pt>
                  <c:pt idx="15385">
                    <c:v>304931</c:v>
                  </c:pt>
                  <c:pt idx="15386">
                    <c:v>304940</c:v>
                  </c:pt>
                  <c:pt idx="15387">
                    <c:v>304941</c:v>
                  </c:pt>
                  <c:pt idx="15388">
                    <c:v>304952</c:v>
                  </c:pt>
                  <c:pt idx="15389">
                    <c:v>304955</c:v>
                  </c:pt>
                  <c:pt idx="15390">
                    <c:v>304957</c:v>
                  </c:pt>
                  <c:pt idx="15391">
                    <c:v>304970</c:v>
                  </c:pt>
                  <c:pt idx="15392">
                    <c:v>304971</c:v>
                  </c:pt>
                  <c:pt idx="15393">
                    <c:v>304973</c:v>
                  </c:pt>
                  <c:pt idx="15394">
                    <c:v>304995</c:v>
                  </c:pt>
                  <c:pt idx="15395">
                    <c:v>305005</c:v>
                  </c:pt>
                  <c:pt idx="15396">
                    <c:v>305013</c:v>
                  </c:pt>
                  <c:pt idx="15397">
                    <c:v>305014</c:v>
                  </c:pt>
                  <c:pt idx="15398">
                    <c:v>305015</c:v>
                  </c:pt>
                  <c:pt idx="15399">
                    <c:v>305016</c:v>
                  </c:pt>
                  <c:pt idx="15400">
                    <c:v>305043</c:v>
                  </c:pt>
                  <c:pt idx="15401">
                    <c:v>305051</c:v>
                  </c:pt>
                  <c:pt idx="15402">
                    <c:v>305056</c:v>
                  </c:pt>
                  <c:pt idx="15403">
                    <c:v>305061</c:v>
                  </c:pt>
                  <c:pt idx="15404">
                    <c:v>305063</c:v>
                  </c:pt>
                  <c:pt idx="15405">
                    <c:v>305066</c:v>
                  </c:pt>
                  <c:pt idx="15406">
                    <c:v>305076</c:v>
                  </c:pt>
                  <c:pt idx="15407">
                    <c:v>305080</c:v>
                  </c:pt>
                  <c:pt idx="15408">
                    <c:v>305094</c:v>
                  </c:pt>
                  <c:pt idx="15409">
                    <c:v>305101</c:v>
                  </c:pt>
                  <c:pt idx="15410">
                    <c:v>305111</c:v>
                  </c:pt>
                  <c:pt idx="15411">
                    <c:v>305116</c:v>
                  </c:pt>
                  <c:pt idx="15412">
                    <c:v>305119</c:v>
                  </c:pt>
                  <c:pt idx="15413">
                    <c:v>305123</c:v>
                  </c:pt>
                  <c:pt idx="15414">
                    <c:v>305132</c:v>
                  </c:pt>
                  <c:pt idx="15415">
                    <c:v>305133</c:v>
                  </c:pt>
                  <c:pt idx="15416">
                    <c:v>305139</c:v>
                  </c:pt>
                  <c:pt idx="15417">
                    <c:v>305142</c:v>
                  </c:pt>
                  <c:pt idx="15418">
                    <c:v>305149</c:v>
                  </c:pt>
                  <c:pt idx="15419">
                    <c:v>305157</c:v>
                  </c:pt>
                  <c:pt idx="15420">
                    <c:v>305161</c:v>
                  </c:pt>
                  <c:pt idx="15421">
                    <c:v>305176</c:v>
                  </c:pt>
                  <c:pt idx="15422">
                    <c:v>305181</c:v>
                  </c:pt>
                  <c:pt idx="15423">
                    <c:v>305193</c:v>
                  </c:pt>
                  <c:pt idx="15424">
                    <c:v>305207</c:v>
                  </c:pt>
                  <c:pt idx="15425">
                    <c:v>305210</c:v>
                  </c:pt>
                  <c:pt idx="15426">
                    <c:v>305214</c:v>
                  </c:pt>
                  <c:pt idx="15427">
                    <c:v>305223</c:v>
                  </c:pt>
                  <c:pt idx="15428">
                    <c:v>305224</c:v>
                  </c:pt>
                  <c:pt idx="15429">
                    <c:v>305232</c:v>
                  </c:pt>
                  <c:pt idx="15430">
                    <c:v>305241</c:v>
                  </c:pt>
                  <c:pt idx="15431">
                    <c:v>305257</c:v>
                  </c:pt>
                  <c:pt idx="15432">
                    <c:v>305263</c:v>
                  </c:pt>
                  <c:pt idx="15433">
                    <c:v>305273</c:v>
                  </c:pt>
                  <c:pt idx="15434">
                    <c:v>305276</c:v>
                  </c:pt>
                  <c:pt idx="15435">
                    <c:v>305307</c:v>
                  </c:pt>
                  <c:pt idx="15436">
                    <c:v>305310</c:v>
                  </c:pt>
                  <c:pt idx="15437">
                    <c:v>305353</c:v>
                  </c:pt>
                  <c:pt idx="15438">
                    <c:v>305354</c:v>
                  </c:pt>
                  <c:pt idx="15439">
                    <c:v>305362</c:v>
                  </c:pt>
                  <c:pt idx="15440">
                    <c:v>305366</c:v>
                  </c:pt>
                  <c:pt idx="15441">
                    <c:v>305401</c:v>
                  </c:pt>
                  <c:pt idx="15442">
                    <c:v>305402</c:v>
                  </c:pt>
                  <c:pt idx="15443">
                    <c:v>305406</c:v>
                  </c:pt>
                  <c:pt idx="15444">
                    <c:v>305417</c:v>
                  </c:pt>
                  <c:pt idx="15445">
                    <c:v>305418</c:v>
                  </c:pt>
                  <c:pt idx="15446">
                    <c:v>305431</c:v>
                  </c:pt>
                  <c:pt idx="15447">
                    <c:v>305444</c:v>
                  </c:pt>
                  <c:pt idx="15448">
                    <c:v>305459</c:v>
                  </c:pt>
                  <c:pt idx="15449">
                    <c:v>305471</c:v>
                  </c:pt>
                  <c:pt idx="15450">
                    <c:v>305472</c:v>
                  </c:pt>
                  <c:pt idx="15451">
                    <c:v>305474</c:v>
                  </c:pt>
                  <c:pt idx="15452">
                    <c:v>305475</c:v>
                  </c:pt>
                  <c:pt idx="15453">
                    <c:v>305477</c:v>
                  </c:pt>
                  <c:pt idx="15454">
                    <c:v>305481</c:v>
                  </c:pt>
                  <c:pt idx="15455">
                    <c:v>305483</c:v>
                  </c:pt>
                  <c:pt idx="15456">
                    <c:v>305485</c:v>
                  </c:pt>
                  <c:pt idx="15457">
                    <c:v>305489</c:v>
                  </c:pt>
                  <c:pt idx="15458">
                    <c:v>305503</c:v>
                  </c:pt>
                  <c:pt idx="15459">
                    <c:v>305513</c:v>
                  </c:pt>
                  <c:pt idx="15460">
                    <c:v>305519</c:v>
                  </c:pt>
                  <c:pt idx="15461">
                    <c:v>305529</c:v>
                  </c:pt>
                  <c:pt idx="15462">
                    <c:v>305531</c:v>
                  </c:pt>
                  <c:pt idx="15463">
                    <c:v>305535</c:v>
                  </c:pt>
                  <c:pt idx="15464">
                    <c:v>305543</c:v>
                  </c:pt>
                  <c:pt idx="15465">
                    <c:v>305551</c:v>
                  </c:pt>
                  <c:pt idx="15466">
                    <c:v>305556</c:v>
                  </c:pt>
                  <c:pt idx="15467">
                    <c:v>305559</c:v>
                  </c:pt>
                  <c:pt idx="15468">
                    <c:v>305563</c:v>
                  </c:pt>
                  <c:pt idx="15469">
                    <c:v>305572</c:v>
                  </c:pt>
                  <c:pt idx="15470">
                    <c:v>305579</c:v>
                  </c:pt>
                  <c:pt idx="15471">
                    <c:v>305597</c:v>
                  </c:pt>
                  <c:pt idx="15472">
                    <c:v>305603</c:v>
                  </c:pt>
                  <c:pt idx="15473">
                    <c:v>305646</c:v>
                  </c:pt>
                  <c:pt idx="15474">
                    <c:v>305650</c:v>
                  </c:pt>
                  <c:pt idx="15475">
                    <c:v>305655</c:v>
                  </c:pt>
                  <c:pt idx="15476">
                    <c:v>305659</c:v>
                  </c:pt>
                  <c:pt idx="15477">
                    <c:v>305660</c:v>
                  </c:pt>
                  <c:pt idx="15478">
                    <c:v>305662</c:v>
                  </c:pt>
                  <c:pt idx="15479">
                    <c:v>305664</c:v>
                  </c:pt>
                  <c:pt idx="15480">
                    <c:v>305667</c:v>
                  </c:pt>
                  <c:pt idx="15481">
                    <c:v>305672</c:v>
                  </c:pt>
                  <c:pt idx="15482">
                    <c:v>305676</c:v>
                  </c:pt>
                  <c:pt idx="15483">
                    <c:v>305684</c:v>
                  </c:pt>
                  <c:pt idx="15484">
                    <c:v>305696</c:v>
                  </c:pt>
                  <c:pt idx="15485">
                    <c:v>305733</c:v>
                  </c:pt>
                  <c:pt idx="15486">
                    <c:v>305740</c:v>
                  </c:pt>
                  <c:pt idx="15487">
                    <c:v>305751</c:v>
                  </c:pt>
                  <c:pt idx="15488">
                    <c:v>305752</c:v>
                  </c:pt>
                  <c:pt idx="15489">
                    <c:v>305779</c:v>
                  </c:pt>
                  <c:pt idx="15490">
                    <c:v>305793</c:v>
                  </c:pt>
                  <c:pt idx="15491">
                    <c:v>305803</c:v>
                  </c:pt>
                  <c:pt idx="15492">
                    <c:v>305821</c:v>
                  </c:pt>
                  <c:pt idx="15493">
                    <c:v>305841</c:v>
                  </c:pt>
                  <c:pt idx="15494">
                    <c:v>305844</c:v>
                  </c:pt>
                  <c:pt idx="15495">
                    <c:v>305847</c:v>
                  </c:pt>
                  <c:pt idx="15496">
                    <c:v>305854</c:v>
                  </c:pt>
                  <c:pt idx="15497">
                    <c:v>305863</c:v>
                  </c:pt>
                  <c:pt idx="15498">
                    <c:v>305873</c:v>
                  </c:pt>
                  <c:pt idx="15499">
                    <c:v>305889</c:v>
                  </c:pt>
                  <c:pt idx="15500">
                    <c:v>305892</c:v>
                  </c:pt>
                  <c:pt idx="15501">
                    <c:v>305893</c:v>
                  </c:pt>
                  <c:pt idx="15502">
                    <c:v>305905</c:v>
                  </c:pt>
                  <c:pt idx="15503">
                    <c:v>305912</c:v>
                  </c:pt>
                  <c:pt idx="15504">
                    <c:v>305914</c:v>
                  </c:pt>
                  <c:pt idx="15505">
                    <c:v>305922</c:v>
                  </c:pt>
                  <c:pt idx="15506">
                    <c:v>305936</c:v>
                  </c:pt>
                  <c:pt idx="15507">
                    <c:v>305949</c:v>
                  </c:pt>
                  <c:pt idx="15508">
                    <c:v>305954</c:v>
                  </c:pt>
                  <c:pt idx="15509">
                    <c:v>305956</c:v>
                  </c:pt>
                  <c:pt idx="15510">
                    <c:v>305957</c:v>
                  </c:pt>
                  <c:pt idx="15511">
                    <c:v>305963</c:v>
                  </c:pt>
                  <c:pt idx="15512">
                    <c:v>305966</c:v>
                  </c:pt>
                  <c:pt idx="15513">
                    <c:v>305976</c:v>
                  </c:pt>
                  <c:pt idx="15514">
                    <c:v>305983</c:v>
                  </c:pt>
                  <c:pt idx="15515">
                    <c:v>305988</c:v>
                  </c:pt>
                  <c:pt idx="15516">
                    <c:v>305989</c:v>
                  </c:pt>
                  <c:pt idx="15517">
                    <c:v>305991</c:v>
                  </c:pt>
                  <c:pt idx="15518">
                    <c:v>305993</c:v>
                  </c:pt>
                  <c:pt idx="15519">
                    <c:v>306021</c:v>
                  </c:pt>
                  <c:pt idx="15520">
                    <c:v>306026</c:v>
                  </c:pt>
                  <c:pt idx="15521">
                    <c:v>306035</c:v>
                  </c:pt>
                  <c:pt idx="15522">
                    <c:v>306038</c:v>
                  </c:pt>
                  <c:pt idx="15523">
                    <c:v>306046</c:v>
                  </c:pt>
                  <c:pt idx="15524">
                    <c:v>306057</c:v>
                  </c:pt>
                  <c:pt idx="15525">
                    <c:v>306065</c:v>
                  </c:pt>
                  <c:pt idx="15526">
                    <c:v>306071</c:v>
                  </c:pt>
                  <c:pt idx="15527">
                    <c:v>306072</c:v>
                  </c:pt>
                  <c:pt idx="15528">
                    <c:v>306074</c:v>
                  </c:pt>
                  <c:pt idx="15529">
                    <c:v>306084</c:v>
                  </c:pt>
                  <c:pt idx="15530">
                    <c:v>306090</c:v>
                  </c:pt>
                  <c:pt idx="15531">
                    <c:v>306096</c:v>
                  </c:pt>
                  <c:pt idx="15532">
                    <c:v>306124</c:v>
                  </c:pt>
                  <c:pt idx="15533">
                    <c:v>306126</c:v>
                  </c:pt>
                  <c:pt idx="15534">
                    <c:v>306140</c:v>
                  </c:pt>
                  <c:pt idx="15535">
                    <c:v>306155</c:v>
                  </c:pt>
                  <c:pt idx="15536">
                    <c:v>306188</c:v>
                  </c:pt>
                  <c:pt idx="15537">
                    <c:v>306189</c:v>
                  </c:pt>
                  <c:pt idx="15538">
                    <c:v>306200</c:v>
                  </c:pt>
                  <c:pt idx="15539">
                    <c:v>306209</c:v>
                  </c:pt>
                  <c:pt idx="15540">
                    <c:v>306217</c:v>
                  </c:pt>
                  <c:pt idx="15541">
                    <c:v>306234</c:v>
                  </c:pt>
                  <c:pt idx="15542">
                    <c:v>306247</c:v>
                  </c:pt>
                  <c:pt idx="15543">
                    <c:v>306270</c:v>
                  </c:pt>
                  <c:pt idx="15544">
                    <c:v>306292</c:v>
                  </c:pt>
                  <c:pt idx="15545">
                    <c:v>306303</c:v>
                  </c:pt>
                  <c:pt idx="15546">
                    <c:v>306308</c:v>
                  </c:pt>
                  <c:pt idx="15547">
                    <c:v>306310</c:v>
                  </c:pt>
                  <c:pt idx="15548">
                    <c:v>306312</c:v>
                  </c:pt>
                  <c:pt idx="15549">
                    <c:v>306326</c:v>
                  </c:pt>
                  <c:pt idx="15550">
                    <c:v>306331</c:v>
                  </c:pt>
                  <c:pt idx="15551">
                    <c:v>306332</c:v>
                  </c:pt>
                  <c:pt idx="15552">
                    <c:v>306337</c:v>
                  </c:pt>
                  <c:pt idx="15553">
                    <c:v>306350</c:v>
                  </c:pt>
                  <c:pt idx="15554">
                    <c:v>306353</c:v>
                  </c:pt>
                  <c:pt idx="15555">
                    <c:v>306373</c:v>
                  </c:pt>
                  <c:pt idx="15556">
                    <c:v>306374</c:v>
                  </c:pt>
                  <c:pt idx="15557">
                    <c:v>306376</c:v>
                  </c:pt>
                  <c:pt idx="15558">
                    <c:v>306379</c:v>
                  </c:pt>
                  <c:pt idx="15559">
                    <c:v>306403</c:v>
                  </c:pt>
                  <c:pt idx="15560">
                    <c:v>306409</c:v>
                  </c:pt>
                  <c:pt idx="15561">
                    <c:v>306412</c:v>
                  </c:pt>
                  <c:pt idx="15562">
                    <c:v>306426</c:v>
                  </c:pt>
                  <c:pt idx="15563">
                    <c:v>306428</c:v>
                  </c:pt>
                  <c:pt idx="15564">
                    <c:v>306431</c:v>
                  </c:pt>
                  <c:pt idx="15565">
                    <c:v>306442</c:v>
                  </c:pt>
                  <c:pt idx="15566">
                    <c:v>306448</c:v>
                  </c:pt>
                  <c:pt idx="15567">
                    <c:v>306453</c:v>
                  </c:pt>
                  <c:pt idx="15568">
                    <c:v>306455</c:v>
                  </c:pt>
                  <c:pt idx="15569">
                    <c:v>306458</c:v>
                  </c:pt>
                  <c:pt idx="15570">
                    <c:v>306469</c:v>
                  </c:pt>
                  <c:pt idx="15571">
                    <c:v>306482</c:v>
                  </c:pt>
                  <c:pt idx="15572">
                    <c:v>306489</c:v>
                  </c:pt>
                  <c:pt idx="15573">
                    <c:v>306493</c:v>
                  </c:pt>
                  <c:pt idx="15574">
                    <c:v>306508</c:v>
                  </c:pt>
                  <c:pt idx="15575">
                    <c:v>306543</c:v>
                  </c:pt>
                  <c:pt idx="15576">
                    <c:v>306544</c:v>
                  </c:pt>
                  <c:pt idx="15577">
                    <c:v>306545</c:v>
                  </c:pt>
                  <c:pt idx="15578">
                    <c:v>306552</c:v>
                  </c:pt>
                  <c:pt idx="15579">
                    <c:v>306554</c:v>
                  </c:pt>
                  <c:pt idx="15580">
                    <c:v>306570</c:v>
                  </c:pt>
                  <c:pt idx="15581">
                    <c:v>306575</c:v>
                  </c:pt>
                  <c:pt idx="15582">
                    <c:v>306581</c:v>
                  </c:pt>
                  <c:pt idx="15583">
                    <c:v>306601</c:v>
                  </c:pt>
                  <c:pt idx="15584">
                    <c:v>306612</c:v>
                  </c:pt>
                  <c:pt idx="15585">
                    <c:v>306639</c:v>
                  </c:pt>
                  <c:pt idx="15586">
                    <c:v>306649</c:v>
                  </c:pt>
                  <c:pt idx="15587">
                    <c:v>306657</c:v>
                  </c:pt>
                  <c:pt idx="15588">
                    <c:v>306660</c:v>
                  </c:pt>
                  <c:pt idx="15589">
                    <c:v>306663</c:v>
                  </c:pt>
                  <c:pt idx="15590">
                    <c:v>306665</c:v>
                  </c:pt>
                  <c:pt idx="15591">
                    <c:v>306670</c:v>
                  </c:pt>
                  <c:pt idx="15592">
                    <c:v>306671</c:v>
                  </c:pt>
                  <c:pt idx="15593">
                    <c:v>306674</c:v>
                  </c:pt>
                  <c:pt idx="15594">
                    <c:v>306676</c:v>
                  </c:pt>
                  <c:pt idx="15595">
                    <c:v>306681</c:v>
                  </c:pt>
                  <c:pt idx="15596">
                    <c:v>306687</c:v>
                  </c:pt>
                  <c:pt idx="15597">
                    <c:v>306692</c:v>
                  </c:pt>
                  <c:pt idx="15598">
                    <c:v>306702</c:v>
                  </c:pt>
                  <c:pt idx="15599">
                    <c:v>306703</c:v>
                  </c:pt>
                  <c:pt idx="15600">
                    <c:v>306717</c:v>
                  </c:pt>
                  <c:pt idx="15601">
                    <c:v>306729</c:v>
                  </c:pt>
                  <c:pt idx="15602">
                    <c:v>306731</c:v>
                  </c:pt>
                  <c:pt idx="15603">
                    <c:v>306746</c:v>
                  </c:pt>
                  <c:pt idx="15604">
                    <c:v>306749</c:v>
                  </c:pt>
                  <c:pt idx="15605">
                    <c:v>306751</c:v>
                  </c:pt>
                  <c:pt idx="15606">
                    <c:v>306761</c:v>
                  </c:pt>
                  <c:pt idx="15607">
                    <c:v>306777</c:v>
                  </c:pt>
                  <c:pt idx="15608">
                    <c:v>306784</c:v>
                  </c:pt>
                  <c:pt idx="15609">
                    <c:v>306807</c:v>
                  </c:pt>
                  <c:pt idx="15610">
                    <c:v>306844</c:v>
                  </c:pt>
                  <c:pt idx="15611">
                    <c:v>306845</c:v>
                  </c:pt>
                  <c:pt idx="15612">
                    <c:v>306865</c:v>
                  </c:pt>
                  <c:pt idx="15613">
                    <c:v>306867</c:v>
                  </c:pt>
                  <c:pt idx="15614">
                    <c:v>306868</c:v>
                  </c:pt>
                  <c:pt idx="15615">
                    <c:v>306880</c:v>
                  </c:pt>
                  <c:pt idx="15616">
                    <c:v>306884</c:v>
                  </c:pt>
                  <c:pt idx="15617">
                    <c:v>306902</c:v>
                  </c:pt>
                  <c:pt idx="15618">
                    <c:v>306920</c:v>
                  </c:pt>
                  <c:pt idx="15619">
                    <c:v>306930</c:v>
                  </c:pt>
                  <c:pt idx="15620">
                    <c:v>306935</c:v>
                  </c:pt>
                  <c:pt idx="15621">
                    <c:v>306938</c:v>
                  </c:pt>
                  <c:pt idx="15622">
                    <c:v>306943</c:v>
                  </c:pt>
                  <c:pt idx="15623">
                    <c:v>306985</c:v>
                  </c:pt>
                  <c:pt idx="15624">
                    <c:v>306990</c:v>
                  </c:pt>
                  <c:pt idx="15625">
                    <c:v>306995</c:v>
                  </c:pt>
                  <c:pt idx="15626">
                    <c:v>307003</c:v>
                  </c:pt>
                  <c:pt idx="15627">
                    <c:v>307032</c:v>
                  </c:pt>
                  <c:pt idx="15628">
                    <c:v>307041</c:v>
                  </c:pt>
                  <c:pt idx="15629">
                    <c:v>307068</c:v>
                  </c:pt>
                  <c:pt idx="15630">
                    <c:v>307085</c:v>
                  </c:pt>
                  <c:pt idx="15631">
                    <c:v>307095</c:v>
                  </c:pt>
                  <c:pt idx="15632">
                    <c:v>307096</c:v>
                  </c:pt>
                  <c:pt idx="15633">
                    <c:v>307098</c:v>
                  </c:pt>
                  <c:pt idx="15634">
                    <c:v>307146</c:v>
                  </c:pt>
                  <c:pt idx="15635">
                    <c:v>307162</c:v>
                  </c:pt>
                  <c:pt idx="15636">
                    <c:v>307164</c:v>
                  </c:pt>
                  <c:pt idx="15637">
                    <c:v>307180</c:v>
                  </c:pt>
                  <c:pt idx="15638">
                    <c:v>307187</c:v>
                  </c:pt>
                  <c:pt idx="15639">
                    <c:v>307197</c:v>
                  </c:pt>
                  <c:pt idx="15640">
                    <c:v>307199</c:v>
                  </c:pt>
                  <c:pt idx="15641">
                    <c:v>307210</c:v>
                  </c:pt>
                  <c:pt idx="15642">
                    <c:v>307217</c:v>
                  </c:pt>
                  <c:pt idx="15643">
                    <c:v>307238</c:v>
                  </c:pt>
                  <c:pt idx="15644">
                    <c:v>307246</c:v>
                  </c:pt>
                  <c:pt idx="15645">
                    <c:v>307249</c:v>
                  </c:pt>
                  <c:pt idx="15646">
                    <c:v>307250</c:v>
                  </c:pt>
                  <c:pt idx="15647">
                    <c:v>307257</c:v>
                  </c:pt>
                  <c:pt idx="15648">
                    <c:v>307260</c:v>
                  </c:pt>
                  <c:pt idx="15649">
                    <c:v>307266</c:v>
                  </c:pt>
                  <c:pt idx="15650">
                    <c:v>307272</c:v>
                  </c:pt>
                  <c:pt idx="15651">
                    <c:v>307278</c:v>
                  </c:pt>
                  <c:pt idx="15652">
                    <c:v>307279</c:v>
                  </c:pt>
                  <c:pt idx="15653">
                    <c:v>307284</c:v>
                  </c:pt>
                  <c:pt idx="15654">
                    <c:v>307285</c:v>
                  </c:pt>
                  <c:pt idx="15655">
                    <c:v>307289</c:v>
                  </c:pt>
                  <c:pt idx="15656">
                    <c:v>307297</c:v>
                  </c:pt>
                  <c:pt idx="15657">
                    <c:v>307306</c:v>
                  </c:pt>
                  <c:pt idx="15658">
                    <c:v>307310</c:v>
                  </c:pt>
                  <c:pt idx="15659">
                    <c:v>307313</c:v>
                  </c:pt>
                  <c:pt idx="15660">
                    <c:v>307345</c:v>
                  </c:pt>
                  <c:pt idx="15661">
                    <c:v>307347</c:v>
                  </c:pt>
                  <c:pt idx="15662">
                    <c:v>307362</c:v>
                  </c:pt>
                  <c:pt idx="15663">
                    <c:v>307366</c:v>
                  </c:pt>
                  <c:pt idx="15664">
                    <c:v>307376</c:v>
                  </c:pt>
                  <c:pt idx="15665">
                    <c:v>307392</c:v>
                  </c:pt>
                  <c:pt idx="15666">
                    <c:v>307395</c:v>
                  </c:pt>
                  <c:pt idx="15667">
                    <c:v>307403</c:v>
                  </c:pt>
                  <c:pt idx="15668">
                    <c:v>307410</c:v>
                  </c:pt>
                  <c:pt idx="15669">
                    <c:v>307411</c:v>
                  </c:pt>
                  <c:pt idx="15670">
                    <c:v>307415</c:v>
                  </c:pt>
                  <c:pt idx="15671">
                    <c:v>307423</c:v>
                  </c:pt>
                  <c:pt idx="15672">
                    <c:v>307427</c:v>
                  </c:pt>
                  <c:pt idx="15673">
                    <c:v>307431</c:v>
                  </c:pt>
                  <c:pt idx="15674">
                    <c:v>307450</c:v>
                  </c:pt>
                  <c:pt idx="15675">
                    <c:v>307467</c:v>
                  </c:pt>
                  <c:pt idx="15676">
                    <c:v>307483</c:v>
                  </c:pt>
                  <c:pt idx="15677">
                    <c:v>307490</c:v>
                  </c:pt>
                  <c:pt idx="15678">
                    <c:v>307491</c:v>
                  </c:pt>
                  <c:pt idx="15679">
                    <c:v>307520</c:v>
                  </c:pt>
                  <c:pt idx="15680">
                    <c:v>307525</c:v>
                  </c:pt>
                  <c:pt idx="15681">
                    <c:v>307527</c:v>
                  </c:pt>
                  <c:pt idx="15682">
                    <c:v>307548</c:v>
                  </c:pt>
                  <c:pt idx="15683">
                    <c:v>307572</c:v>
                  </c:pt>
                  <c:pt idx="15684">
                    <c:v>307574</c:v>
                  </c:pt>
                  <c:pt idx="15685">
                    <c:v>307583</c:v>
                  </c:pt>
                  <c:pt idx="15686">
                    <c:v>307588</c:v>
                  </c:pt>
                  <c:pt idx="15687">
                    <c:v>307592</c:v>
                  </c:pt>
                  <c:pt idx="15688">
                    <c:v>307599</c:v>
                  </c:pt>
                  <c:pt idx="15689">
                    <c:v>307600</c:v>
                  </c:pt>
                  <c:pt idx="15690">
                    <c:v>307606</c:v>
                  </c:pt>
                  <c:pt idx="15691">
                    <c:v>307608</c:v>
                  </c:pt>
                  <c:pt idx="15692">
                    <c:v>307614</c:v>
                  </c:pt>
                  <c:pt idx="15693">
                    <c:v>307616</c:v>
                  </c:pt>
                  <c:pt idx="15694">
                    <c:v>307621</c:v>
                  </c:pt>
                  <c:pt idx="15695">
                    <c:v>307623</c:v>
                  </c:pt>
                  <c:pt idx="15696">
                    <c:v>307628</c:v>
                  </c:pt>
                  <c:pt idx="15697">
                    <c:v>307629</c:v>
                  </c:pt>
                  <c:pt idx="15698">
                    <c:v>307636</c:v>
                  </c:pt>
                  <c:pt idx="15699">
                    <c:v>307638</c:v>
                  </c:pt>
                  <c:pt idx="15700">
                    <c:v>307641</c:v>
                  </c:pt>
                  <c:pt idx="15701">
                    <c:v>307653</c:v>
                  </c:pt>
                  <c:pt idx="15702">
                    <c:v>307654</c:v>
                  </c:pt>
                  <c:pt idx="15703">
                    <c:v>307655</c:v>
                  </c:pt>
                  <c:pt idx="15704">
                    <c:v>307665</c:v>
                  </c:pt>
                  <c:pt idx="15705">
                    <c:v>307667</c:v>
                  </c:pt>
                  <c:pt idx="15706">
                    <c:v>307682</c:v>
                  </c:pt>
                  <c:pt idx="15707">
                    <c:v>307719</c:v>
                  </c:pt>
                  <c:pt idx="15708">
                    <c:v>307720</c:v>
                  </c:pt>
                  <c:pt idx="15709">
                    <c:v>307725</c:v>
                  </c:pt>
                  <c:pt idx="15710">
                    <c:v>307738</c:v>
                  </c:pt>
                  <c:pt idx="15711">
                    <c:v>307739</c:v>
                  </c:pt>
                  <c:pt idx="15712">
                    <c:v>307743</c:v>
                  </c:pt>
                  <c:pt idx="15713">
                    <c:v>307745</c:v>
                  </c:pt>
                  <c:pt idx="15714">
                    <c:v>307751</c:v>
                  </c:pt>
                  <c:pt idx="15715">
                    <c:v>307761</c:v>
                  </c:pt>
                  <c:pt idx="15716">
                    <c:v>307770</c:v>
                  </c:pt>
                  <c:pt idx="15717">
                    <c:v>307775</c:v>
                  </c:pt>
                  <c:pt idx="15718">
                    <c:v>307777</c:v>
                  </c:pt>
                  <c:pt idx="15719">
                    <c:v>307795</c:v>
                  </c:pt>
                  <c:pt idx="15720">
                    <c:v>307808</c:v>
                  </c:pt>
                  <c:pt idx="15721">
                    <c:v>307813</c:v>
                  </c:pt>
                  <c:pt idx="15722">
                    <c:v>307823</c:v>
                  </c:pt>
                  <c:pt idx="15723">
                    <c:v>307840</c:v>
                  </c:pt>
                  <c:pt idx="15724">
                    <c:v>307857</c:v>
                  </c:pt>
                  <c:pt idx="15725">
                    <c:v>307865</c:v>
                  </c:pt>
                  <c:pt idx="15726">
                    <c:v>307874</c:v>
                  </c:pt>
                  <c:pt idx="15727">
                    <c:v>307882</c:v>
                  </c:pt>
                  <c:pt idx="15728">
                    <c:v>307903</c:v>
                  </c:pt>
                  <c:pt idx="15729">
                    <c:v>307904</c:v>
                  </c:pt>
                  <c:pt idx="15730">
                    <c:v>307911</c:v>
                  </c:pt>
                  <c:pt idx="15731">
                    <c:v>307938</c:v>
                  </c:pt>
                  <c:pt idx="15732">
                    <c:v>307947</c:v>
                  </c:pt>
                  <c:pt idx="15733">
                    <c:v>307950</c:v>
                  </c:pt>
                  <c:pt idx="15734">
                    <c:v>307952</c:v>
                  </c:pt>
                  <c:pt idx="15735">
                    <c:v>307953</c:v>
                  </c:pt>
                  <c:pt idx="15736">
                    <c:v>307977</c:v>
                  </c:pt>
                  <c:pt idx="15737">
                    <c:v>307978</c:v>
                  </c:pt>
                  <c:pt idx="15738">
                    <c:v>307992</c:v>
                  </c:pt>
                  <c:pt idx="15739">
                    <c:v>307994</c:v>
                  </c:pt>
                  <c:pt idx="15740">
                    <c:v>307996</c:v>
                  </c:pt>
                  <c:pt idx="15741">
                    <c:v>307998</c:v>
                  </c:pt>
                  <c:pt idx="15742">
                    <c:v>308000</c:v>
                  </c:pt>
                  <c:pt idx="15743">
                    <c:v>308004</c:v>
                  </c:pt>
                  <c:pt idx="15744">
                    <c:v>308015</c:v>
                  </c:pt>
                  <c:pt idx="15745">
                    <c:v>308023</c:v>
                  </c:pt>
                  <c:pt idx="15746">
                    <c:v>308027</c:v>
                  </c:pt>
                  <c:pt idx="15747">
                    <c:v>308032</c:v>
                  </c:pt>
                  <c:pt idx="15748">
                    <c:v>308039</c:v>
                  </c:pt>
                  <c:pt idx="15749">
                    <c:v>308061</c:v>
                  </c:pt>
                  <c:pt idx="15750">
                    <c:v>308063</c:v>
                  </c:pt>
                  <c:pt idx="15751">
                    <c:v>308064</c:v>
                  </c:pt>
                  <c:pt idx="15752">
                    <c:v>308076</c:v>
                  </c:pt>
                  <c:pt idx="15753">
                    <c:v>308077</c:v>
                  </c:pt>
                  <c:pt idx="15754">
                    <c:v>308100</c:v>
                  </c:pt>
                  <c:pt idx="15755">
                    <c:v>308103</c:v>
                  </c:pt>
                  <c:pt idx="15756">
                    <c:v>308127</c:v>
                  </c:pt>
                  <c:pt idx="15757">
                    <c:v>308148</c:v>
                  </c:pt>
                  <c:pt idx="15758">
                    <c:v>308153</c:v>
                  </c:pt>
                  <c:pt idx="15759">
                    <c:v>308161</c:v>
                  </c:pt>
                  <c:pt idx="15760">
                    <c:v>308166</c:v>
                  </c:pt>
                  <c:pt idx="15761">
                    <c:v>308168</c:v>
                  </c:pt>
                  <c:pt idx="15762">
                    <c:v>308172</c:v>
                  </c:pt>
                  <c:pt idx="15763">
                    <c:v>308181</c:v>
                  </c:pt>
                  <c:pt idx="15764">
                    <c:v>308204</c:v>
                  </c:pt>
                  <c:pt idx="15765">
                    <c:v>308216</c:v>
                  </c:pt>
                  <c:pt idx="15766">
                    <c:v>308219</c:v>
                  </c:pt>
                  <c:pt idx="15767">
                    <c:v>308220</c:v>
                  </c:pt>
                  <c:pt idx="15768">
                    <c:v>308223</c:v>
                  </c:pt>
                  <c:pt idx="15769">
                    <c:v>308247</c:v>
                  </c:pt>
                  <c:pt idx="15770">
                    <c:v>308251</c:v>
                  </c:pt>
                  <c:pt idx="15771">
                    <c:v>308268</c:v>
                  </c:pt>
                  <c:pt idx="15772">
                    <c:v>308277</c:v>
                  </c:pt>
                  <c:pt idx="15773">
                    <c:v>308295</c:v>
                  </c:pt>
                  <c:pt idx="15774">
                    <c:v>308306</c:v>
                  </c:pt>
                  <c:pt idx="15775">
                    <c:v>308308</c:v>
                  </c:pt>
                  <c:pt idx="15776">
                    <c:v>308315</c:v>
                  </c:pt>
                  <c:pt idx="15777">
                    <c:v>308318</c:v>
                  </c:pt>
                  <c:pt idx="15778">
                    <c:v>308323</c:v>
                  </c:pt>
                  <c:pt idx="15779">
                    <c:v>308333</c:v>
                  </c:pt>
                  <c:pt idx="15780">
                    <c:v>308342</c:v>
                  </c:pt>
                  <c:pt idx="15781">
                    <c:v>308349</c:v>
                  </c:pt>
                  <c:pt idx="15782">
                    <c:v>308355</c:v>
                  </c:pt>
                  <c:pt idx="15783">
                    <c:v>308357</c:v>
                  </c:pt>
                  <c:pt idx="15784">
                    <c:v>308359</c:v>
                  </c:pt>
                  <c:pt idx="15785">
                    <c:v>308362</c:v>
                  </c:pt>
                  <c:pt idx="15786">
                    <c:v>308367</c:v>
                  </c:pt>
                  <c:pt idx="15787">
                    <c:v>308384</c:v>
                  </c:pt>
                  <c:pt idx="15788">
                    <c:v>308399</c:v>
                  </c:pt>
                  <c:pt idx="15789">
                    <c:v>308408</c:v>
                  </c:pt>
                  <c:pt idx="15790">
                    <c:v>308431</c:v>
                  </c:pt>
                  <c:pt idx="15791">
                    <c:v>308463</c:v>
                  </c:pt>
                  <c:pt idx="15792">
                    <c:v>308477</c:v>
                  </c:pt>
                  <c:pt idx="15793">
                    <c:v>308486</c:v>
                  </c:pt>
                  <c:pt idx="15794">
                    <c:v>308495</c:v>
                  </c:pt>
                  <c:pt idx="15795">
                    <c:v>308529</c:v>
                  </c:pt>
                  <c:pt idx="15796">
                    <c:v>308540</c:v>
                  </c:pt>
                  <c:pt idx="15797">
                    <c:v>308544</c:v>
                  </c:pt>
                  <c:pt idx="15798">
                    <c:v>308552</c:v>
                  </c:pt>
                  <c:pt idx="15799">
                    <c:v>308582</c:v>
                  </c:pt>
                  <c:pt idx="15800">
                    <c:v>308585</c:v>
                  </c:pt>
                  <c:pt idx="15801">
                    <c:v>308596</c:v>
                  </c:pt>
                  <c:pt idx="15802">
                    <c:v>308601</c:v>
                  </c:pt>
                  <c:pt idx="15803">
                    <c:v>308620</c:v>
                  </c:pt>
                  <c:pt idx="15804">
                    <c:v>308629</c:v>
                  </c:pt>
                  <c:pt idx="15805">
                    <c:v>308640</c:v>
                  </c:pt>
                  <c:pt idx="15806">
                    <c:v>308646</c:v>
                  </c:pt>
                  <c:pt idx="15807">
                    <c:v>308658</c:v>
                  </c:pt>
                  <c:pt idx="15808">
                    <c:v>308667</c:v>
                  </c:pt>
                  <c:pt idx="15809">
                    <c:v>308677</c:v>
                  </c:pt>
                  <c:pt idx="15810">
                    <c:v>308685</c:v>
                  </c:pt>
                  <c:pt idx="15811">
                    <c:v>308690</c:v>
                  </c:pt>
                  <c:pt idx="15812">
                    <c:v>308692</c:v>
                  </c:pt>
                  <c:pt idx="15813">
                    <c:v>308694</c:v>
                  </c:pt>
                  <c:pt idx="15814">
                    <c:v>308709</c:v>
                  </c:pt>
                  <c:pt idx="15815">
                    <c:v>308724</c:v>
                  </c:pt>
                  <c:pt idx="15816">
                    <c:v>308734</c:v>
                  </c:pt>
                  <c:pt idx="15817">
                    <c:v>308738</c:v>
                  </c:pt>
                  <c:pt idx="15818">
                    <c:v>308739</c:v>
                  </c:pt>
                  <c:pt idx="15819">
                    <c:v>308751</c:v>
                  </c:pt>
                  <c:pt idx="15820">
                    <c:v>308760</c:v>
                  </c:pt>
                  <c:pt idx="15821">
                    <c:v>308764</c:v>
                  </c:pt>
                  <c:pt idx="15822">
                    <c:v>308777</c:v>
                  </c:pt>
                  <c:pt idx="15823">
                    <c:v>308789</c:v>
                  </c:pt>
                  <c:pt idx="15824">
                    <c:v>308790</c:v>
                  </c:pt>
                  <c:pt idx="15825">
                    <c:v>308800</c:v>
                  </c:pt>
                  <c:pt idx="15826">
                    <c:v>308803</c:v>
                  </c:pt>
                  <c:pt idx="15827">
                    <c:v>308815</c:v>
                  </c:pt>
                  <c:pt idx="15828">
                    <c:v>308818</c:v>
                  </c:pt>
                  <c:pt idx="15829">
                    <c:v>308830</c:v>
                  </c:pt>
                  <c:pt idx="15830">
                    <c:v>308832</c:v>
                  </c:pt>
                  <c:pt idx="15831">
                    <c:v>308837</c:v>
                  </c:pt>
                  <c:pt idx="15832">
                    <c:v>308847</c:v>
                  </c:pt>
                  <c:pt idx="15833">
                    <c:v>308848</c:v>
                  </c:pt>
                  <c:pt idx="15834">
                    <c:v>308882</c:v>
                  </c:pt>
                  <c:pt idx="15835">
                    <c:v>308887</c:v>
                  </c:pt>
                  <c:pt idx="15836">
                    <c:v>308890</c:v>
                  </c:pt>
                  <c:pt idx="15837">
                    <c:v>308899</c:v>
                  </c:pt>
                  <c:pt idx="15838">
                    <c:v>308903</c:v>
                  </c:pt>
                  <c:pt idx="15839">
                    <c:v>308913</c:v>
                  </c:pt>
                  <c:pt idx="15840">
                    <c:v>308916</c:v>
                  </c:pt>
                  <c:pt idx="15841">
                    <c:v>308918</c:v>
                  </c:pt>
                  <c:pt idx="15842">
                    <c:v>308922</c:v>
                  </c:pt>
                  <c:pt idx="15843">
                    <c:v>308947</c:v>
                  </c:pt>
                  <c:pt idx="15844">
                    <c:v>308977</c:v>
                  </c:pt>
                  <c:pt idx="15845">
                    <c:v>309007</c:v>
                  </c:pt>
                  <c:pt idx="15846">
                    <c:v>309008</c:v>
                  </c:pt>
                  <c:pt idx="15847">
                    <c:v>309018</c:v>
                  </c:pt>
                  <c:pt idx="15848">
                    <c:v>309021</c:v>
                  </c:pt>
                  <c:pt idx="15849">
                    <c:v>309022</c:v>
                  </c:pt>
                  <c:pt idx="15850">
                    <c:v>309028</c:v>
                  </c:pt>
                  <c:pt idx="15851">
                    <c:v>309032</c:v>
                  </c:pt>
                  <c:pt idx="15852">
                    <c:v>309049</c:v>
                  </c:pt>
                  <c:pt idx="15853">
                    <c:v>309071</c:v>
                  </c:pt>
                  <c:pt idx="15854">
                    <c:v>309073</c:v>
                  </c:pt>
                  <c:pt idx="15855">
                    <c:v>309095</c:v>
                  </c:pt>
                  <c:pt idx="15856">
                    <c:v>309107</c:v>
                  </c:pt>
                  <c:pt idx="15857">
                    <c:v>309114</c:v>
                  </c:pt>
                  <c:pt idx="15858">
                    <c:v>309118</c:v>
                  </c:pt>
                  <c:pt idx="15859">
                    <c:v>309127</c:v>
                  </c:pt>
                  <c:pt idx="15860">
                    <c:v>309129</c:v>
                  </c:pt>
                  <c:pt idx="15861">
                    <c:v>309136</c:v>
                  </c:pt>
                  <c:pt idx="15862">
                    <c:v>309140</c:v>
                  </c:pt>
                  <c:pt idx="15863">
                    <c:v>309144</c:v>
                  </c:pt>
                  <c:pt idx="15864">
                    <c:v>309150</c:v>
                  </c:pt>
                  <c:pt idx="15865">
                    <c:v>309165</c:v>
                  </c:pt>
                  <c:pt idx="15866">
                    <c:v>309180</c:v>
                  </c:pt>
                  <c:pt idx="15867">
                    <c:v>309192</c:v>
                  </c:pt>
                  <c:pt idx="15868">
                    <c:v>309194</c:v>
                  </c:pt>
                  <c:pt idx="15869">
                    <c:v>309195</c:v>
                  </c:pt>
                  <c:pt idx="15870">
                    <c:v>309196</c:v>
                  </c:pt>
                  <c:pt idx="15871">
                    <c:v>309198</c:v>
                  </c:pt>
                  <c:pt idx="15872">
                    <c:v>309213</c:v>
                  </c:pt>
                  <c:pt idx="15873">
                    <c:v>309216</c:v>
                  </c:pt>
                  <c:pt idx="15874">
                    <c:v>309222</c:v>
                  </c:pt>
                  <c:pt idx="15875">
                    <c:v>309238</c:v>
                  </c:pt>
                  <c:pt idx="15876">
                    <c:v>309250</c:v>
                  </c:pt>
                  <c:pt idx="15877">
                    <c:v>309253</c:v>
                  </c:pt>
                  <c:pt idx="15878">
                    <c:v>309272</c:v>
                  </c:pt>
                  <c:pt idx="15879">
                    <c:v>309274</c:v>
                  </c:pt>
                  <c:pt idx="15880">
                    <c:v>309277</c:v>
                  </c:pt>
                  <c:pt idx="15881">
                    <c:v>309282</c:v>
                  </c:pt>
                  <c:pt idx="15882">
                    <c:v>309288</c:v>
                  </c:pt>
                  <c:pt idx="15883">
                    <c:v>309300</c:v>
                  </c:pt>
                  <c:pt idx="15884">
                    <c:v>309319</c:v>
                  </c:pt>
                  <c:pt idx="15885">
                    <c:v>309335</c:v>
                  </c:pt>
                  <c:pt idx="15886">
                    <c:v>309336</c:v>
                  </c:pt>
                  <c:pt idx="15887">
                    <c:v>309337</c:v>
                  </c:pt>
                  <c:pt idx="15888">
                    <c:v>309367</c:v>
                  </c:pt>
                  <c:pt idx="15889">
                    <c:v>309370</c:v>
                  </c:pt>
                  <c:pt idx="15890">
                    <c:v>309389</c:v>
                  </c:pt>
                  <c:pt idx="15891">
                    <c:v>309398</c:v>
                  </c:pt>
                  <c:pt idx="15892">
                    <c:v>309413</c:v>
                  </c:pt>
                  <c:pt idx="15893">
                    <c:v>309415</c:v>
                  </c:pt>
                  <c:pt idx="15894">
                    <c:v>309438</c:v>
                  </c:pt>
                  <c:pt idx="15895">
                    <c:v>309452</c:v>
                  </c:pt>
                  <c:pt idx="15896">
                    <c:v>309465</c:v>
                  </c:pt>
                  <c:pt idx="15897">
                    <c:v>309471</c:v>
                  </c:pt>
                  <c:pt idx="15898">
                    <c:v>309482</c:v>
                  </c:pt>
                  <c:pt idx="15899">
                    <c:v>309491</c:v>
                  </c:pt>
                  <c:pt idx="15900">
                    <c:v>309506</c:v>
                  </c:pt>
                  <c:pt idx="15901">
                    <c:v>309520</c:v>
                  </c:pt>
                  <c:pt idx="15902">
                    <c:v>309534</c:v>
                  </c:pt>
                  <c:pt idx="15903">
                    <c:v>309541</c:v>
                  </c:pt>
                  <c:pt idx="15904">
                    <c:v>309544</c:v>
                  </c:pt>
                  <c:pt idx="15905">
                    <c:v>309552</c:v>
                  </c:pt>
                  <c:pt idx="15906">
                    <c:v>309554</c:v>
                  </c:pt>
                  <c:pt idx="15907">
                    <c:v>309561</c:v>
                  </c:pt>
                  <c:pt idx="15908">
                    <c:v>309578</c:v>
                  </c:pt>
                  <c:pt idx="15909">
                    <c:v>309590</c:v>
                  </c:pt>
                  <c:pt idx="15910">
                    <c:v>309621</c:v>
                  </c:pt>
                  <c:pt idx="15911">
                    <c:v>309628</c:v>
                  </c:pt>
                  <c:pt idx="15912">
                    <c:v>309645</c:v>
                  </c:pt>
                  <c:pt idx="15913">
                    <c:v>309663</c:v>
                  </c:pt>
                  <c:pt idx="15914">
                    <c:v>309674</c:v>
                  </c:pt>
                  <c:pt idx="15915">
                    <c:v>309676</c:v>
                  </c:pt>
                  <c:pt idx="15916">
                    <c:v>309686</c:v>
                  </c:pt>
                  <c:pt idx="15917">
                    <c:v>309691</c:v>
                  </c:pt>
                  <c:pt idx="15918">
                    <c:v>309695</c:v>
                  </c:pt>
                  <c:pt idx="15919">
                    <c:v>309700</c:v>
                  </c:pt>
                  <c:pt idx="15920">
                    <c:v>309701</c:v>
                  </c:pt>
                  <c:pt idx="15921">
                    <c:v>309725</c:v>
                  </c:pt>
                  <c:pt idx="15922">
                    <c:v>309728</c:v>
                  </c:pt>
                  <c:pt idx="15923">
                    <c:v>309744</c:v>
                  </c:pt>
                  <c:pt idx="15924">
                    <c:v>309750</c:v>
                  </c:pt>
                  <c:pt idx="15925">
                    <c:v>309752</c:v>
                  </c:pt>
                  <c:pt idx="15926">
                    <c:v>309753</c:v>
                  </c:pt>
                  <c:pt idx="15927">
                    <c:v>309781</c:v>
                  </c:pt>
                  <c:pt idx="15928">
                    <c:v>309795</c:v>
                  </c:pt>
                  <c:pt idx="15929">
                    <c:v>309810</c:v>
                  </c:pt>
                  <c:pt idx="15930">
                    <c:v>309826</c:v>
                  </c:pt>
                  <c:pt idx="15931">
                    <c:v>309827</c:v>
                  </c:pt>
                  <c:pt idx="15932">
                    <c:v>309838</c:v>
                  </c:pt>
                  <c:pt idx="15933">
                    <c:v>309840</c:v>
                  </c:pt>
                  <c:pt idx="15934">
                    <c:v>309867</c:v>
                  </c:pt>
                  <c:pt idx="15935">
                    <c:v>309870</c:v>
                  </c:pt>
                  <c:pt idx="15936">
                    <c:v>309882</c:v>
                  </c:pt>
                  <c:pt idx="15937">
                    <c:v>309883</c:v>
                  </c:pt>
                  <c:pt idx="15938">
                    <c:v>309894</c:v>
                  </c:pt>
                  <c:pt idx="15939">
                    <c:v>309895</c:v>
                  </c:pt>
                  <c:pt idx="15940">
                    <c:v>309911</c:v>
                  </c:pt>
                  <c:pt idx="15941">
                    <c:v>309920</c:v>
                  </c:pt>
                  <c:pt idx="15942">
                    <c:v>309934</c:v>
                  </c:pt>
                  <c:pt idx="15943">
                    <c:v>309942</c:v>
                  </c:pt>
                  <c:pt idx="15944">
                    <c:v>309948</c:v>
                  </c:pt>
                  <c:pt idx="15945">
                    <c:v>309951</c:v>
                  </c:pt>
                  <c:pt idx="15946">
                    <c:v>309954</c:v>
                  </c:pt>
                  <c:pt idx="15947">
                    <c:v>309955</c:v>
                  </c:pt>
                  <c:pt idx="15948">
                    <c:v>309965</c:v>
                  </c:pt>
                  <c:pt idx="15949">
                    <c:v>309971</c:v>
                  </c:pt>
                  <c:pt idx="15950">
                    <c:v>309973</c:v>
                  </c:pt>
                  <c:pt idx="15951">
                    <c:v>309974</c:v>
                  </c:pt>
                  <c:pt idx="15952">
                    <c:v>309976</c:v>
                  </c:pt>
                  <c:pt idx="15953">
                    <c:v>309986</c:v>
                  </c:pt>
                  <c:pt idx="15954">
                    <c:v>310010</c:v>
                  </c:pt>
                  <c:pt idx="15955">
                    <c:v>310026</c:v>
                  </c:pt>
                  <c:pt idx="15956">
                    <c:v>310034</c:v>
                  </c:pt>
                  <c:pt idx="15957">
                    <c:v>310061</c:v>
                  </c:pt>
                  <c:pt idx="15958">
                    <c:v>310071</c:v>
                  </c:pt>
                  <c:pt idx="15959">
                    <c:v>310083</c:v>
                  </c:pt>
                  <c:pt idx="15960">
                    <c:v>310090</c:v>
                  </c:pt>
                  <c:pt idx="15961">
                    <c:v>310098</c:v>
                  </c:pt>
                  <c:pt idx="15962">
                    <c:v>310105</c:v>
                  </c:pt>
                  <c:pt idx="15963">
                    <c:v>310119</c:v>
                  </c:pt>
                  <c:pt idx="15964">
                    <c:v>310122</c:v>
                  </c:pt>
                  <c:pt idx="15965">
                    <c:v>310143</c:v>
                  </c:pt>
                  <c:pt idx="15966">
                    <c:v>310164</c:v>
                  </c:pt>
                  <c:pt idx="15967">
                    <c:v>310170</c:v>
                  </c:pt>
                  <c:pt idx="15968">
                    <c:v>310172</c:v>
                  </c:pt>
                  <c:pt idx="15969">
                    <c:v>310173</c:v>
                  </c:pt>
                  <c:pt idx="15970">
                    <c:v>310181</c:v>
                  </c:pt>
                  <c:pt idx="15971">
                    <c:v>310182</c:v>
                  </c:pt>
                  <c:pt idx="15972">
                    <c:v>310185</c:v>
                  </c:pt>
                  <c:pt idx="15973">
                    <c:v>310198</c:v>
                  </c:pt>
                  <c:pt idx="15974">
                    <c:v>310199</c:v>
                  </c:pt>
                  <c:pt idx="15975">
                    <c:v>310201</c:v>
                  </c:pt>
                  <c:pt idx="15976">
                    <c:v>310219</c:v>
                  </c:pt>
                  <c:pt idx="15977">
                    <c:v>310231</c:v>
                  </c:pt>
                  <c:pt idx="15978">
                    <c:v>310254</c:v>
                  </c:pt>
                  <c:pt idx="15979">
                    <c:v>310258</c:v>
                  </c:pt>
                  <c:pt idx="15980">
                    <c:v>310259</c:v>
                  </c:pt>
                  <c:pt idx="15981">
                    <c:v>310274</c:v>
                  </c:pt>
                  <c:pt idx="15982">
                    <c:v>310275</c:v>
                  </c:pt>
                  <c:pt idx="15983">
                    <c:v>310293</c:v>
                  </c:pt>
                  <c:pt idx="15984">
                    <c:v>310308</c:v>
                  </c:pt>
                  <c:pt idx="15985">
                    <c:v>310313</c:v>
                  </c:pt>
                  <c:pt idx="15986">
                    <c:v>310328</c:v>
                  </c:pt>
                  <c:pt idx="15987">
                    <c:v>310336</c:v>
                  </c:pt>
                  <c:pt idx="15988">
                    <c:v>310357</c:v>
                  </c:pt>
                  <c:pt idx="15989">
                    <c:v>310363</c:v>
                  </c:pt>
                  <c:pt idx="15990">
                    <c:v>310368</c:v>
                  </c:pt>
                  <c:pt idx="15991">
                    <c:v>310375</c:v>
                  </c:pt>
                  <c:pt idx="15992">
                    <c:v>310383</c:v>
                  </c:pt>
                  <c:pt idx="15993">
                    <c:v>310401</c:v>
                  </c:pt>
                  <c:pt idx="15994">
                    <c:v>310444</c:v>
                  </c:pt>
                  <c:pt idx="15995">
                    <c:v>310445</c:v>
                  </c:pt>
                  <c:pt idx="15996">
                    <c:v>310454</c:v>
                  </c:pt>
                  <c:pt idx="15997">
                    <c:v>310455</c:v>
                  </c:pt>
                  <c:pt idx="15998">
                    <c:v>310457</c:v>
                  </c:pt>
                  <c:pt idx="15999">
                    <c:v>310465</c:v>
                  </c:pt>
                  <c:pt idx="16000">
                    <c:v>310466</c:v>
                  </c:pt>
                  <c:pt idx="16001">
                    <c:v>310478</c:v>
                  </c:pt>
                  <c:pt idx="16002">
                    <c:v>310479</c:v>
                  </c:pt>
                  <c:pt idx="16003">
                    <c:v>310480</c:v>
                  </c:pt>
                  <c:pt idx="16004">
                    <c:v>310489</c:v>
                  </c:pt>
                  <c:pt idx="16005">
                    <c:v>310495</c:v>
                  </c:pt>
                  <c:pt idx="16006">
                    <c:v>310503</c:v>
                  </c:pt>
                  <c:pt idx="16007">
                    <c:v>310505</c:v>
                  </c:pt>
                  <c:pt idx="16008">
                    <c:v>310511</c:v>
                  </c:pt>
                  <c:pt idx="16009">
                    <c:v>310538</c:v>
                  </c:pt>
                  <c:pt idx="16010">
                    <c:v>310542</c:v>
                  </c:pt>
                  <c:pt idx="16011">
                    <c:v>310543</c:v>
                  </c:pt>
                  <c:pt idx="16012">
                    <c:v>310576</c:v>
                  </c:pt>
                  <c:pt idx="16013">
                    <c:v>310583</c:v>
                  </c:pt>
                  <c:pt idx="16014">
                    <c:v>310587</c:v>
                  </c:pt>
                  <c:pt idx="16015">
                    <c:v>310591</c:v>
                  </c:pt>
                  <c:pt idx="16016">
                    <c:v>310603</c:v>
                  </c:pt>
                  <c:pt idx="16017">
                    <c:v>310606</c:v>
                  </c:pt>
                  <c:pt idx="16018">
                    <c:v>310607</c:v>
                  </c:pt>
                  <c:pt idx="16019">
                    <c:v>310611</c:v>
                  </c:pt>
                  <c:pt idx="16020">
                    <c:v>310624</c:v>
                  </c:pt>
                  <c:pt idx="16021">
                    <c:v>310626</c:v>
                  </c:pt>
                  <c:pt idx="16022">
                    <c:v>310629</c:v>
                  </c:pt>
                  <c:pt idx="16023">
                    <c:v>310656</c:v>
                  </c:pt>
                  <c:pt idx="16024">
                    <c:v>310667</c:v>
                  </c:pt>
                  <c:pt idx="16025">
                    <c:v>310675</c:v>
                  </c:pt>
                  <c:pt idx="16026">
                    <c:v>310680</c:v>
                  </c:pt>
                  <c:pt idx="16027">
                    <c:v>310688</c:v>
                  </c:pt>
                  <c:pt idx="16028">
                    <c:v>310695</c:v>
                  </c:pt>
                  <c:pt idx="16029">
                    <c:v>310716</c:v>
                  </c:pt>
                  <c:pt idx="16030">
                    <c:v>310719</c:v>
                  </c:pt>
                  <c:pt idx="16031">
                    <c:v>310722</c:v>
                  </c:pt>
                  <c:pt idx="16032">
                    <c:v>310726</c:v>
                  </c:pt>
                  <c:pt idx="16033">
                    <c:v>310728</c:v>
                  </c:pt>
                  <c:pt idx="16034">
                    <c:v>310730</c:v>
                  </c:pt>
                  <c:pt idx="16035">
                    <c:v>310740</c:v>
                  </c:pt>
                  <c:pt idx="16036">
                    <c:v>310749</c:v>
                  </c:pt>
                  <c:pt idx="16037">
                    <c:v>310772</c:v>
                  </c:pt>
                  <c:pt idx="16038">
                    <c:v>310773</c:v>
                  </c:pt>
                  <c:pt idx="16039">
                    <c:v>310784</c:v>
                  </c:pt>
                  <c:pt idx="16040">
                    <c:v>310796</c:v>
                  </c:pt>
                  <c:pt idx="16041">
                    <c:v>310810</c:v>
                  </c:pt>
                  <c:pt idx="16042">
                    <c:v>310817</c:v>
                  </c:pt>
                  <c:pt idx="16043">
                    <c:v>310833</c:v>
                  </c:pt>
                  <c:pt idx="16044">
                    <c:v>310846</c:v>
                  </c:pt>
                  <c:pt idx="16045">
                    <c:v>310863</c:v>
                  </c:pt>
                  <c:pt idx="16046">
                    <c:v>310886</c:v>
                  </c:pt>
                  <c:pt idx="16047">
                    <c:v>310902</c:v>
                  </c:pt>
                  <c:pt idx="16048">
                    <c:v>310904</c:v>
                  </c:pt>
                  <c:pt idx="16049">
                    <c:v>310913</c:v>
                  </c:pt>
                  <c:pt idx="16050">
                    <c:v>310923</c:v>
                  </c:pt>
                  <c:pt idx="16051">
                    <c:v>310928</c:v>
                  </c:pt>
                  <c:pt idx="16052">
                    <c:v>310938</c:v>
                  </c:pt>
                  <c:pt idx="16053">
                    <c:v>310953</c:v>
                  </c:pt>
                  <c:pt idx="16054">
                    <c:v>310962</c:v>
                  </c:pt>
                  <c:pt idx="16055">
                    <c:v>310974</c:v>
                  </c:pt>
                  <c:pt idx="16056">
                    <c:v>310979</c:v>
                  </c:pt>
                  <c:pt idx="16057">
                    <c:v>310982</c:v>
                  </c:pt>
                  <c:pt idx="16058">
                    <c:v>310983</c:v>
                  </c:pt>
                  <c:pt idx="16059">
                    <c:v>310997</c:v>
                  </c:pt>
                  <c:pt idx="16060">
                    <c:v>310998</c:v>
                  </c:pt>
                  <c:pt idx="16061">
                    <c:v>311015</c:v>
                  </c:pt>
                  <c:pt idx="16062">
                    <c:v>311019</c:v>
                  </c:pt>
                  <c:pt idx="16063">
                    <c:v>311024</c:v>
                  </c:pt>
                  <c:pt idx="16064">
                    <c:v>311036</c:v>
                  </c:pt>
                  <c:pt idx="16065">
                    <c:v>311042</c:v>
                  </c:pt>
                  <c:pt idx="16066">
                    <c:v>311045</c:v>
                  </c:pt>
                  <c:pt idx="16067">
                    <c:v>311064</c:v>
                  </c:pt>
                  <c:pt idx="16068">
                    <c:v>311065</c:v>
                  </c:pt>
                  <c:pt idx="16069">
                    <c:v>311075</c:v>
                  </c:pt>
                  <c:pt idx="16070">
                    <c:v>311087</c:v>
                  </c:pt>
                  <c:pt idx="16071">
                    <c:v>311094</c:v>
                  </c:pt>
                  <c:pt idx="16072">
                    <c:v>311109</c:v>
                  </c:pt>
                  <c:pt idx="16073">
                    <c:v>311115</c:v>
                  </c:pt>
                  <c:pt idx="16074">
                    <c:v>311118</c:v>
                  </c:pt>
                  <c:pt idx="16075">
                    <c:v>311119</c:v>
                  </c:pt>
                  <c:pt idx="16076">
                    <c:v>311128</c:v>
                  </c:pt>
                  <c:pt idx="16077">
                    <c:v>311141</c:v>
                  </c:pt>
                  <c:pt idx="16078">
                    <c:v>311145</c:v>
                  </c:pt>
                  <c:pt idx="16079">
                    <c:v>311158</c:v>
                  </c:pt>
                  <c:pt idx="16080">
                    <c:v>311162</c:v>
                  </c:pt>
                  <c:pt idx="16081">
                    <c:v>311165</c:v>
                  </c:pt>
                  <c:pt idx="16082">
                    <c:v>311188</c:v>
                  </c:pt>
                  <c:pt idx="16083">
                    <c:v>311214</c:v>
                  </c:pt>
                  <c:pt idx="16084">
                    <c:v>311219</c:v>
                  </c:pt>
                  <c:pt idx="16085">
                    <c:v>311224</c:v>
                  </c:pt>
                  <c:pt idx="16086">
                    <c:v>311226</c:v>
                  </c:pt>
                  <c:pt idx="16087">
                    <c:v>311229</c:v>
                  </c:pt>
                  <c:pt idx="16088">
                    <c:v>311243</c:v>
                  </c:pt>
                  <c:pt idx="16089">
                    <c:v>311260</c:v>
                  </c:pt>
                  <c:pt idx="16090">
                    <c:v>311261</c:v>
                  </c:pt>
                  <c:pt idx="16091">
                    <c:v>311314</c:v>
                  </c:pt>
                  <c:pt idx="16092">
                    <c:v>311320</c:v>
                  </c:pt>
                  <c:pt idx="16093">
                    <c:v>311326</c:v>
                  </c:pt>
                  <c:pt idx="16094">
                    <c:v>311335</c:v>
                  </c:pt>
                  <c:pt idx="16095">
                    <c:v>311341</c:v>
                  </c:pt>
                  <c:pt idx="16096">
                    <c:v>311369</c:v>
                  </c:pt>
                  <c:pt idx="16097">
                    <c:v>311372</c:v>
                  </c:pt>
                  <c:pt idx="16098">
                    <c:v>311380</c:v>
                  </c:pt>
                  <c:pt idx="16099">
                    <c:v>311386</c:v>
                  </c:pt>
                  <c:pt idx="16100">
                    <c:v>311387</c:v>
                  </c:pt>
                  <c:pt idx="16101">
                    <c:v>311388</c:v>
                  </c:pt>
                  <c:pt idx="16102">
                    <c:v>311420</c:v>
                  </c:pt>
                  <c:pt idx="16103">
                    <c:v>311426</c:v>
                  </c:pt>
                  <c:pt idx="16104">
                    <c:v>311447</c:v>
                  </c:pt>
                  <c:pt idx="16105">
                    <c:v>311452</c:v>
                  </c:pt>
                  <c:pt idx="16106">
                    <c:v>311458</c:v>
                  </c:pt>
                  <c:pt idx="16107">
                    <c:v>311493</c:v>
                  </c:pt>
                  <c:pt idx="16108">
                    <c:v>311495</c:v>
                  </c:pt>
                  <c:pt idx="16109">
                    <c:v>311497</c:v>
                  </c:pt>
                  <c:pt idx="16110">
                    <c:v>311501</c:v>
                  </c:pt>
                  <c:pt idx="16111">
                    <c:v>311523</c:v>
                  </c:pt>
                  <c:pt idx="16112">
                    <c:v>311538</c:v>
                  </c:pt>
                  <c:pt idx="16113">
                    <c:v>311554</c:v>
                  </c:pt>
                  <c:pt idx="16114">
                    <c:v>311559</c:v>
                  </c:pt>
                  <c:pt idx="16115">
                    <c:v>311560</c:v>
                  </c:pt>
                  <c:pt idx="16116">
                    <c:v>311573</c:v>
                  </c:pt>
                  <c:pt idx="16117">
                    <c:v>311578</c:v>
                  </c:pt>
                  <c:pt idx="16118">
                    <c:v>311597</c:v>
                  </c:pt>
                  <c:pt idx="16119">
                    <c:v>311601</c:v>
                  </c:pt>
                  <c:pt idx="16120">
                    <c:v>311616</c:v>
                  </c:pt>
                  <c:pt idx="16121">
                    <c:v>311618</c:v>
                  </c:pt>
                  <c:pt idx="16122">
                    <c:v>311619</c:v>
                  </c:pt>
                  <c:pt idx="16123">
                    <c:v>311621</c:v>
                  </c:pt>
                  <c:pt idx="16124">
                    <c:v>311632</c:v>
                  </c:pt>
                  <c:pt idx="16125">
                    <c:v>311635</c:v>
                  </c:pt>
                  <c:pt idx="16126">
                    <c:v>311650</c:v>
                  </c:pt>
                  <c:pt idx="16127">
                    <c:v>311656</c:v>
                  </c:pt>
                  <c:pt idx="16128">
                    <c:v>311663</c:v>
                  </c:pt>
                  <c:pt idx="16129">
                    <c:v>311669</c:v>
                  </c:pt>
                  <c:pt idx="16130">
                    <c:v>311672</c:v>
                  </c:pt>
                  <c:pt idx="16131">
                    <c:v>311675</c:v>
                  </c:pt>
                  <c:pt idx="16132">
                    <c:v>311683</c:v>
                  </c:pt>
                  <c:pt idx="16133">
                    <c:v>311699</c:v>
                  </c:pt>
                  <c:pt idx="16134">
                    <c:v>311706</c:v>
                  </c:pt>
                  <c:pt idx="16135">
                    <c:v>311709</c:v>
                  </c:pt>
                  <c:pt idx="16136">
                    <c:v>311728</c:v>
                  </c:pt>
                  <c:pt idx="16137">
                    <c:v>311732</c:v>
                  </c:pt>
                  <c:pt idx="16138">
                    <c:v>311735</c:v>
                  </c:pt>
                  <c:pt idx="16139">
                    <c:v>311736</c:v>
                  </c:pt>
                  <c:pt idx="16140">
                    <c:v>311742</c:v>
                  </c:pt>
                  <c:pt idx="16141">
                    <c:v>311745</c:v>
                  </c:pt>
                  <c:pt idx="16142">
                    <c:v>311759</c:v>
                  </c:pt>
                  <c:pt idx="16143">
                    <c:v>311771</c:v>
                  </c:pt>
                  <c:pt idx="16144">
                    <c:v>311778</c:v>
                  </c:pt>
                  <c:pt idx="16145">
                    <c:v>311782</c:v>
                  </c:pt>
                  <c:pt idx="16146">
                    <c:v>311784</c:v>
                  </c:pt>
                  <c:pt idx="16147">
                    <c:v>311787</c:v>
                  </c:pt>
                  <c:pt idx="16148">
                    <c:v>311796</c:v>
                  </c:pt>
                  <c:pt idx="16149">
                    <c:v>311797</c:v>
                  </c:pt>
                  <c:pt idx="16150">
                    <c:v>311799</c:v>
                  </c:pt>
                  <c:pt idx="16151">
                    <c:v>311802</c:v>
                  </c:pt>
                  <c:pt idx="16152">
                    <c:v>311836</c:v>
                  </c:pt>
                  <c:pt idx="16153">
                    <c:v>311839</c:v>
                  </c:pt>
                  <c:pt idx="16154">
                    <c:v>311851</c:v>
                  </c:pt>
                  <c:pt idx="16155">
                    <c:v>311862</c:v>
                  </c:pt>
                  <c:pt idx="16156">
                    <c:v>311884</c:v>
                  </c:pt>
                  <c:pt idx="16157">
                    <c:v>311921</c:v>
                  </c:pt>
                  <c:pt idx="16158">
                    <c:v>311923</c:v>
                  </c:pt>
                  <c:pt idx="16159">
                    <c:v>311925</c:v>
                  </c:pt>
                  <c:pt idx="16160">
                    <c:v>311926</c:v>
                  </c:pt>
                  <c:pt idx="16161">
                    <c:v>311936</c:v>
                  </c:pt>
                  <c:pt idx="16162">
                    <c:v>311944</c:v>
                  </c:pt>
                  <c:pt idx="16163">
                    <c:v>311947</c:v>
                  </c:pt>
                  <c:pt idx="16164">
                    <c:v>311948</c:v>
                  </c:pt>
                  <c:pt idx="16165">
                    <c:v>311950</c:v>
                  </c:pt>
                  <c:pt idx="16166">
                    <c:v>311960</c:v>
                  </c:pt>
                  <c:pt idx="16167">
                    <c:v>311972</c:v>
                  </c:pt>
                  <c:pt idx="16168">
                    <c:v>312000</c:v>
                  </c:pt>
                  <c:pt idx="16169">
                    <c:v>312005</c:v>
                  </c:pt>
                  <c:pt idx="16170">
                    <c:v>312013</c:v>
                  </c:pt>
                  <c:pt idx="16171">
                    <c:v>312019</c:v>
                  </c:pt>
                  <c:pt idx="16172">
                    <c:v>312058</c:v>
                  </c:pt>
                  <c:pt idx="16173">
                    <c:v>312072</c:v>
                  </c:pt>
                  <c:pt idx="16174">
                    <c:v>312074</c:v>
                  </c:pt>
                  <c:pt idx="16175">
                    <c:v>312078</c:v>
                  </c:pt>
                  <c:pt idx="16176">
                    <c:v>312079</c:v>
                  </c:pt>
                  <c:pt idx="16177">
                    <c:v>312081</c:v>
                  </c:pt>
                  <c:pt idx="16178">
                    <c:v>312090</c:v>
                  </c:pt>
                  <c:pt idx="16179">
                    <c:v>312099</c:v>
                  </c:pt>
                  <c:pt idx="16180">
                    <c:v>312100</c:v>
                  </c:pt>
                  <c:pt idx="16181">
                    <c:v>312108</c:v>
                  </c:pt>
                  <c:pt idx="16182">
                    <c:v>312117</c:v>
                  </c:pt>
                  <c:pt idx="16183">
                    <c:v>312127</c:v>
                  </c:pt>
                  <c:pt idx="16184">
                    <c:v>312132</c:v>
                  </c:pt>
                  <c:pt idx="16185">
                    <c:v>312133</c:v>
                  </c:pt>
                  <c:pt idx="16186">
                    <c:v>312135</c:v>
                  </c:pt>
                  <c:pt idx="16187">
                    <c:v>312155</c:v>
                  </c:pt>
                  <c:pt idx="16188">
                    <c:v>312160</c:v>
                  </c:pt>
                  <c:pt idx="16189">
                    <c:v>312169</c:v>
                  </c:pt>
                  <c:pt idx="16190">
                    <c:v>312172</c:v>
                  </c:pt>
                  <c:pt idx="16191">
                    <c:v>312176</c:v>
                  </c:pt>
                  <c:pt idx="16192">
                    <c:v>312179</c:v>
                  </c:pt>
                  <c:pt idx="16193">
                    <c:v>312201</c:v>
                  </c:pt>
                  <c:pt idx="16194">
                    <c:v>312208</c:v>
                  </c:pt>
                  <c:pt idx="16195">
                    <c:v>312245</c:v>
                  </c:pt>
                  <c:pt idx="16196">
                    <c:v>312249</c:v>
                  </c:pt>
                  <c:pt idx="16197">
                    <c:v>312253</c:v>
                  </c:pt>
                  <c:pt idx="16198">
                    <c:v>312260</c:v>
                  </c:pt>
                  <c:pt idx="16199">
                    <c:v>312281</c:v>
                  </c:pt>
                  <c:pt idx="16200">
                    <c:v>312285</c:v>
                  </c:pt>
                  <c:pt idx="16201">
                    <c:v>312292</c:v>
                  </c:pt>
                  <c:pt idx="16202">
                    <c:v>312297</c:v>
                  </c:pt>
                  <c:pt idx="16203">
                    <c:v>312306</c:v>
                  </c:pt>
                  <c:pt idx="16204">
                    <c:v>312307</c:v>
                  </c:pt>
                  <c:pt idx="16205">
                    <c:v>312310</c:v>
                  </c:pt>
                  <c:pt idx="16206">
                    <c:v>312320</c:v>
                  </c:pt>
                  <c:pt idx="16207">
                    <c:v>312349</c:v>
                  </c:pt>
                  <c:pt idx="16208">
                    <c:v>312379</c:v>
                  </c:pt>
                  <c:pt idx="16209">
                    <c:v>312384</c:v>
                  </c:pt>
                  <c:pt idx="16210">
                    <c:v>312392</c:v>
                  </c:pt>
                  <c:pt idx="16211">
                    <c:v>312397</c:v>
                  </c:pt>
                  <c:pt idx="16212">
                    <c:v>312401</c:v>
                  </c:pt>
                  <c:pt idx="16213">
                    <c:v>312409</c:v>
                  </c:pt>
                  <c:pt idx="16214">
                    <c:v>312412</c:v>
                  </c:pt>
                  <c:pt idx="16215">
                    <c:v>312418</c:v>
                  </c:pt>
                  <c:pt idx="16216">
                    <c:v>312424</c:v>
                  </c:pt>
                  <c:pt idx="16217">
                    <c:v>312426</c:v>
                  </c:pt>
                  <c:pt idx="16218">
                    <c:v>312429</c:v>
                  </c:pt>
                  <c:pt idx="16219">
                    <c:v>312446</c:v>
                  </c:pt>
                  <c:pt idx="16220">
                    <c:v>312453</c:v>
                  </c:pt>
                  <c:pt idx="16221">
                    <c:v>312462</c:v>
                  </c:pt>
                  <c:pt idx="16222">
                    <c:v>312465</c:v>
                  </c:pt>
                  <c:pt idx="16223">
                    <c:v>312476</c:v>
                  </c:pt>
                  <c:pt idx="16224">
                    <c:v>312477</c:v>
                  </c:pt>
                  <c:pt idx="16225">
                    <c:v>312488</c:v>
                  </c:pt>
                  <c:pt idx="16226">
                    <c:v>312490</c:v>
                  </c:pt>
                  <c:pt idx="16227">
                    <c:v>312496</c:v>
                  </c:pt>
                  <c:pt idx="16228">
                    <c:v>312503</c:v>
                  </c:pt>
                  <c:pt idx="16229">
                    <c:v>312509</c:v>
                  </c:pt>
                  <c:pt idx="16230">
                    <c:v>312515</c:v>
                  </c:pt>
                  <c:pt idx="16231">
                    <c:v>312524</c:v>
                  </c:pt>
                  <c:pt idx="16232">
                    <c:v>312531</c:v>
                  </c:pt>
                  <c:pt idx="16233">
                    <c:v>312541</c:v>
                  </c:pt>
                  <c:pt idx="16234">
                    <c:v>312553</c:v>
                  </c:pt>
                  <c:pt idx="16235">
                    <c:v>312569</c:v>
                  </c:pt>
                  <c:pt idx="16236">
                    <c:v>312577</c:v>
                  </c:pt>
                  <c:pt idx="16237">
                    <c:v>312582</c:v>
                  </c:pt>
                  <c:pt idx="16238">
                    <c:v>312589</c:v>
                  </c:pt>
                  <c:pt idx="16239">
                    <c:v>312609</c:v>
                  </c:pt>
                  <c:pt idx="16240">
                    <c:v>312648</c:v>
                  </c:pt>
                  <c:pt idx="16241">
                    <c:v>312652</c:v>
                  </c:pt>
                  <c:pt idx="16242">
                    <c:v>312668</c:v>
                  </c:pt>
                  <c:pt idx="16243">
                    <c:v>312701</c:v>
                  </c:pt>
                  <c:pt idx="16244">
                    <c:v>312707</c:v>
                  </c:pt>
                  <c:pt idx="16245">
                    <c:v>312712</c:v>
                  </c:pt>
                  <c:pt idx="16246">
                    <c:v>312716</c:v>
                  </c:pt>
                  <c:pt idx="16247">
                    <c:v>312718</c:v>
                  </c:pt>
                  <c:pt idx="16248">
                    <c:v>312723</c:v>
                  </c:pt>
                  <c:pt idx="16249">
                    <c:v>312727</c:v>
                  </c:pt>
                  <c:pt idx="16250">
                    <c:v>312735</c:v>
                  </c:pt>
                  <c:pt idx="16251">
                    <c:v>312751</c:v>
                  </c:pt>
                  <c:pt idx="16252">
                    <c:v>312753</c:v>
                  </c:pt>
                  <c:pt idx="16253">
                    <c:v>312766</c:v>
                  </c:pt>
                  <c:pt idx="16254">
                    <c:v>312772</c:v>
                  </c:pt>
                  <c:pt idx="16255">
                    <c:v>312779</c:v>
                  </c:pt>
                  <c:pt idx="16256">
                    <c:v>312781</c:v>
                  </c:pt>
                  <c:pt idx="16257">
                    <c:v>312783</c:v>
                  </c:pt>
                  <c:pt idx="16258">
                    <c:v>312800</c:v>
                  </c:pt>
                  <c:pt idx="16259">
                    <c:v>312801</c:v>
                  </c:pt>
                  <c:pt idx="16260">
                    <c:v>312810</c:v>
                  </c:pt>
                  <c:pt idx="16261">
                    <c:v>312830</c:v>
                  </c:pt>
                  <c:pt idx="16262">
                    <c:v>312834</c:v>
                  </c:pt>
                  <c:pt idx="16263">
                    <c:v>312842</c:v>
                  </c:pt>
                  <c:pt idx="16264">
                    <c:v>312850</c:v>
                  </c:pt>
                  <c:pt idx="16265">
                    <c:v>312851</c:v>
                  </c:pt>
                  <c:pt idx="16266">
                    <c:v>312854</c:v>
                  </c:pt>
                  <c:pt idx="16267">
                    <c:v>312860</c:v>
                  </c:pt>
                  <c:pt idx="16268">
                    <c:v>312874</c:v>
                  </c:pt>
                  <c:pt idx="16269">
                    <c:v>312875</c:v>
                  </c:pt>
                  <c:pt idx="16270">
                    <c:v>312876</c:v>
                  </c:pt>
                  <c:pt idx="16271">
                    <c:v>312881</c:v>
                  </c:pt>
                  <c:pt idx="16272">
                    <c:v>312896</c:v>
                  </c:pt>
                  <c:pt idx="16273">
                    <c:v>312905</c:v>
                  </c:pt>
                  <c:pt idx="16274">
                    <c:v>312907</c:v>
                  </c:pt>
                  <c:pt idx="16275">
                    <c:v>312920</c:v>
                  </c:pt>
                  <c:pt idx="16276">
                    <c:v>312929</c:v>
                  </c:pt>
                  <c:pt idx="16277">
                    <c:v>312944</c:v>
                  </c:pt>
                  <c:pt idx="16278">
                    <c:v>312947</c:v>
                  </c:pt>
                  <c:pt idx="16279">
                    <c:v>312956</c:v>
                  </c:pt>
                  <c:pt idx="16280">
                    <c:v>312957</c:v>
                  </c:pt>
                  <c:pt idx="16281">
                    <c:v>312972</c:v>
                  </c:pt>
                  <c:pt idx="16282">
                    <c:v>312975</c:v>
                  </c:pt>
                  <c:pt idx="16283">
                    <c:v>312987</c:v>
                  </c:pt>
                  <c:pt idx="16284">
                    <c:v>312991</c:v>
                  </c:pt>
                  <c:pt idx="16285">
                    <c:v>312994</c:v>
                  </c:pt>
                  <c:pt idx="16286">
                    <c:v>312999</c:v>
                  </c:pt>
                  <c:pt idx="16287">
                    <c:v>313002</c:v>
                  </c:pt>
                  <c:pt idx="16288">
                    <c:v>313003</c:v>
                  </c:pt>
                  <c:pt idx="16289">
                    <c:v>313009</c:v>
                  </c:pt>
                  <c:pt idx="16290">
                    <c:v>313011</c:v>
                  </c:pt>
                  <c:pt idx="16291">
                    <c:v>313012</c:v>
                  </c:pt>
                  <c:pt idx="16292">
                    <c:v>313037</c:v>
                  </c:pt>
                  <c:pt idx="16293">
                    <c:v>313038</c:v>
                  </c:pt>
                  <c:pt idx="16294">
                    <c:v>313053</c:v>
                  </c:pt>
                  <c:pt idx="16295">
                    <c:v>313061</c:v>
                  </c:pt>
                  <c:pt idx="16296">
                    <c:v>313063</c:v>
                  </c:pt>
                  <c:pt idx="16297">
                    <c:v>313077</c:v>
                  </c:pt>
                  <c:pt idx="16298">
                    <c:v>313089</c:v>
                  </c:pt>
                  <c:pt idx="16299">
                    <c:v>313092</c:v>
                  </c:pt>
                  <c:pt idx="16300">
                    <c:v>313108</c:v>
                  </c:pt>
                  <c:pt idx="16301">
                    <c:v>313113</c:v>
                  </c:pt>
                  <c:pt idx="16302">
                    <c:v>313121</c:v>
                  </c:pt>
                  <c:pt idx="16303">
                    <c:v>313138</c:v>
                  </c:pt>
                  <c:pt idx="16304">
                    <c:v>313154</c:v>
                  </c:pt>
                  <c:pt idx="16305">
                    <c:v>313161</c:v>
                  </c:pt>
                  <c:pt idx="16306">
                    <c:v>313167</c:v>
                  </c:pt>
                  <c:pt idx="16307">
                    <c:v>313169</c:v>
                  </c:pt>
                  <c:pt idx="16308">
                    <c:v>313229</c:v>
                  </c:pt>
                  <c:pt idx="16309">
                    <c:v>313230</c:v>
                  </c:pt>
                  <c:pt idx="16310">
                    <c:v>313238</c:v>
                  </c:pt>
                  <c:pt idx="16311">
                    <c:v>313258</c:v>
                  </c:pt>
                  <c:pt idx="16312">
                    <c:v>313271</c:v>
                  </c:pt>
                  <c:pt idx="16313">
                    <c:v>313288</c:v>
                  </c:pt>
                  <c:pt idx="16314">
                    <c:v>313321</c:v>
                  </c:pt>
                  <c:pt idx="16315">
                    <c:v>313326</c:v>
                  </c:pt>
                  <c:pt idx="16316">
                    <c:v>313327</c:v>
                  </c:pt>
                  <c:pt idx="16317">
                    <c:v>313335</c:v>
                  </c:pt>
                  <c:pt idx="16318">
                    <c:v>313341</c:v>
                  </c:pt>
                  <c:pt idx="16319">
                    <c:v>313343</c:v>
                  </c:pt>
                  <c:pt idx="16320">
                    <c:v>313346</c:v>
                  </c:pt>
                  <c:pt idx="16321">
                    <c:v>313355</c:v>
                  </c:pt>
                  <c:pt idx="16322">
                    <c:v>313357</c:v>
                  </c:pt>
                  <c:pt idx="16323">
                    <c:v>313360</c:v>
                  </c:pt>
                  <c:pt idx="16324">
                    <c:v>313375</c:v>
                  </c:pt>
                  <c:pt idx="16325">
                    <c:v>313383</c:v>
                  </c:pt>
                  <c:pt idx="16326">
                    <c:v>313385</c:v>
                  </c:pt>
                  <c:pt idx="16327">
                    <c:v>313389</c:v>
                  </c:pt>
                  <c:pt idx="16328">
                    <c:v>313395</c:v>
                  </c:pt>
                  <c:pt idx="16329">
                    <c:v>313424</c:v>
                  </c:pt>
                  <c:pt idx="16330">
                    <c:v>313448</c:v>
                  </c:pt>
                  <c:pt idx="16331">
                    <c:v>313451</c:v>
                  </c:pt>
                  <c:pt idx="16332">
                    <c:v>313487</c:v>
                  </c:pt>
                  <c:pt idx="16333">
                    <c:v>313500</c:v>
                  </c:pt>
                  <c:pt idx="16334">
                    <c:v>313512</c:v>
                  </c:pt>
                  <c:pt idx="16335">
                    <c:v>313520</c:v>
                  </c:pt>
                  <c:pt idx="16336">
                    <c:v>313528</c:v>
                  </c:pt>
                  <c:pt idx="16337">
                    <c:v>313546</c:v>
                  </c:pt>
                  <c:pt idx="16338">
                    <c:v>313549</c:v>
                  </c:pt>
                  <c:pt idx="16339">
                    <c:v>313569</c:v>
                  </c:pt>
                  <c:pt idx="16340">
                    <c:v>313575</c:v>
                  </c:pt>
                  <c:pt idx="16341">
                    <c:v>313577</c:v>
                  </c:pt>
                  <c:pt idx="16342">
                    <c:v>313583</c:v>
                  </c:pt>
                  <c:pt idx="16343">
                    <c:v>313590</c:v>
                  </c:pt>
                  <c:pt idx="16344">
                    <c:v>313594</c:v>
                  </c:pt>
                  <c:pt idx="16345">
                    <c:v>313598</c:v>
                  </c:pt>
                  <c:pt idx="16346">
                    <c:v>313621</c:v>
                  </c:pt>
                  <c:pt idx="16347">
                    <c:v>313625</c:v>
                  </c:pt>
                  <c:pt idx="16348">
                    <c:v>313629</c:v>
                  </c:pt>
                  <c:pt idx="16349">
                    <c:v>313634</c:v>
                  </c:pt>
                  <c:pt idx="16350">
                    <c:v>313656</c:v>
                  </c:pt>
                  <c:pt idx="16351">
                    <c:v>313662</c:v>
                  </c:pt>
                  <c:pt idx="16352">
                    <c:v>313681</c:v>
                  </c:pt>
                  <c:pt idx="16353">
                    <c:v>313693</c:v>
                  </c:pt>
                  <c:pt idx="16354">
                    <c:v>313706</c:v>
                  </c:pt>
                  <c:pt idx="16355">
                    <c:v>313709</c:v>
                  </c:pt>
                  <c:pt idx="16356">
                    <c:v>313711</c:v>
                  </c:pt>
                  <c:pt idx="16357">
                    <c:v>313713</c:v>
                  </c:pt>
                  <c:pt idx="16358">
                    <c:v>313722</c:v>
                  </c:pt>
                  <c:pt idx="16359">
                    <c:v>313725</c:v>
                  </c:pt>
                  <c:pt idx="16360">
                    <c:v>313737</c:v>
                  </c:pt>
                  <c:pt idx="16361">
                    <c:v>313744</c:v>
                  </c:pt>
                  <c:pt idx="16362">
                    <c:v>313765</c:v>
                  </c:pt>
                  <c:pt idx="16363">
                    <c:v>313770</c:v>
                  </c:pt>
                  <c:pt idx="16364">
                    <c:v>313775</c:v>
                  </c:pt>
                  <c:pt idx="16365">
                    <c:v>313777</c:v>
                  </c:pt>
                  <c:pt idx="16366">
                    <c:v>313782</c:v>
                  </c:pt>
                  <c:pt idx="16367">
                    <c:v>313783</c:v>
                  </c:pt>
                  <c:pt idx="16368">
                    <c:v>313784</c:v>
                  </c:pt>
                  <c:pt idx="16369">
                    <c:v>313790</c:v>
                  </c:pt>
                  <c:pt idx="16370">
                    <c:v>313794</c:v>
                  </c:pt>
                  <c:pt idx="16371">
                    <c:v>313816</c:v>
                  </c:pt>
                  <c:pt idx="16372">
                    <c:v>313824</c:v>
                  </c:pt>
                  <c:pt idx="16373">
                    <c:v>313844</c:v>
                  </c:pt>
                  <c:pt idx="16374">
                    <c:v>313845</c:v>
                  </c:pt>
                  <c:pt idx="16375">
                    <c:v>313852</c:v>
                  </c:pt>
                  <c:pt idx="16376">
                    <c:v>313870</c:v>
                  </c:pt>
                  <c:pt idx="16377">
                    <c:v>313877</c:v>
                  </c:pt>
                  <c:pt idx="16378">
                    <c:v>313879</c:v>
                  </c:pt>
                  <c:pt idx="16379">
                    <c:v>313897</c:v>
                  </c:pt>
                  <c:pt idx="16380">
                    <c:v>313903</c:v>
                  </c:pt>
                  <c:pt idx="16381">
                    <c:v>313922</c:v>
                  </c:pt>
                  <c:pt idx="16382">
                    <c:v>313936</c:v>
                  </c:pt>
                  <c:pt idx="16383">
                    <c:v>313950</c:v>
                  </c:pt>
                  <c:pt idx="16384">
                    <c:v>313965</c:v>
                  </c:pt>
                  <c:pt idx="16385">
                    <c:v>313984</c:v>
                  </c:pt>
                  <c:pt idx="16386">
                    <c:v>313986</c:v>
                  </c:pt>
                  <c:pt idx="16387">
                    <c:v>313988</c:v>
                  </c:pt>
                  <c:pt idx="16388">
                    <c:v>314000</c:v>
                  </c:pt>
                  <c:pt idx="16389">
                    <c:v>314021</c:v>
                  </c:pt>
                  <c:pt idx="16390">
                    <c:v>314025</c:v>
                  </c:pt>
                  <c:pt idx="16391">
                    <c:v>314040</c:v>
                  </c:pt>
                  <c:pt idx="16392">
                    <c:v>314063</c:v>
                  </c:pt>
                  <c:pt idx="16393">
                    <c:v>314065</c:v>
                  </c:pt>
                  <c:pt idx="16394">
                    <c:v>314066</c:v>
                  </c:pt>
                  <c:pt idx="16395">
                    <c:v>314078</c:v>
                  </c:pt>
                  <c:pt idx="16396">
                    <c:v>314086</c:v>
                  </c:pt>
                  <c:pt idx="16397">
                    <c:v>314087</c:v>
                  </c:pt>
                  <c:pt idx="16398">
                    <c:v>314103</c:v>
                  </c:pt>
                  <c:pt idx="16399">
                    <c:v>314113</c:v>
                  </c:pt>
                  <c:pt idx="16400">
                    <c:v>314127</c:v>
                  </c:pt>
                  <c:pt idx="16401">
                    <c:v>314130</c:v>
                  </c:pt>
                  <c:pt idx="16402">
                    <c:v>314145</c:v>
                  </c:pt>
                  <c:pt idx="16403">
                    <c:v>314150</c:v>
                  </c:pt>
                  <c:pt idx="16404">
                    <c:v>314161</c:v>
                  </c:pt>
                  <c:pt idx="16405">
                    <c:v>314169</c:v>
                  </c:pt>
                  <c:pt idx="16406">
                    <c:v>314172</c:v>
                  </c:pt>
                  <c:pt idx="16407">
                    <c:v>314177</c:v>
                  </c:pt>
                  <c:pt idx="16408">
                    <c:v>314178</c:v>
                  </c:pt>
                  <c:pt idx="16409">
                    <c:v>314181</c:v>
                  </c:pt>
                  <c:pt idx="16410">
                    <c:v>314189</c:v>
                  </c:pt>
                  <c:pt idx="16411">
                    <c:v>314190</c:v>
                  </c:pt>
                  <c:pt idx="16412">
                    <c:v>314193</c:v>
                  </c:pt>
                  <c:pt idx="16413">
                    <c:v>314197</c:v>
                  </c:pt>
                  <c:pt idx="16414">
                    <c:v>314203</c:v>
                  </c:pt>
                  <c:pt idx="16415">
                    <c:v>314209</c:v>
                  </c:pt>
                  <c:pt idx="16416">
                    <c:v>314216</c:v>
                  </c:pt>
                  <c:pt idx="16417">
                    <c:v>314218</c:v>
                  </c:pt>
                  <c:pt idx="16418">
                    <c:v>314221</c:v>
                  </c:pt>
                  <c:pt idx="16419">
                    <c:v>314226</c:v>
                  </c:pt>
                  <c:pt idx="16420">
                    <c:v>314242</c:v>
                  </c:pt>
                  <c:pt idx="16421">
                    <c:v>314246</c:v>
                  </c:pt>
                  <c:pt idx="16422">
                    <c:v>314247</c:v>
                  </c:pt>
                  <c:pt idx="16423">
                    <c:v>314252</c:v>
                  </c:pt>
                  <c:pt idx="16424">
                    <c:v>314257</c:v>
                  </c:pt>
                  <c:pt idx="16425">
                    <c:v>314275</c:v>
                  </c:pt>
                  <c:pt idx="16426">
                    <c:v>314281</c:v>
                  </c:pt>
                  <c:pt idx="16427">
                    <c:v>314291</c:v>
                  </c:pt>
                  <c:pt idx="16428">
                    <c:v>314309</c:v>
                  </c:pt>
                  <c:pt idx="16429">
                    <c:v>314322</c:v>
                  </c:pt>
                  <c:pt idx="16430">
                    <c:v>314326</c:v>
                  </c:pt>
                  <c:pt idx="16431">
                    <c:v>314342</c:v>
                  </c:pt>
                  <c:pt idx="16432">
                    <c:v>314373</c:v>
                  </c:pt>
                  <c:pt idx="16433">
                    <c:v>314386</c:v>
                  </c:pt>
                  <c:pt idx="16434">
                    <c:v>314392</c:v>
                  </c:pt>
                  <c:pt idx="16435">
                    <c:v>314405</c:v>
                  </c:pt>
                  <c:pt idx="16436">
                    <c:v>314417</c:v>
                  </c:pt>
                  <c:pt idx="16437">
                    <c:v>314418</c:v>
                  </c:pt>
                  <c:pt idx="16438">
                    <c:v>314431</c:v>
                  </c:pt>
                  <c:pt idx="16439">
                    <c:v>314433</c:v>
                  </c:pt>
                  <c:pt idx="16440">
                    <c:v>314439</c:v>
                  </c:pt>
                  <c:pt idx="16441">
                    <c:v>314440</c:v>
                  </c:pt>
                  <c:pt idx="16442">
                    <c:v>314446</c:v>
                  </c:pt>
                  <c:pt idx="16443">
                    <c:v>314466</c:v>
                  </c:pt>
                  <c:pt idx="16444">
                    <c:v>314474</c:v>
                  </c:pt>
                  <c:pt idx="16445">
                    <c:v>314482</c:v>
                  </c:pt>
                  <c:pt idx="16446">
                    <c:v>314505</c:v>
                  </c:pt>
                  <c:pt idx="16447">
                    <c:v>314510</c:v>
                  </c:pt>
                  <c:pt idx="16448">
                    <c:v>314529</c:v>
                  </c:pt>
                  <c:pt idx="16449">
                    <c:v>314539</c:v>
                  </c:pt>
                  <c:pt idx="16450">
                    <c:v>314542</c:v>
                  </c:pt>
                  <c:pt idx="16451">
                    <c:v>314546</c:v>
                  </c:pt>
                  <c:pt idx="16452">
                    <c:v>314555</c:v>
                  </c:pt>
                  <c:pt idx="16453">
                    <c:v>314562</c:v>
                  </c:pt>
                  <c:pt idx="16454">
                    <c:v>314593</c:v>
                  </c:pt>
                  <c:pt idx="16455">
                    <c:v>314604</c:v>
                  </c:pt>
                  <c:pt idx="16456">
                    <c:v>314621</c:v>
                  </c:pt>
                  <c:pt idx="16457">
                    <c:v>314627</c:v>
                  </c:pt>
                  <c:pt idx="16458">
                    <c:v>314631</c:v>
                  </c:pt>
                  <c:pt idx="16459">
                    <c:v>314642</c:v>
                  </c:pt>
                  <c:pt idx="16460">
                    <c:v>314661</c:v>
                  </c:pt>
                  <c:pt idx="16461">
                    <c:v>314667</c:v>
                  </c:pt>
                  <c:pt idx="16462">
                    <c:v>314668</c:v>
                  </c:pt>
                  <c:pt idx="16463">
                    <c:v>314679</c:v>
                  </c:pt>
                  <c:pt idx="16464">
                    <c:v>314695</c:v>
                  </c:pt>
                  <c:pt idx="16465">
                    <c:v>314707</c:v>
                  </c:pt>
                  <c:pt idx="16466">
                    <c:v>314711</c:v>
                  </c:pt>
                  <c:pt idx="16467">
                    <c:v>314712</c:v>
                  </c:pt>
                  <c:pt idx="16468">
                    <c:v>314714</c:v>
                  </c:pt>
                  <c:pt idx="16469">
                    <c:v>314720</c:v>
                  </c:pt>
                  <c:pt idx="16470">
                    <c:v>314724</c:v>
                  </c:pt>
                  <c:pt idx="16471">
                    <c:v>314736</c:v>
                  </c:pt>
                  <c:pt idx="16472">
                    <c:v>314744</c:v>
                  </c:pt>
                  <c:pt idx="16473">
                    <c:v>314747</c:v>
                  </c:pt>
                  <c:pt idx="16474">
                    <c:v>314749</c:v>
                  </c:pt>
                  <c:pt idx="16475">
                    <c:v>314751</c:v>
                  </c:pt>
                  <c:pt idx="16476">
                    <c:v>314774</c:v>
                  </c:pt>
                  <c:pt idx="16477">
                    <c:v>314778</c:v>
                  </c:pt>
                  <c:pt idx="16478">
                    <c:v>314786</c:v>
                  </c:pt>
                  <c:pt idx="16479">
                    <c:v>314803</c:v>
                  </c:pt>
                  <c:pt idx="16480">
                    <c:v>314806</c:v>
                  </c:pt>
                  <c:pt idx="16481">
                    <c:v>314821</c:v>
                  </c:pt>
                  <c:pt idx="16482">
                    <c:v>314838</c:v>
                  </c:pt>
                  <c:pt idx="16483">
                    <c:v>314850</c:v>
                  </c:pt>
                  <c:pt idx="16484">
                    <c:v>314852</c:v>
                  </c:pt>
                  <c:pt idx="16485">
                    <c:v>314857</c:v>
                  </c:pt>
                  <c:pt idx="16486">
                    <c:v>314883</c:v>
                  </c:pt>
                  <c:pt idx="16487">
                    <c:v>314891</c:v>
                  </c:pt>
                  <c:pt idx="16488">
                    <c:v>314923</c:v>
                  </c:pt>
                  <c:pt idx="16489">
                    <c:v>314926</c:v>
                  </c:pt>
                  <c:pt idx="16490">
                    <c:v>314928</c:v>
                  </c:pt>
                  <c:pt idx="16491">
                    <c:v>314936</c:v>
                  </c:pt>
                  <c:pt idx="16492">
                    <c:v>314945</c:v>
                  </c:pt>
                  <c:pt idx="16493">
                    <c:v>314971</c:v>
                  </c:pt>
                  <c:pt idx="16494">
                    <c:v>314974</c:v>
                  </c:pt>
                  <c:pt idx="16495">
                    <c:v>314979</c:v>
                  </c:pt>
                  <c:pt idx="16496">
                    <c:v>314980</c:v>
                  </c:pt>
                  <c:pt idx="16497">
                    <c:v>315005</c:v>
                  </c:pt>
                  <c:pt idx="16498">
                    <c:v>315007</c:v>
                  </c:pt>
                  <c:pt idx="16499">
                    <c:v>315008</c:v>
                  </c:pt>
                  <c:pt idx="16500">
                    <c:v>315016</c:v>
                  </c:pt>
                  <c:pt idx="16501">
                    <c:v>315046</c:v>
                  </c:pt>
                  <c:pt idx="16502">
                    <c:v>315049</c:v>
                  </c:pt>
                  <c:pt idx="16503">
                    <c:v>315051</c:v>
                  </c:pt>
                  <c:pt idx="16504">
                    <c:v>315061</c:v>
                  </c:pt>
                  <c:pt idx="16505">
                    <c:v>315085</c:v>
                  </c:pt>
                  <c:pt idx="16506">
                    <c:v>315092</c:v>
                  </c:pt>
                  <c:pt idx="16507">
                    <c:v>315097</c:v>
                  </c:pt>
                  <c:pt idx="16508">
                    <c:v>315098</c:v>
                  </c:pt>
                  <c:pt idx="16509">
                    <c:v>315116</c:v>
                  </c:pt>
                  <c:pt idx="16510">
                    <c:v>315149</c:v>
                  </c:pt>
                  <c:pt idx="16511">
                    <c:v>315154</c:v>
                  </c:pt>
                  <c:pt idx="16512">
                    <c:v>315158</c:v>
                  </c:pt>
                  <c:pt idx="16513">
                    <c:v>315160</c:v>
                  </c:pt>
                  <c:pt idx="16514">
                    <c:v>315173</c:v>
                  </c:pt>
                  <c:pt idx="16515">
                    <c:v>315177</c:v>
                  </c:pt>
                  <c:pt idx="16516">
                    <c:v>315184</c:v>
                  </c:pt>
                  <c:pt idx="16517">
                    <c:v>315192</c:v>
                  </c:pt>
                  <c:pt idx="16518">
                    <c:v>315195</c:v>
                  </c:pt>
                  <c:pt idx="16519">
                    <c:v>315209</c:v>
                  </c:pt>
                  <c:pt idx="16520">
                    <c:v>315214</c:v>
                  </c:pt>
                  <c:pt idx="16521">
                    <c:v>315222</c:v>
                  </c:pt>
                  <c:pt idx="16522">
                    <c:v>315226</c:v>
                  </c:pt>
                  <c:pt idx="16523">
                    <c:v>315245</c:v>
                  </c:pt>
                  <c:pt idx="16524">
                    <c:v>315247</c:v>
                  </c:pt>
                  <c:pt idx="16525">
                    <c:v>315260</c:v>
                  </c:pt>
                  <c:pt idx="16526">
                    <c:v>315270</c:v>
                  </c:pt>
                  <c:pt idx="16527">
                    <c:v>315291</c:v>
                  </c:pt>
                  <c:pt idx="16528">
                    <c:v>315316</c:v>
                  </c:pt>
                  <c:pt idx="16529">
                    <c:v>315319</c:v>
                  </c:pt>
                  <c:pt idx="16530">
                    <c:v>315322</c:v>
                  </c:pt>
                  <c:pt idx="16531">
                    <c:v>315326</c:v>
                  </c:pt>
                  <c:pt idx="16532">
                    <c:v>315355</c:v>
                  </c:pt>
                  <c:pt idx="16533">
                    <c:v>315367</c:v>
                  </c:pt>
                  <c:pt idx="16534">
                    <c:v>315372</c:v>
                  </c:pt>
                  <c:pt idx="16535">
                    <c:v>315384</c:v>
                  </c:pt>
                  <c:pt idx="16536">
                    <c:v>315390</c:v>
                  </c:pt>
                  <c:pt idx="16537">
                    <c:v>315398</c:v>
                  </c:pt>
                  <c:pt idx="16538">
                    <c:v>315411</c:v>
                  </c:pt>
                  <c:pt idx="16539">
                    <c:v>315417</c:v>
                  </c:pt>
                  <c:pt idx="16540">
                    <c:v>315423</c:v>
                  </c:pt>
                  <c:pt idx="16541">
                    <c:v>315427</c:v>
                  </c:pt>
                  <c:pt idx="16542">
                    <c:v>315458</c:v>
                  </c:pt>
                  <c:pt idx="16543">
                    <c:v>315471</c:v>
                  </c:pt>
                  <c:pt idx="16544">
                    <c:v>315473</c:v>
                  </c:pt>
                  <c:pt idx="16545">
                    <c:v>315478</c:v>
                  </c:pt>
                  <c:pt idx="16546">
                    <c:v>315483</c:v>
                  </c:pt>
                  <c:pt idx="16547">
                    <c:v>315489</c:v>
                  </c:pt>
                  <c:pt idx="16548">
                    <c:v>315490</c:v>
                  </c:pt>
                  <c:pt idx="16549">
                    <c:v>315506</c:v>
                  </c:pt>
                  <c:pt idx="16550">
                    <c:v>315523</c:v>
                  </c:pt>
                  <c:pt idx="16551">
                    <c:v>315536</c:v>
                  </c:pt>
                  <c:pt idx="16552">
                    <c:v>315542</c:v>
                  </c:pt>
                  <c:pt idx="16553">
                    <c:v>315546</c:v>
                  </c:pt>
                  <c:pt idx="16554">
                    <c:v>315583</c:v>
                  </c:pt>
                  <c:pt idx="16555">
                    <c:v>315592</c:v>
                  </c:pt>
                  <c:pt idx="16556">
                    <c:v>315594</c:v>
                  </c:pt>
                  <c:pt idx="16557">
                    <c:v>315605</c:v>
                  </c:pt>
                  <c:pt idx="16558">
                    <c:v>315607</c:v>
                  </c:pt>
                  <c:pt idx="16559">
                    <c:v>315616</c:v>
                  </c:pt>
                  <c:pt idx="16560">
                    <c:v>315618</c:v>
                  </c:pt>
                  <c:pt idx="16561">
                    <c:v>315628</c:v>
                  </c:pt>
                  <c:pt idx="16562">
                    <c:v>315629</c:v>
                  </c:pt>
                  <c:pt idx="16563">
                    <c:v>315634</c:v>
                  </c:pt>
                  <c:pt idx="16564">
                    <c:v>315637</c:v>
                  </c:pt>
                  <c:pt idx="16565">
                    <c:v>315645</c:v>
                  </c:pt>
                  <c:pt idx="16566">
                    <c:v>315670</c:v>
                  </c:pt>
                  <c:pt idx="16567">
                    <c:v>315678</c:v>
                  </c:pt>
                  <c:pt idx="16568">
                    <c:v>315681</c:v>
                  </c:pt>
                  <c:pt idx="16569">
                    <c:v>315691</c:v>
                  </c:pt>
                  <c:pt idx="16570">
                    <c:v>315699</c:v>
                  </c:pt>
                  <c:pt idx="16571">
                    <c:v>315703</c:v>
                  </c:pt>
                  <c:pt idx="16572">
                    <c:v>315714</c:v>
                  </c:pt>
                  <c:pt idx="16573">
                    <c:v>315734</c:v>
                  </c:pt>
                  <c:pt idx="16574">
                    <c:v>315747</c:v>
                  </c:pt>
                  <c:pt idx="16575">
                    <c:v>315762</c:v>
                  </c:pt>
                  <c:pt idx="16576">
                    <c:v>315769</c:v>
                  </c:pt>
                  <c:pt idx="16577">
                    <c:v>315772</c:v>
                  </c:pt>
                  <c:pt idx="16578">
                    <c:v>315787</c:v>
                  </c:pt>
                  <c:pt idx="16579">
                    <c:v>315788</c:v>
                  </c:pt>
                  <c:pt idx="16580">
                    <c:v>315790</c:v>
                  </c:pt>
                  <c:pt idx="16581">
                    <c:v>315795</c:v>
                  </c:pt>
                  <c:pt idx="16582">
                    <c:v>315799</c:v>
                  </c:pt>
                  <c:pt idx="16583">
                    <c:v>315812</c:v>
                  </c:pt>
                  <c:pt idx="16584">
                    <c:v>315815</c:v>
                  </c:pt>
                  <c:pt idx="16585">
                    <c:v>315818</c:v>
                  </c:pt>
                  <c:pt idx="16586">
                    <c:v>315828</c:v>
                  </c:pt>
                  <c:pt idx="16587">
                    <c:v>315831</c:v>
                  </c:pt>
                  <c:pt idx="16588">
                    <c:v>315861</c:v>
                  </c:pt>
                  <c:pt idx="16589">
                    <c:v>315873</c:v>
                  </c:pt>
                  <c:pt idx="16590">
                    <c:v>315874</c:v>
                  </c:pt>
                  <c:pt idx="16591">
                    <c:v>315877</c:v>
                  </c:pt>
                  <c:pt idx="16592">
                    <c:v>315880</c:v>
                  </c:pt>
                  <c:pt idx="16593">
                    <c:v>315897</c:v>
                  </c:pt>
                  <c:pt idx="16594">
                    <c:v>315913</c:v>
                  </c:pt>
                  <c:pt idx="16595">
                    <c:v>315945</c:v>
                  </c:pt>
                  <c:pt idx="16596">
                    <c:v>315948</c:v>
                  </c:pt>
                  <c:pt idx="16597">
                    <c:v>315959</c:v>
                  </c:pt>
                  <c:pt idx="16598">
                    <c:v>315965</c:v>
                  </c:pt>
                  <c:pt idx="16599">
                    <c:v>315976</c:v>
                  </c:pt>
                  <c:pt idx="16600">
                    <c:v>315982</c:v>
                  </c:pt>
                  <c:pt idx="16601">
                    <c:v>315984</c:v>
                  </c:pt>
                  <c:pt idx="16602">
                    <c:v>315992</c:v>
                  </c:pt>
                  <c:pt idx="16603">
                    <c:v>315995</c:v>
                  </c:pt>
                  <c:pt idx="16604">
                    <c:v>315997</c:v>
                  </c:pt>
                  <c:pt idx="16605">
                    <c:v>316005</c:v>
                  </c:pt>
                  <c:pt idx="16606">
                    <c:v>316013</c:v>
                  </c:pt>
                  <c:pt idx="16607">
                    <c:v>316041</c:v>
                  </c:pt>
                  <c:pt idx="16608">
                    <c:v>316082</c:v>
                  </c:pt>
                  <c:pt idx="16609">
                    <c:v>316086</c:v>
                  </c:pt>
                  <c:pt idx="16610">
                    <c:v>316087</c:v>
                  </c:pt>
                  <c:pt idx="16611">
                    <c:v>316092</c:v>
                  </c:pt>
                  <c:pt idx="16612">
                    <c:v>316096</c:v>
                  </c:pt>
                  <c:pt idx="16613">
                    <c:v>316100</c:v>
                  </c:pt>
                  <c:pt idx="16614">
                    <c:v>316120</c:v>
                  </c:pt>
                  <c:pt idx="16615">
                    <c:v>316124</c:v>
                  </c:pt>
                  <c:pt idx="16616">
                    <c:v>316129</c:v>
                  </c:pt>
                  <c:pt idx="16617">
                    <c:v>316130</c:v>
                  </c:pt>
                  <c:pt idx="16618">
                    <c:v>316131</c:v>
                  </c:pt>
                  <c:pt idx="16619">
                    <c:v>316154</c:v>
                  </c:pt>
                  <c:pt idx="16620">
                    <c:v>316156</c:v>
                  </c:pt>
                  <c:pt idx="16621">
                    <c:v>316158</c:v>
                  </c:pt>
                  <c:pt idx="16622">
                    <c:v>316177</c:v>
                  </c:pt>
                  <c:pt idx="16623">
                    <c:v>316183</c:v>
                  </c:pt>
                  <c:pt idx="16624">
                    <c:v>316186</c:v>
                  </c:pt>
                  <c:pt idx="16625">
                    <c:v>316197</c:v>
                  </c:pt>
                  <c:pt idx="16626">
                    <c:v>316223</c:v>
                  </c:pt>
                  <c:pt idx="16627">
                    <c:v>316238</c:v>
                  </c:pt>
                  <c:pt idx="16628">
                    <c:v>316267</c:v>
                  </c:pt>
                  <c:pt idx="16629">
                    <c:v>316272</c:v>
                  </c:pt>
                  <c:pt idx="16630">
                    <c:v>316275</c:v>
                  </c:pt>
                  <c:pt idx="16631">
                    <c:v>316280</c:v>
                  </c:pt>
                  <c:pt idx="16632">
                    <c:v>316293</c:v>
                  </c:pt>
                  <c:pt idx="16633">
                    <c:v>316302</c:v>
                  </c:pt>
                  <c:pt idx="16634">
                    <c:v>316313</c:v>
                  </c:pt>
                  <c:pt idx="16635">
                    <c:v>316321</c:v>
                  </c:pt>
                  <c:pt idx="16636">
                    <c:v>316325</c:v>
                  </c:pt>
                  <c:pt idx="16637">
                    <c:v>316334</c:v>
                  </c:pt>
                  <c:pt idx="16638">
                    <c:v>316350</c:v>
                  </c:pt>
                  <c:pt idx="16639">
                    <c:v>316353</c:v>
                  </c:pt>
                  <c:pt idx="16640">
                    <c:v>316360</c:v>
                  </c:pt>
                  <c:pt idx="16641">
                    <c:v>316372</c:v>
                  </c:pt>
                  <c:pt idx="16642">
                    <c:v>316374</c:v>
                  </c:pt>
                  <c:pt idx="16643">
                    <c:v>316406</c:v>
                  </c:pt>
                  <c:pt idx="16644">
                    <c:v>316407</c:v>
                  </c:pt>
                  <c:pt idx="16645">
                    <c:v>316409</c:v>
                  </c:pt>
                  <c:pt idx="16646">
                    <c:v>316412</c:v>
                  </c:pt>
                  <c:pt idx="16647">
                    <c:v>316444</c:v>
                  </c:pt>
                  <c:pt idx="16648">
                    <c:v>316448</c:v>
                  </c:pt>
                  <c:pt idx="16649">
                    <c:v>316452</c:v>
                  </c:pt>
                  <c:pt idx="16650">
                    <c:v>316460</c:v>
                  </c:pt>
                  <c:pt idx="16651">
                    <c:v>316473</c:v>
                  </c:pt>
                  <c:pt idx="16652">
                    <c:v>316480</c:v>
                  </c:pt>
                  <c:pt idx="16653">
                    <c:v>316489</c:v>
                  </c:pt>
                  <c:pt idx="16654">
                    <c:v>316491</c:v>
                  </c:pt>
                  <c:pt idx="16655">
                    <c:v>316492</c:v>
                  </c:pt>
                  <c:pt idx="16656">
                    <c:v>316495</c:v>
                  </c:pt>
                  <c:pt idx="16657">
                    <c:v>316496</c:v>
                  </c:pt>
                  <c:pt idx="16658">
                    <c:v>316498</c:v>
                  </c:pt>
                  <c:pt idx="16659">
                    <c:v>316499</c:v>
                  </c:pt>
                  <c:pt idx="16660">
                    <c:v>316503</c:v>
                  </c:pt>
                  <c:pt idx="16661">
                    <c:v>316519</c:v>
                  </c:pt>
                  <c:pt idx="16662">
                    <c:v>316520</c:v>
                  </c:pt>
                  <c:pt idx="16663">
                    <c:v>316527</c:v>
                  </c:pt>
                  <c:pt idx="16664">
                    <c:v>316537</c:v>
                  </c:pt>
                  <c:pt idx="16665">
                    <c:v>316541</c:v>
                  </c:pt>
                  <c:pt idx="16666">
                    <c:v>316543</c:v>
                  </c:pt>
                  <c:pt idx="16667">
                    <c:v>316552</c:v>
                  </c:pt>
                  <c:pt idx="16668">
                    <c:v>316563</c:v>
                  </c:pt>
                  <c:pt idx="16669">
                    <c:v>316566</c:v>
                  </c:pt>
                  <c:pt idx="16670">
                    <c:v>316570</c:v>
                  </c:pt>
                  <c:pt idx="16671">
                    <c:v>316596</c:v>
                  </c:pt>
                  <c:pt idx="16672">
                    <c:v>316623</c:v>
                  </c:pt>
                  <c:pt idx="16673">
                    <c:v>316634</c:v>
                  </c:pt>
                  <c:pt idx="16674">
                    <c:v>316635</c:v>
                  </c:pt>
                  <c:pt idx="16675">
                    <c:v>316643</c:v>
                  </c:pt>
                  <c:pt idx="16676">
                    <c:v>316647</c:v>
                  </c:pt>
                  <c:pt idx="16677">
                    <c:v>316666</c:v>
                  </c:pt>
                  <c:pt idx="16678">
                    <c:v>316680</c:v>
                  </c:pt>
                  <c:pt idx="16679">
                    <c:v>316681</c:v>
                  </c:pt>
                  <c:pt idx="16680">
                    <c:v>316682</c:v>
                  </c:pt>
                  <c:pt idx="16681">
                    <c:v>316684</c:v>
                  </c:pt>
                  <c:pt idx="16682">
                    <c:v>316689</c:v>
                  </c:pt>
                  <c:pt idx="16683">
                    <c:v>316706</c:v>
                  </c:pt>
                  <c:pt idx="16684">
                    <c:v>316715</c:v>
                  </c:pt>
                  <c:pt idx="16685">
                    <c:v>316718</c:v>
                  </c:pt>
                  <c:pt idx="16686">
                    <c:v>316727</c:v>
                  </c:pt>
                  <c:pt idx="16687">
                    <c:v>316734</c:v>
                  </c:pt>
                  <c:pt idx="16688">
                    <c:v>316756</c:v>
                  </c:pt>
                  <c:pt idx="16689">
                    <c:v>316758</c:v>
                  </c:pt>
                  <c:pt idx="16690">
                    <c:v>316766</c:v>
                  </c:pt>
                  <c:pt idx="16691">
                    <c:v>316780</c:v>
                  </c:pt>
                  <c:pt idx="16692">
                    <c:v>316788</c:v>
                  </c:pt>
                  <c:pt idx="16693">
                    <c:v>316792</c:v>
                  </c:pt>
                  <c:pt idx="16694">
                    <c:v>316797</c:v>
                  </c:pt>
                  <c:pt idx="16695">
                    <c:v>316800</c:v>
                  </c:pt>
                  <c:pt idx="16696">
                    <c:v>316808</c:v>
                  </c:pt>
                  <c:pt idx="16697">
                    <c:v>316821</c:v>
                  </c:pt>
                  <c:pt idx="16698">
                    <c:v>316840</c:v>
                  </c:pt>
                  <c:pt idx="16699">
                    <c:v>316841</c:v>
                  </c:pt>
                  <c:pt idx="16700">
                    <c:v>316842</c:v>
                  </c:pt>
                  <c:pt idx="16701">
                    <c:v>316850</c:v>
                  </c:pt>
                  <c:pt idx="16702">
                    <c:v>316851</c:v>
                  </c:pt>
                  <c:pt idx="16703">
                    <c:v>316857</c:v>
                  </c:pt>
                  <c:pt idx="16704">
                    <c:v>316871</c:v>
                  </c:pt>
                  <c:pt idx="16705">
                    <c:v>316879</c:v>
                  </c:pt>
                  <c:pt idx="16706">
                    <c:v>316910</c:v>
                  </c:pt>
                  <c:pt idx="16707">
                    <c:v>316913</c:v>
                  </c:pt>
                  <c:pt idx="16708">
                    <c:v>316916</c:v>
                  </c:pt>
                  <c:pt idx="16709">
                    <c:v>316918</c:v>
                  </c:pt>
                  <c:pt idx="16710">
                    <c:v>316929</c:v>
                  </c:pt>
                  <c:pt idx="16711">
                    <c:v>316946</c:v>
                  </c:pt>
                  <c:pt idx="16712">
                    <c:v>316952</c:v>
                  </c:pt>
                  <c:pt idx="16713">
                    <c:v>316956</c:v>
                  </c:pt>
                  <c:pt idx="16714">
                    <c:v>316967</c:v>
                  </c:pt>
                  <c:pt idx="16715">
                    <c:v>316970</c:v>
                  </c:pt>
                  <c:pt idx="16716">
                    <c:v>316979</c:v>
                  </c:pt>
                  <c:pt idx="16717">
                    <c:v>316984</c:v>
                  </c:pt>
                  <c:pt idx="16718">
                    <c:v>316993</c:v>
                  </c:pt>
                  <c:pt idx="16719">
                    <c:v>316998</c:v>
                  </c:pt>
                  <c:pt idx="16720">
                    <c:v>317007</c:v>
                  </c:pt>
                  <c:pt idx="16721">
                    <c:v>317009</c:v>
                  </c:pt>
                  <c:pt idx="16722">
                    <c:v>317012</c:v>
                  </c:pt>
                  <c:pt idx="16723">
                    <c:v>317016</c:v>
                  </c:pt>
                  <c:pt idx="16724">
                    <c:v>317033</c:v>
                  </c:pt>
                  <c:pt idx="16725">
                    <c:v>317036</c:v>
                  </c:pt>
                  <c:pt idx="16726">
                    <c:v>317037</c:v>
                  </c:pt>
                  <c:pt idx="16727">
                    <c:v>317040</c:v>
                  </c:pt>
                  <c:pt idx="16728">
                    <c:v>317042</c:v>
                  </c:pt>
                  <c:pt idx="16729">
                    <c:v>317049</c:v>
                  </c:pt>
                  <c:pt idx="16730">
                    <c:v>317053</c:v>
                  </c:pt>
                  <c:pt idx="16731">
                    <c:v>317084</c:v>
                  </c:pt>
                  <c:pt idx="16732">
                    <c:v>317089</c:v>
                  </c:pt>
                  <c:pt idx="16733">
                    <c:v>317094</c:v>
                  </c:pt>
                  <c:pt idx="16734">
                    <c:v>317108</c:v>
                  </c:pt>
                  <c:pt idx="16735">
                    <c:v>317124</c:v>
                  </c:pt>
                  <c:pt idx="16736">
                    <c:v>317126</c:v>
                  </c:pt>
                  <c:pt idx="16737">
                    <c:v>317133</c:v>
                  </c:pt>
                  <c:pt idx="16738">
                    <c:v>317166</c:v>
                  </c:pt>
                  <c:pt idx="16739">
                    <c:v>317170</c:v>
                  </c:pt>
                  <c:pt idx="16740">
                    <c:v>317171</c:v>
                  </c:pt>
                  <c:pt idx="16741">
                    <c:v>317174</c:v>
                  </c:pt>
                  <c:pt idx="16742">
                    <c:v>317189</c:v>
                  </c:pt>
                  <c:pt idx="16743">
                    <c:v>317194</c:v>
                  </c:pt>
                  <c:pt idx="16744">
                    <c:v>317200</c:v>
                  </c:pt>
                  <c:pt idx="16745">
                    <c:v>317225</c:v>
                  </c:pt>
                  <c:pt idx="16746">
                    <c:v>317236</c:v>
                  </c:pt>
                  <c:pt idx="16747">
                    <c:v>317255</c:v>
                  </c:pt>
                  <c:pt idx="16748">
                    <c:v>317264</c:v>
                  </c:pt>
                  <c:pt idx="16749">
                    <c:v>317267</c:v>
                  </c:pt>
                  <c:pt idx="16750">
                    <c:v>317268</c:v>
                  </c:pt>
                  <c:pt idx="16751">
                    <c:v>317284</c:v>
                  </c:pt>
                  <c:pt idx="16752">
                    <c:v>317297</c:v>
                  </c:pt>
                  <c:pt idx="16753">
                    <c:v>317298</c:v>
                  </c:pt>
                  <c:pt idx="16754">
                    <c:v>317310</c:v>
                  </c:pt>
                  <c:pt idx="16755">
                    <c:v>317313</c:v>
                  </c:pt>
                  <c:pt idx="16756">
                    <c:v>317329</c:v>
                  </c:pt>
                  <c:pt idx="16757">
                    <c:v>317357</c:v>
                  </c:pt>
                  <c:pt idx="16758">
                    <c:v>317358</c:v>
                  </c:pt>
                  <c:pt idx="16759">
                    <c:v>317373</c:v>
                  </c:pt>
                  <c:pt idx="16760">
                    <c:v>317384</c:v>
                  </c:pt>
                  <c:pt idx="16761">
                    <c:v>317394</c:v>
                  </c:pt>
                  <c:pt idx="16762">
                    <c:v>317402</c:v>
                  </c:pt>
                  <c:pt idx="16763">
                    <c:v>317426</c:v>
                  </c:pt>
                  <c:pt idx="16764">
                    <c:v>317428</c:v>
                  </c:pt>
                  <c:pt idx="16765">
                    <c:v>317455</c:v>
                  </c:pt>
                  <c:pt idx="16766">
                    <c:v>317462</c:v>
                  </c:pt>
                  <c:pt idx="16767">
                    <c:v>317468</c:v>
                  </c:pt>
                  <c:pt idx="16768">
                    <c:v>317507</c:v>
                  </c:pt>
                  <c:pt idx="16769">
                    <c:v>317517</c:v>
                  </c:pt>
                  <c:pt idx="16770">
                    <c:v>317519</c:v>
                  </c:pt>
                  <c:pt idx="16771">
                    <c:v>317522</c:v>
                  </c:pt>
                  <c:pt idx="16772">
                    <c:v>317528</c:v>
                  </c:pt>
                  <c:pt idx="16773">
                    <c:v>317529</c:v>
                  </c:pt>
                  <c:pt idx="16774">
                    <c:v>317540</c:v>
                  </c:pt>
                  <c:pt idx="16775">
                    <c:v>317543</c:v>
                  </c:pt>
                  <c:pt idx="16776">
                    <c:v>317544</c:v>
                  </c:pt>
                  <c:pt idx="16777">
                    <c:v>317568</c:v>
                  </c:pt>
                  <c:pt idx="16778">
                    <c:v>317577</c:v>
                  </c:pt>
                  <c:pt idx="16779">
                    <c:v>317582</c:v>
                  </c:pt>
                  <c:pt idx="16780">
                    <c:v>317585</c:v>
                  </c:pt>
                  <c:pt idx="16781">
                    <c:v>317588</c:v>
                  </c:pt>
                  <c:pt idx="16782">
                    <c:v>317590</c:v>
                  </c:pt>
                  <c:pt idx="16783">
                    <c:v>317591</c:v>
                  </c:pt>
                  <c:pt idx="16784">
                    <c:v>317604</c:v>
                  </c:pt>
                  <c:pt idx="16785">
                    <c:v>317606</c:v>
                  </c:pt>
                  <c:pt idx="16786">
                    <c:v>317611</c:v>
                  </c:pt>
                  <c:pt idx="16787">
                    <c:v>317617</c:v>
                  </c:pt>
                  <c:pt idx="16788">
                    <c:v>317632</c:v>
                  </c:pt>
                  <c:pt idx="16789">
                    <c:v>317638</c:v>
                  </c:pt>
                  <c:pt idx="16790">
                    <c:v>317641</c:v>
                  </c:pt>
                  <c:pt idx="16791">
                    <c:v>317655</c:v>
                  </c:pt>
                  <c:pt idx="16792">
                    <c:v>317668</c:v>
                  </c:pt>
                  <c:pt idx="16793">
                    <c:v>317672</c:v>
                  </c:pt>
                  <c:pt idx="16794">
                    <c:v>317674</c:v>
                  </c:pt>
                  <c:pt idx="16795">
                    <c:v>317708</c:v>
                  </c:pt>
                  <c:pt idx="16796">
                    <c:v>317718</c:v>
                  </c:pt>
                  <c:pt idx="16797">
                    <c:v>317719</c:v>
                  </c:pt>
                  <c:pt idx="16798">
                    <c:v>317722</c:v>
                  </c:pt>
                  <c:pt idx="16799">
                    <c:v>317736</c:v>
                  </c:pt>
                  <c:pt idx="16800">
                    <c:v>317739</c:v>
                  </c:pt>
                  <c:pt idx="16801">
                    <c:v>317753</c:v>
                  </c:pt>
                  <c:pt idx="16802">
                    <c:v>317759</c:v>
                  </c:pt>
                  <c:pt idx="16803">
                    <c:v>317768</c:v>
                  </c:pt>
                  <c:pt idx="16804">
                    <c:v>317775</c:v>
                  </c:pt>
                  <c:pt idx="16805">
                    <c:v>317787</c:v>
                  </c:pt>
                  <c:pt idx="16806">
                    <c:v>317793</c:v>
                  </c:pt>
                  <c:pt idx="16807">
                    <c:v>317804</c:v>
                  </c:pt>
                  <c:pt idx="16808">
                    <c:v>317805</c:v>
                  </c:pt>
                  <c:pt idx="16809">
                    <c:v>317809</c:v>
                  </c:pt>
                  <c:pt idx="16810">
                    <c:v>317820</c:v>
                  </c:pt>
                  <c:pt idx="16811">
                    <c:v>317825</c:v>
                  </c:pt>
                  <c:pt idx="16812">
                    <c:v>317826</c:v>
                  </c:pt>
                  <c:pt idx="16813">
                    <c:v>317830</c:v>
                  </c:pt>
                  <c:pt idx="16814">
                    <c:v>317833</c:v>
                  </c:pt>
                  <c:pt idx="16815">
                    <c:v>317838</c:v>
                  </c:pt>
                  <c:pt idx="16816">
                    <c:v>317845</c:v>
                  </c:pt>
                  <c:pt idx="16817">
                    <c:v>317849</c:v>
                  </c:pt>
                  <c:pt idx="16818">
                    <c:v>317853</c:v>
                  </c:pt>
                  <c:pt idx="16819">
                    <c:v>317855</c:v>
                  </c:pt>
                  <c:pt idx="16820">
                    <c:v>317868</c:v>
                  </c:pt>
                  <c:pt idx="16821">
                    <c:v>317902</c:v>
                  </c:pt>
                  <c:pt idx="16822">
                    <c:v>317903</c:v>
                  </c:pt>
                  <c:pt idx="16823">
                    <c:v>317924</c:v>
                  </c:pt>
                  <c:pt idx="16824">
                    <c:v>317955</c:v>
                  </c:pt>
                  <c:pt idx="16825">
                    <c:v>317959</c:v>
                  </c:pt>
                  <c:pt idx="16826">
                    <c:v>317973</c:v>
                  </c:pt>
                  <c:pt idx="16827">
                    <c:v>317974</c:v>
                  </c:pt>
                  <c:pt idx="16828">
                    <c:v>317999</c:v>
                  </c:pt>
                  <c:pt idx="16829">
                    <c:v>318001</c:v>
                  </c:pt>
                  <c:pt idx="16830">
                    <c:v>318025</c:v>
                  </c:pt>
                  <c:pt idx="16831">
                    <c:v>318033</c:v>
                  </c:pt>
                  <c:pt idx="16832">
                    <c:v>318053</c:v>
                  </c:pt>
                  <c:pt idx="16833">
                    <c:v>318055</c:v>
                  </c:pt>
                  <c:pt idx="16834">
                    <c:v>318056</c:v>
                  </c:pt>
                  <c:pt idx="16835">
                    <c:v>318087</c:v>
                  </c:pt>
                  <c:pt idx="16836">
                    <c:v>318096</c:v>
                  </c:pt>
                  <c:pt idx="16837">
                    <c:v>318107</c:v>
                  </c:pt>
                  <c:pt idx="16838">
                    <c:v>318112</c:v>
                  </c:pt>
                  <c:pt idx="16839">
                    <c:v>318123</c:v>
                  </c:pt>
                  <c:pt idx="16840">
                    <c:v>318132</c:v>
                  </c:pt>
                  <c:pt idx="16841">
                    <c:v>318147</c:v>
                  </c:pt>
                  <c:pt idx="16842">
                    <c:v>318149</c:v>
                  </c:pt>
                  <c:pt idx="16843">
                    <c:v>318150</c:v>
                  </c:pt>
                  <c:pt idx="16844">
                    <c:v>318153</c:v>
                  </c:pt>
                  <c:pt idx="16845">
                    <c:v>318163</c:v>
                  </c:pt>
                  <c:pt idx="16846">
                    <c:v>318183</c:v>
                  </c:pt>
                  <c:pt idx="16847">
                    <c:v>318184</c:v>
                  </c:pt>
                  <c:pt idx="16848">
                    <c:v>318187</c:v>
                  </c:pt>
                  <c:pt idx="16849">
                    <c:v>318191</c:v>
                  </c:pt>
                  <c:pt idx="16850">
                    <c:v>318211</c:v>
                  </c:pt>
                  <c:pt idx="16851">
                    <c:v>318235</c:v>
                  </c:pt>
                  <c:pt idx="16852">
                    <c:v>318261</c:v>
                  </c:pt>
                  <c:pt idx="16853">
                    <c:v>318284</c:v>
                  </c:pt>
                  <c:pt idx="16854">
                    <c:v>318296</c:v>
                  </c:pt>
                  <c:pt idx="16855">
                    <c:v>318317</c:v>
                  </c:pt>
                  <c:pt idx="16856">
                    <c:v>318333</c:v>
                  </c:pt>
                  <c:pt idx="16857">
                    <c:v>318335</c:v>
                  </c:pt>
                  <c:pt idx="16858">
                    <c:v>318336</c:v>
                  </c:pt>
                  <c:pt idx="16859">
                    <c:v>318338</c:v>
                  </c:pt>
                  <c:pt idx="16860">
                    <c:v>318351</c:v>
                  </c:pt>
                  <c:pt idx="16861">
                    <c:v>318358</c:v>
                  </c:pt>
                  <c:pt idx="16862">
                    <c:v>318359</c:v>
                  </c:pt>
                  <c:pt idx="16863">
                    <c:v>318372</c:v>
                  </c:pt>
                  <c:pt idx="16864">
                    <c:v>318398</c:v>
                  </c:pt>
                  <c:pt idx="16865">
                    <c:v>318409</c:v>
                  </c:pt>
                  <c:pt idx="16866">
                    <c:v>318421</c:v>
                  </c:pt>
                  <c:pt idx="16867">
                    <c:v>318424</c:v>
                  </c:pt>
                  <c:pt idx="16868">
                    <c:v>318430</c:v>
                  </c:pt>
                  <c:pt idx="16869">
                    <c:v>318438</c:v>
                  </c:pt>
                  <c:pt idx="16870">
                    <c:v>318439</c:v>
                  </c:pt>
                  <c:pt idx="16871">
                    <c:v>318440</c:v>
                  </c:pt>
                  <c:pt idx="16872">
                    <c:v>318453</c:v>
                  </c:pt>
                  <c:pt idx="16873">
                    <c:v>318462</c:v>
                  </c:pt>
                  <c:pt idx="16874">
                    <c:v>318490</c:v>
                  </c:pt>
                  <c:pt idx="16875">
                    <c:v>318511</c:v>
                  </c:pt>
                  <c:pt idx="16876">
                    <c:v>318516</c:v>
                  </c:pt>
                  <c:pt idx="16877">
                    <c:v>318519</c:v>
                  </c:pt>
                  <c:pt idx="16878">
                    <c:v>318520</c:v>
                  </c:pt>
                  <c:pt idx="16879">
                    <c:v>318528</c:v>
                  </c:pt>
                  <c:pt idx="16880">
                    <c:v>318538</c:v>
                  </c:pt>
                  <c:pt idx="16881">
                    <c:v>318544</c:v>
                  </c:pt>
                  <c:pt idx="16882">
                    <c:v>318551</c:v>
                  </c:pt>
                  <c:pt idx="16883">
                    <c:v>318553</c:v>
                  </c:pt>
                  <c:pt idx="16884">
                    <c:v>318554</c:v>
                  </c:pt>
                  <c:pt idx="16885">
                    <c:v>318561</c:v>
                  </c:pt>
                  <c:pt idx="16886">
                    <c:v>318566</c:v>
                  </c:pt>
                  <c:pt idx="16887">
                    <c:v>318573</c:v>
                  </c:pt>
                  <c:pt idx="16888">
                    <c:v>318574</c:v>
                  </c:pt>
                  <c:pt idx="16889">
                    <c:v>318590</c:v>
                  </c:pt>
                  <c:pt idx="16890">
                    <c:v>318618</c:v>
                  </c:pt>
                  <c:pt idx="16891">
                    <c:v>318624</c:v>
                  </c:pt>
                  <c:pt idx="16892">
                    <c:v>318641</c:v>
                  </c:pt>
                  <c:pt idx="16893">
                    <c:v>318653</c:v>
                  </c:pt>
                  <c:pt idx="16894">
                    <c:v>318655</c:v>
                  </c:pt>
                  <c:pt idx="16895">
                    <c:v>318672</c:v>
                  </c:pt>
                  <c:pt idx="16896">
                    <c:v>318673</c:v>
                  </c:pt>
                  <c:pt idx="16897">
                    <c:v>318674</c:v>
                  </c:pt>
                  <c:pt idx="16898">
                    <c:v>318675</c:v>
                  </c:pt>
                  <c:pt idx="16899">
                    <c:v>318678</c:v>
                  </c:pt>
                  <c:pt idx="16900">
                    <c:v>318684</c:v>
                  </c:pt>
                  <c:pt idx="16901">
                    <c:v>318690</c:v>
                  </c:pt>
                  <c:pt idx="16902">
                    <c:v>318703</c:v>
                  </c:pt>
                  <c:pt idx="16903">
                    <c:v>318705</c:v>
                  </c:pt>
                  <c:pt idx="16904">
                    <c:v>318728</c:v>
                  </c:pt>
                  <c:pt idx="16905">
                    <c:v>318747</c:v>
                  </c:pt>
                  <c:pt idx="16906">
                    <c:v>318749</c:v>
                  </c:pt>
                  <c:pt idx="16907">
                    <c:v>318756</c:v>
                  </c:pt>
                  <c:pt idx="16908">
                    <c:v>318768</c:v>
                  </c:pt>
                  <c:pt idx="16909">
                    <c:v>318791</c:v>
                  </c:pt>
                  <c:pt idx="16910">
                    <c:v>318793</c:v>
                  </c:pt>
                  <c:pt idx="16911">
                    <c:v>318794</c:v>
                  </c:pt>
                  <c:pt idx="16912">
                    <c:v>318806</c:v>
                  </c:pt>
                  <c:pt idx="16913">
                    <c:v>318822</c:v>
                  </c:pt>
                  <c:pt idx="16914">
                    <c:v>318825</c:v>
                  </c:pt>
                  <c:pt idx="16915">
                    <c:v>318839</c:v>
                  </c:pt>
                  <c:pt idx="16916">
                    <c:v>318849</c:v>
                  </c:pt>
                  <c:pt idx="16917">
                    <c:v>318859</c:v>
                  </c:pt>
                  <c:pt idx="16918">
                    <c:v>318862</c:v>
                  </c:pt>
                  <c:pt idx="16919">
                    <c:v>318878</c:v>
                  </c:pt>
                  <c:pt idx="16920">
                    <c:v>318881</c:v>
                  </c:pt>
                  <c:pt idx="16921">
                    <c:v>318898</c:v>
                  </c:pt>
                  <c:pt idx="16922">
                    <c:v>318915</c:v>
                  </c:pt>
                  <c:pt idx="16923">
                    <c:v>318922</c:v>
                  </c:pt>
                  <c:pt idx="16924">
                    <c:v>318930</c:v>
                  </c:pt>
                  <c:pt idx="16925">
                    <c:v>318931</c:v>
                  </c:pt>
                  <c:pt idx="16926">
                    <c:v>318940</c:v>
                  </c:pt>
                  <c:pt idx="16927">
                    <c:v>318948</c:v>
                  </c:pt>
                  <c:pt idx="16928">
                    <c:v>318949</c:v>
                  </c:pt>
                  <c:pt idx="16929">
                    <c:v>318950</c:v>
                  </c:pt>
                  <c:pt idx="16930">
                    <c:v>318954</c:v>
                  </c:pt>
                  <c:pt idx="16931">
                    <c:v>318955</c:v>
                  </c:pt>
                  <c:pt idx="16932">
                    <c:v>318958</c:v>
                  </c:pt>
                  <c:pt idx="16933">
                    <c:v>318965</c:v>
                  </c:pt>
                  <c:pt idx="16934">
                    <c:v>318978</c:v>
                  </c:pt>
                  <c:pt idx="16935">
                    <c:v>318980</c:v>
                  </c:pt>
                  <c:pt idx="16936">
                    <c:v>318981</c:v>
                  </c:pt>
                  <c:pt idx="16937">
                    <c:v>319023</c:v>
                  </c:pt>
                  <c:pt idx="16938">
                    <c:v>319031</c:v>
                  </c:pt>
                  <c:pt idx="16939">
                    <c:v>319036</c:v>
                  </c:pt>
                  <c:pt idx="16940">
                    <c:v>319047</c:v>
                  </c:pt>
                  <c:pt idx="16941">
                    <c:v>319063</c:v>
                  </c:pt>
                  <c:pt idx="16942">
                    <c:v>319064</c:v>
                  </c:pt>
                  <c:pt idx="16943">
                    <c:v>319068</c:v>
                  </c:pt>
                  <c:pt idx="16944">
                    <c:v>319087</c:v>
                  </c:pt>
                  <c:pt idx="16945">
                    <c:v>319089</c:v>
                  </c:pt>
                  <c:pt idx="16946">
                    <c:v>319092</c:v>
                  </c:pt>
                  <c:pt idx="16947">
                    <c:v>319095</c:v>
                  </c:pt>
                  <c:pt idx="16948">
                    <c:v>319097</c:v>
                  </c:pt>
                  <c:pt idx="16949">
                    <c:v>319120</c:v>
                  </c:pt>
                  <c:pt idx="16950">
                    <c:v>319127</c:v>
                  </c:pt>
                  <c:pt idx="16951">
                    <c:v>319134</c:v>
                  </c:pt>
                  <c:pt idx="16952">
                    <c:v>319137</c:v>
                  </c:pt>
                  <c:pt idx="16953">
                    <c:v>319141</c:v>
                  </c:pt>
                  <c:pt idx="16954">
                    <c:v>319142</c:v>
                  </c:pt>
                  <c:pt idx="16955">
                    <c:v>319149</c:v>
                  </c:pt>
                  <c:pt idx="16956">
                    <c:v>319151</c:v>
                  </c:pt>
                  <c:pt idx="16957">
                    <c:v>319162</c:v>
                  </c:pt>
                  <c:pt idx="16958">
                    <c:v>319165</c:v>
                  </c:pt>
                  <c:pt idx="16959">
                    <c:v>319168</c:v>
                  </c:pt>
                  <c:pt idx="16960">
                    <c:v>319170</c:v>
                  </c:pt>
                  <c:pt idx="16961">
                    <c:v>319171</c:v>
                  </c:pt>
                  <c:pt idx="16962">
                    <c:v>319180</c:v>
                  </c:pt>
                  <c:pt idx="16963">
                    <c:v>319190</c:v>
                  </c:pt>
                  <c:pt idx="16964">
                    <c:v>319200</c:v>
                  </c:pt>
                  <c:pt idx="16965">
                    <c:v>319202</c:v>
                  </c:pt>
                  <c:pt idx="16966">
                    <c:v>319206</c:v>
                  </c:pt>
                  <c:pt idx="16967">
                    <c:v>319222</c:v>
                  </c:pt>
                  <c:pt idx="16968">
                    <c:v>319228</c:v>
                  </c:pt>
                  <c:pt idx="16969">
                    <c:v>319237</c:v>
                  </c:pt>
                  <c:pt idx="16970">
                    <c:v>319238</c:v>
                  </c:pt>
                  <c:pt idx="16971">
                    <c:v>319244</c:v>
                  </c:pt>
                  <c:pt idx="16972">
                    <c:v>319250</c:v>
                  </c:pt>
                  <c:pt idx="16973">
                    <c:v>319253</c:v>
                  </c:pt>
                  <c:pt idx="16974">
                    <c:v>319255</c:v>
                  </c:pt>
                  <c:pt idx="16975">
                    <c:v>319271</c:v>
                  </c:pt>
                  <c:pt idx="16976">
                    <c:v>319276</c:v>
                  </c:pt>
                  <c:pt idx="16977">
                    <c:v>319279</c:v>
                  </c:pt>
                  <c:pt idx="16978">
                    <c:v>319282</c:v>
                  </c:pt>
                  <c:pt idx="16979">
                    <c:v>319285</c:v>
                  </c:pt>
                  <c:pt idx="16980">
                    <c:v>319288</c:v>
                  </c:pt>
                  <c:pt idx="16981">
                    <c:v>319301</c:v>
                  </c:pt>
                  <c:pt idx="16982">
                    <c:v>319303</c:v>
                  </c:pt>
                  <c:pt idx="16983">
                    <c:v>319309</c:v>
                  </c:pt>
                  <c:pt idx="16984">
                    <c:v>319311</c:v>
                  </c:pt>
                  <c:pt idx="16985">
                    <c:v>319323</c:v>
                  </c:pt>
                  <c:pt idx="16986">
                    <c:v>319332</c:v>
                  </c:pt>
                  <c:pt idx="16987">
                    <c:v>319335</c:v>
                  </c:pt>
                  <c:pt idx="16988">
                    <c:v>319337</c:v>
                  </c:pt>
                  <c:pt idx="16989">
                    <c:v>319344</c:v>
                  </c:pt>
                  <c:pt idx="16990">
                    <c:v>319366</c:v>
                  </c:pt>
                  <c:pt idx="16991">
                    <c:v>319375</c:v>
                  </c:pt>
                  <c:pt idx="16992">
                    <c:v>319377</c:v>
                  </c:pt>
                  <c:pt idx="16993">
                    <c:v>319378</c:v>
                  </c:pt>
                  <c:pt idx="16994">
                    <c:v>319379</c:v>
                  </c:pt>
                  <c:pt idx="16995">
                    <c:v>319380</c:v>
                  </c:pt>
                  <c:pt idx="16996">
                    <c:v>319382</c:v>
                  </c:pt>
                  <c:pt idx="16997">
                    <c:v>319392</c:v>
                  </c:pt>
                  <c:pt idx="16998">
                    <c:v>319399</c:v>
                  </c:pt>
                  <c:pt idx="16999">
                    <c:v>319409</c:v>
                  </c:pt>
                  <c:pt idx="17000">
                    <c:v>319410</c:v>
                  </c:pt>
                  <c:pt idx="17001">
                    <c:v>319422</c:v>
                  </c:pt>
                  <c:pt idx="17002">
                    <c:v>319438</c:v>
                  </c:pt>
                  <c:pt idx="17003">
                    <c:v>319440</c:v>
                  </c:pt>
                  <c:pt idx="17004">
                    <c:v>319449</c:v>
                  </c:pt>
                  <c:pt idx="17005">
                    <c:v>319453</c:v>
                  </c:pt>
                  <c:pt idx="17006">
                    <c:v>319460</c:v>
                  </c:pt>
                  <c:pt idx="17007">
                    <c:v>319466</c:v>
                  </c:pt>
                  <c:pt idx="17008">
                    <c:v>319477</c:v>
                  </c:pt>
                  <c:pt idx="17009">
                    <c:v>319478</c:v>
                  </c:pt>
                  <c:pt idx="17010">
                    <c:v>319509</c:v>
                  </c:pt>
                  <c:pt idx="17011">
                    <c:v>319513</c:v>
                  </c:pt>
                  <c:pt idx="17012">
                    <c:v>319519</c:v>
                  </c:pt>
                  <c:pt idx="17013">
                    <c:v>319535</c:v>
                  </c:pt>
                  <c:pt idx="17014">
                    <c:v>319557</c:v>
                  </c:pt>
                  <c:pt idx="17015">
                    <c:v>319590</c:v>
                  </c:pt>
                  <c:pt idx="17016">
                    <c:v>319595</c:v>
                  </c:pt>
                  <c:pt idx="17017">
                    <c:v>319603</c:v>
                  </c:pt>
                  <c:pt idx="17018">
                    <c:v>319615</c:v>
                  </c:pt>
                  <c:pt idx="17019">
                    <c:v>319627</c:v>
                  </c:pt>
                  <c:pt idx="17020">
                    <c:v>319629</c:v>
                  </c:pt>
                  <c:pt idx="17021">
                    <c:v>319641</c:v>
                  </c:pt>
                  <c:pt idx="17022">
                    <c:v>319690</c:v>
                  </c:pt>
                  <c:pt idx="17023">
                    <c:v>319693</c:v>
                  </c:pt>
                  <c:pt idx="17024">
                    <c:v>319697</c:v>
                  </c:pt>
                  <c:pt idx="17025">
                    <c:v>319699</c:v>
                  </c:pt>
                  <c:pt idx="17026">
                    <c:v>319700</c:v>
                  </c:pt>
                  <c:pt idx="17027">
                    <c:v>319713</c:v>
                  </c:pt>
                  <c:pt idx="17028">
                    <c:v>319715</c:v>
                  </c:pt>
                  <c:pt idx="17029">
                    <c:v>319738</c:v>
                  </c:pt>
                  <c:pt idx="17030">
                    <c:v>319757</c:v>
                  </c:pt>
                  <c:pt idx="17031">
                    <c:v>319764</c:v>
                  </c:pt>
                  <c:pt idx="17032">
                    <c:v>319775</c:v>
                  </c:pt>
                  <c:pt idx="17033">
                    <c:v>319794</c:v>
                  </c:pt>
                  <c:pt idx="17034">
                    <c:v>319796</c:v>
                  </c:pt>
                  <c:pt idx="17035">
                    <c:v>319799</c:v>
                  </c:pt>
                  <c:pt idx="17036">
                    <c:v>319804</c:v>
                  </c:pt>
                  <c:pt idx="17037">
                    <c:v>319807</c:v>
                  </c:pt>
                  <c:pt idx="17038">
                    <c:v>319809</c:v>
                  </c:pt>
                  <c:pt idx="17039">
                    <c:v>319811</c:v>
                  </c:pt>
                  <c:pt idx="17040">
                    <c:v>319823</c:v>
                  </c:pt>
                  <c:pt idx="17041">
                    <c:v>319824</c:v>
                  </c:pt>
                  <c:pt idx="17042">
                    <c:v>319829</c:v>
                  </c:pt>
                  <c:pt idx="17043">
                    <c:v>319834</c:v>
                  </c:pt>
                  <c:pt idx="17044">
                    <c:v>319835</c:v>
                  </c:pt>
                  <c:pt idx="17045">
                    <c:v>319846</c:v>
                  </c:pt>
                  <c:pt idx="17046">
                    <c:v>319852</c:v>
                  </c:pt>
                  <c:pt idx="17047">
                    <c:v>319854</c:v>
                  </c:pt>
                  <c:pt idx="17048">
                    <c:v>319855</c:v>
                  </c:pt>
                  <c:pt idx="17049">
                    <c:v>319869</c:v>
                  </c:pt>
                  <c:pt idx="17050">
                    <c:v>319871</c:v>
                  </c:pt>
                  <c:pt idx="17051">
                    <c:v>319875</c:v>
                  </c:pt>
                  <c:pt idx="17052">
                    <c:v>319883</c:v>
                  </c:pt>
                  <c:pt idx="17053">
                    <c:v>319892</c:v>
                  </c:pt>
                  <c:pt idx="17054">
                    <c:v>319902</c:v>
                  </c:pt>
                  <c:pt idx="17055">
                    <c:v>319903</c:v>
                  </c:pt>
                  <c:pt idx="17056">
                    <c:v>319917</c:v>
                  </c:pt>
                  <c:pt idx="17057">
                    <c:v>319941</c:v>
                  </c:pt>
                  <c:pt idx="17058">
                    <c:v>319962</c:v>
                  </c:pt>
                  <c:pt idx="17059">
                    <c:v>319963</c:v>
                  </c:pt>
                  <c:pt idx="17060">
                    <c:v>319964</c:v>
                  </c:pt>
                  <c:pt idx="17061">
                    <c:v>319977</c:v>
                  </c:pt>
                  <c:pt idx="17062">
                    <c:v>319988</c:v>
                  </c:pt>
                  <c:pt idx="17063">
                    <c:v>319999</c:v>
                  </c:pt>
                  <c:pt idx="17064">
                    <c:v>320003</c:v>
                  </c:pt>
                  <c:pt idx="17065">
                    <c:v>320012</c:v>
                  </c:pt>
                  <c:pt idx="17066">
                    <c:v>320015</c:v>
                  </c:pt>
                  <c:pt idx="17067">
                    <c:v>320037</c:v>
                  </c:pt>
                  <c:pt idx="17068">
                    <c:v>320040</c:v>
                  </c:pt>
                  <c:pt idx="17069">
                    <c:v>320046</c:v>
                  </c:pt>
                  <c:pt idx="17070">
                    <c:v>320047</c:v>
                  </c:pt>
                  <c:pt idx="17071">
                    <c:v>320049</c:v>
                  </c:pt>
                  <c:pt idx="17072">
                    <c:v>320052</c:v>
                  </c:pt>
                  <c:pt idx="17073">
                    <c:v>320057</c:v>
                  </c:pt>
                  <c:pt idx="17074">
                    <c:v>320068</c:v>
                  </c:pt>
                  <c:pt idx="17075">
                    <c:v>320070</c:v>
                  </c:pt>
                  <c:pt idx="17076">
                    <c:v>320086</c:v>
                  </c:pt>
                  <c:pt idx="17077">
                    <c:v>320115</c:v>
                  </c:pt>
                  <c:pt idx="17078">
                    <c:v>320118</c:v>
                  </c:pt>
                  <c:pt idx="17079">
                    <c:v>320125</c:v>
                  </c:pt>
                  <c:pt idx="17080">
                    <c:v>320132</c:v>
                  </c:pt>
                  <c:pt idx="17081">
                    <c:v>320133</c:v>
                  </c:pt>
                  <c:pt idx="17082">
                    <c:v>320138</c:v>
                  </c:pt>
                  <c:pt idx="17083">
                    <c:v>320142</c:v>
                  </c:pt>
                  <c:pt idx="17084">
                    <c:v>320162</c:v>
                  </c:pt>
                  <c:pt idx="17085">
                    <c:v>320187</c:v>
                  </c:pt>
                  <c:pt idx="17086">
                    <c:v>320191</c:v>
                  </c:pt>
                  <c:pt idx="17087">
                    <c:v>320194</c:v>
                  </c:pt>
                  <c:pt idx="17088">
                    <c:v>320205</c:v>
                  </c:pt>
                  <c:pt idx="17089">
                    <c:v>320211</c:v>
                  </c:pt>
                  <c:pt idx="17090">
                    <c:v>320218</c:v>
                  </c:pt>
                  <c:pt idx="17091">
                    <c:v>320224</c:v>
                  </c:pt>
                  <c:pt idx="17092">
                    <c:v>320229</c:v>
                  </c:pt>
                  <c:pt idx="17093">
                    <c:v>320236</c:v>
                  </c:pt>
                  <c:pt idx="17094">
                    <c:v>320239</c:v>
                  </c:pt>
                  <c:pt idx="17095">
                    <c:v>320240</c:v>
                  </c:pt>
                  <c:pt idx="17096">
                    <c:v>320263</c:v>
                  </c:pt>
                  <c:pt idx="17097">
                    <c:v>320273</c:v>
                  </c:pt>
                  <c:pt idx="17098">
                    <c:v>320277</c:v>
                  </c:pt>
                  <c:pt idx="17099">
                    <c:v>320287</c:v>
                  </c:pt>
                  <c:pt idx="17100">
                    <c:v>320289</c:v>
                  </c:pt>
                  <c:pt idx="17101">
                    <c:v>320296</c:v>
                  </c:pt>
                  <c:pt idx="17102">
                    <c:v>320298</c:v>
                  </c:pt>
                  <c:pt idx="17103">
                    <c:v>320304</c:v>
                  </c:pt>
                  <c:pt idx="17104">
                    <c:v>320344</c:v>
                  </c:pt>
                  <c:pt idx="17105">
                    <c:v>320348</c:v>
                  </c:pt>
                  <c:pt idx="17106">
                    <c:v>320363</c:v>
                  </c:pt>
                  <c:pt idx="17107">
                    <c:v>320373</c:v>
                  </c:pt>
                  <c:pt idx="17108">
                    <c:v>320396</c:v>
                  </c:pt>
                  <c:pt idx="17109">
                    <c:v>320400</c:v>
                  </c:pt>
                  <c:pt idx="17110">
                    <c:v>320408</c:v>
                  </c:pt>
                  <c:pt idx="17111">
                    <c:v>320411</c:v>
                  </c:pt>
                  <c:pt idx="17112">
                    <c:v>320416</c:v>
                  </c:pt>
                  <c:pt idx="17113">
                    <c:v>320418</c:v>
                  </c:pt>
                  <c:pt idx="17114">
                    <c:v>320421</c:v>
                  </c:pt>
                  <c:pt idx="17115">
                    <c:v>320425</c:v>
                  </c:pt>
                  <c:pt idx="17116">
                    <c:v>320440</c:v>
                  </c:pt>
                  <c:pt idx="17117">
                    <c:v>320460</c:v>
                  </c:pt>
                  <c:pt idx="17118">
                    <c:v>320474</c:v>
                  </c:pt>
                  <c:pt idx="17119">
                    <c:v>320480</c:v>
                  </c:pt>
                  <c:pt idx="17120">
                    <c:v>320490</c:v>
                  </c:pt>
                  <c:pt idx="17121">
                    <c:v>320499</c:v>
                  </c:pt>
                  <c:pt idx="17122">
                    <c:v>320511</c:v>
                  </c:pt>
                  <c:pt idx="17123">
                    <c:v>320529</c:v>
                  </c:pt>
                  <c:pt idx="17124">
                    <c:v>320540</c:v>
                  </c:pt>
                  <c:pt idx="17125">
                    <c:v>320547</c:v>
                  </c:pt>
                  <c:pt idx="17126">
                    <c:v>320548</c:v>
                  </c:pt>
                  <c:pt idx="17127">
                    <c:v>320550</c:v>
                  </c:pt>
                  <c:pt idx="17128">
                    <c:v>320557</c:v>
                  </c:pt>
                  <c:pt idx="17129">
                    <c:v>320559</c:v>
                  </c:pt>
                  <c:pt idx="17130">
                    <c:v>320561</c:v>
                  </c:pt>
                  <c:pt idx="17131">
                    <c:v>320598</c:v>
                  </c:pt>
                  <c:pt idx="17132">
                    <c:v>320623</c:v>
                  </c:pt>
                  <c:pt idx="17133">
                    <c:v>320631</c:v>
                  </c:pt>
                  <c:pt idx="17134">
                    <c:v>320649</c:v>
                  </c:pt>
                  <c:pt idx="17135">
                    <c:v>320655</c:v>
                  </c:pt>
                  <c:pt idx="17136">
                    <c:v>320658</c:v>
                  </c:pt>
                  <c:pt idx="17137">
                    <c:v>320659</c:v>
                  </c:pt>
                  <c:pt idx="17138">
                    <c:v>320666</c:v>
                  </c:pt>
                  <c:pt idx="17139">
                    <c:v>320670</c:v>
                  </c:pt>
                  <c:pt idx="17140">
                    <c:v>320687</c:v>
                  </c:pt>
                  <c:pt idx="17141">
                    <c:v>320696</c:v>
                  </c:pt>
                  <c:pt idx="17142">
                    <c:v>320702</c:v>
                  </c:pt>
                  <c:pt idx="17143">
                    <c:v>320707</c:v>
                  </c:pt>
                  <c:pt idx="17144">
                    <c:v>320724</c:v>
                  </c:pt>
                  <c:pt idx="17145">
                    <c:v>320726</c:v>
                  </c:pt>
                  <c:pt idx="17146">
                    <c:v>320769</c:v>
                  </c:pt>
                  <c:pt idx="17147">
                    <c:v>320771</c:v>
                  </c:pt>
                  <c:pt idx="17148">
                    <c:v>320779</c:v>
                  </c:pt>
                  <c:pt idx="17149">
                    <c:v>320795</c:v>
                  </c:pt>
                  <c:pt idx="17150">
                    <c:v>320801</c:v>
                  </c:pt>
                  <c:pt idx="17151">
                    <c:v>320804</c:v>
                  </c:pt>
                  <c:pt idx="17152">
                    <c:v>320809</c:v>
                  </c:pt>
                  <c:pt idx="17153">
                    <c:v>320810</c:v>
                  </c:pt>
                  <c:pt idx="17154">
                    <c:v>320813</c:v>
                  </c:pt>
                  <c:pt idx="17155">
                    <c:v>320823</c:v>
                  </c:pt>
                  <c:pt idx="17156">
                    <c:v>320826</c:v>
                  </c:pt>
                  <c:pt idx="17157">
                    <c:v>320827</c:v>
                  </c:pt>
                  <c:pt idx="17158">
                    <c:v>320832</c:v>
                  </c:pt>
                  <c:pt idx="17159">
                    <c:v>320838</c:v>
                  </c:pt>
                  <c:pt idx="17160">
                    <c:v>320841</c:v>
                  </c:pt>
                  <c:pt idx="17161">
                    <c:v>320844</c:v>
                  </c:pt>
                  <c:pt idx="17162">
                    <c:v>320847</c:v>
                  </c:pt>
                  <c:pt idx="17163">
                    <c:v>320850</c:v>
                  </c:pt>
                  <c:pt idx="17164">
                    <c:v>320868</c:v>
                  </c:pt>
                  <c:pt idx="17165">
                    <c:v>320874</c:v>
                  </c:pt>
                  <c:pt idx="17166">
                    <c:v>320885</c:v>
                  </c:pt>
                  <c:pt idx="17167">
                    <c:v>320906</c:v>
                  </c:pt>
                  <c:pt idx="17168">
                    <c:v>320914</c:v>
                  </c:pt>
                  <c:pt idx="17169">
                    <c:v>320926</c:v>
                  </c:pt>
                  <c:pt idx="17170">
                    <c:v>320931</c:v>
                  </c:pt>
                  <c:pt idx="17171">
                    <c:v>320937</c:v>
                  </c:pt>
                  <c:pt idx="17172">
                    <c:v>320944</c:v>
                  </c:pt>
                  <c:pt idx="17173">
                    <c:v>320959</c:v>
                  </c:pt>
                  <c:pt idx="17174">
                    <c:v>320960</c:v>
                  </c:pt>
                  <c:pt idx="17175">
                    <c:v>320963</c:v>
                  </c:pt>
                  <c:pt idx="17176">
                    <c:v>320965</c:v>
                  </c:pt>
                  <c:pt idx="17177">
                    <c:v>320967</c:v>
                  </c:pt>
                  <c:pt idx="17178">
                    <c:v>320977</c:v>
                  </c:pt>
                  <c:pt idx="17179">
                    <c:v>320995</c:v>
                  </c:pt>
                  <c:pt idx="17180">
                    <c:v>321006</c:v>
                  </c:pt>
                  <c:pt idx="17181">
                    <c:v>321037</c:v>
                  </c:pt>
                  <c:pt idx="17182">
                    <c:v>321039</c:v>
                  </c:pt>
                  <c:pt idx="17183">
                    <c:v>321040</c:v>
                  </c:pt>
                  <c:pt idx="17184">
                    <c:v>321089</c:v>
                  </c:pt>
                  <c:pt idx="17185">
                    <c:v>321092</c:v>
                  </c:pt>
                  <c:pt idx="17186">
                    <c:v>321096</c:v>
                  </c:pt>
                  <c:pt idx="17187">
                    <c:v>321103</c:v>
                  </c:pt>
                  <c:pt idx="17188">
                    <c:v>321104</c:v>
                  </c:pt>
                  <c:pt idx="17189">
                    <c:v>321115</c:v>
                  </c:pt>
                  <c:pt idx="17190">
                    <c:v>321138</c:v>
                  </c:pt>
                  <c:pt idx="17191">
                    <c:v>321140</c:v>
                  </c:pt>
                  <c:pt idx="17192">
                    <c:v>321146</c:v>
                  </c:pt>
                  <c:pt idx="17193">
                    <c:v>321174</c:v>
                  </c:pt>
                  <c:pt idx="17194">
                    <c:v>321210</c:v>
                  </c:pt>
                  <c:pt idx="17195">
                    <c:v>321211</c:v>
                  </c:pt>
                  <c:pt idx="17196">
                    <c:v>321230</c:v>
                  </c:pt>
                  <c:pt idx="17197">
                    <c:v>321239</c:v>
                  </c:pt>
                  <c:pt idx="17198">
                    <c:v>321244</c:v>
                  </c:pt>
                  <c:pt idx="17199">
                    <c:v>321262</c:v>
                  </c:pt>
                  <c:pt idx="17200">
                    <c:v>321267</c:v>
                  </c:pt>
                  <c:pt idx="17201">
                    <c:v>321279</c:v>
                  </c:pt>
                  <c:pt idx="17202">
                    <c:v>321293</c:v>
                  </c:pt>
                  <c:pt idx="17203">
                    <c:v>321296</c:v>
                  </c:pt>
                  <c:pt idx="17204">
                    <c:v>321303</c:v>
                  </c:pt>
                  <c:pt idx="17205">
                    <c:v>321308</c:v>
                  </c:pt>
                  <c:pt idx="17206">
                    <c:v>321329</c:v>
                  </c:pt>
                  <c:pt idx="17207">
                    <c:v>321345</c:v>
                  </c:pt>
                  <c:pt idx="17208">
                    <c:v>321375</c:v>
                  </c:pt>
                  <c:pt idx="17209">
                    <c:v>321433</c:v>
                  </c:pt>
                  <c:pt idx="17210">
                    <c:v>321434</c:v>
                  </c:pt>
                  <c:pt idx="17211">
                    <c:v>321437</c:v>
                  </c:pt>
                  <c:pt idx="17212">
                    <c:v>321442</c:v>
                  </c:pt>
                  <c:pt idx="17213">
                    <c:v>321446</c:v>
                  </c:pt>
                  <c:pt idx="17214">
                    <c:v>321449</c:v>
                  </c:pt>
                  <c:pt idx="17215">
                    <c:v>321463</c:v>
                  </c:pt>
                  <c:pt idx="17216">
                    <c:v>321466</c:v>
                  </c:pt>
                  <c:pt idx="17217">
                    <c:v>321472</c:v>
                  </c:pt>
                  <c:pt idx="17218">
                    <c:v>321481</c:v>
                  </c:pt>
                  <c:pt idx="17219">
                    <c:v>321487</c:v>
                  </c:pt>
                  <c:pt idx="17220">
                    <c:v>321492</c:v>
                  </c:pt>
                  <c:pt idx="17221">
                    <c:v>321497</c:v>
                  </c:pt>
                  <c:pt idx="17222">
                    <c:v>321500</c:v>
                  </c:pt>
                  <c:pt idx="17223">
                    <c:v>321505</c:v>
                  </c:pt>
                  <c:pt idx="17224">
                    <c:v>321507</c:v>
                  </c:pt>
                  <c:pt idx="17225">
                    <c:v>321515</c:v>
                  </c:pt>
                  <c:pt idx="17226">
                    <c:v>321537</c:v>
                  </c:pt>
                  <c:pt idx="17227">
                    <c:v>321538</c:v>
                  </c:pt>
                  <c:pt idx="17228">
                    <c:v>321540</c:v>
                  </c:pt>
                  <c:pt idx="17229">
                    <c:v>321541</c:v>
                  </c:pt>
                  <c:pt idx="17230">
                    <c:v>321590</c:v>
                  </c:pt>
                  <c:pt idx="17231">
                    <c:v>321607</c:v>
                  </c:pt>
                  <c:pt idx="17232">
                    <c:v>321611</c:v>
                  </c:pt>
                  <c:pt idx="17233">
                    <c:v>321616</c:v>
                  </c:pt>
                  <c:pt idx="17234">
                    <c:v>321623</c:v>
                  </c:pt>
                  <c:pt idx="17235">
                    <c:v>321635</c:v>
                  </c:pt>
                  <c:pt idx="17236">
                    <c:v>321636</c:v>
                  </c:pt>
                  <c:pt idx="17237">
                    <c:v>321639</c:v>
                  </c:pt>
                  <c:pt idx="17238">
                    <c:v>321645</c:v>
                  </c:pt>
                  <c:pt idx="17239">
                    <c:v>321650</c:v>
                  </c:pt>
                  <c:pt idx="17240">
                    <c:v>321657</c:v>
                  </c:pt>
                  <c:pt idx="17241">
                    <c:v>321667</c:v>
                  </c:pt>
                  <c:pt idx="17242">
                    <c:v>321673</c:v>
                  </c:pt>
                  <c:pt idx="17243">
                    <c:v>321691</c:v>
                  </c:pt>
                  <c:pt idx="17244">
                    <c:v>321693</c:v>
                  </c:pt>
                  <c:pt idx="17245">
                    <c:v>321695</c:v>
                  </c:pt>
                  <c:pt idx="17246">
                    <c:v>321703</c:v>
                  </c:pt>
                  <c:pt idx="17247">
                    <c:v>321707</c:v>
                  </c:pt>
                  <c:pt idx="17248">
                    <c:v>321711</c:v>
                  </c:pt>
                  <c:pt idx="17249">
                    <c:v>321745</c:v>
                  </c:pt>
                  <c:pt idx="17250">
                    <c:v>321751</c:v>
                  </c:pt>
                  <c:pt idx="17251">
                    <c:v>321754</c:v>
                  </c:pt>
                  <c:pt idx="17252">
                    <c:v>321761</c:v>
                  </c:pt>
                  <c:pt idx="17253">
                    <c:v>321764</c:v>
                  </c:pt>
                  <c:pt idx="17254">
                    <c:v>321771</c:v>
                  </c:pt>
                  <c:pt idx="17255">
                    <c:v>321775</c:v>
                  </c:pt>
                  <c:pt idx="17256">
                    <c:v>321803</c:v>
                  </c:pt>
                  <c:pt idx="17257">
                    <c:v>321806</c:v>
                  </c:pt>
                  <c:pt idx="17258">
                    <c:v>321808</c:v>
                  </c:pt>
                  <c:pt idx="17259">
                    <c:v>321814</c:v>
                  </c:pt>
                  <c:pt idx="17260">
                    <c:v>321817</c:v>
                  </c:pt>
                  <c:pt idx="17261">
                    <c:v>321831</c:v>
                  </c:pt>
                  <c:pt idx="17262">
                    <c:v>321840</c:v>
                  </c:pt>
                  <c:pt idx="17263">
                    <c:v>321848</c:v>
                  </c:pt>
                  <c:pt idx="17264">
                    <c:v>321868</c:v>
                  </c:pt>
                  <c:pt idx="17265">
                    <c:v>321869</c:v>
                  </c:pt>
                  <c:pt idx="17266">
                    <c:v>321877</c:v>
                  </c:pt>
                  <c:pt idx="17267">
                    <c:v>321878</c:v>
                  </c:pt>
                  <c:pt idx="17268">
                    <c:v>321879</c:v>
                  </c:pt>
                  <c:pt idx="17269">
                    <c:v>321884</c:v>
                  </c:pt>
                  <c:pt idx="17270">
                    <c:v>321887</c:v>
                  </c:pt>
                  <c:pt idx="17271">
                    <c:v>321891</c:v>
                  </c:pt>
                  <c:pt idx="17272">
                    <c:v>321893</c:v>
                  </c:pt>
                  <c:pt idx="17273">
                    <c:v>321894</c:v>
                  </c:pt>
                  <c:pt idx="17274">
                    <c:v>321940</c:v>
                  </c:pt>
                  <c:pt idx="17275">
                    <c:v>321945</c:v>
                  </c:pt>
                  <c:pt idx="17276">
                    <c:v>321947</c:v>
                  </c:pt>
                  <c:pt idx="17277">
                    <c:v>321952</c:v>
                  </c:pt>
                  <c:pt idx="17278">
                    <c:v>321971</c:v>
                  </c:pt>
                  <c:pt idx="17279">
                    <c:v>321980</c:v>
                  </c:pt>
                  <c:pt idx="17280">
                    <c:v>321981</c:v>
                  </c:pt>
                  <c:pt idx="17281">
                    <c:v>321983</c:v>
                  </c:pt>
                  <c:pt idx="17282">
                    <c:v>321997</c:v>
                  </c:pt>
                  <c:pt idx="17283">
                    <c:v>321998</c:v>
                  </c:pt>
                  <c:pt idx="17284">
                    <c:v>322004</c:v>
                  </c:pt>
                  <c:pt idx="17285">
                    <c:v>322013</c:v>
                  </c:pt>
                  <c:pt idx="17286">
                    <c:v>322022</c:v>
                  </c:pt>
                  <c:pt idx="17287">
                    <c:v>322027</c:v>
                  </c:pt>
                  <c:pt idx="17288">
                    <c:v>322029</c:v>
                  </c:pt>
                  <c:pt idx="17289">
                    <c:v>322037</c:v>
                  </c:pt>
                  <c:pt idx="17290">
                    <c:v>322064</c:v>
                  </c:pt>
                  <c:pt idx="17291">
                    <c:v>322088</c:v>
                  </c:pt>
                  <c:pt idx="17292">
                    <c:v>322095</c:v>
                  </c:pt>
                  <c:pt idx="17293">
                    <c:v>322098</c:v>
                  </c:pt>
                  <c:pt idx="17294">
                    <c:v>322107</c:v>
                  </c:pt>
                  <c:pt idx="17295">
                    <c:v>322108</c:v>
                  </c:pt>
                  <c:pt idx="17296">
                    <c:v>322119</c:v>
                  </c:pt>
                  <c:pt idx="17297">
                    <c:v>322159</c:v>
                  </c:pt>
                  <c:pt idx="17298">
                    <c:v>322171</c:v>
                  </c:pt>
                  <c:pt idx="17299">
                    <c:v>322190</c:v>
                  </c:pt>
                  <c:pt idx="17300">
                    <c:v>322197</c:v>
                  </c:pt>
                  <c:pt idx="17301">
                    <c:v>322199</c:v>
                  </c:pt>
                  <c:pt idx="17302">
                    <c:v>322203</c:v>
                  </c:pt>
                  <c:pt idx="17303">
                    <c:v>322209</c:v>
                  </c:pt>
                  <c:pt idx="17304">
                    <c:v>322225</c:v>
                  </c:pt>
                  <c:pt idx="17305">
                    <c:v>322237</c:v>
                  </c:pt>
                  <c:pt idx="17306">
                    <c:v>322243</c:v>
                  </c:pt>
                  <c:pt idx="17307">
                    <c:v>322247</c:v>
                  </c:pt>
                  <c:pt idx="17308">
                    <c:v>322256</c:v>
                  </c:pt>
                  <c:pt idx="17309">
                    <c:v>322261</c:v>
                  </c:pt>
                  <c:pt idx="17310">
                    <c:v>322263</c:v>
                  </c:pt>
                  <c:pt idx="17311">
                    <c:v>322268</c:v>
                  </c:pt>
                  <c:pt idx="17312">
                    <c:v>322292</c:v>
                  </c:pt>
                  <c:pt idx="17313">
                    <c:v>322305</c:v>
                  </c:pt>
                  <c:pt idx="17314">
                    <c:v>322309</c:v>
                  </c:pt>
                  <c:pt idx="17315">
                    <c:v>322313</c:v>
                  </c:pt>
                  <c:pt idx="17316">
                    <c:v>322339</c:v>
                  </c:pt>
                  <c:pt idx="17317">
                    <c:v>322366</c:v>
                  </c:pt>
                  <c:pt idx="17318">
                    <c:v>322372</c:v>
                  </c:pt>
                  <c:pt idx="17319">
                    <c:v>322392</c:v>
                  </c:pt>
                  <c:pt idx="17320">
                    <c:v>322399</c:v>
                  </c:pt>
                  <c:pt idx="17321">
                    <c:v>322406</c:v>
                  </c:pt>
                  <c:pt idx="17322">
                    <c:v>322409</c:v>
                  </c:pt>
                  <c:pt idx="17323">
                    <c:v>322410</c:v>
                  </c:pt>
                  <c:pt idx="17324">
                    <c:v>322414</c:v>
                  </c:pt>
                  <c:pt idx="17325">
                    <c:v>322415</c:v>
                  </c:pt>
                  <c:pt idx="17326">
                    <c:v>322416</c:v>
                  </c:pt>
                  <c:pt idx="17327">
                    <c:v>322424</c:v>
                  </c:pt>
                  <c:pt idx="17328">
                    <c:v>322427</c:v>
                  </c:pt>
                  <c:pt idx="17329">
                    <c:v>322435</c:v>
                  </c:pt>
                  <c:pt idx="17330">
                    <c:v>322453</c:v>
                  </c:pt>
                  <c:pt idx="17331">
                    <c:v>322460</c:v>
                  </c:pt>
                  <c:pt idx="17332">
                    <c:v>322465</c:v>
                  </c:pt>
                  <c:pt idx="17333">
                    <c:v>322471</c:v>
                  </c:pt>
                  <c:pt idx="17334">
                    <c:v>322472</c:v>
                  </c:pt>
                  <c:pt idx="17335">
                    <c:v>322479</c:v>
                  </c:pt>
                  <c:pt idx="17336">
                    <c:v>322487</c:v>
                  </c:pt>
                  <c:pt idx="17337">
                    <c:v>322490</c:v>
                  </c:pt>
                  <c:pt idx="17338">
                    <c:v>322494</c:v>
                  </c:pt>
                  <c:pt idx="17339">
                    <c:v>322513</c:v>
                  </c:pt>
                  <c:pt idx="17340">
                    <c:v>322517</c:v>
                  </c:pt>
                  <c:pt idx="17341">
                    <c:v>322536</c:v>
                  </c:pt>
                  <c:pt idx="17342">
                    <c:v>322537</c:v>
                  </c:pt>
                  <c:pt idx="17343">
                    <c:v>322539</c:v>
                  </c:pt>
                  <c:pt idx="17344">
                    <c:v>322553</c:v>
                  </c:pt>
                  <c:pt idx="17345">
                    <c:v>322555</c:v>
                  </c:pt>
                  <c:pt idx="17346">
                    <c:v>322575</c:v>
                  </c:pt>
                  <c:pt idx="17347">
                    <c:v>322589</c:v>
                  </c:pt>
                  <c:pt idx="17348">
                    <c:v>322596</c:v>
                  </c:pt>
                  <c:pt idx="17349">
                    <c:v>322611</c:v>
                  </c:pt>
                  <c:pt idx="17350">
                    <c:v>322630</c:v>
                  </c:pt>
                  <c:pt idx="17351">
                    <c:v>322633</c:v>
                  </c:pt>
                  <c:pt idx="17352">
                    <c:v>322648</c:v>
                  </c:pt>
                  <c:pt idx="17353">
                    <c:v>322664</c:v>
                  </c:pt>
                  <c:pt idx="17354">
                    <c:v>322689</c:v>
                  </c:pt>
                  <c:pt idx="17355">
                    <c:v>322691</c:v>
                  </c:pt>
                  <c:pt idx="17356">
                    <c:v>322693</c:v>
                  </c:pt>
                  <c:pt idx="17357">
                    <c:v>322697</c:v>
                  </c:pt>
                  <c:pt idx="17358">
                    <c:v>322704</c:v>
                  </c:pt>
                  <c:pt idx="17359">
                    <c:v>322722</c:v>
                  </c:pt>
                  <c:pt idx="17360">
                    <c:v>322743</c:v>
                  </c:pt>
                  <c:pt idx="17361">
                    <c:v>322746</c:v>
                  </c:pt>
                  <c:pt idx="17362">
                    <c:v>322752</c:v>
                  </c:pt>
                  <c:pt idx="17363">
                    <c:v>322758</c:v>
                  </c:pt>
                  <c:pt idx="17364">
                    <c:v>322786</c:v>
                  </c:pt>
                  <c:pt idx="17365">
                    <c:v>322789</c:v>
                  </c:pt>
                  <c:pt idx="17366">
                    <c:v>322801</c:v>
                  </c:pt>
                  <c:pt idx="17367">
                    <c:v>322803</c:v>
                  </c:pt>
                  <c:pt idx="17368">
                    <c:v>322818</c:v>
                  </c:pt>
                  <c:pt idx="17369">
                    <c:v>322822</c:v>
                  </c:pt>
                  <c:pt idx="17370">
                    <c:v>322827</c:v>
                  </c:pt>
                  <c:pt idx="17371">
                    <c:v>322829</c:v>
                  </c:pt>
                  <c:pt idx="17372">
                    <c:v>322830</c:v>
                  </c:pt>
                  <c:pt idx="17373">
                    <c:v>322841</c:v>
                  </c:pt>
                  <c:pt idx="17374">
                    <c:v>322846</c:v>
                  </c:pt>
                  <c:pt idx="17375">
                    <c:v>322853</c:v>
                  </c:pt>
                  <c:pt idx="17376">
                    <c:v>322860</c:v>
                  </c:pt>
                  <c:pt idx="17377">
                    <c:v>322887</c:v>
                  </c:pt>
                  <c:pt idx="17378">
                    <c:v>322897</c:v>
                  </c:pt>
                  <c:pt idx="17379">
                    <c:v>322908</c:v>
                  </c:pt>
                  <c:pt idx="17380">
                    <c:v>322938</c:v>
                  </c:pt>
                  <c:pt idx="17381">
                    <c:v>322955</c:v>
                  </c:pt>
                  <c:pt idx="17382">
                    <c:v>322958</c:v>
                  </c:pt>
                  <c:pt idx="17383">
                    <c:v>322965</c:v>
                  </c:pt>
                  <c:pt idx="17384">
                    <c:v>322986</c:v>
                  </c:pt>
                  <c:pt idx="17385">
                    <c:v>322992</c:v>
                  </c:pt>
                  <c:pt idx="17386">
                    <c:v>322995</c:v>
                  </c:pt>
                  <c:pt idx="17387">
                    <c:v>323007</c:v>
                  </c:pt>
                  <c:pt idx="17388">
                    <c:v>323008</c:v>
                  </c:pt>
                  <c:pt idx="17389">
                    <c:v>323015</c:v>
                  </c:pt>
                  <c:pt idx="17390">
                    <c:v>323042</c:v>
                  </c:pt>
                  <c:pt idx="17391">
                    <c:v>323078</c:v>
                  </c:pt>
                  <c:pt idx="17392">
                    <c:v>323090</c:v>
                  </c:pt>
                  <c:pt idx="17393">
                    <c:v>323114</c:v>
                  </c:pt>
                  <c:pt idx="17394">
                    <c:v>323119</c:v>
                  </c:pt>
                  <c:pt idx="17395">
                    <c:v>323121</c:v>
                  </c:pt>
                  <c:pt idx="17396">
                    <c:v>323127</c:v>
                  </c:pt>
                  <c:pt idx="17397">
                    <c:v>323139</c:v>
                  </c:pt>
                  <c:pt idx="17398">
                    <c:v>323150</c:v>
                  </c:pt>
                  <c:pt idx="17399">
                    <c:v>323157</c:v>
                  </c:pt>
                  <c:pt idx="17400">
                    <c:v>323159</c:v>
                  </c:pt>
                  <c:pt idx="17401">
                    <c:v>323163</c:v>
                  </c:pt>
                  <c:pt idx="17402">
                    <c:v>323170</c:v>
                  </c:pt>
                  <c:pt idx="17403">
                    <c:v>323182</c:v>
                  </c:pt>
                  <c:pt idx="17404">
                    <c:v>323199</c:v>
                  </c:pt>
                  <c:pt idx="17405">
                    <c:v>323200</c:v>
                  </c:pt>
                  <c:pt idx="17406">
                    <c:v>323202</c:v>
                  </c:pt>
                  <c:pt idx="17407">
                    <c:v>323212</c:v>
                  </c:pt>
                  <c:pt idx="17408">
                    <c:v>323238</c:v>
                  </c:pt>
                  <c:pt idx="17409">
                    <c:v>323251</c:v>
                  </c:pt>
                  <c:pt idx="17410">
                    <c:v>323257</c:v>
                  </c:pt>
                  <c:pt idx="17411">
                    <c:v>323262</c:v>
                  </c:pt>
                  <c:pt idx="17412">
                    <c:v>323263</c:v>
                  </c:pt>
                  <c:pt idx="17413">
                    <c:v>323269</c:v>
                  </c:pt>
                  <c:pt idx="17414">
                    <c:v>323271</c:v>
                  </c:pt>
                  <c:pt idx="17415">
                    <c:v>323293</c:v>
                  </c:pt>
                  <c:pt idx="17416">
                    <c:v>323305</c:v>
                  </c:pt>
                  <c:pt idx="17417">
                    <c:v>323311</c:v>
                  </c:pt>
                  <c:pt idx="17418">
                    <c:v>323317</c:v>
                  </c:pt>
                  <c:pt idx="17419">
                    <c:v>323333</c:v>
                  </c:pt>
                  <c:pt idx="17420">
                    <c:v>323351</c:v>
                  </c:pt>
                  <c:pt idx="17421">
                    <c:v>323369</c:v>
                  </c:pt>
                  <c:pt idx="17422">
                    <c:v>323370</c:v>
                  </c:pt>
                  <c:pt idx="17423">
                    <c:v>323398</c:v>
                  </c:pt>
                  <c:pt idx="17424">
                    <c:v>323418</c:v>
                  </c:pt>
                  <c:pt idx="17425">
                    <c:v>323420</c:v>
                  </c:pt>
                  <c:pt idx="17426">
                    <c:v>323422</c:v>
                  </c:pt>
                  <c:pt idx="17427">
                    <c:v>323429</c:v>
                  </c:pt>
                  <c:pt idx="17428">
                    <c:v>323432</c:v>
                  </c:pt>
                  <c:pt idx="17429">
                    <c:v>323433</c:v>
                  </c:pt>
                  <c:pt idx="17430">
                    <c:v>323435</c:v>
                  </c:pt>
                  <c:pt idx="17431">
                    <c:v>323438</c:v>
                  </c:pt>
                  <c:pt idx="17432">
                    <c:v>323450</c:v>
                  </c:pt>
                  <c:pt idx="17433">
                    <c:v>323452</c:v>
                  </c:pt>
                  <c:pt idx="17434">
                    <c:v>323462</c:v>
                  </c:pt>
                  <c:pt idx="17435">
                    <c:v>323467</c:v>
                  </c:pt>
                  <c:pt idx="17436">
                    <c:v>323468</c:v>
                  </c:pt>
                  <c:pt idx="17437">
                    <c:v>323479</c:v>
                  </c:pt>
                  <c:pt idx="17438">
                    <c:v>323490</c:v>
                  </c:pt>
                  <c:pt idx="17439">
                    <c:v>323496</c:v>
                  </c:pt>
                  <c:pt idx="17440">
                    <c:v>323502</c:v>
                  </c:pt>
                  <c:pt idx="17441">
                    <c:v>323511</c:v>
                  </c:pt>
                  <c:pt idx="17442">
                    <c:v>323513</c:v>
                  </c:pt>
                  <c:pt idx="17443">
                    <c:v>323527</c:v>
                  </c:pt>
                  <c:pt idx="17444">
                    <c:v>323528</c:v>
                  </c:pt>
                  <c:pt idx="17445">
                    <c:v>323566</c:v>
                  </c:pt>
                  <c:pt idx="17446">
                    <c:v>323615</c:v>
                  </c:pt>
                  <c:pt idx="17447">
                    <c:v>323624</c:v>
                  </c:pt>
                  <c:pt idx="17448">
                    <c:v>323638</c:v>
                  </c:pt>
                  <c:pt idx="17449">
                    <c:v>323657</c:v>
                  </c:pt>
                  <c:pt idx="17450">
                    <c:v>323658</c:v>
                  </c:pt>
                  <c:pt idx="17451">
                    <c:v>323659</c:v>
                  </c:pt>
                  <c:pt idx="17452">
                    <c:v>323663</c:v>
                  </c:pt>
                  <c:pt idx="17453">
                    <c:v>323668</c:v>
                  </c:pt>
                  <c:pt idx="17454">
                    <c:v>323678</c:v>
                  </c:pt>
                  <c:pt idx="17455">
                    <c:v>323693</c:v>
                  </c:pt>
                  <c:pt idx="17456">
                    <c:v>323699</c:v>
                  </c:pt>
                  <c:pt idx="17457">
                    <c:v>323700</c:v>
                  </c:pt>
                  <c:pt idx="17458">
                    <c:v>323736</c:v>
                  </c:pt>
                  <c:pt idx="17459">
                    <c:v>323741</c:v>
                  </c:pt>
                  <c:pt idx="17460">
                    <c:v>323753</c:v>
                  </c:pt>
                  <c:pt idx="17461">
                    <c:v>323757</c:v>
                  </c:pt>
                  <c:pt idx="17462">
                    <c:v>323759</c:v>
                  </c:pt>
                  <c:pt idx="17463">
                    <c:v>323764</c:v>
                  </c:pt>
                  <c:pt idx="17464">
                    <c:v>323786</c:v>
                  </c:pt>
                  <c:pt idx="17465">
                    <c:v>323791</c:v>
                  </c:pt>
                  <c:pt idx="17466">
                    <c:v>323809</c:v>
                  </c:pt>
                  <c:pt idx="17467">
                    <c:v>323810</c:v>
                  </c:pt>
                  <c:pt idx="17468">
                    <c:v>323830</c:v>
                  </c:pt>
                  <c:pt idx="17469">
                    <c:v>323834</c:v>
                  </c:pt>
                  <c:pt idx="17470">
                    <c:v>323838</c:v>
                  </c:pt>
                  <c:pt idx="17471">
                    <c:v>323848</c:v>
                  </c:pt>
                  <c:pt idx="17472">
                    <c:v>323869</c:v>
                  </c:pt>
                  <c:pt idx="17473">
                    <c:v>323872</c:v>
                  </c:pt>
                  <c:pt idx="17474">
                    <c:v>323873</c:v>
                  </c:pt>
                  <c:pt idx="17475">
                    <c:v>323883</c:v>
                  </c:pt>
                  <c:pt idx="17476">
                    <c:v>323914</c:v>
                  </c:pt>
                  <c:pt idx="17477">
                    <c:v>323919</c:v>
                  </c:pt>
                  <c:pt idx="17478">
                    <c:v>323928</c:v>
                  </c:pt>
                  <c:pt idx="17479">
                    <c:v>323929</c:v>
                  </c:pt>
                  <c:pt idx="17480">
                    <c:v>323930</c:v>
                  </c:pt>
                  <c:pt idx="17481">
                    <c:v>323934</c:v>
                  </c:pt>
                  <c:pt idx="17482">
                    <c:v>323936</c:v>
                  </c:pt>
                  <c:pt idx="17483">
                    <c:v>323939</c:v>
                  </c:pt>
                  <c:pt idx="17484">
                    <c:v>323944</c:v>
                  </c:pt>
                  <c:pt idx="17485">
                    <c:v>323945</c:v>
                  </c:pt>
                  <c:pt idx="17486">
                    <c:v>323951</c:v>
                  </c:pt>
                  <c:pt idx="17487">
                    <c:v>323954</c:v>
                  </c:pt>
                  <c:pt idx="17488">
                    <c:v>323960</c:v>
                  </c:pt>
                  <c:pt idx="17489">
                    <c:v>323962</c:v>
                  </c:pt>
                  <c:pt idx="17490">
                    <c:v>323973</c:v>
                  </c:pt>
                  <c:pt idx="17491">
                    <c:v>323993</c:v>
                  </c:pt>
                  <c:pt idx="17492">
                    <c:v>324012</c:v>
                  </c:pt>
                  <c:pt idx="17493">
                    <c:v>324017</c:v>
                  </c:pt>
                  <c:pt idx="17494">
                    <c:v>324035</c:v>
                  </c:pt>
                  <c:pt idx="17495">
                    <c:v>324043</c:v>
                  </c:pt>
                  <c:pt idx="17496">
                    <c:v>324059</c:v>
                  </c:pt>
                  <c:pt idx="17497">
                    <c:v>324061</c:v>
                  </c:pt>
                  <c:pt idx="17498">
                    <c:v>324063</c:v>
                  </c:pt>
                  <c:pt idx="17499">
                    <c:v>324065</c:v>
                  </c:pt>
                  <c:pt idx="17500">
                    <c:v>324076</c:v>
                  </c:pt>
                  <c:pt idx="17501">
                    <c:v>324078</c:v>
                  </c:pt>
                  <c:pt idx="17502">
                    <c:v>324101</c:v>
                  </c:pt>
                  <c:pt idx="17503">
                    <c:v>324109</c:v>
                  </c:pt>
                  <c:pt idx="17504">
                    <c:v>324129</c:v>
                  </c:pt>
                  <c:pt idx="17505">
                    <c:v>324143</c:v>
                  </c:pt>
                  <c:pt idx="17506">
                    <c:v>324145</c:v>
                  </c:pt>
                  <c:pt idx="17507">
                    <c:v>324150</c:v>
                  </c:pt>
                  <c:pt idx="17508">
                    <c:v>324159</c:v>
                  </c:pt>
                  <c:pt idx="17509">
                    <c:v>324166</c:v>
                  </c:pt>
                  <c:pt idx="17510">
                    <c:v>324198</c:v>
                  </c:pt>
                  <c:pt idx="17511">
                    <c:v>324207</c:v>
                  </c:pt>
                  <c:pt idx="17512">
                    <c:v>324215</c:v>
                  </c:pt>
                  <c:pt idx="17513">
                    <c:v>324242</c:v>
                  </c:pt>
                  <c:pt idx="17514">
                    <c:v>324249</c:v>
                  </c:pt>
                  <c:pt idx="17515">
                    <c:v>324255</c:v>
                  </c:pt>
                  <c:pt idx="17516">
                    <c:v>324256</c:v>
                  </c:pt>
                  <c:pt idx="17517">
                    <c:v>324268</c:v>
                  </c:pt>
                  <c:pt idx="17518">
                    <c:v>324286</c:v>
                  </c:pt>
                  <c:pt idx="17519">
                    <c:v>324287</c:v>
                  </c:pt>
                  <c:pt idx="17520">
                    <c:v>324289</c:v>
                  </c:pt>
                  <c:pt idx="17521">
                    <c:v>324293</c:v>
                  </c:pt>
                  <c:pt idx="17522">
                    <c:v>324296</c:v>
                  </c:pt>
                  <c:pt idx="17523">
                    <c:v>324302</c:v>
                  </c:pt>
                  <c:pt idx="17524">
                    <c:v>324314</c:v>
                  </c:pt>
                  <c:pt idx="17525">
                    <c:v>324328</c:v>
                  </c:pt>
                  <c:pt idx="17526">
                    <c:v>324333</c:v>
                  </c:pt>
                  <c:pt idx="17527">
                    <c:v>324340</c:v>
                  </c:pt>
                  <c:pt idx="17528">
                    <c:v>324343</c:v>
                  </c:pt>
                  <c:pt idx="17529">
                    <c:v>324344</c:v>
                  </c:pt>
                  <c:pt idx="17530">
                    <c:v>324348</c:v>
                  </c:pt>
                  <c:pt idx="17531">
                    <c:v>324361</c:v>
                  </c:pt>
                  <c:pt idx="17532">
                    <c:v>324374</c:v>
                  </c:pt>
                  <c:pt idx="17533">
                    <c:v>324391</c:v>
                  </c:pt>
                  <c:pt idx="17534">
                    <c:v>324398</c:v>
                  </c:pt>
                  <c:pt idx="17535">
                    <c:v>324417</c:v>
                  </c:pt>
                  <c:pt idx="17536">
                    <c:v>324423</c:v>
                  </c:pt>
                  <c:pt idx="17537">
                    <c:v>324437</c:v>
                  </c:pt>
                  <c:pt idx="17538">
                    <c:v>324439</c:v>
                  </c:pt>
                  <c:pt idx="17539">
                    <c:v>324446</c:v>
                  </c:pt>
                  <c:pt idx="17540">
                    <c:v>324458</c:v>
                  </c:pt>
                  <c:pt idx="17541">
                    <c:v>324460</c:v>
                  </c:pt>
                  <c:pt idx="17542">
                    <c:v>324472</c:v>
                  </c:pt>
                  <c:pt idx="17543">
                    <c:v>324483</c:v>
                  </c:pt>
                  <c:pt idx="17544">
                    <c:v>324498</c:v>
                  </c:pt>
                  <c:pt idx="17545">
                    <c:v>324502</c:v>
                  </c:pt>
                  <c:pt idx="17546">
                    <c:v>324504</c:v>
                  </c:pt>
                  <c:pt idx="17547">
                    <c:v>324505</c:v>
                  </c:pt>
                  <c:pt idx="17548">
                    <c:v>324524</c:v>
                  </c:pt>
                  <c:pt idx="17549">
                    <c:v>324534</c:v>
                  </c:pt>
                  <c:pt idx="17550">
                    <c:v>324555</c:v>
                  </c:pt>
                  <c:pt idx="17551">
                    <c:v>324566</c:v>
                  </c:pt>
                  <c:pt idx="17552">
                    <c:v>324571</c:v>
                  </c:pt>
                  <c:pt idx="17553">
                    <c:v>324575</c:v>
                  </c:pt>
                  <c:pt idx="17554">
                    <c:v>324576</c:v>
                  </c:pt>
                  <c:pt idx="17555">
                    <c:v>324583</c:v>
                  </c:pt>
                  <c:pt idx="17556">
                    <c:v>324595</c:v>
                  </c:pt>
                  <c:pt idx="17557">
                    <c:v>324608</c:v>
                  </c:pt>
                  <c:pt idx="17558">
                    <c:v>324610</c:v>
                  </c:pt>
                  <c:pt idx="17559">
                    <c:v>324643</c:v>
                  </c:pt>
                  <c:pt idx="17560">
                    <c:v>324644</c:v>
                  </c:pt>
                  <c:pt idx="17561">
                    <c:v>324652</c:v>
                  </c:pt>
                  <c:pt idx="17562">
                    <c:v>324686</c:v>
                  </c:pt>
                  <c:pt idx="17563">
                    <c:v>324690</c:v>
                  </c:pt>
                  <c:pt idx="17564">
                    <c:v>324693</c:v>
                  </c:pt>
                  <c:pt idx="17565">
                    <c:v>324701</c:v>
                  </c:pt>
                  <c:pt idx="17566">
                    <c:v>324704</c:v>
                  </c:pt>
                  <c:pt idx="17567">
                    <c:v>324706</c:v>
                  </c:pt>
                  <c:pt idx="17568">
                    <c:v>324713</c:v>
                  </c:pt>
                  <c:pt idx="17569">
                    <c:v>324714</c:v>
                  </c:pt>
                  <c:pt idx="17570">
                    <c:v>324721</c:v>
                  </c:pt>
                  <c:pt idx="17571">
                    <c:v>324723</c:v>
                  </c:pt>
                  <c:pt idx="17572">
                    <c:v>324724</c:v>
                  </c:pt>
                  <c:pt idx="17573">
                    <c:v>324733</c:v>
                  </c:pt>
                  <c:pt idx="17574">
                    <c:v>324741</c:v>
                  </c:pt>
                  <c:pt idx="17575">
                    <c:v>324742</c:v>
                  </c:pt>
                  <c:pt idx="17576">
                    <c:v>324755</c:v>
                  </c:pt>
                  <c:pt idx="17577">
                    <c:v>324765</c:v>
                  </c:pt>
                  <c:pt idx="17578">
                    <c:v>324773</c:v>
                  </c:pt>
                  <c:pt idx="17579">
                    <c:v>324776</c:v>
                  </c:pt>
                  <c:pt idx="17580">
                    <c:v>324780</c:v>
                  </c:pt>
                  <c:pt idx="17581">
                    <c:v>324786</c:v>
                  </c:pt>
                  <c:pt idx="17582">
                    <c:v>324791</c:v>
                  </c:pt>
                  <c:pt idx="17583">
                    <c:v>324795</c:v>
                  </c:pt>
                  <c:pt idx="17584">
                    <c:v>324796</c:v>
                  </c:pt>
                  <c:pt idx="17585">
                    <c:v>324822</c:v>
                  </c:pt>
                  <c:pt idx="17586">
                    <c:v>324828</c:v>
                  </c:pt>
                  <c:pt idx="17587">
                    <c:v>324855</c:v>
                  </c:pt>
                  <c:pt idx="17588">
                    <c:v>324857</c:v>
                  </c:pt>
                  <c:pt idx="17589">
                    <c:v>324859</c:v>
                  </c:pt>
                  <c:pt idx="17590">
                    <c:v>324864</c:v>
                  </c:pt>
                  <c:pt idx="17591">
                    <c:v>324876</c:v>
                  </c:pt>
                  <c:pt idx="17592">
                    <c:v>324879</c:v>
                  </c:pt>
                  <c:pt idx="17593">
                    <c:v>324882</c:v>
                  </c:pt>
                  <c:pt idx="17594">
                    <c:v>324887</c:v>
                  </c:pt>
                  <c:pt idx="17595">
                    <c:v>324896</c:v>
                  </c:pt>
                  <c:pt idx="17596">
                    <c:v>324897</c:v>
                  </c:pt>
                  <c:pt idx="17597">
                    <c:v>324902</c:v>
                  </c:pt>
                  <c:pt idx="17598">
                    <c:v>324904</c:v>
                  </c:pt>
                  <c:pt idx="17599">
                    <c:v>324908</c:v>
                  </c:pt>
                  <c:pt idx="17600">
                    <c:v>324909</c:v>
                  </c:pt>
                  <c:pt idx="17601">
                    <c:v>324912</c:v>
                  </c:pt>
                  <c:pt idx="17602">
                    <c:v>324913</c:v>
                  </c:pt>
                  <c:pt idx="17603">
                    <c:v>324914</c:v>
                  </c:pt>
                  <c:pt idx="17604">
                    <c:v>324919</c:v>
                  </c:pt>
                  <c:pt idx="17605">
                    <c:v>324921</c:v>
                  </c:pt>
                  <c:pt idx="17606">
                    <c:v>324923</c:v>
                  </c:pt>
                  <c:pt idx="17607">
                    <c:v>324941</c:v>
                  </c:pt>
                  <c:pt idx="17608">
                    <c:v>324955</c:v>
                  </c:pt>
                  <c:pt idx="17609">
                    <c:v>324963</c:v>
                  </c:pt>
                  <c:pt idx="17610">
                    <c:v>324969</c:v>
                  </c:pt>
                  <c:pt idx="17611">
                    <c:v>324970</c:v>
                  </c:pt>
                  <c:pt idx="17612">
                    <c:v>325003</c:v>
                  </c:pt>
                  <c:pt idx="17613">
                    <c:v>325007</c:v>
                  </c:pt>
                  <c:pt idx="17614">
                    <c:v>325008</c:v>
                  </c:pt>
                  <c:pt idx="17615">
                    <c:v>325050</c:v>
                  </c:pt>
                  <c:pt idx="17616">
                    <c:v>325058</c:v>
                  </c:pt>
                  <c:pt idx="17617">
                    <c:v>325069</c:v>
                  </c:pt>
                  <c:pt idx="17618">
                    <c:v>325072</c:v>
                  </c:pt>
                  <c:pt idx="17619">
                    <c:v>325077</c:v>
                  </c:pt>
                  <c:pt idx="17620">
                    <c:v>325096</c:v>
                  </c:pt>
                  <c:pt idx="17621">
                    <c:v>325098</c:v>
                  </c:pt>
                  <c:pt idx="17622">
                    <c:v>325105</c:v>
                  </c:pt>
                  <c:pt idx="17623">
                    <c:v>325108</c:v>
                  </c:pt>
                  <c:pt idx="17624">
                    <c:v>325115</c:v>
                  </c:pt>
                  <c:pt idx="17625">
                    <c:v>325124</c:v>
                  </c:pt>
                  <c:pt idx="17626">
                    <c:v>325126</c:v>
                  </c:pt>
                  <c:pt idx="17627">
                    <c:v>325129</c:v>
                  </c:pt>
                  <c:pt idx="17628">
                    <c:v>325143</c:v>
                  </c:pt>
                  <c:pt idx="17629">
                    <c:v>325145</c:v>
                  </c:pt>
                  <c:pt idx="17630">
                    <c:v>325160</c:v>
                  </c:pt>
                  <c:pt idx="17631">
                    <c:v>325173</c:v>
                  </c:pt>
                  <c:pt idx="17632">
                    <c:v>325180</c:v>
                  </c:pt>
                  <c:pt idx="17633">
                    <c:v>325188</c:v>
                  </c:pt>
                  <c:pt idx="17634">
                    <c:v>325213</c:v>
                  </c:pt>
                  <c:pt idx="17635">
                    <c:v>325216</c:v>
                  </c:pt>
                  <c:pt idx="17636">
                    <c:v>325220</c:v>
                  </c:pt>
                  <c:pt idx="17637">
                    <c:v>325221</c:v>
                  </c:pt>
                  <c:pt idx="17638">
                    <c:v>325250</c:v>
                  </c:pt>
                  <c:pt idx="17639">
                    <c:v>325254</c:v>
                  </c:pt>
                  <c:pt idx="17640">
                    <c:v>325259</c:v>
                  </c:pt>
                  <c:pt idx="17641">
                    <c:v>325264</c:v>
                  </c:pt>
                  <c:pt idx="17642">
                    <c:v>325283</c:v>
                  </c:pt>
                  <c:pt idx="17643">
                    <c:v>325300</c:v>
                  </c:pt>
                  <c:pt idx="17644">
                    <c:v>325308</c:v>
                  </c:pt>
                  <c:pt idx="17645">
                    <c:v>325319</c:v>
                  </c:pt>
                  <c:pt idx="17646">
                    <c:v>325320</c:v>
                  </c:pt>
                  <c:pt idx="17647">
                    <c:v>325323</c:v>
                  </c:pt>
                  <c:pt idx="17648">
                    <c:v>325340</c:v>
                  </c:pt>
                  <c:pt idx="17649">
                    <c:v>325351</c:v>
                  </c:pt>
                  <c:pt idx="17650">
                    <c:v>325352</c:v>
                  </c:pt>
                  <c:pt idx="17651">
                    <c:v>325360</c:v>
                  </c:pt>
                  <c:pt idx="17652">
                    <c:v>325375</c:v>
                  </c:pt>
                  <c:pt idx="17653">
                    <c:v>325386</c:v>
                  </c:pt>
                  <c:pt idx="17654">
                    <c:v>325398</c:v>
                  </c:pt>
                  <c:pt idx="17655">
                    <c:v>325401</c:v>
                  </c:pt>
                  <c:pt idx="17656">
                    <c:v>325414</c:v>
                  </c:pt>
                  <c:pt idx="17657">
                    <c:v>325422</c:v>
                  </c:pt>
                  <c:pt idx="17658">
                    <c:v>325430</c:v>
                  </c:pt>
                  <c:pt idx="17659">
                    <c:v>325433</c:v>
                  </c:pt>
                  <c:pt idx="17660">
                    <c:v>325454</c:v>
                  </c:pt>
                  <c:pt idx="17661">
                    <c:v>325470</c:v>
                  </c:pt>
                  <c:pt idx="17662">
                    <c:v>325473</c:v>
                  </c:pt>
                  <c:pt idx="17663">
                    <c:v>325478</c:v>
                  </c:pt>
                  <c:pt idx="17664">
                    <c:v>325488</c:v>
                  </c:pt>
                  <c:pt idx="17665">
                    <c:v>325501</c:v>
                  </c:pt>
                  <c:pt idx="17666">
                    <c:v>325505</c:v>
                  </c:pt>
                  <c:pt idx="17667">
                    <c:v>325522</c:v>
                  </c:pt>
                  <c:pt idx="17668">
                    <c:v>325524</c:v>
                  </c:pt>
                  <c:pt idx="17669">
                    <c:v>325528</c:v>
                  </c:pt>
                  <c:pt idx="17670">
                    <c:v>325529</c:v>
                  </c:pt>
                  <c:pt idx="17671">
                    <c:v>325537</c:v>
                  </c:pt>
                  <c:pt idx="17672">
                    <c:v>325560</c:v>
                  </c:pt>
                  <c:pt idx="17673">
                    <c:v>325567</c:v>
                  </c:pt>
                  <c:pt idx="17674">
                    <c:v>325597</c:v>
                  </c:pt>
                  <c:pt idx="17675">
                    <c:v>325598</c:v>
                  </c:pt>
                  <c:pt idx="17676">
                    <c:v>325602</c:v>
                  </c:pt>
                  <c:pt idx="17677">
                    <c:v>325606</c:v>
                  </c:pt>
                  <c:pt idx="17678">
                    <c:v>325629</c:v>
                  </c:pt>
                  <c:pt idx="17679">
                    <c:v>325633</c:v>
                  </c:pt>
                  <c:pt idx="17680">
                    <c:v>325642</c:v>
                  </c:pt>
                  <c:pt idx="17681">
                    <c:v>325652</c:v>
                  </c:pt>
                  <c:pt idx="17682">
                    <c:v>325655</c:v>
                  </c:pt>
                  <c:pt idx="17683">
                    <c:v>325663</c:v>
                  </c:pt>
                  <c:pt idx="17684">
                    <c:v>325666</c:v>
                  </c:pt>
                  <c:pt idx="17685">
                    <c:v>325677</c:v>
                  </c:pt>
                  <c:pt idx="17686">
                    <c:v>325684</c:v>
                  </c:pt>
                  <c:pt idx="17687">
                    <c:v>325685</c:v>
                  </c:pt>
                  <c:pt idx="17688">
                    <c:v>325703</c:v>
                  </c:pt>
                  <c:pt idx="17689">
                    <c:v>325725</c:v>
                  </c:pt>
                  <c:pt idx="17690">
                    <c:v>325733</c:v>
                  </c:pt>
                  <c:pt idx="17691">
                    <c:v>325736</c:v>
                  </c:pt>
                  <c:pt idx="17692">
                    <c:v>325756</c:v>
                  </c:pt>
                  <c:pt idx="17693">
                    <c:v>325757</c:v>
                  </c:pt>
                  <c:pt idx="17694">
                    <c:v>325760</c:v>
                  </c:pt>
                  <c:pt idx="17695">
                    <c:v>325776</c:v>
                  </c:pt>
                  <c:pt idx="17696">
                    <c:v>325782</c:v>
                  </c:pt>
                  <c:pt idx="17697">
                    <c:v>325783</c:v>
                  </c:pt>
                  <c:pt idx="17698">
                    <c:v>325795</c:v>
                  </c:pt>
                  <c:pt idx="17699">
                    <c:v>325797</c:v>
                  </c:pt>
                  <c:pt idx="17700">
                    <c:v>325810</c:v>
                  </c:pt>
                  <c:pt idx="17701">
                    <c:v>325831</c:v>
                  </c:pt>
                  <c:pt idx="17702">
                    <c:v>325833</c:v>
                  </c:pt>
                  <c:pt idx="17703">
                    <c:v>325834</c:v>
                  </c:pt>
                  <c:pt idx="17704">
                    <c:v>325842</c:v>
                  </c:pt>
                  <c:pt idx="17705">
                    <c:v>325859</c:v>
                  </c:pt>
                  <c:pt idx="17706">
                    <c:v>325872</c:v>
                  </c:pt>
                  <c:pt idx="17707">
                    <c:v>325905</c:v>
                  </c:pt>
                  <c:pt idx="17708">
                    <c:v>325913</c:v>
                  </c:pt>
                  <c:pt idx="17709">
                    <c:v>325927</c:v>
                  </c:pt>
                  <c:pt idx="17710">
                    <c:v>325946</c:v>
                  </c:pt>
                  <c:pt idx="17711">
                    <c:v>325949</c:v>
                  </c:pt>
                  <c:pt idx="17712">
                    <c:v>325969</c:v>
                  </c:pt>
                  <c:pt idx="17713">
                    <c:v>325987</c:v>
                  </c:pt>
                  <c:pt idx="17714">
                    <c:v>325998</c:v>
                  </c:pt>
                  <c:pt idx="17715">
                    <c:v>326001</c:v>
                  </c:pt>
                  <c:pt idx="17716">
                    <c:v>326004</c:v>
                  </c:pt>
                  <c:pt idx="17717">
                    <c:v>326018</c:v>
                  </c:pt>
                  <c:pt idx="17718">
                    <c:v>326024</c:v>
                  </c:pt>
                  <c:pt idx="17719">
                    <c:v>326027</c:v>
                  </c:pt>
                  <c:pt idx="17720">
                    <c:v>326028</c:v>
                  </c:pt>
                  <c:pt idx="17721">
                    <c:v>326035</c:v>
                  </c:pt>
                  <c:pt idx="17722">
                    <c:v>326060</c:v>
                  </c:pt>
                  <c:pt idx="17723">
                    <c:v>326099</c:v>
                  </c:pt>
                  <c:pt idx="17724">
                    <c:v>326108</c:v>
                  </c:pt>
                  <c:pt idx="17725">
                    <c:v>326111</c:v>
                  </c:pt>
                  <c:pt idx="17726">
                    <c:v>326112</c:v>
                  </c:pt>
                  <c:pt idx="17727">
                    <c:v>326115</c:v>
                  </c:pt>
                  <c:pt idx="17728">
                    <c:v>326116</c:v>
                  </c:pt>
                  <c:pt idx="17729">
                    <c:v>326123</c:v>
                  </c:pt>
                  <c:pt idx="17730">
                    <c:v>326133</c:v>
                  </c:pt>
                  <c:pt idx="17731">
                    <c:v>326136</c:v>
                  </c:pt>
                  <c:pt idx="17732">
                    <c:v>326139</c:v>
                  </c:pt>
                  <c:pt idx="17733">
                    <c:v>326140</c:v>
                  </c:pt>
                  <c:pt idx="17734">
                    <c:v>326153</c:v>
                  </c:pt>
                  <c:pt idx="17735">
                    <c:v>326165</c:v>
                  </c:pt>
                  <c:pt idx="17736">
                    <c:v>326168</c:v>
                  </c:pt>
                  <c:pt idx="17737">
                    <c:v>326170</c:v>
                  </c:pt>
                  <c:pt idx="17738">
                    <c:v>326184</c:v>
                  </c:pt>
                  <c:pt idx="17739">
                    <c:v>326233</c:v>
                  </c:pt>
                  <c:pt idx="17740">
                    <c:v>326247</c:v>
                  </c:pt>
                  <c:pt idx="17741">
                    <c:v>326254</c:v>
                  </c:pt>
                  <c:pt idx="17742">
                    <c:v>326278</c:v>
                  </c:pt>
                  <c:pt idx="17743">
                    <c:v>326285</c:v>
                  </c:pt>
                  <c:pt idx="17744">
                    <c:v>326296</c:v>
                  </c:pt>
                  <c:pt idx="17745">
                    <c:v>326298</c:v>
                  </c:pt>
                  <c:pt idx="17746">
                    <c:v>326310</c:v>
                  </c:pt>
                  <c:pt idx="17747">
                    <c:v>326319</c:v>
                  </c:pt>
                  <c:pt idx="17748">
                    <c:v>326344</c:v>
                  </c:pt>
                  <c:pt idx="17749">
                    <c:v>326357</c:v>
                  </c:pt>
                  <c:pt idx="17750">
                    <c:v>326369</c:v>
                  </c:pt>
                  <c:pt idx="17751">
                    <c:v>326372</c:v>
                  </c:pt>
                  <c:pt idx="17752">
                    <c:v>326375</c:v>
                  </c:pt>
                  <c:pt idx="17753">
                    <c:v>326383</c:v>
                  </c:pt>
                  <c:pt idx="17754">
                    <c:v>326430</c:v>
                  </c:pt>
                  <c:pt idx="17755">
                    <c:v>326461</c:v>
                  </c:pt>
                  <c:pt idx="17756">
                    <c:v>326469</c:v>
                  </c:pt>
                  <c:pt idx="17757">
                    <c:v>326470</c:v>
                  </c:pt>
                  <c:pt idx="17758">
                    <c:v>326480</c:v>
                  </c:pt>
                  <c:pt idx="17759">
                    <c:v>326485</c:v>
                  </c:pt>
                  <c:pt idx="17760">
                    <c:v>326494</c:v>
                  </c:pt>
                  <c:pt idx="17761">
                    <c:v>326498</c:v>
                  </c:pt>
                  <c:pt idx="17762">
                    <c:v>326499</c:v>
                  </c:pt>
                  <c:pt idx="17763">
                    <c:v>326509</c:v>
                  </c:pt>
                  <c:pt idx="17764">
                    <c:v>326519</c:v>
                  </c:pt>
                  <c:pt idx="17765">
                    <c:v>326526</c:v>
                  </c:pt>
                  <c:pt idx="17766">
                    <c:v>326557</c:v>
                  </c:pt>
                  <c:pt idx="17767">
                    <c:v>326572</c:v>
                  </c:pt>
                  <c:pt idx="17768">
                    <c:v>326588</c:v>
                  </c:pt>
                  <c:pt idx="17769">
                    <c:v>326652</c:v>
                  </c:pt>
                  <c:pt idx="17770">
                    <c:v>326662</c:v>
                  </c:pt>
                  <c:pt idx="17771">
                    <c:v>326667</c:v>
                  </c:pt>
                  <c:pt idx="17772">
                    <c:v>326680</c:v>
                  </c:pt>
                  <c:pt idx="17773">
                    <c:v>326684</c:v>
                  </c:pt>
                  <c:pt idx="17774">
                    <c:v>326696</c:v>
                  </c:pt>
                  <c:pt idx="17775">
                    <c:v>326700</c:v>
                  </c:pt>
                  <c:pt idx="17776">
                    <c:v>326708</c:v>
                  </c:pt>
                  <c:pt idx="17777">
                    <c:v>326725</c:v>
                  </c:pt>
                  <c:pt idx="17778">
                    <c:v>326727</c:v>
                  </c:pt>
                  <c:pt idx="17779">
                    <c:v>326728</c:v>
                  </c:pt>
                  <c:pt idx="17780">
                    <c:v>326735</c:v>
                  </c:pt>
                  <c:pt idx="17781">
                    <c:v>326747</c:v>
                  </c:pt>
                  <c:pt idx="17782">
                    <c:v>326751</c:v>
                  </c:pt>
                  <c:pt idx="17783">
                    <c:v>326752</c:v>
                  </c:pt>
                  <c:pt idx="17784">
                    <c:v>326754</c:v>
                  </c:pt>
                  <c:pt idx="17785">
                    <c:v>326762</c:v>
                  </c:pt>
                  <c:pt idx="17786">
                    <c:v>326766</c:v>
                  </c:pt>
                  <c:pt idx="17787">
                    <c:v>326774</c:v>
                  </c:pt>
                  <c:pt idx="17788">
                    <c:v>326784</c:v>
                  </c:pt>
                  <c:pt idx="17789">
                    <c:v>326798</c:v>
                  </c:pt>
                  <c:pt idx="17790">
                    <c:v>326802</c:v>
                  </c:pt>
                  <c:pt idx="17791">
                    <c:v>326814</c:v>
                  </c:pt>
                  <c:pt idx="17792">
                    <c:v>326823</c:v>
                  </c:pt>
                  <c:pt idx="17793">
                    <c:v>326825</c:v>
                  </c:pt>
                  <c:pt idx="17794">
                    <c:v>326834</c:v>
                  </c:pt>
                  <c:pt idx="17795">
                    <c:v>326858</c:v>
                  </c:pt>
                  <c:pt idx="17796">
                    <c:v>326866</c:v>
                  </c:pt>
                  <c:pt idx="17797">
                    <c:v>326873</c:v>
                  </c:pt>
                  <c:pt idx="17798">
                    <c:v>326874</c:v>
                  </c:pt>
                  <c:pt idx="17799">
                    <c:v>326882</c:v>
                  </c:pt>
                  <c:pt idx="17800">
                    <c:v>326883</c:v>
                  </c:pt>
                  <c:pt idx="17801">
                    <c:v>326889</c:v>
                  </c:pt>
                  <c:pt idx="17802">
                    <c:v>326901</c:v>
                  </c:pt>
                  <c:pt idx="17803">
                    <c:v>326920</c:v>
                  </c:pt>
                  <c:pt idx="17804">
                    <c:v>326926</c:v>
                  </c:pt>
                  <c:pt idx="17805">
                    <c:v>326933</c:v>
                  </c:pt>
                  <c:pt idx="17806">
                    <c:v>326961</c:v>
                  </c:pt>
                  <c:pt idx="17807">
                    <c:v>326968</c:v>
                  </c:pt>
                  <c:pt idx="17808">
                    <c:v>326988</c:v>
                  </c:pt>
                  <c:pt idx="17809">
                    <c:v>326996</c:v>
                  </c:pt>
                  <c:pt idx="17810">
                    <c:v>327004</c:v>
                  </c:pt>
                  <c:pt idx="17811">
                    <c:v>327010</c:v>
                  </c:pt>
                  <c:pt idx="17812">
                    <c:v>327015</c:v>
                  </c:pt>
                  <c:pt idx="17813">
                    <c:v>327032</c:v>
                  </c:pt>
                  <c:pt idx="17814">
                    <c:v>327034</c:v>
                  </c:pt>
                  <c:pt idx="17815">
                    <c:v>327041</c:v>
                  </c:pt>
                  <c:pt idx="17816">
                    <c:v>327051</c:v>
                  </c:pt>
                  <c:pt idx="17817">
                    <c:v>327064</c:v>
                  </c:pt>
                  <c:pt idx="17818">
                    <c:v>327066</c:v>
                  </c:pt>
                  <c:pt idx="17819">
                    <c:v>327069</c:v>
                  </c:pt>
                  <c:pt idx="17820">
                    <c:v>327078</c:v>
                  </c:pt>
                  <c:pt idx="17821">
                    <c:v>327089</c:v>
                  </c:pt>
                  <c:pt idx="17822">
                    <c:v>327096</c:v>
                  </c:pt>
                  <c:pt idx="17823">
                    <c:v>327115</c:v>
                  </c:pt>
                  <c:pt idx="17824">
                    <c:v>327129</c:v>
                  </c:pt>
                  <c:pt idx="17825">
                    <c:v>327136</c:v>
                  </c:pt>
                  <c:pt idx="17826">
                    <c:v>327144</c:v>
                  </c:pt>
                  <c:pt idx="17827">
                    <c:v>327154</c:v>
                  </c:pt>
                  <c:pt idx="17828">
                    <c:v>327167</c:v>
                  </c:pt>
                  <c:pt idx="17829">
                    <c:v>327179</c:v>
                  </c:pt>
                  <c:pt idx="17830">
                    <c:v>327189</c:v>
                  </c:pt>
                  <c:pt idx="17831">
                    <c:v>327194</c:v>
                  </c:pt>
                  <c:pt idx="17832">
                    <c:v>327196</c:v>
                  </c:pt>
                  <c:pt idx="17833">
                    <c:v>327200</c:v>
                  </c:pt>
                  <c:pt idx="17834">
                    <c:v>327202</c:v>
                  </c:pt>
                  <c:pt idx="17835">
                    <c:v>327203</c:v>
                  </c:pt>
                  <c:pt idx="17836">
                    <c:v>327204</c:v>
                  </c:pt>
                  <c:pt idx="17837">
                    <c:v>327214</c:v>
                  </c:pt>
                  <c:pt idx="17838">
                    <c:v>327224</c:v>
                  </c:pt>
                  <c:pt idx="17839">
                    <c:v>327232</c:v>
                  </c:pt>
                  <c:pt idx="17840">
                    <c:v>327233</c:v>
                  </c:pt>
                  <c:pt idx="17841">
                    <c:v>327240</c:v>
                  </c:pt>
                  <c:pt idx="17842">
                    <c:v>327255</c:v>
                  </c:pt>
                  <c:pt idx="17843">
                    <c:v>327261</c:v>
                  </c:pt>
                  <c:pt idx="17844">
                    <c:v>327262</c:v>
                  </c:pt>
                  <c:pt idx="17845">
                    <c:v>327277</c:v>
                  </c:pt>
                  <c:pt idx="17846">
                    <c:v>327284</c:v>
                  </c:pt>
                  <c:pt idx="17847">
                    <c:v>327289</c:v>
                  </c:pt>
                  <c:pt idx="17848">
                    <c:v>327303</c:v>
                  </c:pt>
                  <c:pt idx="17849">
                    <c:v>327304</c:v>
                  </c:pt>
                  <c:pt idx="17850">
                    <c:v>327318</c:v>
                  </c:pt>
                  <c:pt idx="17851">
                    <c:v>327332</c:v>
                  </c:pt>
                  <c:pt idx="17852">
                    <c:v>327335</c:v>
                  </c:pt>
                  <c:pt idx="17853">
                    <c:v>327340</c:v>
                  </c:pt>
                  <c:pt idx="17854">
                    <c:v>327347</c:v>
                  </c:pt>
                  <c:pt idx="17855">
                    <c:v>327356</c:v>
                  </c:pt>
                  <c:pt idx="17856">
                    <c:v>327363</c:v>
                  </c:pt>
                  <c:pt idx="17857">
                    <c:v>327398</c:v>
                  </c:pt>
                  <c:pt idx="17858">
                    <c:v>327408</c:v>
                  </c:pt>
                  <c:pt idx="17859">
                    <c:v>327439</c:v>
                  </c:pt>
                  <c:pt idx="17860">
                    <c:v>327440</c:v>
                  </c:pt>
                  <c:pt idx="17861">
                    <c:v>327444</c:v>
                  </c:pt>
                  <c:pt idx="17862">
                    <c:v>327457</c:v>
                  </c:pt>
                  <c:pt idx="17863">
                    <c:v>327468</c:v>
                  </c:pt>
                  <c:pt idx="17864">
                    <c:v>327473</c:v>
                  </c:pt>
                  <c:pt idx="17865">
                    <c:v>327486</c:v>
                  </c:pt>
                  <c:pt idx="17866">
                    <c:v>327488</c:v>
                  </c:pt>
                  <c:pt idx="17867">
                    <c:v>327489</c:v>
                  </c:pt>
                  <c:pt idx="17868">
                    <c:v>327507</c:v>
                  </c:pt>
                  <c:pt idx="17869">
                    <c:v>327515</c:v>
                  </c:pt>
                  <c:pt idx="17870">
                    <c:v>327531</c:v>
                  </c:pt>
                  <c:pt idx="17871">
                    <c:v>327555</c:v>
                  </c:pt>
                  <c:pt idx="17872">
                    <c:v>327577</c:v>
                  </c:pt>
                  <c:pt idx="17873">
                    <c:v>327582</c:v>
                  </c:pt>
                  <c:pt idx="17874">
                    <c:v>327586</c:v>
                  </c:pt>
                  <c:pt idx="17875">
                    <c:v>327594</c:v>
                  </c:pt>
                  <c:pt idx="17876">
                    <c:v>327597</c:v>
                  </c:pt>
                  <c:pt idx="17877">
                    <c:v>327600</c:v>
                  </c:pt>
                  <c:pt idx="17878">
                    <c:v>327601</c:v>
                  </c:pt>
                  <c:pt idx="17879">
                    <c:v>327606</c:v>
                  </c:pt>
                  <c:pt idx="17880">
                    <c:v>327611</c:v>
                  </c:pt>
                  <c:pt idx="17881">
                    <c:v>327612</c:v>
                  </c:pt>
                  <c:pt idx="17882">
                    <c:v>327624</c:v>
                  </c:pt>
                  <c:pt idx="17883">
                    <c:v>327625</c:v>
                  </c:pt>
                  <c:pt idx="17884">
                    <c:v>327629</c:v>
                  </c:pt>
                  <c:pt idx="17885">
                    <c:v>327639</c:v>
                  </c:pt>
                  <c:pt idx="17886">
                    <c:v>327640</c:v>
                  </c:pt>
                  <c:pt idx="17887">
                    <c:v>327642</c:v>
                  </c:pt>
                  <c:pt idx="17888">
                    <c:v>327644</c:v>
                  </c:pt>
                  <c:pt idx="17889">
                    <c:v>327651</c:v>
                  </c:pt>
                  <c:pt idx="17890">
                    <c:v>327653</c:v>
                  </c:pt>
                  <c:pt idx="17891">
                    <c:v>327663</c:v>
                  </c:pt>
                  <c:pt idx="17892">
                    <c:v>327693</c:v>
                  </c:pt>
                  <c:pt idx="17893">
                    <c:v>327704</c:v>
                  </c:pt>
                  <c:pt idx="17894">
                    <c:v>327706</c:v>
                  </c:pt>
                  <c:pt idx="17895">
                    <c:v>327744</c:v>
                  </c:pt>
                  <c:pt idx="17896">
                    <c:v>327749</c:v>
                  </c:pt>
                  <c:pt idx="17897">
                    <c:v>327751</c:v>
                  </c:pt>
                  <c:pt idx="17898">
                    <c:v>327759</c:v>
                  </c:pt>
                  <c:pt idx="17899">
                    <c:v>327764</c:v>
                  </c:pt>
                  <c:pt idx="17900">
                    <c:v>327770</c:v>
                  </c:pt>
                  <c:pt idx="17901">
                    <c:v>327775</c:v>
                  </c:pt>
                  <c:pt idx="17902">
                    <c:v>327780</c:v>
                  </c:pt>
                  <c:pt idx="17903">
                    <c:v>327791</c:v>
                  </c:pt>
                  <c:pt idx="17904">
                    <c:v>327824</c:v>
                  </c:pt>
                  <c:pt idx="17905">
                    <c:v>327831</c:v>
                  </c:pt>
                  <c:pt idx="17906">
                    <c:v>327837</c:v>
                  </c:pt>
                  <c:pt idx="17907">
                    <c:v>327849</c:v>
                  </c:pt>
                  <c:pt idx="17908">
                    <c:v>327852</c:v>
                  </c:pt>
                  <c:pt idx="17909">
                    <c:v>327879</c:v>
                  </c:pt>
                  <c:pt idx="17910">
                    <c:v>327882</c:v>
                  </c:pt>
                  <c:pt idx="17911">
                    <c:v>327886</c:v>
                  </c:pt>
                  <c:pt idx="17912">
                    <c:v>327909</c:v>
                  </c:pt>
                  <c:pt idx="17913">
                    <c:v>327916</c:v>
                  </c:pt>
                  <c:pt idx="17914">
                    <c:v>327926</c:v>
                  </c:pt>
                  <c:pt idx="17915">
                    <c:v>327953</c:v>
                  </c:pt>
                  <c:pt idx="17916">
                    <c:v>327957</c:v>
                  </c:pt>
                  <c:pt idx="17917">
                    <c:v>327958</c:v>
                  </c:pt>
                  <c:pt idx="17918">
                    <c:v>327989</c:v>
                  </c:pt>
                  <c:pt idx="17919">
                    <c:v>327999</c:v>
                  </c:pt>
                  <c:pt idx="17920">
                    <c:v>328001</c:v>
                  </c:pt>
                  <c:pt idx="17921">
                    <c:v>328013</c:v>
                  </c:pt>
                  <c:pt idx="17922">
                    <c:v>328015</c:v>
                  </c:pt>
                  <c:pt idx="17923">
                    <c:v>328021</c:v>
                  </c:pt>
                  <c:pt idx="17924">
                    <c:v>328022</c:v>
                  </c:pt>
                  <c:pt idx="17925">
                    <c:v>328027</c:v>
                  </c:pt>
                  <c:pt idx="17926">
                    <c:v>328028</c:v>
                  </c:pt>
                  <c:pt idx="17927">
                    <c:v>328032</c:v>
                  </c:pt>
                  <c:pt idx="17928">
                    <c:v>328033</c:v>
                  </c:pt>
                  <c:pt idx="17929">
                    <c:v>328038</c:v>
                  </c:pt>
                  <c:pt idx="17930">
                    <c:v>328051</c:v>
                  </c:pt>
                  <c:pt idx="17931">
                    <c:v>328066</c:v>
                  </c:pt>
                  <c:pt idx="17932">
                    <c:v>328069</c:v>
                  </c:pt>
                  <c:pt idx="17933">
                    <c:v>328077</c:v>
                  </c:pt>
                  <c:pt idx="17934">
                    <c:v>328078</c:v>
                  </c:pt>
                  <c:pt idx="17935">
                    <c:v>328091</c:v>
                  </c:pt>
                  <c:pt idx="17936">
                    <c:v>328108</c:v>
                  </c:pt>
                  <c:pt idx="17937">
                    <c:v>328121</c:v>
                  </c:pt>
                  <c:pt idx="17938">
                    <c:v>328128</c:v>
                  </c:pt>
                  <c:pt idx="17939">
                    <c:v>328132</c:v>
                  </c:pt>
                  <c:pt idx="17940">
                    <c:v>328141</c:v>
                  </c:pt>
                  <c:pt idx="17941">
                    <c:v>328159</c:v>
                  </c:pt>
                  <c:pt idx="17942">
                    <c:v>328165</c:v>
                  </c:pt>
                  <c:pt idx="17943">
                    <c:v>328169</c:v>
                  </c:pt>
                  <c:pt idx="17944">
                    <c:v>328172</c:v>
                  </c:pt>
                  <c:pt idx="17945">
                    <c:v>328184</c:v>
                  </c:pt>
                  <c:pt idx="17946">
                    <c:v>328188</c:v>
                  </c:pt>
                  <c:pt idx="17947">
                    <c:v>328191</c:v>
                  </c:pt>
                  <c:pt idx="17948">
                    <c:v>328193</c:v>
                  </c:pt>
                  <c:pt idx="17949">
                    <c:v>328200</c:v>
                  </c:pt>
                  <c:pt idx="17950">
                    <c:v>328205</c:v>
                  </c:pt>
                  <c:pt idx="17951">
                    <c:v>328206</c:v>
                  </c:pt>
                  <c:pt idx="17952">
                    <c:v>328207</c:v>
                  </c:pt>
                  <c:pt idx="17953">
                    <c:v>328208</c:v>
                  </c:pt>
                  <c:pt idx="17954">
                    <c:v>328212</c:v>
                  </c:pt>
                  <c:pt idx="17955">
                    <c:v>328216</c:v>
                  </c:pt>
                  <c:pt idx="17956">
                    <c:v>328241</c:v>
                  </c:pt>
                  <c:pt idx="17957">
                    <c:v>328242</c:v>
                  </c:pt>
                  <c:pt idx="17958">
                    <c:v>328263</c:v>
                  </c:pt>
                  <c:pt idx="17959">
                    <c:v>328265</c:v>
                  </c:pt>
                  <c:pt idx="17960">
                    <c:v>328270</c:v>
                  </c:pt>
                  <c:pt idx="17961">
                    <c:v>328280</c:v>
                  </c:pt>
                  <c:pt idx="17962">
                    <c:v>328286</c:v>
                  </c:pt>
                  <c:pt idx="17963">
                    <c:v>328298</c:v>
                  </c:pt>
                  <c:pt idx="17964">
                    <c:v>328299</c:v>
                  </c:pt>
                  <c:pt idx="17965">
                    <c:v>328313</c:v>
                  </c:pt>
                  <c:pt idx="17966">
                    <c:v>328321</c:v>
                  </c:pt>
                  <c:pt idx="17967">
                    <c:v>328337</c:v>
                  </c:pt>
                  <c:pt idx="17968">
                    <c:v>328348</c:v>
                  </c:pt>
                  <c:pt idx="17969">
                    <c:v>328356</c:v>
                  </c:pt>
                  <c:pt idx="17970">
                    <c:v>328390</c:v>
                  </c:pt>
                  <c:pt idx="17971">
                    <c:v>328395</c:v>
                  </c:pt>
                  <c:pt idx="17972">
                    <c:v>328403</c:v>
                  </c:pt>
                  <c:pt idx="17973">
                    <c:v>328406</c:v>
                  </c:pt>
                  <c:pt idx="17974">
                    <c:v>328409</c:v>
                  </c:pt>
                  <c:pt idx="17975">
                    <c:v>328427</c:v>
                  </c:pt>
                  <c:pt idx="17976">
                    <c:v>328435</c:v>
                  </c:pt>
                  <c:pt idx="17977">
                    <c:v>328448</c:v>
                  </c:pt>
                  <c:pt idx="17978">
                    <c:v>328451</c:v>
                  </c:pt>
                  <c:pt idx="17979">
                    <c:v>328461</c:v>
                  </c:pt>
                  <c:pt idx="17980">
                    <c:v>328466</c:v>
                  </c:pt>
                  <c:pt idx="17981">
                    <c:v>328467</c:v>
                  </c:pt>
                  <c:pt idx="17982">
                    <c:v>328475</c:v>
                  </c:pt>
                  <c:pt idx="17983">
                    <c:v>328478</c:v>
                  </c:pt>
                  <c:pt idx="17984">
                    <c:v>328486</c:v>
                  </c:pt>
                  <c:pt idx="17985">
                    <c:v>328499</c:v>
                  </c:pt>
                  <c:pt idx="17986">
                    <c:v>328517</c:v>
                  </c:pt>
                  <c:pt idx="17987">
                    <c:v>328540</c:v>
                  </c:pt>
                  <c:pt idx="17988">
                    <c:v>328565</c:v>
                  </c:pt>
                  <c:pt idx="17989">
                    <c:v>328577</c:v>
                  </c:pt>
                  <c:pt idx="17990">
                    <c:v>328583</c:v>
                  </c:pt>
                  <c:pt idx="17991">
                    <c:v>328648</c:v>
                  </c:pt>
                  <c:pt idx="17992">
                    <c:v>328659</c:v>
                  </c:pt>
                  <c:pt idx="17993">
                    <c:v>328662</c:v>
                  </c:pt>
                  <c:pt idx="17994">
                    <c:v>328666</c:v>
                  </c:pt>
                  <c:pt idx="17995">
                    <c:v>328678</c:v>
                  </c:pt>
                  <c:pt idx="17996">
                    <c:v>328679</c:v>
                  </c:pt>
                  <c:pt idx="17997">
                    <c:v>328682</c:v>
                  </c:pt>
                  <c:pt idx="17998">
                    <c:v>328683</c:v>
                  </c:pt>
                  <c:pt idx="17999">
                    <c:v>328693</c:v>
                  </c:pt>
                  <c:pt idx="18000">
                    <c:v>328700</c:v>
                  </c:pt>
                  <c:pt idx="18001">
                    <c:v>328704</c:v>
                  </c:pt>
                  <c:pt idx="18002">
                    <c:v>328716</c:v>
                  </c:pt>
                  <c:pt idx="18003">
                    <c:v>328717</c:v>
                  </c:pt>
                  <c:pt idx="18004">
                    <c:v>328724</c:v>
                  </c:pt>
                  <c:pt idx="18005">
                    <c:v>328727</c:v>
                  </c:pt>
                  <c:pt idx="18006">
                    <c:v>328732</c:v>
                  </c:pt>
                  <c:pt idx="18007">
                    <c:v>328742</c:v>
                  </c:pt>
                  <c:pt idx="18008">
                    <c:v>328758</c:v>
                  </c:pt>
                  <c:pt idx="18009">
                    <c:v>328776</c:v>
                  </c:pt>
                  <c:pt idx="18010">
                    <c:v>328817</c:v>
                  </c:pt>
                  <c:pt idx="18011">
                    <c:v>328838</c:v>
                  </c:pt>
                  <c:pt idx="18012">
                    <c:v>328843</c:v>
                  </c:pt>
                  <c:pt idx="18013">
                    <c:v>328870</c:v>
                  </c:pt>
                  <c:pt idx="18014">
                    <c:v>328871</c:v>
                  </c:pt>
                  <c:pt idx="18015">
                    <c:v>328877</c:v>
                  </c:pt>
                  <c:pt idx="18016">
                    <c:v>328879</c:v>
                  </c:pt>
                  <c:pt idx="18017">
                    <c:v>328892</c:v>
                  </c:pt>
                  <c:pt idx="18018">
                    <c:v>328894</c:v>
                  </c:pt>
                  <c:pt idx="18019">
                    <c:v>328902</c:v>
                  </c:pt>
                  <c:pt idx="18020">
                    <c:v>328909</c:v>
                  </c:pt>
                  <c:pt idx="18021">
                    <c:v>328915</c:v>
                  </c:pt>
                  <c:pt idx="18022">
                    <c:v>328951</c:v>
                  </c:pt>
                  <c:pt idx="18023">
                    <c:v>328961</c:v>
                  </c:pt>
                  <c:pt idx="18024">
                    <c:v>328963</c:v>
                  </c:pt>
                  <c:pt idx="18025">
                    <c:v>328984</c:v>
                  </c:pt>
                  <c:pt idx="18026">
                    <c:v>328988</c:v>
                  </c:pt>
                  <c:pt idx="18027">
                    <c:v>328999</c:v>
                  </c:pt>
                  <c:pt idx="18028">
                    <c:v>329000</c:v>
                  </c:pt>
                  <c:pt idx="18029">
                    <c:v>329004</c:v>
                  </c:pt>
                  <c:pt idx="18030">
                    <c:v>329007</c:v>
                  </c:pt>
                  <c:pt idx="18031">
                    <c:v>329033</c:v>
                  </c:pt>
                  <c:pt idx="18032">
                    <c:v>329034</c:v>
                  </c:pt>
                  <c:pt idx="18033">
                    <c:v>329038</c:v>
                  </c:pt>
                  <c:pt idx="18034">
                    <c:v>329048</c:v>
                  </c:pt>
                  <c:pt idx="18035">
                    <c:v>329078</c:v>
                  </c:pt>
                  <c:pt idx="18036">
                    <c:v>329086</c:v>
                  </c:pt>
                  <c:pt idx="18037">
                    <c:v>329089</c:v>
                  </c:pt>
                  <c:pt idx="18038">
                    <c:v>329105</c:v>
                  </c:pt>
                  <c:pt idx="18039">
                    <c:v>329106</c:v>
                  </c:pt>
                  <c:pt idx="18040">
                    <c:v>329109</c:v>
                  </c:pt>
                  <c:pt idx="18041">
                    <c:v>329110</c:v>
                  </c:pt>
                  <c:pt idx="18042">
                    <c:v>329115</c:v>
                  </c:pt>
                  <c:pt idx="18043">
                    <c:v>329126</c:v>
                  </c:pt>
                  <c:pt idx="18044">
                    <c:v>329157</c:v>
                  </c:pt>
                  <c:pt idx="18045">
                    <c:v>329160</c:v>
                  </c:pt>
                  <c:pt idx="18046">
                    <c:v>329164</c:v>
                  </c:pt>
                  <c:pt idx="18047">
                    <c:v>329186</c:v>
                  </c:pt>
                  <c:pt idx="18048">
                    <c:v>329195</c:v>
                  </c:pt>
                  <c:pt idx="18049">
                    <c:v>329202</c:v>
                  </c:pt>
                  <c:pt idx="18050">
                    <c:v>329214</c:v>
                  </c:pt>
                  <c:pt idx="18051">
                    <c:v>329217</c:v>
                  </c:pt>
                  <c:pt idx="18052">
                    <c:v>329218</c:v>
                  </c:pt>
                  <c:pt idx="18053">
                    <c:v>329234</c:v>
                  </c:pt>
                  <c:pt idx="18054">
                    <c:v>329250</c:v>
                  </c:pt>
                  <c:pt idx="18055">
                    <c:v>329253</c:v>
                  </c:pt>
                  <c:pt idx="18056">
                    <c:v>329262</c:v>
                  </c:pt>
                  <c:pt idx="18057">
                    <c:v>329264</c:v>
                  </c:pt>
                  <c:pt idx="18058">
                    <c:v>329268</c:v>
                  </c:pt>
                  <c:pt idx="18059">
                    <c:v>329272</c:v>
                  </c:pt>
                  <c:pt idx="18060">
                    <c:v>329279</c:v>
                  </c:pt>
                  <c:pt idx="18061">
                    <c:v>329280</c:v>
                  </c:pt>
                  <c:pt idx="18062">
                    <c:v>329292</c:v>
                  </c:pt>
                  <c:pt idx="18063">
                    <c:v>329306</c:v>
                  </c:pt>
                  <c:pt idx="18064">
                    <c:v>329318</c:v>
                  </c:pt>
                  <c:pt idx="18065">
                    <c:v>329334</c:v>
                  </c:pt>
                  <c:pt idx="18066">
                    <c:v>329336</c:v>
                  </c:pt>
                  <c:pt idx="18067">
                    <c:v>329338</c:v>
                  </c:pt>
                  <c:pt idx="18068">
                    <c:v>329350</c:v>
                  </c:pt>
                  <c:pt idx="18069">
                    <c:v>329353</c:v>
                  </c:pt>
                  <c:pt idx="18070">
                    <c:v>329354</c:v>
                  </c:pt>
                  <c:pt idx="18071">
                    <c:v>329362</c:v>
                  </c:pt>
                  <c:pt idx="18072">
                    <c:v>329364</c:v>
                  </c:pt>
                  <c:pt idx="18073">
                    <c:v>329367</c:v>
                  </c:pt>
                  <c:pt idx="18074">
                    <c:v>329395</c:v>
                  </c:pt>
                  <c:pt idx="18075">
                    <c:v>329410</c:v>
                  </c:pt>
                  <c:pt idx="18076">
                    <c:v>329411</c:v>
                  </c:pt>
                  <c:pt idx="18077">
                    <c:v>329425</c:v>
                  </c:pt>
                  <c:pt idx="18078">
                    <c:v>329435</c:v>
                  </c:pt>
                  <c:pt idx="18079">
                    <c:v>329441</c:v>
                  </c:pt>
                  <c:pt idx="18080">
                    <c:v>329451</c:v>
                  </c:pt>
                  <c:pt idx="18081">
                    <c:v>329464</c:v>
                  </c:pt>
                  <c:pt idx="18082">
                    <c:v>329471</c:v>
                  </c:pt>
                  <c:pt idx="18083">
                    <c:v>329477</c:v>
                  </c:pt>
                  <c:pt idx="18084">
                    <c:v>329479</c:v>
                  </c:pt>
                  <c:pt idx="18085">
                    <c:v>329495</c:v>
                  </c:pt>
                  <c:pt idx="18086">
                    <c:v>329503</c:v>
                  </c:pt>
                  <c:pt idx="18087">
                    <c:v>329505</c:v>
                  </c:pt>
                  <c:pt idx="18088">
                    <c:v>329522</c:v>
                  </c:pt>
                  <c:pt idx="18089">
                    <c:v>329533</c:v>
                  </c:pt>
                  <c:pt idx="18090">
                    <c:v>329537</c:v>
                  </c:pt>
                  <c:pt idx="18091">
                    <c:v>329557</c:v>
                  </c:pt>
                  <c:pt idx="18092">
                    <c:v>329590</c:v>
                  </c:pt>
                  <c:pt idx="18093">
                    <c:v>329596</c:v>
                  </c:pt>
                  <c:pt idx="18094">
                    <c:v>329598</c:v>
                  </c:pt>
                  <c:pt idx="18095">
                    <c:v>329602</c:v>
                  </c:pt>
                  <c:pt idx="18096">
                    <c:v>329614</c:v>
                  </c:pt>
                  <c:pt idx="18097">
                    <c:v>329624</c:v>
                  </c:pt>
                  <c:pt idx="18098">
                    <c:v>329648</c:v>
                  </c:pt>
                  <c:pt idx="18099">
                    <c:v>329651</c:v>
                  </c:pt>
                  <c:pt idx="18100">
                    <c:v>329652</c:v>
                  </c:pt>
                  <c:pt idx="18101">
                    <c:v>329664</c:v>
                  </c:pt>
                  <c:pt idx="18102">
                    <c:v>329683</c:v>
                  </c:pt>
                  <c:pt idx="18103">
                    <c:v>329692</c:v>
                  </c:pt>
                  <c:pt idx="18104">
                    <c:v>329695</c:v>
                  </c:pt>
                  <c:pt idx="18105">
                    <c:v>329710</c:v>
                  </c:pt>
                  <c:pt idx="18106">
                    <c:v>329713</c:v>
                  </c:pt>
                  <c:pt idx="18107">
                    <c:v>329718</c:v>
                  </c:pt>
                  <c:pt idx="18108">
                    <c:v>329730</c:v>
                  </c:pt>
                  <c:pt idx="18109">
                    <c:v>329733</c:v>
                  </c:pt>
                  <c:pt idx="18110">
                    <c:v>329737</c:v>
                  </c:pt>
                  <c:pt idx="18111">
                    <c:v>329742</c:v>
                  </c:pt>
                  <c:pt idx="18112">
                    <c:v>329751</c:v>
                  </c:pt>
                  <c:pt idx="18113">
                    <c:v>329755</c:v>
                  </c:pt>
                  <c:pt idx="18114">
                    <c:v>329762</c:v>
                  </c:pt>
                  <c:pt idx="18115">
                    <c:v>329768</c:v>
                  </c:pt>
                  <c:pt idx="18116">
                    <c:v>329785</c:v>
                  </c:pt>
                  <c:pt idx="18117">
                    <c:v>329793</c:v>
                  </c:pt>
                  <c:pt idx="18118">
                    <c:v>329796</c:v>
                  </c:pt>
                  <c:pt idx="18119">
                    <c:v>329826</c:v>
                  </c:pt>
                  <c:pt idx="18120">
                    <c:v>329846</c:v>
                  </c:pt>
                  <c:pt idx="18121">
                    <c:v>329849</c:v>
                  </c:pt>
                  <c:pt idx="18122">
                    <c:v>329855</c:v>
                  </c:pt>
                  <c:pt idx="18123">
                    <c:v>329870</c:v>
                  </c:pt>
                  <c:pt idx="18124">
                    <c:v>329892</c:v>
                  </c:pt>
                  <c:pt idx="18125">
                    <c:v>329898</c:v>
                  </c:pt>
                  <c:pt idx="18126">
                    <c:v>329899</c:v>
                  </c:pt>
                  <c:pt idx="18127">
                    <c:v>329911</c:v>
                  </c:pt>
                  <c:pt idx="18128">
                    <c:v>329924</c:v>
                  </c:pt>
                  <c:pt idx="18129">
                    <c:v>329926</c:v>
                  </c:pt>
                  <c:pt idx="18130">
                    <c:v>329931</c:v>
                  </c:pt>
                  <c:pt idx="18131">
                    <c:v>329940</c:v>
                  </c:pt>
                  <c:pt idx="18132">
                    <c:v>329944</c:v>
                  </c:pt>
                  <c:pt idx="18133">
                    <c:v>329957</c:v>
                  </c:pt>
                  <c:pt idx="18134">
                    <c:v>329958</c:v>
                  </c:pt>
                  <c:pt idx="18135">
                    <c:v>329964</c:v>
                  </c:pt>
                  <c:pt idx="18136">
                    <c:v>329966</c:v>
                  </c:pt>
                  <c:pt idx="18137">
                    <c:v>329968</c:v>
                  </c:pt>
                  <c:pt idx="18138">
                    <c:v>329999</c:v>
                  </c:pt>
                  <c:pt idx="18139">
                    <c:v>330004</c:v>
                  </c:pt>
                  <c:pt idx="18140">
                    <c:v>330006</c:v>
                  </c:pt>
                  <c:pt idx="18141">
                    <c:v>330008</c:v>
                  </c:pt>
                  <c:pt idx="18142">
                    <c:v>330023</c:v>
                  </c:pt>
                  <c:pt idx="18143">
                    <c:v>330049</c:v>
                  </c:pt>
                  <c:pt idx="18144">
                    <c:v>330051</c:v>
                  </c:pt>
                  <c:pt idx="18145">
                    <c:v>330053</c:v>
                  </c:pt>
                  <c:pt idx="18146">
                    <c:v>330060</c:v>
                  </c:pt>
                  <c:pt idx="18147">
                    <c:v>330061</c:v>
                  </c:pt>
                  <c:pt idx="18148">
                    <c:v>330064</c:v>
                  </c:pt>
                  <c:pt idx="18149">
                    <c:v>330075</c:v>
                  </c:pt>
                  <c:pt idx="18150">
                    <c:v>330084</c:v>
                  </c:pt>
                  <c:pt idx="18151">
                    <c:v>330088</c:v>
                  </c:pt>
                  <c:pt idx="18152">
                    <c:v>330094</c:v>
                  </c:pt>
                  <c:pt idx="18153">
                    <c:v>330104</c:v>
                  </c:pt>
                  <c:pt idx="18154">
                    <c:v>330116</c:v>
                  </c:pt>
                  <c:pt idx="18155">
                    <c:v>330123</c:v>
                  </c:pt>
                  <c:pt idx="18156">
                    <c:v>330125</c:v>
                  </c:pt>
                  <c:pt idx="18157">
                    <c:v>330141</c:v>
                  </c:pt>
                  <c:pt idx="18158">
                    <c:v>330156</c:v>
                  </c:pt>
                  <c:pt idx="18159">
                    <c:v>330197</c:v>
                  </c:pt>
                  <c:pt idx="18160">
                    <c:v>330208</c:v>
                  </c:pt>
                  <c:pt idx="18161">
                    <c:v>330210</c:v>
                  </c:pt>
                  <c:pt idx="18162">
                    <c:v>330219</c:v>
                  </c:pt>
                  <c:pt idx="18163">
                    <c:v>330227</c:v>
                  </c:pt>
                  <c:pt idx="18164">
                    <c:v>330231</c:v>
                  </c:pt>
                  <c:pt idx="18165">
                    <c:v>330232</c:v>
                  </c:pt>
                  <c:pt idx="18166">
                    <c:v>330248</c:v>
                  </c:pt>
                  <c:pt idx="18167">
                    <c:v>330255</c:v>
                  </c:pt>
                  <c:pt idx="18168">
                    <c:v>330258</c:v>
                  </c:pt>
                  <c:pt idx="18169">
                    <c:v>330277</c:v>
                  </c:pt>
                  <c:pt idx="18170">
                    <c:v>330291</c:v>
                  </c:pt>
                  <c:pt idx="18171">
                    <c:v>330300</c:v>
                  </c:pt>
                  <c:pt idx="18172">
                    <c:v>330325</c:v>
                  </c:pt>
                  <c:pt idx="18173">
                    <c:v>330327</c:v>
                  </c:pt>
                  <c:pt idx="18174">
                    <c:v>330337</c:v>
                  </c:pt>
                  <c:pt idx="18175">
                    <c:v>330348</c:v>
                  </c:pt>
                  <c:pt idx="18176">
                    <c:v>330373</c:v>
                  </c:pt>
                  <c:pt idx="18177">
                    <c:v>330380</c:v>
                  </c:pt>
                  <c:pt idx="18178">
                    <c:v>330382</c:v>
                  </c:pt>
                  <c:pt idx="18179">
                    <c:v>330384</c:v>
                  </c:pt>
                  <c:pt idx="18180">
                    <c:v>330407</c:v>
                  </c:pt>
                  <c:pt idx="18181">
                    <c:v>330416</c:v>
                  </c:pt>
                  <c:pt idx="18182">
                    <c:v>330419</c:v>
                  </c:pt>
                  <c:pt idx="18183">
                    <c:v>330420</c:v>
                  </c:pt>
                  <c:pt idx="18184">
                    <c:v>330423</c:v>
                  </c:pt>
                  <c:pt idx="18185">
                    <c:v>330425</c:v>
                  </c:pt>
                  <c:pt idx="18186">
                    <c:v>330438</c:v>
                  </c:pt>
                  <c:pt idx="18187">
                    <c:v>330448</c:v>
                  </c:pt>
                  <c:pt idx="18188">
                    <c:v>330463</c:v>
                  </c:pt>
                  <c:pt idx="18189">
                    <c:v>330464</c:v>
                  </c:pt>
                  <c:pt idx="18190">
                    <c:v>330465</c:v>
                  </c:pt>
                  <c:pt idx="18191">
                    <c:v>330467</c:v>
                  </c:pt>
                  <c:pt idx="18192">
                    <c:v>330471</c:v>
                  </c:pt>
                  <c:pt idx="18193">
                    <c:v>330488</c:v>
                  </c:pt>
                  <c:pt idx="18194">
                    <c:v>330512</c:v>
                  </c:pt>
                  <c:pt idx="18195">
                    <c:v>330525</c:v>
                  </c:pt>
                  <c:pt idx="18196">
                    <c:v>330527</c:v>
                  </c:pt>
                  <c:pt idx="18197">
                    <c:v>330535</c:v>
                  </c:pt>
                  <c:pt idx="18198">
                    <c:v>330553</c:v>
                  </c:pt>
                  <c:pt idx="18199">
                    <c:v>330566</c:v>
                  </c:pt>
                  <c:pt idx="18200">
                    <c:v>330580</c:v>
                  </c:pt>
                  <c:pt idx="18201">
                    <c:v>330582</c:v>
                  </c:pt>
                  <c:pt idx="18202">
                    <c:v>330585</c:v>
                  </c:pt>
                  <c:pt idx="18203">
                    <c:v>330608</c:v>
                  </c:pt>
                  <c:pt idx="18204">
                    <c:v>330636</c:v>
                  </c:pt>
                  <c:pt idx="18205">
                    <c:v>330661</c:v>
                  </c:pt>
                  <c:pt idx="18206">
                    <c:v>330670</c:v>
                  </c:pt>
                  <c:pt idx="18207">
                    <c:v>330679</c:v>
                  </c:pt>
                  <c:pt idx="18208">
                    <c:v>330690</c:v>
                  </c:pt>
                  <c:pt idx="18209">
                    <c:v>330692</c:v>
                  </c:pt>
                  <c:pt idx="18210">
                    <c:v>330712</c:v>
                  </c:pt>
                  <c:pt idx="18211">
                    <c:v>330729</c:v>
                  </c:pt>
                  <c:pt idx="18212">
                    <c:v>330741</c:v>
                  </c:pt>
                  <c:pt idx="18213">
                    <c:v>330760</c:v>
                  </c:pt>
                  <c:pt idx="18214">
                    <c:v>330769</c:v>
                  </c:pt>
                  <c:pt idx="18215">
                    <c:v>330774</c:v>
                  </c:pt>
                  <c:pt idx="18216">
                    <c:v>330784</c:v>
                  </c:pt>
                  <c:pt idx="18217">
                    <c:v>330785</c:v>
                  </c:pt>
                  <c:pt idx="18218">
                    <c:v>330792</c:v>
                  </c:pt>
                  <c:pt idx="18219">
                    <c:v>330793</c:v>
                  </c:pt>
                  <c:pt idx="18220">
                    <c:v>330803</c:v>
                  </c:pt>
                  <c:pt idx="18221">
                    <c:v>330818</c:v>
                  </c:pt>
                  <c:pt idx="18222">
                    <c:v>330822</c:v>
                  </c:pt>
                  <c:pt idx="18223">
                    <c:v>330830</c:v>
                  </c:pt>
                  <c:pt idx="18224">
                    <c:v>330841</c:v>
                  </c:pt>
                  <c:pt idx="18225">
                    <c:v>330843</c:v>
                  </c:pt>
                  <c:pt idx="18226">
                    <c:v>330845</c:v>
                  </c:pt>
                  <c:pt idx="18227">
                    <c:v>330850</c:v>
                  </c:pt>
                  <c:pt idx="18228">
                    <c:v>330871</c:v>
                  </c:pt>
                  <c:pt idx="18229">
                    <c:v>330872</c:v>
                  </c:pt>
                  <c:pt idx="18230">
                    <c:v>330889</c:v>
                  </c:pt>
                  <c:pt idx="18231">
                    <c:v>330890</c:v>
                  </c:pt>
                  <c:pt idx="18232">
                    <c:v>330897</c:v>
                  </c:pt>
                  <c:pt idx="18233">
                    <c:v>330935</c:v>
                  </c:pt>
                  <c:pt idx="18234">
                    <c:v>330950</c:v>
                  </c:pt>
                  <c:pt idx="18235">
                    <c:v>330955</c:v>
                  </c:pt>
                  <c:pt idx="18236">
                    <c:v>330958</c:v>
                  </c:pt>
                  <c:pt idx="18237">
                    <c:v>330976</c:v>
                  </c:pt>
                  <c:pt idx="18238">
                    <c:v>330983</c:v>
                  </c:pt>
                  <c:pt idx="18239">
                    <c:v>330990</c:v>
                  </c:pt>
                  <c:pt idx="18240">
                    <c:v>330991</c:v>
                  </c:pt>
                  <c:pt idx="18241">
                    <c:v>331005</c:v>
                  </c:pt>
                  <c:pt idx="18242">
                    <c:v>331007</c:v>
                  </c:pt>
                  <c:pt idx="18243">
                    <c:v>331013</c:v>
                  </c:pt>
                  <c:pt idx="18244">
                    <c:v>331015</c:v>
                  </c:pt>
                  <c:pt idx="18245">
                    <c:v>331021</c:v>
                  </c:pt>
                  <c:pt idx="18246">
                    <c:v>331034</c:v>
                  </c:pt>
                  <c:pt idx="18247">
                    <c:v>331036</c:v>
                  </c:pt>
                  <c:pt idx="18248">
                    <c:v>331042</c:v>
                  </c:pt>
                  <c:pt idx="18249">
                    <c:v>331049</c:v>
                  </c:pt>
                  <c:pt idx="18250">
                    <c:v>331066</c:v>
                  </c:pt>
                  <c:pt idx="18251">
                    <c:v>331095</c:v>
                  </c:pt>
                  <c:pt idx="18252">
                    <c:v>331100</c:v>
                  </c:pt>
                  <c:pt idx="18253">
                    <c:v>331101</c:v>
                  </c:pt>
                  <c:pt idx="18254">
                    <c:v>331104</c:v>
                  </c:pt>
                  <c:pt idx="18255">
                    <c:v>331118</c:v>
                  </c:pt>
                  <c:pt idx="18256">
                    <c:v>331142</c:v>
                  </c:pt>
                  <c:pt idx="18257">
                    <c:v>331146</c:v>
                  </c:pt>
                  <c:pt idx="18258">
                    <c:v>331176</c:v>
                  </c:pt>
                  <c:pt idx="18259">
                    <c:v>331190</c:v>
                  </c:pt>
                  <c:pt idx="18260">
                    <c:v>331197</c:v>
                  </c:pt>
                  <c:pt idx="18261">
                    <c:v>331199</c:v>
                  </c:pt>
                  <c:pt idx="18262">
                    <c:v>331203</c:v>
                  </c:pt>
                  <c:pt idx="18263">
                    <c:v>331219</c:v>
                  </c:pt>
                  <c:pt idx="18264">
                    <c:v>331232</c:v>
                  </c:pt>
                  <c:pt idx="18265">
                    <c:v>331237</c:v>
                  </c:pt>
                  <c:pt idx="18266">
                    <c:v>331239</c:v>
                  </c:pt>
                  <c:pt idx="18267">
                    <c:v>331256</c:v>
                  </c:pt>
                  <c:pt idx="18268">
                    <c:v>331257</c:v>
                  </c:pt>
                  <c:pt idx="18269">
                    <c:v>331261</c:v>
                  </c:pt>
                  <c:pt idx="18270">
                    <c:v>331280</c:v>
                  </c:pt>
                  <c:pt idx="18271">
                    <c:v>331282</c:v>
                  </c:pt>
                  <c:pt idx="18272">
                    <c:v>331295</c:v>
                  </c:pt>
                  <c:pt idx="18273">
                    <c:v>331306</c:v>
                  </c:pt>
                  <c:pt idx="18274">
                    <c:v>331310</c:v>
                  </c:pt>
                  <c:pt idx="18275">
                    <c:v>331322</c:v>
                  </c:pt>
                  <c:pt idx="18276">
                    <c:v>331343</c:v>
                  </c:pt>
                  <c:pt idx="18277">
                    <c:v>331350</c:v>
                  </c:pt>
                  <c:pt idx="18278">
                    <c:v>331356</c:v>
                  </c:pt>
                  <c:pt idx="18279">
                    <c:v>331362</c:v>
                  </c:pt>
                  <c:pt idx="18280">
                    <c:v>331374</c:v>
                  </c:pt>
                  <c:pt idx="18281">
                    <c:v>331375</c:v>
                  </c:pt>
                  <c:pt idx="18282">
                    <c:v>331376</c:v>
                  </c:pt>
                  <c:pt idx="18283">
                    <c:v>331380</c:v>
                  </c:pt>
                  <c:pt idx="18284">
                    <c:v>331407</c:v>
                  </c:pt>
                  <c:pt idx="18285">
                    <c:v>331419</c:v>
                  </c:pt>
                  <c:pt idx="18286">
                    <c:v>331426</c:v>
                  </c:pt>
                  <c:pt idx="18287">
                    <c:v>331441</c:v>
                  </c:pt>
                  <c:pt idx="18288">
                    <c:v>331455</c:v>
                  </c:pt>
                  <c:pt idx="18289">
                    <c:v>331472</c:v>
                  </c:pt>
                  <c:pt idx="18290">
                    <c:v>331482</c:v>
                  </c:pt>
                  <c:pt idx="18291">
                    <c:v>331484</c:v>
                  </c:pt>
                  <c:pt idx="18292">
                    <c:v>331493</c:v>
                  </c:pt>
                  <c:pt idx="18293">
                    <c:v>331495</c:v>
                  </c:pt>
                  <c:pt idx="18294">
                    <c:v>331516</c:v>
                  </c:pt>
                  <c:pt idx="18295">
                    <c:v>331518</c:v>
                  </c:pt>
                  <c:pt idx="18296">
                    <c:v>331519</c:v>
                  </c:pt>
                  <c:pt idx="18297">
                    <c:v>331527</c:v>
                  </c:pt>
                  <c:pt idx="18298">
                    <c:v>331536</c:v>
                  </c:pt>
                  <c:pt idx="18299">
                    <c:v>331537</c:v>
                  </c:pt>
                  <c:pt idx="18300">
                    <c:v>331542</c:v>
                  </c:pt>
                  <c:pt idx="18301">
                    <c:v>331544</c:v>
                  </c:pt>
                  <c:pt idx="18302">
                    <c:v>331545</c:v>
                  </c:pt>
                  <c:pt idx="18303">
                    <c:v>331566</c:v>
                  </c:pt>
                  <c:pt idx="18304">
                    <c:v>331567</c:v>
                  </c:pt>
                  <c:pt idx="18305">
                    <c:v>331575</c:v>
                  </c:pt>
                  <c:pt idx="18306">
                    <c:v>331591</c:v>
                  </c:pt>
                  <c:pt idx="18307">
                    <c:v>331600</c:v>
                  </c:pt>
                  <c:pt idx="18308">
                    <c:v>331605</c:v>
                  </c:pt>
                  <c:pt idx="18309">
                    <c:v>331611</c:v>
                  </c:pt>
                  <c:pt idx="18310">
                    <c:v>331628</c:v>
                  </c:pt>
                  <c:pt idx="18311">
                    <c:v>331632</c:v>
                  </c:pt>
                  <c:pt idx="18312">
                    <c:v>331633</c:v>
                  </c:pt>
                  <c:pt idx="18313">
                    <c:v>331643</c:v>
                  </c:pt>
                  <c:pt idx="18314">
                    <c:v>331649</c:v>
                  </c:pt>
                  <c:pt idx="18315">
                    <c:v>331650</c:v>
                  </c:pt>
                  <c:pt idx="18316">
                    <c:v>331663</c:v>
                  </c:pt>
                  <c:pt idx="18317">
                    <c:v>331669</c:v>
                  </c:pt>
                  <c:pt idx="18318">
                    <c:v>331670</c:v>
                  </c:pt>
                  <c:pt idx="18319">
                    <c:v>331681</c:v>
                  </c:pt>
                  <c:pt idx="18320">
                    <c:v>331682</c:v>
                  </c:pt>
                  <c:pt idx="18321">
                    <c:v>331683</c:v>
                  </c:pt>
                  <c:pt idx="18322">
                    <c:v>331696</c:v>
                  </c:pt>
                  <c:pt idx="18323">
                    <c:v>331698</c:v>
                  </c:pt>
                  <c:pt idx="18324">
                    <c:v>331713</c:v>
                  </c:pt>
                  <c:pt idx="18325">
                    <c:v>331715</c:v>
                  </c:pt>
                  <c:pt idx="18326">
                    <c:v>331724</c:v>
                  </c:pt>
                  <c:pt idx="18327">
                    <c:v>331731</c:v>
                  </c:pt>
                  <c:pt idx="18328">
                    <c:v>331732</c:v>
                  </c:pt>
                  <c:pt idx="18329">
                    <c:v>331734</c:v>
                  </c:pt>
                  <c:pt idx="18330">
                    <c:v>331764</c:v>
                  </c:pt>
                  <c:pt idx="18331">
                    <c:v>331772</c:v>
                  </c:pt>
                  <c:pt idx="18332">
                    <c:v>331774</c:v>
                  </c:pt>
                  <c:pt idx="18333">
                    <c:v>331776</c:v>
                  </c:pt>
                  <c:pt idx="18334">
                    <c:v>331777</c:v>
                  </c:pt>
                  <c:pt idx="18335">
                    <c:v>331794</c:v>
                  </c:pt>
                  <c:pt idx="18336">
                    <c:v>331796</c:v>
                  </c:pt>
                  <c:pt idx="18337">
                    <c:v>331804</c:v>
                  </c:pt>
                  <c:pt idx="18338">
                    <c:v>331830</c:v>
                  </c:pt>
                  <c:pt idx="18339">
                    <c:v>331837</c:v>
                  </c:pt>
                  <c:pt idx="18340">
                    <c:v>331840</c:v>
                  </c:pt>
                  <c:pt idx="18341">
                    <c:v>331848</c:v>
                  </c:pt>
                  <c:pt idx="18342">
                    <c:v>331854</c:v>
                  </c:pt>
                  <c:pt idx="18343">
                    <c:v>331855</c:v>
                  </c:pt>
                  <c:pt idx="18344">
                    <c:v>331857</c:v>
                  </c:pt>
                  <c:pt idx="18345">
                    <c:v>331858</c:v>
                  </c:pt>
                  <c:pt idx="18346">
                    <c:v>331861</c:v>
                  </c:pt>
                  <c:pt idx="18347">
                    <c:v>331864</c:v>
                  </c:pt>
                  <c:pt idx="18348">
                    <c:v>331885</c:v>
                  </c:pt>
                  <c:pt idx="18349">
                    <c:v>331905</c:v>
                  </c:pt>
                  <c:pt idx="18350">
                    <c:v>331911</c:v>
                  </c:pt>
                  <c:pt idx="18351">
                    <c:v>331917</c:v>
                  </c:pt>
                  <c:pt idx="18352">
                    <c:v>331929</c:v>
                  </c:pt>
                  <c:pt idx="18353">
                    <c:v>331935</c:v>
                  </c:pt>
                  <c:pt idx="18354">
                    <c:v>331936</c:v>
                  </c:pt>
                  <c:pt idx="18355">
                    <c:v>331942</c:v>
                  </c:pt>
                  <c:pt idx="18356">
                    <c:v>331943</c:v>
                  </c:pt>
                  <c:pt idx="18357">
                    <c:v>331946</c:v>
                  </c:pt>
                  <c:pt idx="18358">
                    <c:v>331947</c:v>
                  </c:pt>
                  <c:pt idx="18359">
                    <c:v>331968</c:v>
                  </c:pt>
                  <c:pt idx="18360">
                    <c:v>331971</c:v>
                  </c:pt>
                  <c:pt idx="18361">
                    <c:v>331990</c:v>
                  </c:pt>
                  <c:pt idx="18362">
                    <c:v>331997</c:v>
                  </c:pt>
                  <c:pt idx="18363">
                    <c:v>332013</c:v>
                  </c:pt>
                  <c:pt idx="18364">
                    <c:v>332040</c:v>
                  </c:pt>
                  <c:pt idx="18365">
                    <c:v>332041</c:v>
                  </c:pt>
                  <c:pt idx="18366">
                    <c:v>332043</c:v>
                  </c:pt>
                  <c:pt idx="18367">
                    <c:v>332046</c:v>
                  </c:pt>
                  <c:pt idx="18368">
                    <c:v>332052</c:v>
                  </c:pt>
                  <c:pt idx="18369">
                    <c:v>332068</c:v>
                  </c:pt>
                  <c:pt idx="18370">
                    <c:v>332082</c:v>
                  </c:pt>
                  <c:pt idx="18371">
                    <c:v>332083</c:v>
                  </c:pt>
                  <c:pt idx="18372">
                    <c:v>332085</c:v>
                  </c:pt>
                  <c:pt idx="18373">
                    <c:v>332095</c:v>
                  </c:pt>
                  <c:pt idx="18374">
                    <c:v>332103</c:v>
                  </c:pt>
                  <c:pt idx="18375">
                    <c:v>332118</c:v>
                  </c:pt>
                  <c:pt idx="18376">
                    <c:v>332130</c:v>
                  </c:pt>
                  <c:pt idx="18377">
                    <c:v>332145</c:v>
                  </c:pt>
                  <c:pt idx="18378">
                    <c:v>332155</c:v>
                  </c:pt>
                  <c:pt idx="18379">
                    <c:v>332158</c:v>
                  </c:pt>
                  <c:pt idx="18380">
                    <c:v>332160</c:v>
                  </c:pt>
                  <c:pt idx="18381">
                    <c:v>332164</c:v>
                  </c:pt>
                  <c:pt idx="18382">
                    <c:v>332168</c:v>
                  </c:pt>
                  <c:pt idx="18383">
                    <c:v>332180</c:v>
                  </c:pt>
                  <c:pt idx="18384">
                    <c:v>332196</c:v>
                  </c:pt>
                  <c:pt idx="18385">
                    <c:v>332216</c:v>
                  </c:pt>
                  <c:pt idx="18386">
                    <c:v>332237</c:v>
                  </c:pt>
                  <c:pt idx="18387">
                    <c:v>332274</c:v>
                  </c:pt>
                  <c:pt idx="18388">
                    <c:v>332287</c:v>
                  </c:pt>
                  <c:pt idx="18389">
                    <c:v>332302</c:v>
                  </c:pt>
                  <c:pt idx="18390">
                    <c:v>332331</c:v>
                  </c:pt>
                  <c:pt idx="18391">
                    <c:v>332339</c:v>
                  </c:pt>
                  <c:pt idx="18392">
                    <c:v>332342</c:v>
                  </c:pt>
                  <c:pt idx="18393">
                    <c:v>332343</c:v>
                  </c:pt>
                  <c:pt idx="18394">
                    <c:v>332344</c:v>
                  </c:pt>
                  <c:pt idx="18395">
                    <c:v>332348</c:v>
                  </c:pt>
                  <c:pt idx="18396">
                    <c:v>332357</c:v>
                  </c:pt>
                  <c:pt idx="18397">
                    <c:v>332370</c:v>
                  </c:pt>
                  <c:pt idx="18398">
                    <c:v>332392</c:v>
                  </c:pt>
                  <c:pt idx="18399">
                    <c:v>332396</c:v>
                  </c:pt>
                  <c:pt idx="18400">
                    <c:v>332411</c:v>
                  </c:pt>
                  <c:pt idx="18401">
                    <c:v>332414</c:v>
                  </c:pt>
                  <c:pt idx="18402">
                    <c:v>332416</c:v>
                  </c:pt>
                  <c:pt idx="18403">
                    <c:v>332417</c:v>
                  </c:pt>
                  <c:pt idx="18404">
                    <c:v>332422</c:v>
                  </c:pt>
                  <c:pt idx="18405">
                    <c:v>332431</c:v>
                  </c:pt>
                  <c:pt idx="18406">
                    <c:v>332435</c:v>
                  </c:pt>
                  <c:pt idx="18407">
                    <c:v>332443</c:v>
                  </c:pt>
                  <c:pt idx="18408">
                    <c:v>332445</c:v>
                  </c:pt>
                  <c:pt idx="18409">
                    <c:v>332455</c:v>
                  </c:pt>
                  <c:pt idx="18410">
                    <c:v>332466</c:v>
                  </c:pt>
                  <c:pt idx="18411">
                    <c:v>332469</c:v>
                  </c:pt>
                  <c:pt idx="18412">
                    <c:v>332490</c:v>
                  </c:pt>
                  <c:pt idx="18413">
                    <c:v>332496</c:v>
                  </c:pt>
                  <c:pt idx="18414">
                    <c:v>332499</c:v>
                  </c:pt>
                  <c:pt idx="18415">
                    <c:v>332503</c:v>
                  </c:pt>
                  <c:pt idx="18416">
                    <c:v>332505</c:v>
                  </c:pt>
                  <c:pt idx="18417">
                    <c:v>332521</c:v>
                  </c:pt>
                  <c:pt idx="18418">
                    <c:v>332532</c:v>
                  </c:pt>
                  <c:pt idx="18419">
                    <c:v>332544</c:v>
                  </c:pt>
                  <c:pt idx="18420">
                    <c:v>332545</c:v>
                  </c:pt>
                  <c:pt idx="18421">
                    <c:v>332552</c:v>
                  </c:pt>
                  <c:pt idx="18422">
                    <c:v>332553</c:v>
                  </c:pt>
                  <c:pt idx="18423">
                    <c:v>332564</c:v>
                  </c:pt>
                  <c:pt idx="18424">
                    <c:v>332568</c:v>
                  </c:pt>
                  <c:pt idx="18425">
                    <c:v>332582</c:v>
                  </c:pt>
                  <c:pt idx="18426">
                    <c:v>332587</c:v>
                  </c:pt>
                  <c:pt idx="18427">
                    <c:v>332600</c:v>
                  </c:pt>
                  <c:pt idx="18428">
                    <c:v>332604</c:v>
                  </c:pt>
                  <c:pt idx="18429">
                    <c:v>332607</c:v>
                  </c:pt>
                  <c:pt idx="18430">
                    <c:v>332615</c:v>
                  </c:pt>
                  <c:pt idx="18431">
                    <c:v>332629</c:v>
                  </c:pt>
                  <c:pt idx="18432">
                    <c:v>332644</c:v>
                  </c:pt>
                  <c:pt idx="18433">
                    <c:v>332653</c:v>
                  </c:pt>
                  <c:pt idx="18434">
                    <c:v>332664</c:v>
                  </c:pt>
                  <c:pt idx="18435">
                    <c:v>332675</c:v>
                  </c:pt>
                  <c:pt idx="18436">
                    <c:v>332699</c:v>
                  </c:pt>
                  <c:pt idx="18437">
                    <c:v>332702</c:v>
                  </c:pt>
                  <c:pt idx="18438">
                    <c:v>332715</c:v>
                  </c:pt>
                  <c:pt idx="18439">
                    <c:v>332725</c:v>
                  </c:pt>
                  <c:pt idx="18440">
                    <c:v>332747</c:v>
                  </c:pt>
                  <c:pt idx="18441">
                    <c:v>332757</c:v>
                  </c:pt>
                  <c:pt idx="18442">
                    <c:v>332763</c:v>
                  </c:pt>
                  <c:pt idx="18443">
                    <c:v>332765</c:v>
                  </c:pt>
                  <c:pt idx="18444">
                    <c:v>332784</c:v>
                  </c:pt>
                  <c:pt idx="18445">
                    <c:v>332821</c:v>
                  </c:pt>
                  <c:pt idx="18446">
                    <c:v>332824</c:v>
                  </c:pt>
                  <c:pt idx="18447">
                    <c:v>332830</c:v>
                  </c:pt>
                  <c:pt idx="18448">
                    <c:v>332833</c:v>
                  </c:pt>
                  <c:pt idx="18449">
                    <c:v>332847</c:v>
                  </c:pt>
                  <c:pt idx="18450">
                    <c:v>332861</c:v>
                  </c:pt>
                  <c:pt idx="18451">
                    <c:v>332869</c:v>
                  </c:pt>
                  <c:pt idx="18452">
                    <c:v>332870</c:v>
                  </c:pt>
                  <c:pt idx="18453">
                    <c:v>332876</c:v>
                  </c:pt>
                  <c:pt idx="18454">
                    <c:v>332878</c:v>
                  </c:pt>
                  <c:pt idx="18455">
                    <c:v>332887</c:v>
                  </c:pt>
                  <c:pt idx="18456">
                    <c:v>332895</c:v>
                  </c:pt>
                  <c:pt idx="18457">
                    <c:v>332916</c:v>
                  </c:pt>
                  <c:pt idx="18458">
                    <c:v>332931</c:v>
                  </c:pt>
                  <c:pt idx="18459">
                    <c:v>332936</c:v>
                  </c:pt>
                  <c:pt idx="18460">
                    <c:v>332941</c:v>
                  </c:pt>
                  <c:pt idx="18461">
                    <c:v>332948</c:v>
                  </c:pt>
                  <c:pt idx="18462">
                    <c:v>332973</c:v>
                  </c:pt>
                  <c:pt idx="18463">
                    <c:v>332979</c:v>
                  </c:pt>
                  <c:pt idx="18464">
                    <c:v>332995</c:v>
                  </c:pt>
                  <c:pt idx="18465">
                    <c:v>333003</c:v>
                  </c:pt>
                  <c:pt idx="18466">
                    <c:v>333012</c:v>
                  </c:pt>
                  <c:pt idx="18467">
                    <c:v>333022</c:v>
                  </c:pt>
                  <c:pt idx="18468">
                    <c:v>333024</c:v>
                  </c:pt>
                  <c:pt idx="18469">
                    <c:v>333040</c:v>
                  </c:pt>
                  <c:pt idx="18470">
                    <c:v>333059</c:v>
                  </c:pt>
                  <c:pt idx="18471">
                    <c:v>333060</c:v>
                  </c:pt>
                  <c:pt idx="18472">
                    <c:v>333072</c:v>
                  </c:pt>
                  <c:pt idx="18473">
                    <c:v>333078</c:v>
                  </c:pt>
                  <c:pt idx="18474">
                    <c:v>333103</c:v>
                  </c:pt>
                  <c:pt idx="18475">
                    <c:v>333105</c:v>
                  </c:pt>
                  <c:pt idx="18476">
                    <c:v>333106</c:v>
                  </c:pt>
                  <c:pt idx="18477">
                    <c:v>333124</c:v>
                  </c:pt>
                  <c:pt idx="18478">
                    <c:v>333139</c:v>
                  </c:pt>
                  <c:pt idx="18479">
                    <c:v>333155</c:v>
                  </c:pt>
                  <c:pt idx="18480">
                    <c:v>333157</c:v>
                  </c:pt>
                  <c:pt idx="18481">
                    <c:v>333163</c:v>
                  </c:pt>
                  <c:pt idx="18482">
                    <c:v>333166</c:v>
                  </c:pt>
                  <c:pt idx="18483">
                    <c:v>333177</c:v>
                  </c:pt>
                  <c:pt idx="18484">
                    <c:v>333183</c:v>
                  </c:pt>
                  <c:pt idx="18485">
                    <c:v>333185</c:v>
                  </c:pt>
                  <c:pt idx="18486">
                    <c:v>333196</c:v>
                  </c:pt>
                  <c:pt idx="18487">
                    <c:v>333198</c:v>
                  </c:pt>
                  <c:pt idx="18488">
                    <c:v>333206</c:v>
                  </c:pt>
                  <c:pt idx="18489">
                    <c:v>333209</c:v>
                  </c:pt>
                  <c:pt idx="18490">
                    <c:v>333214</c:v>
                  </c:pt>
                  <c:pt idx="18491">
                    <c:v>333227</c:v>
                  </c:pt>
                  <c:pt idx="18492">
                    <c:v>333262</c:v>
                  </c:pt>
                  <c:pt idx="18493">
                    <c:v>333264</c:v>
                  </c:pt>
                  <c:pt idx="18494">
                    <c:v>333270</c:v>
                  </c:pt>
                  <c:pt idx="18495">
                    <c:v>333289</c:v>
                  </c:pt>
                  <c:pt idx="18496">
                    <c:v>333290</c:v>
                  </c:pt>
                  <c:pt idx="18497">
                    <c:v>333298</c:v>
                  </c:pt>
                  <c:pt idx="18498">
                    <c:v>333299</c:v>
                  </c:pt>
                  <c:pt idx="18499">
                    <c:v>333304</c:v>
                  </c:pt>
                  <c:pt idx="18500">
                    <c:v>333307</c:v>
                  </c:pt>
                  <c:pt idx="18501">
                    <c:v>333312</c:v>
                  </c:pt>
                  <c:pt idx="18502">
                    <c:v>333325</c:v>
                  </c:pt>
                  <c:pt idx="18503">
                    <c:v>333332</c:v>
                  </c:pt>
                  <c:pt idx="18504">
                    <c:v>333337</c:v>
                  </c:pt>
                  <c:pt idx="18505">
                    <c:v>333342</c:v>
                  </c:pt>
                  <c:pt idx="18506">
                    <c:v>333346</c:v>
                  </c:pt>
                  <c:pt idx="18507">
                    <c:v>333364</c:v>
                  </c:pt>
                  <c:pt idx="18508">
                    <c:v>333389</c:v>
                  </c:pt>
                  <c:pt idx="18509">
                    <c:v>333410</c:v>
                  </c:pt>
                  <c:pt idx="18510">
                    <c:v>333426</c:v>
                  </c:pt>
                  <c:pt idx="18511">
                    <c:v>333432</c:v>
                  </c:pt>
                  <c:pt idx="18512">
                    <c:v>333433</c:v>
                  </c:pt>
                  <c:pt idx="18513">
                    <c:v>333434</c:v>
                  </c:pt>
                  <c:pt idx="18514">
                    <c:v>333436</c:v>
                  </c:pt>
                  <c:pt idx="18515">
                    <c:v>333455</c:v>
                  </c:pt>
                  <c:pt idx="18516">
                    <c:v>333457</c:v>
                  </c:pt>
                  <c:pt idx="18517">
                    <c:v>333476</c:v>
                  </c:pt>
                  <c:pt idx="18518">
                    <c:v>333483</c:v>
                  </c:pt>
                  <c:pt idx="18519">
                    <c:v>333491</c:v>
                  </c:pt>
                  <c:pt idx="18520">
                    <c:v>333500</c:v>
                  </c:pt>
                  <c:pt idx="18521">
                    <c:v>333512</c:v>
                  </c:pt>
                  <c:pt idx="18522">
                    <c:v>333518</c:v>
                  </c:pt>
                  <c:pt idx="18523">
                    <c:v>333525</c:v>
                  </c:pt>
                  <c:pt idx="18524">
                    <c:v>333540</c:v>
                  </c:pt>
                  <c:pt idx="18525">
                    <c:v>333541</c:v>
                  </c:pt>
                  <c:pt idx="18526">
                    <c:v>333543</c:v>
                  </c:pt>
                  <c:pt idx="18527">
                    <c:v>333552</c:v>
                  </c:pt>
                  <c:pt idx="18528">
                    <c:v>333555</c:v>
                  </c:pt>
                  <c:pt idx="18529">
                    <c:v>333559</c:v>
                  </c:pt>
                  <c:pt idx="18530">
                    <c:v>333588</c:v>
                  </c:pt>
                  <c:pt idx="18531">
                    <c:v>333599</c:v>
                  </c:pt>
                  <c:pt idx="18532">
                    <c:v>333601</c:v>
                  </c:pt>
                  <c:pt idx="18533">
                    <c:v>333603</c:v>
                  </c:pt>
                  <c:pt idx="18534">
                    <c:v>333604</c:v>
                  </c:pt>
                  <c:pt idx="18535">
                    <c:v>333613</c:v>
                  </c:pt>
                  <c:pt idx="18536">
                    <c:v>333646</c:v>
                  </c:pt>
                  <c:pt idx="18537">
                    <c:v>333647</c:v>
                  </c:pt>
                  <c:pt idx="18538">
                    <c:v>333651</c:v>
                  </c:pt>
                  <c:pt idx="18539">
                    <c:v>333660</c:v>
                  </c:pt>
                  <c:pt idx="18540">
                    <c:v>333663</c:v>
                  </c:pt>
                  <c:pt idx="18541">
                    <c:v>333665</c:v>
                  </c:pt>
                  <c:pt idx="18542">
                    <c:v>333673</c:v>
                  </c:pt>
                  <c:pt idx="18543">
                    <c:v>333674</c:v>
                  </c:pt>
                  <c:pt idx="18544">
                    <c:v>333681</c:v>
                  </c:pt>
                  <c:pt idx="18545">
                    <c:v>333687</c:v>
                  </c:pt>
                  <c:pt idx="18546">
                    <c:v>333706</c:v>
                  </c:pt>
                  <c:pt idx="18547">
                    <c:v>333716</c:v>
                  </c:pt>
                  <c:pt idx="18548">
                    <c:v>333717</c:v>
                  </c:pt>
                  <c:pt idx="18549">
                    <c:v>333726</c:v>
                  </c:pt>
                  <c:pt idx="18550">
                    <c:v>333729</c:v>
                  </c:pt>
                  <c:pt idx="18551">
                    <c:v>333742</c:v>
                  </c:pt>
                  <c:pt idx="18552">
                    <c:v>333751</c:v>
                  </c:pt>
                  <c:pt idx="18553">
                    <c:v>333755</c:v>
                  </c:pt>
                  <c:pt idx="18554">
                    <c:v>333776</c:v>
                  </c:pt>
                  <c:pt idx="18555">
                    <c:v>333781</c:v>
                  </c:pt>
                  <c:pt idx="18556">
                    <c:v>333788</c:v>
                  </c:pt>
                  <c:pt idx="18557">
                    <c:v>333807</c:v>
                  </c:pt>
                  <c:pt idx="18558">
                    <c:v>333808</c:v>
                  </c:pt>
                  <c:pt idx="18559">
                    <c:v>333823</c:v>
                  </c:pt>
                  <c:pt idx="18560">
                    <c:v>333833</c:v>
                  </c:pt>
                  <c:pt idx="18561">
                    <c:v>333834</c:v>
                  </c:pt>
                  <c:pt idx="18562">
                    <c:v>333843</c:v>
                  </c:pt>
                  <c:pt idx="18563">
                    <c:v>333861</c:v>
                  </c:pt>
                  <c:pt idx="18564">
                    <c:v>333871</c:v>
                  </c:pt>
                  <c:pt idx="18565">
                    <c:v>333872</c:v>
                  </c:pt>
                  <c:pt idx="18566">
                    <c:v>333883</c:v>
                  </c:pt>
                  <c:pt idx="18567">
                    <c:v>333887</c:v>
                  </c:pt>
                  <c:pt idx="18568">
                    <c:v>333895</c:v>
                  </c:pt>
                  <c:pt idx="18569">
                    <c:v>333898</c:v>
                  </c:pt>
                  <c:pt idx="18570">
                    <c:v>333908</c:v>
                  </c:pt>
                  <c:pt idx="18571">
                    <c:v>333921</c:v>
                  </c:pt>
                  <c:pt idx="18572">
                    <c:v>333941</c:v>
                  </c:pt>
                  <c:pt idx="18573">
                    <c:v>333944</c:v>
                  </c:pt>
                  <c:pt idx="18574">
                    <c:v>333945</c:v>
                  </c:pt>
                  <c:pt idx="18575">
                    <c:v>333949</c:v>
                  </c:pt>
                  <c:pt idx="18576">
                    <c:v>333972</c:v>
                  </c:pt>
                  <c:pt idx="18577">
                    <c:v>333994</c:v>
                  </c:pt>
                  <c:pt idx="18578">
                    <c:v>334015</c:v>
                  </c:pt>
                  <c:pt idx="18579">
                    <c:v>334056</c:v>
                  </c:pt>
                  <c:pt idx="18580">
                    <c:v>334077</c:v>
                  </c:pt>
                  <c:pt idx="18581">
                    <c:v>334092</c:v>
                  </c:pt>
                  <c:pt idx="18582">
                    <c:v>334097</c:v>
                  </c:pt>
                  <c:pt idx="18583">
                    <c:v>334110</c:v>
                  </c:pt>
                  <c:pt idx="18584">
                    <c:v>334112</c:v>
                  </c:pt>
                  <c:pt idx="18585">
                    <c:v>334125</c:v>
                  </c:pt>
                  <c:pt idx="18586">
                    <c:v>334132</c:v>
                  </c:pt>
                  <c:pt idx="18587">
                    <c:v>334137</c:v>
                  </c:pt>
                  <c:pt idx="18588">
                    <c:v>334152</c:v>
                  </c:pt>
                  <c:pt idx="18589">
                    <c:v>334154</c:v>
                  </c:pt>
                  <c:pt idx="18590">
                    <c:v>334159</c:v>
                  </c:pt>
                  <c:pt idx="18591">
                    <c:v>334169</c:v>
                  </c:pt>
                  <c:pt idx="18592">
                    <c:v>334191</c:v>
                  </c:pt>
                  <c:pt idx="18593">
                    <c:v>334202</c:v>
                  </c:pt>
                  <c:pt idx="18594">
                    <c:v>334208</c:v>
                  </c:pt>
                  <c:pt idx="18595">
                    <c:v>334217</c:v>
                  </c:pt>
                  <c:pt idx="18596">
                    <c:v>334236</c:v>
                  </c:pt>
                  <c:pt idx="18597">
                    <c:v>334240</c:v>
                  </c:pt>
                  <c:pt idx="18598">
                    <c:v>334246</c:v>
                  </c:pt>
                  <c:pt idx="18599">
                    <c:v>334248</c:v>
                  </c:pt>
                  <c:pt idx="18600">
                    <c:v>334252</c:v>
                  </c:pt>
                  <c:pt idx="18601">
                    <c:v>334258</c:v>
                  </c:pt>
                  <c:pt idx="18602">
                    <c:v>334260</c:v>
                  </c:pt>
                  <c:pt idx="18603">
                    <c:v>334267</c:v>
                  </c:pt>
                  <c:pt idx="18604">
                    <c:v>334280</c:v>
                  </c:pt>
                  <c:pt idx="18605">
                    <c:v>334281</c:v>
                  </c:pt>
                  <c:pt idx="18606">
                    <c:v>334283</c:v>
                  </c:pt>
                  <c:pt idx="18607">
                    <c:v>334301</c:v>
                  </c:pt>
                  <c:pt idx="18608">
                    <c:v>334309</c:v>
                  </c:pt>
                  <c:pt idx="18609">
                    <c:v>334312</c:v>
                  </c:pt>
                  <c:pt idx="18610">
                    <c:v>334317</c:v>
                  </c:pt>
                  <c:pt idx="18611">
                    <c:v>334318</c:v>
                  </c:pt>
                  <c:pt idx="18612">
                    <c:v>334321</c:v>
                  </c:pt>
                  <c:pt idx="18613">
                    <c:v>334324</c:v>
                  </c:pt>
                  <c:pt idx="18614">
                    <c:v>334330</c:v>
                  </c:pt>
                  <c:pt idx="18615">
                    <c:v>334348</c:v>
                  </c:pt>
                  <c:pt idx="18616">
                    <c:v>334363</c:v>
                  </c:pt>
                  <c:pt idx="18617">
                    <c:v>334374</c:v>
                  </c:pt>
                  <c:pt idx="18618">
                    <c:v>334394</c:v>
                  </c:pt>
                  <c:pt idx="18619">
                    <c:v>334402</c:v>
                  </c:pt>
                  <c:pt idx="18620">
                    <c:v>334405</c:v>
                  </c:pt>
                  <c:pt idx="18621">
                    <c:v>334415</c:v>
                  </c:pt>
                  <c:pt idx="18622">
                    <c:v>334436</c:v>
                  </c:pt>
                  <c:pt idx="18623">
                    <c:v>334465</c:v>
                  </c:pt>
                  <c:pt idx="18624">
                    <c:v>334466</c:v>
                  </c:pt>
                  <c:pt idx="18625">
                    <c:v>334473</c:v>
                  </c:pt>
                  <c:pt idx="18626">
                    <c:v>334474</c:v>
                  </c:pt>
                  <c:pt idx="18627">
                    <c:v>334475</c:v>
                  </c:pt>
                  <c:pt idx="18628">
                    <c:v>334488</c:v>
                  </c:pt>
                  <c:pt idx="18629">
                    <c:v>334502</c:v>
                  </c:pt>
                  <c:pt idx="18630">
                    <c:v>334507</c:v>
                  </c:pt>
                  <c:pt idx="18631">
                    <c:v>334514</c:v>
                  </c:pt>
                  <c:pt idx="18632">
                    <c:v>334522</c:v>
                  </c:pt>
                  <c:pt idx="18633">
                    <c:v>334523</c:v>
                  </c:pt>
                  <c:pt idx="18634">
                    <c:v>334524</c:v>
                  </c:pt>
                  <c:pt idx="18635">
                    <c:v>334532</c:v>
                  </c:pt>
                  <c:pt idx="18636">
                    <c:v>334533</c:v>
                  </c:pt>
                  <c:pt idx="18637">
                    <c:v>334537</c:v>
                  </c:pt>
                  <c:pt idx="18638">
                    <c:v>334550</c:v>
                  </c:pt>
                  <c:pt idx="18639">
                    <c:v>334554</c:v>
                  </c:pt>
                  <c:pt idx="18640">
                    <c:v>334570</c:v>
                  </c:pt>
                  <c:pt idx="18641">
                    <c:v>334605</c:v>
                  </c:pt>
                  <c:pt idx="18642">
                    <c:v>334607</c:v>
                  </c:pt>
                  <c:pt idx="18643">
                    <c:v>334608</c:v>
                  </c:pt>
                  <c:pt idx="18644">
                    <c:v>334617</c:v>
                  </c:pt>
                  <c:pt idx="18645">
                    <c:v>334627</c:v>
                  </c:pt>
                  <c:pt idx="18646">
                    <c:v>334647</c:v>
                  </c:pt>
                  <c:pt idx="18647">
                    <c:v>334663</c:v>
                  </c:pt>
                  <c:pt idx="18648">
                    <c:v>334666</c:v>
                  </c:pt>
                  <c:pt idx="18649">
                    <c:v>334686</c:v>
                  </c:pt>
                  <c:pt idx="18650">
                    <c:v>334694</c:v>
                  </c:pt>
                  <c:pt idx="18651">
                    <c:v>334696</c:v>
                  </c:pt>
                  <c:pt idx="18652">
                    <c:v>334697</c:v>
                  </c:pt>
                  <c:pt idx="18653">
                    <c:v>334699</c:v>
                  </c:pt>
                  <c:pt idx="18654">
                    <c:v>334702</c:v>
                  </c:pt>
                  <c:pt idx="18655">
                    <c:v>334709</c:v>
                  </c:pt>
                  <c:pt idx="18656">
                    <c:v>334711</c:v>
                  </c:pt>
                  <c:pt idx="18657">
                    <c:v>334712</c:v>
                  </c:pt>
                  <c:pt idx="18658">
                    <c:v>334725</c:v>
                  </c:pt>
                  <c:pt idx="18659">
                    <c:v>334728</c:v>
                  </c:pt>
                  <c:pt idx="18660">
                    <c:v>334753</c:v>
                  </c:pt>
                  <c:pt idx="18661">
                    <c:v>334763</c:v>
                  </c:pt>
                  <c:pt idx="18662">
                    <c:v>334766</c:v>
                  </c:pt>
                  <c:pt idx="18663">
                    <c:v>334775</c:v>
                  </c:pt>
                  <c:pt idx="18664">
                    <c:v>334777</c:v>
                  </c:pt>
                  <c:pt idx="18665">
                    <c:v>334783</c:v>
                  </c:pt>
                  <c:pt idx="18666">
                    <c:v>334787</c:v>
                  </c:pt>
                  <c:pt idx="18667">
                    <c:v>334792</c:v>
                  </c:pt>
                  <c:pt idx="18668">
                    <c:v>334800</c:v>
                  </c:pt>
                  <c:pt idx="18669">
                    <c:v>334826</c:v>
                  </c:pt>
                  <c:pt idx="18670">
                    <c:v>334862</c:v>
                  </c:pt>
                  <c:pt idx="18671">
                    <c:v>334881</c:v>
                  </c:pt>
                  <c:pt idx="18672">
                    <c:v>334889</c:v>
                  </c:pt>
                  <c:pt idx="18673">
                    <c:v>334891</c:v>
                  </c:pt>
                  <c:pt idx="18674">
                    <c:v>334961</c:v>
                  </c:pt>
                  <c:pt idx="18675">
                    <c:v>334968</c:v>
                  </c:pt>
                  <c:pt idx="18676">
                    <c:v>334979</c:v>
                  </c:pt>
                  <c:pt idx="18677">
                    <c:v>334982</c:v>
                  </c:pt>
                  <c:pt idx="18678">
                    <c:v>334987</c:v>
                  </c:pt>
                  <c:pt idx="18679">
                    <c:v>334994</c:v>
                  </c:pt>
                  <c:pt idx="18680">
                    <c:v>335004</c:v>
                  </c:pt>
                  <c:pt idx="18681">
                    <c:v>335011</c:v>
                  </c:pt>
                  <c:pt idx="18682">
                    <c:v>335020</c:v>
                  </c:pt>
                  <c:pt idx="18683">
                    <c:v>335031</c:v>
                  </c:pt>
                  <c:pt idx="18684">
                    <c:v>335033</c:v>
                  </c:pt>
                  <c:pt idx="18685">
                    <c:v>335039</c:v>
                  </c:pt>
                  <c:pt idx="18686">
                    <c:v>335041</c:v>
                  </c:pt>
                  <c:pt idx="18687">
                    <c:v>335043</c:v>
                  </c:pt>
                  <c:pt idx="18688">
                    <c:v>335056</c:v>
                  </c:pt>
                  <c:pt idx="18689">
                    <c:v>335080</c:v>
                  </c:pt>
                  <c:pt idx="18690">
                    <c:v>335082</c:v>
                  </c:pt>
                  <c:pt idx="18691">
                    <c:v>335091</c:v>
                  </c:pt>
                  <c:pt idx="18692">
                    <c:v>335092</c:v>
                  </c:pt>
                  <c:pt idx="18693">
                    <c:v>335105</c:v>
                  </c:pt>
                  <c:pt idx="18694">
                    <c:v>335126</c:v>
                  </c:pt>
                  <c:pt idx="18695">
                    <c:v>335172</c:v>
                  </c:pt>
                  <c:pt idx="18696">
                    <c:v>335178</c:v>
                  </c:pt>
                  <c:pt idx="18697">
                    <c:v>335201</c:v>
                  </c:pt>
                  <c:pt idx="18698">
                    <c:v>335229</c:v>
                  </c:pt>
                  <c:pt idx="18699">
                    <c:v>335241</c:v>
                  </c:pt>
                  <c:pt idx="18700">
                    <c:v>335244</c:v>
                  </c:pt>
                  <c:pt idx="18701">
                    <c:v>335246</c:v>
                  </c:pt>
                  <c:pt idx="18702">
                    <c:v>335266</c:v>
                  </c:pt>
                  <c:pt idx="18703">
                    <c:v>335274</c:v>
                  </c:pt>
                  <c:pt idx="18704">
                    <c:v>335289</c:v>
                  </c:pt>
                  <c:pt idx="18705">
                    <c:v>335304</c:v>
                  </c:pt>
                  <c:pt idx="18706">
                    <c:v>335307</c:v>
                  </c:pt>
                  <c:pt idx="18707">
                    <c:v>335309</c:v>
                  </c:pt>
                  <c:pt idx="18708">
                    <c:v>335334</c:v>
                  </c:pt>
                  <c:pt idx="18709">
                    <c:v>335337</c:v>
                  </c:pt>
                  <c:pt idx="18710">
                    <c:v>335354</c:v>
                  </c:pt>
                  <c:pt idx="18711">
                    <c:v>335359</c:v>
                  </c:pt>
                  <c:pt idx="18712">
                    <c:v>335364</c:v>
                  </c:pt>
                  <c:pt idx="18713">
                    <c:v>335372</c:v>
                  </c:pt>
                  <c:pt idx="18714">
                    <c:v>335379</c:v>
                  </c:pt>
                  <c:pt idx="18715">
                    <c:v>335404</c:v>
                  </c:pt>
                  <c:pt idx="18716">
                    <c:v>335406</c:v>
                  </c:pt>
                  <c:pt idx="18717">
                    <c:v>335412</c:v>
                  </c:pt>
                  <c:pt idx="18718">
                    <c:v>335421</c:v>
                  </c:pt>
                  <c:pt idx="18719">
                    <c:v>335426</c:v>
                  </c:pt>
                  <c:pt idx="18720">
                    <c:v>335438</c:v>
                  </c:pt>
                  <c:pt idx="18721">
                    <c:v>335445</c:v>
                  </c:pt>
                  <c:pt idx="18722">
                    <c:v>335446</c:v>
                  </c:pt>
                  <c:pt idx="18723">
                    <c:v>335457</c:v>
                  </c:pt>
                  <c:pt idx="18724">
                    <c:v>335478</c:v>
                  </c:pt>
                  <c:pt idx="18725">
                    <c:v>335481</c:v>
                  </c:pt>
                  <c:pt idx="18726">
                    <c:v>335516</c:v>
                  </c:pt>
                  <c:pt idx="18727">
                    <c:v>335518</c:v>
                  </c:pt>
                  <c:pt idx="18728">
                    <c:v>335521</c:v>
                  </c:pt>
                  <c:pt idx="18729">
                    <c:v>335569</c:v>
                  </c:pt>
                  <c:pt idx="18730">
                    <c:v>335589</c:v>
                  </c:pt>
                  <c:pt idx="18731">
                    <c:v>335602</c:v>
                  </c:pt>
                  <c:pt idx="18732">
                    <c:v>335604</c:v>
                  </c:pt>
                  <c:pt idx="18733">
                    <c:v>335625</c:v>
                  </c:pt>
                  <c:pt idx="18734">
                    <c:v>335633</c:v>
                  </c:pt>
                  <c:pt idx="18735">
                    <c:v>335637</c:v>
                  </c:pt>
                  <c:pt idx="18736">
                    <c:v>335646</c:v>
                  </c:pt>
                  <c:pt idx="18737">
                    <c:v>335658</c:v>
                  </c:pt>
                  <c:pt idx="18738">
                    <c:v>335659</c:v>
                  </c:pt>
                  <c:pt idx="18739">
                    <c:v>335666</c:v>
                  </c:pt>
                  <c:pt idx="18740">
                    <c:v>335667</c:v>
                  </c:pt>
                  <c:pt idx="18741">
                    <c:v>335672</c:v>
                  </c:pt>
                  <c:pt idx="18742">
                    <c:v>335695</c:v>
                  </c:pt>
                  <c:pt idx="18743">
                    <c:v>335696</c:v>
                  </c:pt>
                  <c:pt idx="18744">
                    <c:v>335710</c:v>
                  </c:pt>
                  <c:pt idx="18745">
                    <c:v>335717</c:v>
                  </c:pt>
                  <c:pt idx="18746">
                    <c:v>335730</c:v>
                  </c:pt>
                  <c:pt idx="18747">
                    <c:v>335735</c:v>
                  </c:pt>
                  <c:pt idx="18748">
                    <c:v>335740</c:v>
                  </c:pt>
                  <c:pt idx="18749">
                    <c:v>335745</c:v>
                  </c:pt>
                  <c:pt idx="18750">
                    <c:v>335749</c:v>
                  </c:pt>
                  <c:pt idx="18751">
                    <c:v>335757</c:v>
                  </c:pt>
                  <c:pt idx="18752">
                    <c:v>335770</c:v>
                  </c:pt>
                  <c:pt idx="18753">
                    <c:v>335810</c:v>
                  </c:pt>
                  <c:pt idx="18754">
                    <c:v>335843</c:v>
                  </c:pt>
                  <c:pt idx="18755">
                    <c:v>335845</c:v>
                  </c:pt>
                  <c:pt idx="18756">
                    <c:v>335867</c:v>
                  </c:pt>
                  <c:pt idx="18757">
                    <c:v>335871</c:v>
                  </c:pt>
                  <c:pt idx="18758">
                    <c:v>335872</c:v>
                  </c:pt>
                  <c:pt idx="18759">
                    <c:v>335893</c:v>
                  </c:pt>
                  <c:pt idx="18760">
                    <c:v>335909</c:v>
                  </c:pt>
                  <c:pt idx="18761">
                    <c:v>335920</c:v>
                  </c:pt>
                  <c:pt idx="18762">
                    <c:v>335927</c:v>
                  </c:pt>
                  <c:pt idx="18763">
                    <c:v>335933</c:v>
                  </c:pt>
                  <c:pt idx="18764">
                    <c:v>335935</c:v>
                  </c:pt>
                  <c:pt idx="18765">
                    <c:v>335937</c:v>
                  </c:pt>
                  <c:pt idx="18766">
                    <c:v>335948</c:v>
                  </c:pt>
                  <c:pt idx="18767">
                    <c:v>335952</c:v>
                  </c:pt>
                  <c:pt idx="18768">
                    <c:v>335967</c:v>
                  </c:pt>
                  <c:pt idx="18769">
                    <c:v>335983</c:v>
                  </c:pt>
                  <c:pt idx="18770">
                    <c:v>335986</c:v>
                  </c:pt>
                  <c:pt idx="18771">
                    <c:v>335991</c:v>
                  </c:pt>
                  <c:pt idx="18772">
                    <c:v>335994</c:v>
                  </c:pt>
                  <c:pt idx="18773">
                    <c:v>336002</c:v>
                  </c:pt>
                  <c:pt idx="18774">
                    <c:v>336013</c:v>
                  </c:pt>
                  <c:pt idx="18775">
                    <c:v>336024</c:v>
                  </c:pt>
                  <c:pt idx="18776">
                    <c:v>336027</c:v>
                  </c:pt>
                  <c:pt idx="18777">
                    <c:v>336041</c:v>
                  </c:pt>
                  <c:pt idx="18778">
                    <c:v>336044</c:v>
                  </c:pt>
                  <c:pt idx="18779">
                    <c:v>336054</c:v>
                  </c:pt>
                  <c:pt idx="18780">
                    <c:v>336055</c:v>
                  </c:pt>
                  <c:pt idx="18781">
                    <c:v>336059</c:v>
                  </c:pt>
                  <c:pt idx="18782">
                    <c:v>336064</c:v>
                  </c:pt>
                  <c:pt idx="18783">
                    <c:v>336065</c:v>
                  </c:pt>
                  <c:pt idx="18784">
                    <c:v>336078</c:v>
                  </c:pt>
                  <c:pt idx="18785">
                    <c:v>336096</c:v>
                  </c:pt>
                  <c:pt idx="18786">
                    <c:v>336098</c:v>
                  </c:pt>
                  <c:pt idx="18787">
                    <c:v>336112</c:v>
                  </c:pt>
                  <c:pt idx="18788">
                    <c:v>336141</c:v>
                  </c:pt>
                  <c:pt idx="18789">
                    <c:v>336144</c:v>
                  </c:pt>
                  <c:pt idx="18790">
                    <c:v>336145</c:v>
                  </c:pt>
                  <c:pt idx="18791">
                    <c:v>336152</c:v>
                  </c:pt>
                  <c:pt idx="18792">
                    <c:v>336170</c:v>
                  </c:pt>
                  <c:pt idx="18793">
                    <c:v>336172</c:v>
                  </c:pt>
                  <c:pt idx="18794">
                    <c:v>336175</c:v>
                  </c:pt>
                  <c:pt idx="18795">
                    <c:v>336186</c:v>
                  </c:pt>
                  <c:pt idx="18796">
                    <c:v>336190</c:v>
                  </c:pt>
                  <c:pt idx="18797">
                    <c:v>336197</c:v>
                  </c:pt>
                  <c:pt idx="18798">
                    <c:v>336215</c:v>
                  </c:pt>
                  <c:pt idx="18799">
                    <c:v>336220</c:v>
                  </c:pt>
                  <c:pt idx="18800">
                    <c:v>336239</c:v>
                  </c:pt>
                  <c:pt idx="18801">
                    <c:v>336250</c:v>
                  </c:pt>
                  <c:pt idx="18802">
                    <c:v>336254</c:v>
                  </c:pt>
                  <c:pt idx="18803">
                    <c:v>336259</c:v>
                  </c:pt>
                  <c:pt idx="18804">
                    <c:v>336264</c:v>
                  </c:pt>
                  <c:pt idx="18805">
                    <c:v>336274</c:v>
                  </c:pt>
                  <c:pt idx="18806">
                    <c:v>336282</c:v>
                  </c:pt>
                  <c:pt idx="18807">
                    <c:v>336283</c:v>
                  </c:pt>
                  <c:pt idx="18808">
                    <c:v>336289</c:v>
                  </c:pt>
                  <c:pt idx="18809">
                    <c:v>336295</c:v>
                  </c:pt>
                  <c:pt idx="18810">
                    <c:v>336313</c:v>
                  </c:pt>
                  <c:pt idx="18811">
                    <c:v>336320</c:v>
                  </c:pt>
                  <c:pt idx="18812">
                    <c:v>336331</c:v>
                  </c:pt>
                  <c:pt idx="18813">
                    <c:v>336349</c:v>
                  </c:pt>
                  <c:pt idx="18814">
                    <c:v>336356</c:v>
                  </c:pt>
                  <c:pt idx="18815">
                    <c:v>336384</c:v>
                  </c:pt>
                  <c:pt idx="18816">
                    <c:v>336390</c:v>
                  </c:pt>
                  <c:pt idx="18817">
                    <c:v>336398</c:v>
                  </c:pt>
                  <c:pt idx="18818">
                    <c:v>336436</c:v>
                  </c:pt>
                  <c:pt idx="18819">
                    <c:v>336449</c:v>
                  </c:pt>
                  <c:pt idx="18820">
                    <c:v>336455</c:v>
                  </c:pt>
                  <c:pt idx="18821">
                    <c:v>336463</c:v>
                  </c:pt>
                  <c:pt idx="18822">
                    <c:v>336481</c:v>
                  </c:pt>
                  <c:pt idx="18823">
                    <c:v>336485</c:v>
                  </c:pt>
                  <c:pt idx="18824">
                    <c:v>336494</c:v>
                  </c:pt>
                  <c:pt idx="18825">
                    <c:v>336502</c:v>
                  </c:pt>
                  <c:pt idx="18826">
                    <c:v>336516</c:v>
                  </c:pt>
                  <c:pt idx="18827">
                    <c:v>336534</c:v>
                  </c:pt>
                  <c:pt idx="18828">
                    <c:v>336538</c:v>
                  </c:pt>
                  <c:pt idx="18829">
                    <c:v>336539</c:v>
                  </c:pt>
                  <c:pt idx="18830">
                    <c:v>336540</c:v>
                  </c:pt>
                  <c:pt idx="18831">
                    <c:v>336570</c:v>
                  </c:pt>
                  <c:pt idx="18832">
                    <c:v>336578</c:v>
                  </c:pt>
                  <c:pt idx="18833">
                    <c:v>336588</c:v>
                  </c:pt>
                  <c:pt idx="18834">
                    <c:v>336594</c:v>
                  </c:pt>
                  <c:pt idx="18835">
                    <c:v>336595</c:v>
                  </c:pt>
                  <c:pt idx="18836">
                    <c:v>336613</c:v>
                  </c:pt>
                  <c:pt idx="18837">
                    <c:v>336615</c:v>
                  </c:pt>
                  <c:pt idx="18838">
                    <c:v>336621</c:v>
                  </c:pt>
                  <c:pt idx="18839">
                    <c:v>336625</c:v>
                  </c:pt>
                  <c:pt idx="18840">
                    <c:v>336636</c:v>
                  </c:pt>
                  <c:pt idx="18841">
                    <c:v>336638</c:v>
                  </c:pt>
                  <c:pt idx="18842">
                    <c:v>336645</c:v>
                  </c:pt>
                  <c:pt idx="18843">
                    <c:v>336665</c:v>
                  </c:pt>
                  <c:pt idx="18844">
                    <c:v>336681</c:v>
                  </c:pt>
                  <c:pt idx="18845">
                    <c:v>336685</c:v>
                  </c:pt>
                  <c:pt idx="18846">
                    <c:v>336695</c:v>
                  </c:pt>
                  <c:pt idx="18847">
                    <c:v>336702</c:v>
                  </c:pt>
                  <c:pt idx="18848">
                    <c:v>336703</c:v>
                  </c:pt>
                  <c:pt idx="18849">
                    <c:v>336706</c:v>
                  </c:pt>
                  <c:pt idx="18850">
                    <c:v>336707</c:v>
                  </c:pt>
                  <c:pt idx="18851">
                    <c:v>336708</c:v>
                  </c:pt>
                  <c:pt idx="18852">
                    <c:v>336711</c:v>
                  </c:pt>
                  <c:pt idx="18853">
                    <c:v>336735</c:v>
                  </c:pt>
                  <c:pt idx="18854">
                    <c:v>336736</c:v>
                  </c:pt>
                  <c:pt idx="18855">
                    <c:v>336738</c:v>
                  </c:pt>
                  <c:pt idx="18856">
                    <c:v>336770</c:v>
                  </c:pt>
                  <c:pt idx="18857">
                    <c:v>336788</c:v>
                  </c:pt>
                  <c:pt idx="18858">
                    <c:v>336799</c:v>
                  </c:pt>
                  <c:pt idx="18859">
                    <c:v>336810</c:v>
                  </c:pt>
                  <c:pt idx="18860">
                    <c:v>336819</c:v>
                  </c:pt>
                  <c:pt idx="18861">
                    <c:v>336830</c:v>
                  </c:pt>
                  <c:pt idx="18862">
                    <c:v>336837</c:v>
                  </c:pt>
                  <c:pt idx="18863">
                    <c:v>336841</c:v>
                  </c:pt>
                  <c:pt idx="18864">
                    <c:v>336861</c:v>
                  </c:pt>
                  <c:pt idx="18865">
                    <c:v>336870</c:v>
                  </c:pt>
                  <c:pt idx="18866">
                    <c:v>336873</c:v>
                  </c:pt>
                  <c:pt idx="18867">
                    <c:v>336887</c:v>
                  </c:pt>
                  <c:pt idx="18868">
                    <c:v>336888</c:v>
                  </c:pt>
                  <c:pt idx="18869">
                    <c:v>336895</c:v>
                  </c:pt>
                  <c:pt idx="18870">
                    <c:v>336897</c:v>
                  </c:pt>
                  <c:pt idx="18871">
                    <c:v>336899</c:v>
                  </c:pt>
                  <c:pt idx="18872">
                    <c:v>336900</c:v>
                  </c:pt>
                  <c:pt idx="18873">
                    <c:v>336904</c:v>
                  </c:pt>
                  <c:pt idx="18874">
                    <c:v>336908</c:v>
                  </c:pt>
                  <c:pt idx="18875">
                    <c:v>336909</c:v>
                  </c:pt>
                  <c:pt idx="18876">
                    <c:v>336922</c:v>
                  </c:pt>
                  <c:pt idx="18877">
                    <c:v>336925</c:v>
                  </c:pt>
                  <c:pt idx="18878">
                    <c:v>336942</c:v>
                  </c:pt>
                  <c:pt idx="18879">
                    <c:v>336946</c:v>
                  </c:pt>
                  <c:pt idx="18880">
                    <c:v>336953</c:v>
                  </c:pt>
                  <c:pt idx="18881">
                    <c:v>336957</c:v>
                  </c:pt>
                  <c:pt idx="18882">
                    <c:v>336964</c:v>
                  </c:pt>
                  <c:pt idx="18883">
                    <c:v>336966</c:v>
                  </c:pt>
                  <c:pt idx="18884">
                    <c:v>336969</c:v>
                  </c:pt>
                  <c:pt idx="18885">
                    <c:v>336970</c:v>
                  </c:pt>
                  <c:pt idx="18886">
                    <c:v>336974</c:v>
                  </c:pt>
                  <c:pt idx="18887">
                    <c:v>336982</c:v>
                  </c:pt>
                  <c:pt idx="18888">
                    <c:v>336998</c:v>
                  </c:pt>
                  <c:pt idx="18889">
                    <c:v>337008</c:v>
                  </c:pt>
                  <c:pt idx="18890">
                    <c:v>337024</c:v>
                  </c:pt>
                  <c:pt idx="18891">
                    <c:v>337028</c:v>
                  </c:pt>
                  <c:pt idx="18892">
                    <c:v>337038</c:v>
                  </c:pt>
                  <c:pt idx="18893">
                    <c:v>337047</c:v>
                  </c:pt>
                  <c:pt idx="18894">
                    <c:v>337058</c:v>
                  </c:pt>
                  <c:pt idx="18895">
                    <c:v>337065</c:v>
                  </c:pt>
                  <c:pt idx="18896">
                    <c:v>337066</c:v>
                  </c:pt>
                  <c:pt idx="18897">
                    <c:v>337075</c:v>
                  </c:pt>
                  <c:pt idx="18898">
                    <c:v>337079</c:v>
                  </c:pt>
                  <c:pt idx="18899">
                    <c:v>337080</c:v>
                  </c:pt>
                  <c:pt idx="18900">
                    <c:v>337092</c:v>
                  </c:pt>
                  <c:pt idx="18901">
                    <c:v>337112</c:v>
                  </c:pt>
                  <c:pt idx="18902">
                    <c:v>337117</c:v>
                  </c:pt>
                  <c:pt idx="18903">
                    <c:v>337155</c:v>
                  </c:pt>
                  <c:pt idx="18904">
                    <c:v>337189</c:v>
                  </c:pt>
                  <c:pt idx="18905">
                    <c:v>337198</c:v>
                  </c:pt>
                  <c:pt idx="18906">
                    <c:v>337207</c:v>
                  </c:pt>
                  <c:pt idx="18907">
                    <c:v>337209</c:v>
                  </c:pt>
                  <c:pt idx="18908">
                    <c:v>337218</c:v>
                  </c:pt>
                  <c:pt idx="18909">
                    <c:v>337225</c:v>
                  </c:pt>
                  <c:pt idx="18910">
                    <c:v>337229</c:v>
                  </c:pt>
                  <c:pt idx="18911">
                    <c:v>337233</c:v>
                  </c:pt>
                  <c:pt idx="18912">
                    <c:v>337236</c:v>
                  </c:pt>
                  <c:pt idx="18913">
                    <c:v>337259</c:v>
                  </c:pt>
                  <c:pt idx="18914">
                    <c:v>337280</c:v>
                  </c:pt>
                  <c:pt idx="18915">
                    <c:v>337285</c:v>
                  </c:pt>
                  <c:pt idx="18916">
                    <c:v>337292</c:v>
                  </c:pt>
                  <c:pt idx="18917">
                    <c:v>337319</c:v>
                  </c:pt>
                  <c:pt idx="18918">
                    <c:v>337331</c:v>
                  </c:pt>
                  <c:pt idx="18919">
                    <c:v>337340</c:v>
                  </c:pt>
                  <c:pt idx="18920">
                    <c:v>337349</c:v>
                  </c:pt>
                  <c:pt idx="18921">
                    <c:v>337357</c:v>
                  </c:pt>
                  <c:pt idx="18922">
                    <c:v>337384</c:v>
                  </c:pt>
                  <c:pt idx="18923">
                    <c:v>337387</c:v>
                  </c:pt>
                  <c:pt idx="18924">
                    <c:v>337388</c:v>
                  </c:pt>
                  <c:pt idx="18925">
                    <c:v>337399</c:v>
                  </c:pt>
                  <c:pt idx="18926">
                    <c:v>337408</c:v>
                  </c:pt>
                  <c:pt idx="18927">
                    <c:v>337411</c:v>
                  </c:pt>
                  <c:pt idx="18928">
                    <c:v>337419</c:v>
                  </c:pt>
                  <c:pt idx="18929">
                    <c:v>337433</c:v>
                  </c:pt>
                  <c:pt idx="18930">
                    <c:v>337439</c:v>
                  </c:pt>
                  <c:pt idx="18931">
                    <c:v>337446</c:v>
                  </c:pt>
                  <c:pt idx="18932">
                    <c:v>337458</c:v>
                  </c:pt>
                  <c:pt idx="18933">
                    <c:v>337462</c:v>
                  </c:pt>
                  <c:pt idx="18934">
                    <c:v>337465</c:v>
                  </c:pt>
                  <c:pt idx="18935">
                    <c:v>337469</c:v>
                  </c:pt>
                  <c:pt idx="18936">
                    <c:v>337472</c:v>
                  </c:pt>
                  <c:pt idx="18937">
                    <c:v>337473</c:v>
                  </c:pt>
                  <c:pt idx="18938">
                    <c:v>337485</c:v>
                  </c:pt>
                  <c:pt idx="18939">
                    <c:v>337497</c:v>
                  </c:pt>
                  <c:pt idx="18940">
                    <c:v>337504</c:v>
                  </c:pt>
                  <c:pt idx="18941">
                    <c:v>337513</c:v>
                  </c:pt>
                  <c:pt idx="18942">
                    <c:v>337518</c:v>
                  </c:pt>
                  <c:pt idx="18943">
                    <c:v>337546</c:v>
                  </c:pt>
                  <c:pt idx="18944">
                    <c:v>337547</c:v>
                  </c:pt>
                  <c:pt idx="18945">
                    <c:v>337566</c:v>
                  </c:pt>
                  <c:pt idx="18946">
                    <c:v>337568</c:v>
                  </c:pt>
                  <c:pt idx="18947">
                    <c:v>337583</c:v>
                  </c:pt>
                  <c:pt idx="18948">
                    <c:v>337589</c:v>
                  </c:pt>
                  <c:pt idx="18949">
                    <c:v>337592</c:v>
                  </c:pt>
                  <c:pt idx="18950">
                    <c:v>337600</c:v>
                  </c:pt>
                  <c:pt idx="18951">
                    <c:v>337638</c:v>
                  </c:pt>
                  <c:pt idx="18952">
                    <c:v>337657</c:v>
                  </c:pt>
                  <c:pt idx="18953">
                    <c:v>337663</c:v>
                  </c:pt>
                  <c:pt idx="18954">
                    <c:v>337706</c:v>
                  </c:pt>
                  <c:pt idx="18955">
                    <c:v>337709</c:v>
                  </c:pt>
                  <c:pt idx="18956">
                    <c:v>337712</c:v>
                  </c:pt>
                  <c:pt idx="18957">
                    <c:v>337721</c:v>
                  </c:pt>
                  <c:pt idx="18958">
                    <c:v>337722</c:v>
                  </c:pt>
                  <c:pt idx="18959">
                    <c:v>337723</c:v>
                  </c:pt>
                  <c:pt idx="18960">
                    <c:v>337735</c:v>
                  </c:pt>
                  <c:pt idx="18961">
                    <c:v>337737</c:v>
                  </c:pt>
                  <c:pt idx="18962">
                    <c:v>337741</c:v>
                  </c:pt>
                  <c:pt idx="18963">
                    <c:v>337792</c:v>
                  </c:pt>
                  <c:pt idx="18964">
                    <c:v>337799</c:v>
                  </c:pt>
                  <c:pt idx="18965">
                    <c:v>337802</c:v>
                  </c:pt>
                  <c:pt idx="18966">
                    <c:v>337803</c:v>
                  </c:pt>
                  <c:pt idx="18967">
                    <c:v>337805</c:v>
                  </c:pt>
                  <c:pt idx="18968">
                    <c:v>337818</c:v>
                  </c:pt>
                  <c:pt idx="18969">
                    <c:v>337824</c:v>
                  </c:pt>
                  <c:pt idx="18970">
                    <c:v>337830</c:v>
                  </c:pt>
                  <c:pt idx="18971">
                    <c:v>337835</c:v>
                  </c:pt>
                  <c:pt idx="18972">
                    <c:v>337861</c:v>
                  </c:pt>
                  <c:pt idx="18973">
                    <c:v>337877</c:v>
                  </c:pt>
                  <c:pt idx="18974">
                    <c:v>337878</c:v>
                  </c:pt>
                  <c:pt idx="18975">
                    <c:v>337882</c:v>
                  </c:pt>
                  <c:pt idx="18976">
                    <c:v>337885</c:v>
                  </c:pt>
                  <c:pt idx="18977">
                    <c:v>337898</c:v>
                  </c:pt>
                  <c:pt idx="18978">
                    <c:v>337912</c:v>
                  </c:pt>
                  <c:pt idx="18979">
                    <c:v>337925</c:v>
                  </c:pt>
                  <c:pt idx="18980">
                    <c:v>337931</c:v>
                  </c:pt>
                  <c:pt idx="18981">
                    <c:v>337935</c:v>
                  </c:pt>
                  <c:pt idx="18982">
                    <c:v>337948</c:v>
                  </c:pt>
                  <c:pt idx="18983">
                    <c:v>337966</c:v>
                  </c:pt>
                  <c:pt idx="18984">
                    <c:v>337968</c:v>
                  </c:pt>
                  <c:pt idx="18985">
                    <c:v>337998</c:v>
                  </c:pt>
                  <c:pt idx="18986">
                    <c:v>338006</c:v>
                  </c:pt>
                  <c:pt idx="18987">
                    <c:v>338009</c:v>
                  </c:pt>
                  <c:pt idx="18988">
                    <c:v>338016</c:v>
                  </c:pt>
                  <c:pt idx="18989">
                    <c:v>338017</c:v>
                  </c:pt>
                  <c:pt idx="18990">
                    <c:v>338035</c:v>
                  </c:pt>
                  <c:pt idx="18991">
                    <c:v>338042</c:v>
                  </c:pt>
                  <c:pt idx="18992">
                    <c:v>338049</c:v>
                  </c:pt>
                  <c:pt idx="18993">
                    <c:v>338050</c:v>
                  </c:pt>
                  <c:pt idx="18994">
                    <c:v>338073</c:v>
                  </c:pt>
                  <c:pt idx="18995">
                    <c:v>338075</c:v>
                  </c:pt>
                  <c:pt idx="18996">
                    <c:v>338114</c:v>
                  </c:pt>
                  <c:pt idx="18997">
                    <c:v>338122</c:v>
                  </c:pt>
                  <c:pt idx="18998">
                    <c:v>338151</c:v>
                  </c:pt>
                  <c:pt idx="18999">
                    <c:v>338161</c:v>
                  </c:pt>
                  <c:pt idx="19000">
                    <c:v>338172</c:v>
                  </c:pt>
                  <c:pt idx="19001">
                    <c:v>338206</c:v>
                  </c:pt>
                  <c:pt idx="19002">
                    <c:v>338219</c:v>
                  </c:pt>
                  <c:pt idx="19003">
                    <c:v>338241</c:v>
                  </c:pt>
                  <c:pt idx="19004">
                    <c:v>338267</c:v>
                  </c:pt>
                  <c:pt idx="19005">
                    <c:v>338279</c:v>
                  </c:pt>
                  <c:pt idx="19006">
                    <c:v>338294</c:v>
                  </c:pt>
                  <c:pt idx="19007">
                    <c:v>338309</c:v>
                  </c:pt>
                  <c:pt idx="19008">
                    <c:v>338310</c:v>
                  </c:pt>
                  <c:pt idx="19009">
                    <c:v>338320</c:v>
                  </c:pt>
                  <c:pt idx="19010">
                    <c:v>338323</c:v>
                  </c:pt>
                  <c:pt idx="19011">
                    <c:v>338327</c:v>
                  </c:pt>
                  <c:pt idx="19012">
                    <c:v>338336</c:v>
                  </c:pt>
                  <c:pt idx="19013">
                    <c:v>338346</c:v>
                  </c:pt>
                  <c:pt idx="19014">
                    <c:v>338347</c:v>
                  </c:pt>
                  <c:pt idx="19015">
                    <c:v>338352</c:v>
                  </c:pt>
                  <c:pt idx="19016">
                    <c:v>338357</c:v>
                  </c:pt>
                  <c:pt idx="19017">
                    <c:v>338358</c:v>
                  </c:pt>
                  <c:pt idx="19018">
                    <c:v>338359</c:v>
                  </c:pt>
                  <c:pt idx="19019">
                    <c:v>338398</c:v>
                  </c:pt>
                  <c:pt idx="19020">
                    <c:v>338414</c:v>
                  </c:pt>
                  <c:pt idx="19021">
                    <c:v>338416</c:v>
                  </c:pt>
                  <c:pt idx="19022">
                    <c:v>338423</c:v>
                  </c:pt>
                  <c:pt idx="19023">
                    <c:v>338428</c:v>
                  </c:pt>
                  <c:pt idx="19024">
                    <c:v>338433</c:v>
                  </c:pt>
                  <c:pt idx="19025">
                    <c:v>338447</c:v>
                  </c:pt>
                  <c:pt idx="19026">
                    <c:v>338448</c:v>
                  </c:pt>
                  <c:pt idx="19027">
                    <c:v>338486</c:v>
                  </c:pt>
                  <c:pt idx="19028">
                    <c:v>338487</c:v>
                  </c:pt>
                  <c:pt idx="19029">
                    <c:v>338490</c:v>
                  </c:pt>
                  <c:pt idx="19030">
                    <c:v>338495</c:v>
                  </c:pt>
                  <c:pt idx="19031">
                    <c:v>338518</c:v>
                  </c:pt>
                  <c:pt idx="19032">
                    <c:v>338537</c:v>
                  </c:pt>
                  <c:pt idx="19033">
                    <c:v>338549</c:v>
                  </c:pt>
                  <c:pt idx="19034">
                    <c:v>338560</c:v>
                  </c:pt>
                  <c:pt idx="19035">
                    <c:v>338561</c:v>
                  </c:pt>
                  <c:pt idx="19036">
                    <c:v>338564</c:v>
                  </c:pt>
                  <c:pt idx="19037">
                    <c:v>338567</c:v>
                  </c:pt>
                  <c:pt idx="19038">
                    <c:v>338590</c:v>
                  </c:pt>
                  <c:pt idx="19039">
                    <c:v>338599</c:v>
                  </c:pt>
                  <c:pt idx="19040">
                    <c:v>338605</c:v>
                  </c:pt>
                  <c:pt idx="19041">
                    <c:v>338619</c:v>
                  </c:pt>
                  <c:pt idx="19042">
                    <c:v>338621</c:v>
                  </c:pt>
                  <c:pt idx="19043">
                    <c:v>338624</c:v>
                  </c:pt>
                  <c:pt idx="19044">
                    <c:v>338633</c:v>
                  </c:pt>
                  <c:pt idx="19045">
                    <c:v>338653</c:v>
                  </c:pt>
                  <c:pt idx="19046">
                    <c:v>338656</c:v>
                  </c:pt>
                  <c:pt idx="19047">
                    <c:v>338661</c:v>
                  </c:pt>
                  <c:pt idx="19048">
                    <c:v>338668</c:v>
                  </c:pt>
                  <c:pt idx="19049">
                    <c:v>338669</c:v>
                  </c:pt>
                  <c:pt idx="19050">
                    <c:v>338676</c:v>
                  </c:pt>
                  <c:pt idx="19051">
                    <c:v>338677</c:v>
                  </c:pt>
                  <c:pt idx="19052">
                    <c:v>338683</c:v>
                  </c:pt>
                  <c:pt idx="19053">
                    <c:v>338692</c:v>
                  </c:pt>
                  <c:pt idx="19054">
                    <c:v>338716</c:v>
                  </c:pt>
                  <c:pt idx="19055">
                    <c:v>338735</c:v>
                  </c:pt>
                  <c:pt idx="19056">
                    <c:v>338742</c:v>
                  </c:pt>
                  <c:pt idx="19057">
                    <c:v>338747</c:v>
                  </c:pt>
                  <c:pt idx="19058">
                    <c:v>338752</c:v>
                  </c:pt>
                  <c:pt idx="19059">
                    <c:v>338761</c:v>
                  </c:pt>
                  <c:pt idx="19060">
                    <c:v>338764</c:v>
                  </c:pt>
                  <c:pt idx="19061">
                    <c:v>338766</c:v>
                  </c:pt>
                  <c:pt idx="19062">
                    <c:v>338789</c:v>
                  </c:pt>
                  <c:pt idx="19063">
                    <c:v>338792</c:v>
                  </c:pt>
                  <c:pt idx="19064">
                    <c:v>338796</c:v>
                  </c:pt>
                  <c:pt idx="19065">
                    <c:v>338801</c:v>
                  </c:pt>
                  <c:pt idx="19066">
                    <c:v>338808</c:v>
                  </c:pt>
                  <c:pt idx="19067">
                    <c:v>338823</c:v>
                  </c:pt>
                  <c:pt idx="19068">
                    <c:v>338828</c:v>
                  </c:pt>
                  <c:pt idx="19069">
                    <c:v>338835</c:v>
                  </c:pt>
                  <c:pt idx="19070">
                    <c:v>338840</c:v>
                  </c:pt>
                  <c:pt idx="19071">
                    <c:v>338871</c:v>
                  </c:pt>
                  <c:pt idx="19072">
                    <c:v>338884</c:v>
                  </c:pt>
                  <c:pt idx="19073">
                    <c:v>338887</c:v>
                  </c:pt>
                  <c:pt idx="19074">
                    <c:v>338894</c:v>
                  </c:pt>
                  <c:pt idx="19075">
                    <c:v>338895</c:v>
                  </c:pt>
                  <c:pt idx="19076">
                    <c:v>338909</c:v>
                  </c:pt>
                  <c:pt idx="19077">
                    <c:v>338911</c:v>
                  </c:pt>
                  <c:pt idx="19078">
                    <c:v>338912</c:v>
                  </c:pt>
                  <c:pt idx="19079">
                    <c:v>338930</c:v>
                  </c:pt>
                  <c:pt idx="19080">
                    <c:v>338932</c:v>
                  </c:pt>
                  <c:pt idx="19081">
                    <c:v>338933</c:v>
                  </c:pt>
                  <c:pt idx="19082">
                    <c:v>338934</c:v>
                  </c:pt>
                  <c:pt idx="19083">
                    <c:v>338944</c:v>
                  </c:pt>
                  <c:pt idx="19084">
                    <c:v>338946</c:v>
                  </c:pt>
                  <c:pt idx="19085">
                    <c:v>338949</c:v>
                  </c:pt>
                  <c:pt idx="19086">
                    <c:v>338963</c:v>
                  </c:pt>
                  <c:pt idx="19087">
                    <c:v>338981</c:v>
                  </c:pt>
                  <c:pt idx="19088">
                    <c:v>338985</c:v>
                  </c:pt>
                  <c:pt idx="19089">
                    <c:v>338991</c:v>
                  </c:pt>
                  <c:pt idx="19090">
                    <c:v>339024</c:v>
                  </c:pt>
                  <c:pt idx="19091">
                    <c:v>339034</c:v>
                  </c:pt>
                  <c:pt idx="19092">
                    <c:v>339040</c:v>
                  </c:pt>
                  <c:pt idx="19093">
                    <c:v>339046</c:v>
                  </c:pt>
                  <c:pt idx="19094">
                    <c:v>339057</c:v>
                  </c:pt>
                  <c:pt idx="19095">
                    <c:v>339066</c:v>
                  </c:pt>
                  <c:pt idx="19096">
                    <c:v>339068</c:v>
                  </c:pt>
                  <c:pt idx="19097">
                    <c:v>339075</c:v>
                  </c:pt>
                  <c:pt idx="19098">
                    <c:v>339103</c:v>
                  </c:pt>
                  <c:pt idx="19099">
                    <c:v>339105</c:v>
                  </c:pt>
                  <c:pt idx="19100">
                    <c:v>339106</c:v>
                  </c:pt>
                  <c:pt idx="19101">
                    <c:v>339114</c:v>
                  </c:pt>
                  <c:pt idx="19102">
                    <c:v>339116</c:v>
                  </c:pt>
                  <c:pt idx="19103">
                    <c:v>339137</c:v>
                  </c:pt>
                  <c:pt idx="19104">
                    <c:v>339138</c:v>
                  </c:pt>
                  <c:pt idx="19105">
                    <c:v>339163</c:v>
                  </c:pt>
                  <c:pt idx="19106">
                    <c:v>339187</c:v>
                  </c:pt>
                  <c:pt idx="19107">
                    <c:v>339191</c:v>
                  </c:pt>
                  <c:pt idx="19108">
                    <c:v>339222</c:v>
                  </c:pt>
                  <c:pt idx="19109">
                    <c:v>339231</c:v>
                  </c:pt>
                  <c:pt idx="19110">
                    <c:v>339233</c:v>
                  </c:pt>
                  <c:pt idx="19111">
                    <c:v>339264</c:v>
                  </c:pt>
                  <c:pt idx="19112">
                    <c:v>339270</c:v>
                  </c:pt>
                  <c:pt idx="19113">
                    <c:v>339271</c:v>
                  </c:pt>
                  <c:pt idx="19114">
                    <c:v>339276</c:v>
                  </c:pt>
                  <c:pt idx="19115">
                    <c:v>339291</c:v>
                  </c:pt>
                  <c:pt idx="19116">
                    <c:v>339340</c:v>
                  </c:pt>
                  <c:pt idx="19117">
                    <c:v>339344</c:v>
                  </c:pt>
                  <c:pt idx="19118">
                    <c:v>339345</c:v>
                  </c:pt>
                  <c:pt idx="19119">
                    <c:v>339352</c:v>
                  </c:pt>
                  <c:pt idx="19120">
                    <c:v>339358</c:v>
                  </c:pt>
                  <c:pt idx="19121">
                    <c:v>339403</c:v>
                  </c:pt>
                  <c:pt idx="19122">
                    <c:v>339410</c:v>
                  </c:pt>
                  <c:pt idx="19123">
                    <c:v>339418</c:v>
                  </c:pt>
                  <c:pt idx="19124">
                    <c:v>339419</c:v>
                  </c:pt>
                  <c:pt idx="19125">
                    <c:v>339420</c:v>
                  </c:pt>
                  <c:pt idx="19126">
                    <c:v>339428</c:v>
                  </c:pt>
                  <c:pt idx="19127">
                    <c:v>339429</c:v>
                  </c:pt>
                  <c:pt idx="19128">
                    <c:v>339440</c:v>
                  </c:pt>
                  <c:pt idx="19129">
                    <c:v>339444</c:v>
                  </c:pt>
                  <c:pt idx="19130">
                    <c:v>339447</c:v>
                  </c:pt>
                  <c:pt idx="19131">
                    <c:v>339455</c:v>
                  </c:pt>
                  <c:pt idx="19132">
                    <c:v>339458</c:v>
                  </c:pt>
                  <c:pt idx="19133">
                    <c:v>339464</c:v>
                  </c:pt>
                  <c:pt idx="19134">
                    <c:v>339507</c:v>
                  </c:pt>
                  <c:pt idx="19135">
                    <c:v>339514</c:v>
                  </c:pt>
                  <c:pt idx="19136">
                    <c:v>339531</c:v>
                  </c:pt>
                  <c:pt idx="19137">
                    <c:v>339533</c:v>
                  </c:pt>
                  <c:pt idx="19138">
                    <c:v>339558</c:v>
                  </c:pt>
                  <c:pt idx="19139">
                    <c:v>339559</c:v>
                  </c:pt>
                  <c:pt idx="19140">
                    <c:v>339576</c:v>
                  </c:pt>
                  <c:pt idx="19141">
                    <c:v>339586</c:v>
                  </c:pt>
                  <c:pt idx="19142">
                    <c:v>339589</c:v>
                  </c:pt>
                  <c:pt idx="19143">
                    <c:v>339595</c:v>
                  </c:pt>
                  <c:pt idx="19144">
                    <c:v>339599</c:v>
                  </c:pt>
                  <c:pt idx="19145">
                    <c:v>339602</c:v>
                  </c:pt>
                  <c:pt idx="19146">
                    <c:v>339604</c:v>
                  </c:pt>
                  <c:pt idx="19147">
                    <c:v>339620</c:v>
                  </c:pt>
                  <c:pt idx="19148">
                    <c:v>339630</c:v>
                  </c:pt>
                  <c:pt idx="19149">
                    <c:v>339641</c:v>
                  </c:pt>
                  <c:pt idx="19150">
                    <c:v>339643</c:v>
                  </c:pt>
                  <c:pt idx="19151">
                    <c:v>339644</c:v>
                  </c:pt>
                  <c:pt idx="19152">
                    <c:v>339646</c:v>
                  </c:pt>
                  <c:pt idx="19153">
                    <c:v>339651</c:v>
                  </c:pt>
                  <c:pt idx="19154">
                    <c:v>339653</c:v>
                  </c:pt>
                  <c:pt idx="19155">
                    <c:v>339665</c:v>
                  </c:pt>
                  <c:pt idx="19156">
                    <c:v>339679</c:v>
                  </c:pt>
                  <c:pt idx="19157">
                    <c:v>339700</c:v>
                  </c:pt>
                  <c:pt idx="19158">
                    <c:v>339701</c:v>
                  </c:pt>
                  <c:pt idx="19159">
                    <c:v>339712</c:v>
                  </c:pt>
                  <c:pt idx="19160">
                    <c:v>339713</c:v>
                  </c:pt>
                  <c:pt idx="19161">
                    <c:v>339722</c:v>
                  </c:pt>
                  <c:pt idx="19162">
                    <c:v>339738</c:v>
                  </c:pt>
                  <c:pt idx="19163">
                    <c:v>339741</c:v>
                  </c:pt>
                  <c:pt idx="19164">
                    <c:v>339784</c:v>
                  </c:pt>
                  <c:pt idx="19165">
                    <c:v>339788</c:v>
                  </c:pt>
                  <c:pt idx="19166">
                    <c:v>339801</c:v>
                  </c:pt>
                  <c:pt idx="19167">
                    <c:v>339812</c:v>
                  </c:pt>
                  <c:pt idx="19168">
                    <c:v>339815</c:v>
                  </c:pt>
                  <c:pt idx="19169">
                    <c:v>339818</c:v>
                  </c:pt>
                  <c:pt idx="19170">
                    <c:v>339849</c:v>
                  </c:pt>
                  <c:pt idx="19171">
                    <c:v>339851</c:v>
                  </c:pt>
                  <c:pt idx="19172">
                    <c:v>339862</c:v>
                  </c:pt>
                  <c:pt idx="19173">
                    <c:v>339865</c:v>
                  </c:pt>
                  <c:pt idx="19174">
                    <c:v>339887</c:v>
                  </c:pt>
                  <c:pt idx="19175">
                    <c:v>339890</c:v>
                  </c:pt>
                  <c:pt idx="19176">
                    <c:v>339895</c:v>
                  </c:pt>
                  <c:pt idx="19177">
                    <c:v>339898</c:v>
                  </c:pt>
                  <c:pt idx="19178">
                    <c:v>339906</c:v>
                  </c:pt>
                  <c:pt idx="19179">
                    <c:v>339912</c:v>
                  </c:pt>
                  <c:pt idx="19180">
                    <c:v>339929</c:v>
                  </c:pt>
                  <c:pt idx="19181">
                    <c:v>339931</c:v>
                  </c:pt>
                  <c:pt idx="19182">
                    <c:v>339949</c:v>
                  </c:pt>
                  <c:pt idx="19183">
                    <c:v>339951</c:v>
                  </c:pt>
                  <c:pt idx="19184">
                    <c:v>339952</c:v>
                  </c:pt>
                  <c:pt idx="19185">
                    <c:v>339953</c:v>
                  </c:pt>
                  <c:pt idx="19186">
                    <c:v>339967</c:v>
                  </c:pt>
                  <c:pt idx="19187">
                    <c:v>339981</c:v>
                  </c:pt>
                  <c:pt idx="19188">
                    <c:v>339988</c:v>
                  </c:pt>
                  <c:pt idx="19189">
                    <c:v>339989</c:v>
                  </c:pt>
                  <c:pt idx="19190">
                    <c:v>340008</c:v>
                  </c:pt>
                  <c:pt idx="19191">
                    <c:v>340010</c:v>
                  </c:pt>
                  <c:pt idx="19192">
                    <c:v>340019</c:v>
                  </c:pt>
                  <c:pt idx="19193">
                    <c:v>340032</c:v>
                  </c:pt>
                  <c:pt idx="19194">
                    <c:v>340037</c:v>
                  </c:pt>
                  <c:pt idx="19195">
                    <c:v>340039</c:v>
                  </c:pt>
                  <c:pt idx="19196">
                    <c:v>340042</c:v>
                  </c:pt>
                  <c:pt idx="19197">
                    <c:v>340053</c:v>
                  </c:pt>
                  <c:pt idx="19198">
                    <c:v>340064</c:v>
                  </c:pt>
                  <c:pt idx="19199">
                    <c:v>340065</c:v>
                  </c:pt>
                  <c:pt idx="19200">
                    <c:v>340069</c:v>
                  </c:pt>
                  <c:pt idx="19201">
                    <c:v>340079</c:v>
                  </c:pt>
                  <c:pt idx="19202">
                    <c:v>340080</c:v>
                  </c:pt>
                  <c:pt idx="19203">
                    <c:v>340081</c:v>
                  </c:pt>
                  <c:pt idx="19204">
                    <c:v>340087</c:v>
                  </c:pt>
                  <c:pt idx="19205">
                    <c:v>340088</c:v>
                  </c:pt>
                  <c:pt idx="19206">
                    <c:v>340089</c:v>
                  </c:pt>
                  <c:pt idx="19207">
                    <c:v>340094</c:v>
                  </c:pt>
                  <c:pt idx="19208">
                    <c:v>340111</c:v>
                  </c:pt>
                  <c:pt idx="19209">
                    <c:v>340126</c:v>
                  </c:pt>
                  <c:pt idx="19210">
                    <c:v>340138</c:v>
                  </c:pt>
                  <c:pt idx="19211">
                    <c:v>340146</c:v>
                  </c:pt>
                  <c:pt idx="19212">
                    <c:v>340152</c:v>
                  </c:pt>
                  <c:pt idx="19213">
                    <c:v>340186</c:v>
                  </c:pt>
                  <c:pt idx="19214">
                    <c:v>340188</c:v>
                  </c:pt>
                  <c:pt idx="19215">
                    <c:v>340190</c:v>
                  </c:pt>
                  <c:pt idx="19216">
                    <c:v>340191</c:v>
                  </c:pt>
                  <c:pt idx="19217">
                    <c:v>340192</c:v>
                  </c:pt>
                  <c:pt idx="19218">
                    <c:v>340198</c:v>
                  </c:pt>
                  <c:pt idx="19219">
                    <c:v>340219</c:v>
                  </c:pt>
                  <c:pt idx="19220">
                    <c:v>340236</c:v>
                  </c:pt>
                  <c:pt idx="19221">
                    <c:v>340248</c:v>
                  </c:pt>
                  <c:pt idx="19222">
                    <c:v>340257</c:v>
                  </c:pt>
                  <c:pt idx="19223">
                    <c:v>340270</c:v>
                  </c:pt>
                  <c:pt idx="19224">
                    <c:v>340271</c:v>
                  </c:pt>
                  <c:pt idx="19225">
                    <c:v>340272</c:v>
                  </c:pt>
                  <c:pt idx="19226">
                    <c:v>340296</c:v>
                  </c:pt>
                  <c:pt idx="19227">
                    <c:v>340311</c:v>
                  </c:pt>
                  <c:pt idx="19228">
                    <c:v>340319</c:v>
                  </c:pt>
                  <c:pt idx="19229">
                    <c:v>340321</c:v>
                  </c:pt>
                  <c:pt idx="19230">
                    <c:v>340325</c:v>
                  </c:pt>
                  <c:pt idx="19231">
                    <c:v>340326</c:v>
                  </c:pt>
                  <c:pt idx="19232">
                    <c:v>340331</c:v>
                  </c:pt>
                  <c:pt idx="19233">
                    <c:v>340349</c:v>
                  </c:pt>
                  <c:pt idx="19234">
                    <c:v>340353</c:v>
                  </c:pt>
                  <c:pt idx="19235">
                    <c:v>340364</c:v>
                  </c:pt>
                  <c:pt idx="19236">
                    <c:v>340372</c:v>
                  </c:pt>
                  <c:pt idx="19237">
                    <c:v>340373</c:v>
                  </c:pt>
                  <c:pt idx="19238">
                    <c:v>340377</c:v>
                  </c:pt>
                  <c:pt idx="19239">
                    <c:v>340388</c:v>
                  </c:pt>
                  <c:pt idx="19240">
                    <c:v>340403</c:v>
                  </c:pt>
                  <c:pt idx="19241">
                    <c:v>340438</c:v>
                  </c:pt>
                  <c:pt idx="19242">
                    <c:v>340442</c:v>
                  </c:pt>
                  <c:pt idx="19243">
                    <c:v>340443</c:v>
                  </c:pt>
                  <c:pt idx="19244">
                    <c:v>340450</c:v>
                  </c:pt>
                  <c:pt idx="19245">
                    <c:v>340464</c:v>
                  </c:pt>
                  <c:pt idx="19246">
                    <c:v>340469</c:v>
                  </c:pt>
                  <c:pt idx="19247">
                    <c:v>340479</c:v>
                  </c:pt>
                  <c:pt idx="19248">
                    <c:v>340480</c:v>
                  </c:pt>
                  <c:pt idx="19249">
                    <c:v>340490</c:v>
                  </c:pt>
                  <c:pt idx="19250">
                    <c:v>340506</c:v>
                  </c:pt>
                  <c:pt idx="19251">
                    <c:v>340508</c:v>
                  </c:pt>
                  <c:pt idx="19252">
                    <c:v>340517</c:v>
                  </c:pt>
                  <c:pt idx="19253">
                    <c:v>340528</c:v>
                  </c:pt>
                  <c:pt idx="19254">
                    <c:v>340537</c:v>
                  </c:pt>
                  <c:pt idx="19255">
                    <c:v>340567</c:v>
                  </c:pt>
                  <c:pt idx="19256">
                    <c:v>340573</c:v>
                  </c:pt>
                  <c:pt idx="19257">
                    <c:v>340574</c:v>
                  </c:pt>
                  <c:pt idx="19258">
                    <c:v>340577</c:v>
                  </c:pt>
                  <c:pt idx="19259">
                    <c:v>340593</c:v>
                  </c:pt>
                  <c:pt idx="19260">
                    <c:v>340601</c:v>
                  </c:pt>
                  <c:pt idx="19261">
                    <c:v>340603</c:v>
                  </c:pt>
                  <c:pt idx="19262">
                    <c:v>340615</c:v>
                  </c:pt>
                  <c:pt idx="19263">
                    <c:v>340634</c:v>
                  </c:pt>
                  <c:pt idx="19264">
                    <c:v>340638</c:v>
                  </c:pt>
                  <c:pt idx="19265">
                    <c:v>340642</c:v>
                  </c:pt>
                  <c:pt idx="19266">
                    <c:v>340644</c:v>
                  </c:pt>
                  <c:pt idx="19267">
                    <c:v>340652</c:v>
                  </c:pt>
                  <c:pt idx="19268">
                    <c:v>340694</c:v>
                  </c:pt>
                  <c:pt idx="19269">
                    <c:v>340705</c:v>
                  </c:pt>
                  <c:pt idx="19270">
                    <c:v>340707</c:v>
                  </c:pt>
                  <c:pt idx="19271">
                    <c:v>340733</c:v>
                  </c:pt>
                  <c:pt idx="19272">
                    <c:v>340735</c:v>
                  </c:pt>
                  <c:pt idx="19273">
                    <c:v>340756</c:v>
                  </c:pt>
                  <c:pt idx="19274">
                    <c:v>340775</c:v>
                  </c:pt>
                  <c:pt idx="19275">
                    <c:v>340780</c:v>
                  </c:pt>
                  <c:pt idx="19276">
                    <c:v>340785</c:v>
                  </c:pt>
                  <c:pt idx="19277">
                    <c:v>340799</c:v>
                  </c:pt>
                  <c:pt idx="19278">
                    <c:v>340804</c:v>
                  </c:pt>
                  <c:pt idx="19279">
                    <c:v>340810</c:v>
                  </c:pt>
                  <c:pt idx="19280">
                    <c:v>340813</c:v>
                  </c:pt>
                  <c:pt idx="19281">
                    <c:v>340824</c:v>
                  </c:pt>
                  <c:pt idx="19282">
                    <c:v>340831</c:v>
                  </c:pt>
                  <c:pt idx="19283">
                    <c:v>340852</c:v>
                  </c:pt>
                  <c:pt idx="19284">
                    <c:v>340854</c:v>
                  </c:pt>
                  <c:pt idx="19285">
                    <c:v>340855</c:v>
                  </c:pt>
                  <c:pt idx="19286">
                    <c:v>340858</c:v>
                  </c:pt>
                  <c:pt idx="19287">
                    <c:v>340862</c:v>
                  </c:pt>
                  <c:pt idx="19288">
                    <c:v>340872</c:v>
                  </c:pt>
                  <c:pt idx="19289">
                    <c:v>340888</c:v>
                  </c:pt>
                  <c:pt idx="19290">
                    <c:v>340908</c:v>
                  </c:pt>
                  <c:pt idx="19291">
                    <c:v>340909</c:v>
                  </c:pt>
                  <c:pt idx="19292">
                    <c:v>340911</c:v>
                  </c:pt>
                  <c:pt idx="19293">
                    <c:v>340914</c:v>
                  </c:pt>
                  <c:pt idx="19294">
                    <c:v>340918</c:v>
                  </c:pt>
                  <c:pt idx="19295">
                    <c:v>340921</c:v>
                  </c:pt>
                  <c:pt idx="19296">
                    <c:v>340925</c:v>
                  </c:pt>
                  <c:pt idx="19297">
                    <c:v>340953</c:v>
                  </c:pt>
                  <c:pt idx="19298">
                    <c:v>340963</c:v>
                  </c:pt>
                  <c:pt idx="19299">
                    <c:v>340969</c:v>
                  </c:pt>
                  <c:pt idx="19300">
                    <c:v>340975</c:v>
                  </c:pt>
                  <c:pt idx="19301">
                    <c:v>340988</c:v>
                  </c:pt>
                  <c:pt idx="19302">
                    <c:v>340999</c:v>
                  </c:pt>
                  <c:pt idx="19303">
                    <c:v>341021</c:v>
                  </c:pt>
                  <c:pt idx="19304">
                    <c:v>341032</c:v>
                  </c:pt>
                  <c:pt idx="19305">
                    <c:v>341048</c:v>
                  </c:pt>
                  <c:pt idx="19306">
                    <c:v>341060</c:v>
                  </c:pt>
                  <c:pt idx="19307">
                    <c:v>341089</c:v>
                  </c:pt>
                  <c:pt idx="19308">
                    <c:v>341091</c:v>
                  </c:pt>
                  <c:pt idx="19309">
                    <c:v>341113</c:v>
                  </c:pt>
                  <c:pt idx="19310">
                    <c:v>341121</c:v>
                  </c:pt>
                  <c:pt idx="19311">
                    <c:v>341124</c:v>
                  </c:pt>
                  <c:pt idx="19312">
                    <c:v>341130</c:v>
                  </c:pt>
                  <c:pt idx="19313">
                    <c:v>341138</c:v>
                  </c:pt>
                  <c:pt idx="19314">
                    <c:v>341139</c:v>
                  </c:pt>
                  <c:pt idx="19315">
                    <c:v>341164</c:v>
                  </c:pt>
                  <c:pt idx="19316">
                    <c:v>341165</c:v>
                  </c:pt>
                  <c:pt idx="19317">
                    <c:v>341169</c:v>
                  </c:pt>
                  <c:pt idx="19318">
                    <c:v>341189</c:v>
                  </c:pt>
                  <c:pt idx="19319">
                    <c:v>341210</c:v>
                  </c:pt>
                  <c:pt idx="19320">
                    <c:v>341223</c:v>
                  </c:pt>
                  <c:pt idx="19321">
                    <c:v>341240</c:v>
                  </c:pt>
                  <c:pt idx="19322">
                    <c:v>341242</c:v>
                  </c:pt>
                  <c:pt idx="19323">
                    <c:v>341245</c:v>
                  </c:pt>
                  <c:pt idx="19324">
                    <c:v>341256</c:v>
                  </c:pt>
                  <c:pt idx="19325">
                    <c:v>341258</c:v>
                  </c:pt>
                  <c:pt idx="19326">
                    <c:v>341259</c:v>
                  </c:pt>
                  <c:pt idx="19327">
                    <c:v>341262</c:v>
                  </c:pt>
                  <c:pt idx="19328">
                    <c:v>341272</c:v>
                  </c:pt>
                  <c:pt idx="19329">
                    <c:v>341274</c:v>
                  </c:pt>
                  <c:pt idx="19330">
                    <c:v>341287</c:v>
                  </c:pt>
                  <c:pt idx="19331">
                    <c:v>341288</c:v>
                  </c:pt>
                  <c:pt idx="19332">
                    <c:v>341306</c:v>
                  </c:pt>
                  <c:pt idx="19333">
                    <c:v>341312</c:v>
                  </c:pt>
                  <c:pt idx="19334">
                    <c:v>341346</c:v>
                  </c:pt>
                  <c:pt idx="19335">
                    <c:v>341347</c:v>
                  </c:pt>
                  <c:pt idx="19336">
                    <c:v>341356</c:v>
                  </c:pt>
                  <c:pt idx="19337">
                    <c:v>341366</c:v>
                  </c:pt>
                  <c:pt idx="19338">
                    <c:v>341381</c:v>
                  </c:pt>
                  <c:pt idx="19339">
                    <c:v>341388</c:v>
                  </c:pt>
                  <c:pt idx="19340">
                    <c:v>341395</c:v>
                  </c:pt>
                  <c:pt idx="19341">
                    <c:v>341421</c:v>
                  </c:pt>
                  <c:pt idx="19342">
                    <c:v>341423</c:v>
                  </c:pt>
                  <c:pt idx="19343">
                    <c:v>341428</c:v>
                  </c:pt>
                  <c:pt idx="19344">
                    <c:v>341439</c:v>
                  </c:pt>
                  <c:pt idx="19345">
                    <c:v>341442</c:v>
                  </c:pt>
                  <c:pt idx="19346">
                    <c:v>341447</c:v>
                  </c:pt>
                  <c:pt idx="19347">
                    <c:v>341464</c:v>
                  </c:pt>
                  <c:pt idx="19348">
                    <c:v>341474</c:v>
                  </c:pt>
                  <c:pt idx="19349">
                    <c:v>341483</c:v>
                  </c:pt>
                  <c:pt idx="19350">
                    <c:v>341490</c:v>
                  </c:pt>
                  <c:pt idx="19351">
                    <c:v>341491</c:v>
                  </c:pt>
                  <c:pt idx="19352">
                    <c:v>341499</c:v>
                  </c:pt>
                  <c:pt idx="19353">
                    <c:v>341520</c:v>
                  </c:pt>
                  <c:pt idx="19354">
                    <c:v>341523</c:v>
                  </c:pt>
                  <c:pt idx="19355">
                    <c:v>341528</c:v>
                  </c:pt>
                  <c:pt idx="19356">
                    <c:v>341564</c:v>
                  </c:pt>
                  <c:pt idx="19357">
                    <c:v>341573</c:v>
                  </c:pt>
                  <c:pt idx="19358">
                    <c:v>341576</c:v>
                  </c:pt>
                  <c:pt idx="19359">
                    <c:v>341579</c:v>
                  </c:pt>
                  <c:pt idx="19360">
                    <c:v>341581</c:v>
                  </c:pt>
                  <c:pt idx="19361">
                    <c:v>341585</c:v>
                  </c:pt>
                  <c:pt idx="19362">
                    <c:v>341587</c:v>
                  </c:pt>
                  <c:pt idx="19363">
                    <c:v>341595</c:v>
                  </c:pt>
                  <c:pt idx="19364">
                    <c:v>341613</c:v>
                  </c:pt>
                  <c:pt idx="19365">
                    <c:v>341621</c:v>
                  </c:pt>
                  <c:pt idx="19366">
                    <c:v>341625</c:v>
                  </c:pt>
                  <c:pt idx="19367">
                    <c:v>341640</c:v>
                  </c:pt>
                  <c:pt idx="19368">
                    <c:v>341652</c:v>
                  </c:pt>
                  <c:pt idx="19369">
                    <c:v>341658</c:v>
                  </c:pt>
                  <c:pt idx="19370">
                    <c:v>341672</c:v>
                  </c:pt>
                  <c:pt idx="19371">
                    <c:v>341677</c:v>
                  </c:pt>
                  <c:pt idx="19372">
                    <c:v>341680</c:v>
                  </c:pt>
                  <c:pt idx="19373">
                    <c:v>341693</c:v>
                  </c:pt>
                  <c:pt idx="19374">
                    <c:v>341697</c:v>
                  </c:pt>
                  <c:pt idx="19375">
                    <c:v>341698</c:v>
                  </c:pt>
                  <c:pt idx="19376">
                    <c:v>341700</c:v>
                  </c:pt>
                  <c:pt idx="19377">
                    <c:v>341719</c:v>
                  </c:pt>
                  <c:pt idx="19378">
                    <c:v>341725</c:v>
                  </c:pt>
                  <c:pt idx="19379">
                    <c:v>341743</c:v>
                  </c:pt>
                  <c:pt idx="19380">
                    <c:v>341755</c:v>
                  </c:pt>
                  <c:pt idx="19381">
                    <c:v>341769</c:v>
                  </c:pt>
                  <c:pt idx="19382">
                    <c:v>341782</c:v>
                  </c:pt>
                  <c:pt idx="19383">
                    <c:v>341783</c:v>
                  </c:pt>
                  <c:pt idx="19384">
                    <c:v>341791</c:v>
                  </c:pt>
                  <c:pt idx="19385">
                    <c:v>341795</c:v>
                  </c:pt>
                  <c:pt idx="19386">
                    <c:v>341802</c:v>
                  </c:pt>
                  <c:pt idx="19387">
                    <c:v>341833</c:v>
                  </c:pt>
                  <c:pt idx="19388">
                    <c:v>341842</c:v>
                  </c:pt>
                  <c:pt idx="19389">
                    <c:v>341852</c:v>
                  </c:pt>
                  <c:pt idx="19390">
                    <c:v>341861</c:v>
                  </c:pt>
                  <c:pt idx="19391">
                    <c:v>341862</c:v>
                  </c:pt>
                  <c:pt idx="19392">
                    <c:v>341871</c:v>
                  </c:pt>
                  <c:pt idx="19393">
                    <c:v>341875</c:v>
                  </c:pt>
                  <c:pt idx="19394">
                    <c:v>341879</c:v>
                  </c:pt>
                  <c:pt idx="19395">
                    <c:v>341885</c:v>
                  </c:pt>
                  <c:pt idx="19396">
                    <c:v>341898</c:v>
                  </c:pt>
                  <c:pt idx="19397">
                    <c:v>341915</c:v>
                  </c:pt>
                  <c:pt idx="19398">
                    <c:v>341919</c:v>
                  </c:pt>
                  <c:pt idx="19399">
                    <c:v>341935</c:v>
                  </c:pt>
                  <c:pt idx="19400">
                    <c:v>341938</c:v>
                  </c:pt>
                  <c:pt idx="19401">
                    <c:v>341943</c:v>
                  </c:pt>
                  <c:pt idx="19402">
                    <c:v>341948</c:v>
                  </c:pt>
                  <c:pt idx="19403">
                    <c:v>341960</c:v>
                  </c:pt>
                  <c:pt idx="19404">
                    <c:v>341969</c:v>
                  </c:pt>
                  <c:pt idx="19405">
                    <c:v>341971</c:v>
                  </c:pt>
                  <c:pt idx="19406">
                    <c:v>341979</c:v>
                  </c:pt>
                  <c:pt idx="19407">
                    <c:v>341980</c:v>
                  </c:pt>
                  <c:pt idx="19408">
                    <c:v>342016</c:v>
                  </c:pt>
                  <c:pt idx="19409">
                    <c:v>342029</c:v>
                  </c:pt>
                  <c:pt idx="19410">
                    <c:v>342046</c:v>
                  </c:pt>
                  <c:pt idx="19411">
                    <c:v>342051</c:v>
                  </c:pt>
                  <c:pt idx="19412">
                    <c:v>342058</c:v>
                  </c:pt>
                  <c:pt idx="19413">
                    <c:v>342082</c:v>
                  </c:pt>
                  <c:pt idx="19414">
                    <c:v>342085</c:v>
                  </c:pt>
                  <c:pt idx="19415">
                    <c:v>342087</c:v>
                  </c:pt>
                  <c:pt idx="19416">
                    <c:v>342090</c:v>
                  </c:pt>
                  <c:pt idx="19417">
                    <c:v>342108</c:v>
                  </c:pt>
                  <c:pt idx="19418">
                    <c:v>342116</c:v>
                  </c:pt>
                  <c:pt idx="19419">
                    <c:v>342117</c:v>
                  </c:pt>
                  <c:pt idx="19420">
                    <c:v>342128</c:v>
                  </c:pt>
                  <c:pt idx="19421">
                    <c:v>342134</c:v>
                  </c:pt>
                  <c:pt idx="19422">
                    <c:v>342136</c:v>
                  </c:pt>
                  <c:pt idx="19423">
                    <c:v>342142</c:v>
                  </c:pt>
                  <c:pt idx="19424">
                    <c:v>342143</c:v>
                  </c:pt>
                  <c:pt idx="19425">
                    <c:v>342150</c:v>
                  </c:pt>
                  <c:pt idx="19426">
                    <c:v>342153</c:v>
                  </c:pt>
                  <c:pt idx="19427">
                    <c:v>342157</c:v>
                  </c:pt>
                  <c:pt idx="19428">
                    <c:v>342160</c:v>
                  </c:pt>
                  <c:pt idx="19429">
                    <c:v>342162</c:v>
                  </c:pt>
                  <c:pt idx="19430">
                    <c:v>342173</c:v>
                  </c:pt>
                  <c:pt idx="19431">
                    <c:v>342178</c:v>
                  </c:pt>
                  <c:pt idx="19432">
                    <c:v>342179</c:v>
                  </c:pt>
                  <c:pt idx="19433">
                    <c:v>342195</c:v>
                  </c:pt>
                  <c:pt idx="19434">
                    <c:v>342202</c:v>
                  </c:pt>
                  <c:pt idx="19435">
                    <c:v>342216</c:v>
                  </c:pt>
                  <c:pt idx="19436">
                    <c:v>342222</c:v>
                  </c:pt>
                  <c:pt idx="19437">
                    <c:v>342252</c:v>
                  </c:pt>
                  <c:pt idx="19438">
                    <c:v>342254</c:v>
                  </c:pt>
                  <c:pt idx="19439">
                    <c:v>342300</c:v>
                  </c:pt>
                  <c:pt idx="19440">
                    <c:v>342304</c:v>
                  </c:pt>
                  <c:pt idx="19441">
                    <c:v>342316</c:v>
                  </c:pt>
                  <c:pt idx="19442">
                    <c:v>342317</c:v>
                  </c:pt>
                  <c:pt idx="19443">
                    <c:v>342321</c:v>
                  </c:pt>
                  <c:pt idx="19444">
                    <c:v>342325</c:v>
                  </c:pt>
                  <c:pt idx="19445">
                    <c:v>342327</c:v>
                  </c:pt>
                  <c:pt idx="19446">
                    <c:v>342333</c:v>
                  </c:pt>
                  <c:pt idx="19447">
                    <c:v>342335</c:v>
                  </c:pt>
                  <c:pt idx="19448">
                    <c:v>342350</c:v>
                  </c:pt>
                  <c:pt idx="19449">
                    <c:v>342352</c:v>
                  </c:pt>
                  <c:pt idx="19450">
                    <c:v>342362</c:v>
                  </c:pt>
                  <c:pt idx="19451">
                    <c:v>342368</c:v>
                  </c:pt>
                  <c:pt idx="19452">
                    <c:v>342374</c:v>
                  </c:pt>
                  <c:pt idx="19453">
                    <c:v>342380</c:v>
                  </c:pt>
                  <c:pt idx="19454">
                    <c:v>342381</c:v>
                  </c:pt>
                  <c:pt idx="19455">
                    <c:v>342384</c:v>
                  </c:pt>
                  <c:pt idx="19456">
                    <c:v>342402</c:v>
                  </c:pt>
                  <c:pt idx="19457">
                    <c:v>342404</c:v>
                  </c:pt>
                  <c:pt idx="19458">
                    <c:v>342408</c:v>
                  </c:pt>
                  <c:pt idx="19459">
                    <c:v>342409</c:v>
                  </c:pt>
                  <c:pt idx="19460">
                    <c:v>342417</c:v>
                  </c:pt>
                  <c:pt idx="19461">
                    <c:v>342418</c:v>
                  </c:pt>
                  <c:pt idx="19462">
                    <c:v>342419</c:v>
                  </c:pt>
                  <c:pt idx="19463">
                    <c:v>342423</c:v>
                  </c:pt>
                  <c:pt idx="19464">
                    <c:v>342433</c:v>
                  </c:pt>
                  <c:pt idx="19465">
                    <c:v>342436</c:v>
                  </c:pt>
                  <c:pt idx="19466">
                    <c:v>342446</c:v>
                  </c:pt>
                  <c:pt idx="19467">
                    <c:v>342457</c:v>
                  </c:pt>
                  <c:pt idx="19468">
                    <c:v>342462</c:v>
                  </c:pt>
                  <c:pt idx="19469">
                    <c:v>342464</c:v>
                  </c:pt>
                  <c:pt idx="19470">
                    <c:v>342503</c:v>
                  </c:pt>
                  <c:pt idx="19471">
                    <c:v>342511</c:v>
                  </c:pt>
                  <c:pt idx="19472">
                    <c:v>342512</c:v>
                  </c:pt>
                  <c:pt idx="19473">
                    <c:v>342517</c:v>
                  </c:pt>
                  <c:pt idx="19474">
                    <c:v>342519</c:v>
                  </c:pt>
                  <c:pt idx="19475">
                    <c:v>342538</c:v>
                  </c:pt>
                  <c:pt idx="19476">
                    <c:v>342552</c:v>
                  </c:pt>
                  <c:pt idx="19477">
                    <c:v>342564</c:v>
                  </c:pt>
                  <c:pt idx="19478">
                    <c:v>342579</c:v>
                  </c:pt>
                  <c:pt idx="19479">
                    <c:v>342585</c:v>
                  </c:pt>
                  <c:pt idx="19480">
                    <c:v>342593</c:v>
                  </c:pt>
                  <c:pt idx="19481">
                    <c:v>342609</c:v>
                  </c:pt>
                  <c:pt idx="19482">
                    <c:v>342621</c:v>
                  </c:pt>
                  <c:pt idx="19483">
                    <c:v>342671</c:v>
                  </c:pt>
                  <c:pt idx="19484">
                    <c:v>342693</c:v>
                  </c:pt>
                  <c:pt idx="19485">
                    <c:v>342698</c:v>
                  </c:pt>
                  <c:pt idx="19486">
                    <c:v>342708</c:v>
                  </c:pt>
                  <c:pt idx="19487">
                    <c:v>342716</c:v>
                  </c:pt>
                  <c:pt idx="19488">
                    <c:v>342751</c:v>
                  </c:pt>
                  <c:pt idx="19489">
                    <c:v>342758</c:v>
                  </c:pt>
                  <c:pt idx="19490">
                    <c:v>342765</c:v>
                  </c:pt>
                  <c:pt idx="19491">
                    <c:v>342767</c:v>
                  </c:pt>
                  <c:pt idx="19492">
                    <c:v>342786</c:v>
                  </c:pt>
                  <c:pt idx="19493">
                    <c:v>342789</c:v>
                  </c:pt>
                  <c:pt idx="19494">
                    <c:v>342793</c:v>
                  </c:pt>
                  <c:pt idx="19495">
                    <c:v>342804</c:v>
                  </c:pt>
                  <c:pt idx="19496">
                    <c:v>342808</c:v>
                  </c:pt>
                  <c:pt idx="19497">
                    <c:v>342823</c:v>
                  </c:pt>
                  <c:pt idx="19498">
                    <c:v>342852</c:v>
                  </c:pt>
                  <c:pt idx="19499">
                    <c:v>342864</c:v>
                  </c:pt>
                  <c:pt idx="19500">
                    <c:v>342879</c:v>
                  </c:pt>
                  <c:pt idx="19501">
                    <c:v>342886</c:v>
                  </c:pt>
                  <c:pt idx="19502">
                    <c:v>342890</c:v>
                  </c:pt>
                  <c:pt idx="19503">
                    <c:v>342900</c:v>
                  </c:pt>
                  <c:pt idx="19504">
                    <c:v>342909</c:v>
                  </c:pt>
                  <c:pt idx="19505">
                    <c:v>342913</c:v>
                  </c:pt>
                  <c:pt idx="19506">
                    <c:v>342925</c:v>
                  </c:pt>
                  <c:pt idx="19507">
                    <c:v>342954</c:v>
                  </c:pt>
                  <c:pt idx="19508">
                    <c:v>342961</c:v>
                  </c:pt>
                  <c:pt idx="19509">
                    <c:v>342984</c:v>
                  </c:pt>
                  <c:pt idx="19510">
                    <c:v>342989</c:v>
                  </c:pt>
                  <c:pt idx="19511">
                    <c:v>343011</c:v>
                  </c:pt>
                  <c:pt idx="19512">
                    <c:v>343013</c:v>
                  </c:pt>
                  <c:pt idx="19513">
                    <c:v>343018</c:v>
                  </c:pt>
                  <c:pt idx="19514">
                    <c:v>343029</c:v>
                  </c:pt>
                  <c:pt idx="19515">
                    <c:v>343038</c:v>
                  </c:pt>
                  <c:pt idx="19516">
                    <c:v>343047</c:v>
                  </c:pt>
                  <c:pt idx="19517">
                    <c:v>343052</c:v>
                  </c:pt>
                  <c:pt idx="19518">
                    <c:v>343063</c:v>
                  </c:pt>
                  <c:pt idx="19519">
                    <c:v>343067</c:v>
                  </c:pt>
                  <c:pt idx="19520">
                    <c:v>343074</c:v>
                  </c:pt>
                  <c:pt idx="19521">
                    <c:v>343084</c:v>
                  </c:pt>
                  <c:pt idx="19522">
                    <c:v>343100</c:v>
                  </c:pt>
                  <c:pt idx="19523">
                    <c:v>343136</c:v>
                  </c:pt>
                  <c:pt idx="19524">
                    <c:v>343141</c:v>
                  </c:pt>
                  <c:pt idx="19525">
                    <c:v>343144</c:v>
                  </c:pt>
                  <c:pt idx="19526">
                    <c:v>343145</c:v>
                  </c:pt>
                  <c:pt idx="19527">
                    <c:v>343149</c:v>
                  </c:pt>
                  <c:pt idx="19528">
                    <c:v>343154</c:v>
                  </c:pt>
                  <c:pt idx="19529">
                    <c:v>343176</c:v>
                  </c:pt>
                  <c:pt idx="19530">
                    <c:v>343205</c:v>
                  </c:pt>
                  <c:pt idx="19531">
                    <c:v>343216</c:v>
                  </c:pt>
                  <c:pt idx="19532">
                    <c:v>343220</c:v>
                  </c:pt>
                  <c:pt idx="19533">
                    <c:v>343222</c:v>
                  </c:pt>
                  <c:pt idx="19534">
                    <c:v>343225</c:v>
                  </c:pt>
                  <c:pt idx="19535">
                    <c:v>343231</c:v>
                  </c:pt>
                  <c:pt idx="19536">
                    <c:v>343234</c:v>
                  </c:pt>
                  <c:pt idx="19537">
                    <c:v>343238</c:v>
                  </c:pt>
                  <c:pt idx="19538">
                    <c:v>343243</c:v>
                  </c:pt>
                  <c:pt idx="19539">
                    <c:v>343249</c:v>
                  </c:pt>
                  <c:pt idx="19540">
                    <c:v>343255</c:v>
                  </c:pt>
                  <c:pt idx="19541">
                    <c:v>343272</c:v>
                  </c:pt>
                  <c:pt idx="19542">
                    <c:v>343280</c:v>
                  </c:pt>
                  <c:pt idx="19543">
                    <c:v>343290</c:v>
                  </c:pt>
                  <c:pt idx="19544">
                    <c:v>343303</c:v>
                  </c:pt>
                  <c:pt idx="19545">
                    <c:v>343315</c:v>
                  </c:pt>
                  <c:pt idx="19546">
                    <c:v>343319</c:v>
                  </c:pt>
                  <c:pt idx="19547">
                    <c:v>343326</c:v>
                  </c:pt>
                  <c:pt idx="19548">
                    <c:v>343332</c:v>
                  </c:pt>
                  <c:pt idx="19549">
                    <c:v>343336</c:v>
                  </c:pt>
                  <c:pt idx="19550">
                    <c:v>343339</c:v>
                  </c:pt>
                  <c:pt idx="19551">
                    <c:v>343346</c:v>
                  </c:pt>
                  <c:pt idx="19552">
                    <c:v>343381</c:v>
                  </c:pt>
                  <c:pt idx="19553">
                    <c:v>343382</c:v>
                  </c:pt>
                  <c:pt idx="19554">
                    <c:v>343388</c:v>
                  </c:pt>
                  <c:pt idx="19555">
                    <c:v>343390</c:v>
                  </c:pt>
                  <c:pt idx="19556">
                    <c:v>343395</c:v>
                  </c:pt>
                  <c:pt idx="19557">
                    <c:v>343415</c:v>
                  </c:pt>
                  <c:pt idx="19558">
                    <c:v>343432</c:v>
                  </c:pt>
                  <c:pt idx="19559">
                    <c:v>343434</c:v>
                  </c:pt>
                  <c:pt idx="19560">
                    <c:v>343457</c:v>
                  </c:pt>
                  <c:pt idx="19561">
                    <c:v>343458</c:v>
                  </c:pt>
                  <c:pt idx="19562">
                    <c:v>343466</c:v>
                  </c:pt>
                  <c:pt idx="19563">
                    <c:v>343473</c:v>
                  </c:pt>
                  <c:pt idx="19564">
                    <c:v>343477</c:v>
                  </c:pt>
                  <c:pt idx="19565">
                    <c:v>343491</c:v>
                  </c:pt>
                  <c:pt idx="19566">
                    <c:v>343511</c:v>
                  </c:pt>
                  <c:pt idx="19567">
                    <c:v>343522</c:v>
                  </c:pt>
                  <c:pt idx="19568">
                    <c:v>343568</c:v>
                  </c:pt>
                  <c:pt idx="19569">
                    <c:v>343580</c:v>
                  </c:pt>
                  <c:pt idx="19570">
                    <c:v>343596</c:v>
                  </c:pt>
                  <c:pt idx="19571">
                    <c:v>343598</c:v>
                  </c:pt>
                  <c:pt idx="19572">
                    <c:v>343606</c:v>
                  </c:pt>
                  <c:pt idx="19573">
                    <c:v>343608</c:v>
                  </c:pt>
                  <c:pt idx="19574">
                    <c:v>343620</c:v>
                  </c:pt>
                  <c:pt idx="19575">
                    <c:v>343624</c:v>
                  </c:pt>
                  <c:pt idx="19576">
                    <c:v>343629</c:v>
                  </c:pt>
                  <c:pt idx="19577">
                    <c:v>343636</c:v>
                  </c:pt>
                  <c:pt idx="19578">
                    <c:v>343637</c:v>
                  </c:pt>
                  <c:pt idx="19579">
                    <c:v>343651</c:v>
                  </c:pt>
                  <c:pt idx="19580">
                    <c:v>343657</c:v>
                  </c:pt>
                  <c:pt idx="19581">
                    <c:v>343663</c:v>
                  </c:pt>
                  <c:pt idx="19582">
                    <c:v>343676</c:v>
                  </c:pt>
                  <c:pt idx="19583">
                    <c:v>343678</c:v>
                  </c:pt>
                  <c:pt idx="19584">
                    <c:v>343686</c:v>
                  </c:pt>
                  <c:pt idx="19585">
                    <c:v>343690</c:v>
                  </c:pt>
                  <c:pt idx="19586">
                    <c:v>343695</c:v>
                  </c:pt>
                  <c:pt idx="19587">
                    <c:v>343709</c:v>
                  </c:pt>
                  <c:pt idx="19588">
                    <c:v>343720</c:v>
                  </c:pt>
                  <c:pt idx="19589">
                    <c:v>343721</c:v>
                  </c:pt>
                  <c:pt idx="19590">
                    <c:v>343730</c:v>
                  </c:pt>
                  <c:pt idx="19591">
                    <c:v>343744</c:v>
                  </c:pt>
                  <c:pt idx="19592">
                    <c:v>343749</c:v>
                  </c:pt>
                  <c:pt idx="19593">
                    <c:v>343750</c:v>
                  </c:pt>
                  <c:pt idx="19594">
                    <c:v>343751</c:v>
                  </c:pt>
                  <c:pt idx="19595">
                    <c:v>343752</c:v>
                  </c:pt>
                  <c:pt idx="19596">
                    <c:v>343758</c:v>
                  </c:pt>
                  <c:pt idx="19597">
                    <c:v>343761</c:v>
                  </c:pt>
                  <c:pt idx="19598">
                    <c:v>343772</c:v>
                  </c:pt>
                  <c:pt idx="19599">
                    <c:v>343777</c:v>
                  </c:pt>
                  <c:pt idx="19600">
                    <c:v>343785</c:v>
                  </c:pt>
                  <c:pt idx="19601">
                    <c:v>343798</c:v>
                  </c:pt>
                  <c:pt idx="19602">
                    <c:v>343800</c:v>
                  </c:pt>
                  <c:pt idx="19603">
                    <c:v>343810</c:v>
                  </c:pt>
                  <c:pt idx="19604">
                    <c:v>343818</c:v>
                  </c:pt>
                  <c:pt idx="19605">
                    <c:v>343822</c:v>
                  </c:pt>
                  <c:pt idx="19606">
                    <c:v>343829</c:v>
                  </c:pt>
                  <c:pt idx="19607">
                    <c:v>343834</c:v>
                  </c:pt>
                  <c:pt idx="19608">
                    <c:v>343861</c:v>
                  </c:pt>
                  <c:pt idx="19609">
                    <c:v>343870</c:v>
                  </c:pt>
                  <c:pt idx="19610">
                    <c:v>343888</c:v>
                  </c:pt>
                  <c:pt idx="19611">
                    <c:v>343895</c:v>
                  </c:pt>
                  <c:pt idx="19612">
                    <c:v>343902</c:v>
                  </c:pt>
                  <c:pt idx="19613">
                    <c:v>343905</c:v>
                  </c:pt>
                  <c:pt idx="19614">
                    <c:v>343917</c:v>
                  </c:pt>
                  <c:pt idx="19615">
                    <c:v>343925</c:v>
                  </c:pt>
                  <c:pt idx="19616">
                    <c:v>343933</c:v>
                  </c:pt>
                  <c:pt idx="19617">
                    <c:v>343951</c:v>
                  </c:pt>
                  <c:pt idx="19618">
                    <c:v>343953</c:v>
                  </c:pt>
                  <c:pt idx="19619">
                    <c:v>343969</c:v>
                  </c:pt>
                  <c:pt idx="19620">
                    <c:v>343975</c:v>
                  </c:pt>
                  <c:pt idx="19621">
                    <c:v>343978</c:v>
                  </c:pt>
                  <c:pt idx="19622">
                    <c:v>343987</c:v>
                  </c:pt>
                  <c:pt idx="19623">
                    <c:v>343992</c:v>
                  </c:pt>
                  <c:pt idx="19624">
                    <c:v>343999</c:v>
                  </c:pt>
                  <c:pt idx="19625">
                    <c:v>344018</c:v>
                  </c:pt>
                  <c:pt idx="19626">
                    <c:v>344038</c:v>
                  </c:pt>
                  <c:pt idx="19627">
                    <c:v>344041</c:v>
                  </c:pt>
                  <c:pt idx="19628">
                    <c:v>344050</c:v>
                  </c:pt>
                  <c:pt idx="19629">
                    <c:v>344052</c:v>
                  </c:pt>
                  <c:pt idx="19630">
                    <c:v>344065</c:v>
                  </c:pt>
                  <c:pt idx="19631">
                    <c:v>344081</c:v>
                  </c:pt>
                  <c:pt idx="19632">
                    <c:v>344090</c:v>
                  </c:pt>
                  <c:pt idx="19633">
                    <c:v>344108</c:v>
                  </c:pt>
                  <c:pt idx="19634">
                    <c:v>344123</c:v>
                  </c:pt>
                  <c:pt idx="19635">
                    <c:v>344126</c:v>
                  </c:pt>
                  <c:pt idx="19636">
                    <c:v>344127</c:v>
                  </c:pt>
                  <c:pt idx="19637">
                    <c:v>344163</c:v>
                  </c:pt>
                  <c:pt idx="19638">
                    <c:v>344165</c:v>
                  </c:pt>
                  <c:pt idx="19639">
                    <c:v>344182</c:v>
                  </c:pt>
                  <c:pt idx="19640">
                    <c:v>344191</c:v>
                  </c:pt>
                  <c:pt idx="19641">
                    <c:v>344192</c:v>
                  </c:pt>
                  <c:pt idx="19642">
                    <c:v>344211</c:v>
                  </c:pt>
                  <c:pt idx="19643">
                    <c:v>344220</c:v>
                  </c:pt>
                  <c:pt idx="19644">
                    <c:v>344234</c:v>
                  </c:pt>
                  <c:pt idx="19645">
                    <c:v>344238</c:v>
                  </c:pt>
                  <c:pt idx="19646">
                    <c:v>344244</c:v>
                  </c:pt>
                  <c:pt idx="19647">
                    <c:v>344247</c:v>
                  </c:pt>
                  <c:pt idx="19648">
                    <c:v>344254</c:v>
                  </c:pt>
                  <c:pt idx="19649">
                    <c:v>344259</c:v>
                  </c:pt>
                  <c:pt idx="19650">
                    <c:v>344273</c:v>
                  </c:pt>
                  <c:pt idx="19651">
                    <c:v>344278</c:v>
                  </c:pt>
                  <c:pt idx="19652">
                    <c:v>344284</c:v>
                  </c:pt>
                  <c:pt idx="19653">
                    <c:v>344292</c:v>
                  </c:pt>
                  <c:pt idx="19654">
                    <c:v>344301</c:v>
                  </c:pt>
                  <c:pt idx="19655">
                    <c:v>344309</c:v>
                  </c:pt>
                  <c:pt idx="19656">
                    <c:v>344315</c:v>
                  </c:pt>
                  <c:pt idx="19657">
                    <c:v>344324</c:v>
                  </c:pt>
                  <c:pt idx="19658">
                    <c:v>344344</c:v>
                  </c:pt>
                  <c:pt idx="19659">
                    <c:v>344355</c:v>
                  </c:pt>
                  <c:pt idx="19660">
                    <c:v>344359</c:v>
                  </c:pt>
                  <c:pt idx="19661">
                    <c:v>344363</c:v>
                  </c:pt>
                  <c:pt idx="19662">
                    <c:v>344368</c:v>
                  </c:pt>
                  <c:pt idx="19663">
                    <c:v>344369</c:v>
                  </c:pt>
                  <c:pt idx="19664">
                    <c:v>344372</c:v>
                  </c:pt>
                  <c:pt idx="19665">
                    <c:v>344391</c:v>
                  </c:pt>
                  <c:pt idx="19666">
                    <c:v>344395</c:v>
                  </c:pt>
                  <c:pt idx="19667">
                    <c:v>344400</c:v>
                  </c:pt>
                  <c:pt idx="19668">
                    <c:v>344417</c:v>
                  </c:pt>
                  <c:pt idx="19669">
                    <c:v>344418</c:v>
                  </c:pt>
                  <c:pt idx="19670">
                    <c:v>344419</c:v>
                  </c:pt>
                  <c:pt idx="19671">
                    <c:v>344424</c:v>
                  </c:pt>
                  <c:pt idx="19672">
                    <c:v>344431</c:v>
                  </c:pt>
                  <c:pt idx="19673">
                    <c:v>344438</c:v>
                  </c:pt>
                  <c:pt idx="19674">
                    <c:v>344441</c:v>
                  </c:pt>
                  <c:pt idx="19675">
                    <c:v>344443</c:v>
                  </c:pt>
                  <c:pt idx="19676">
                    <c:v>344451</c:v>
                  </c:pt>
                  <c:pt idx="19677">
                    <c:v>344457</c:v>
                  </c:pt>
                  <c:pt idx="19678">
                    <c:v>344496</c:v>
                  </c:pt>
                  <c:pt idx="19679">
                    <c:v>344503</c:v>
                  </c:pt>
                  <c:pt idx="19680">
                    <c:v>344515</c:v>
                  </c:pt>
                  <c:pt idx="19681">
                    <c:v>344516</c:v>
                  </c:pt>
                  <c:pt idx="19682">
                    <c:v>344518</c:v>
                  </c:pt>
                  <c:pt idx="19683">
                    <c:v>344528</c:v>
                  </c:pt>
                  <c:pt idx="19684">
                    <c:v>344538</c:v>
                  </c:pt>
                  <c:pt idx="19685">
                    <c:v>344546</c:v>
                  </c:pt>
                  <c:pt idx="19686">
                    <c:v>344561</c:v>
                  </c:pt>
                  <c:pt idx="19687">
                    <c:v>344568</c:v>
                  </c:pt>
                  <c:pt idx="19688">
                    <c:v>344575</c:v>
                  </c:pt>
                  <c:pt idx="19689">
                    <c:v>344577</c:v>
                  </c:pt>
                  <c:pt idx="19690">
                    <c:v>344595</c:v>
                  </c:pt>
                  <c:pt idx="19691">
                    <c:v>344598</c:v>
                  </c:pt>
                  <c:pt idx="19692">
                    <c:v>344604</c:v>
                  </c:pt>
                  <c:pt idx="19693">
                    <c:v>344611</c:v>
                  </c:pt>
                  <c:pt idx="19694">
                    <c:v>344612</c:v>
                  </c:pt>
                  <c:pt idx="19695">
                    <c:v>344624</c:v>
                  </c:pt>
                  <c:pt idx="19696">
                    <c:v>344643</c:v>
                  </c:pt>
                  <c:pt idx="19697">
                    <c:v>344647</c:v>
                  </c:pt>
                  <c:pt idx="19698">
                    <c:v>344656</c:v>
                  </c:pt>
                  <c:pt idx="19699">
                    <c:v>344659</c:v>
                  </c:pt>
                  <c:pt idx="19700">
                    <c:v>344664</c:v>
                  </c:pt>
                  <c:pt idx="19701">
                    <c:v>344670</c:v>
                  </c:pt>
                  <c:pt idx="19702">
                    <c:v>344672</c:v>
                  </c:pt>
                  <c:pt idx="19703">
                    <c:v>344673</c:v>
                  </c:pt>
                  <c:pt idx="19704">
                    <c:v>344680</c:v>
                  </c:pt>
                  <c:pt idx="19705">
                    <c:v>344685</c:v>
                  </c:pt>
                  <c:pt idx="19706">
                    <c:v>344686</c:v>
                  </c:pt>
                  <c:pt idx="19707">
                    <c:v>344753</c:v>
                  </c:pt>
                  <c:pt idx="19708">
                    <c:v>344768</c:v>
                  </c:pt>
                  <c:pt idx="19709">
                    <c:v>344772</c:v>
                  </c:pt>
                  <c:pt idx="19710">
                    <c:v>344776</c:v>
                  </c:pt>
                  <c:pt idx="19711">
                    <c:v>344777</c:v>
                  </c:pt>
                  <c:pt idx="19712">
                    <c:v>344783</c:v>
                  </c:pt>
                  <c:pt idx="19713">
                    <c:v>344784</c:v>
                  </c:pt>
                  <c:pt idx="19714">
                    <c:v>344804</c:v>
                  </c:pt>
                  <c:pt idx="19715">
                    <c:v>344818</c:v>
                  </c:pt>
                  <c:pt idx="19716">
                    <c:v>344834</c:v>
                  </c:pt>
                  <c:pt idx="19717">
                    <c:v>344852</c:v>
                  </c:pt>
                  <c:pt idx="19718">
                    <c:v>344854</c:v>
                  </c:pt>
                  <c:pt idx="19719">
                    <c:v>344861</c:v>
                  </c:pt>
                  <c:pt idx="19720">
                    <c:v>344873</c:v>
                  </c:pt>
                  <c:pt idx="19721">
                    <c:v>344876</c:v>
                  </c:pt>
                  <c:pt idx="19722">
                    <c:v>344887</c:v>
                  </c:pt>
                  <c:pt idx="19723">
                    <c:v>344893</c:v>
                  </c:pt>
                  <c:pt idx="19724">
                    <c:v>344924</c:v>
                  </c:pt>
                  <c:pt idx="19725">
                    <c:v>344932</c:v>
                  </c:pt>
                  <c:pt idx="19726">
                    <c:v>344935</c:v>
                  </c:pt>
                  <c:pt idx="19727">
                    <c:v>344944</c:v>
                  </c:pt>
                  <c:pt idx="19728">
                    <c:v>344958</c:v>
                  </c:pt>
                  <c:pt idx="19729">
                    <c:v>344961</c:v>
                  </c:pt>
                  <c:pt idx="19730">
                    <c:v>344964</c:v>
                  </c:pt>
                  <c:pt idx="19731">
                    <c:v>344973</c:v>
                  </c:pt>
                  <c:pt idx="19732">
                    <c:v>344998</c:v>
                  </c:pt>
                  <c:pt idx="19733">
                    <c:v>345006</c:v>
                  </c:pt>
                  <c:pt idx="19734">
                    <c:v>345007</c:v>
                  </c:pt>
                  <c:pt idx="19735">
                    <c:v>345016</c:v>
                  </c:pt>
                  <c:pt idx="19736">
                    <c:v>345017</c:v>
                  </c:pt>
                  <c:pt idx="19737">
                    <c:v>345019</c:v>
                  </c:pt>
                  <c:pt idx="19738">
                    <c:v>345029</c:v>
                  </c:pt>
                  <c:pt idx="19739">
                    <c:v>345037</c:v>
                  </c:pt>
                  <c:pt idx="19740">
                    <c:v>345045</c:v>
                  </c:pt>
                  <c:pt idx="19741">
                    <c:v>345062</c:v>
                  </c:pt>
                  <c:pt idx="19742">
                    <c:v>345063</c:v>
                  </c:pt>
                  <c:pt idx="19743">
                    <c:v>345066</c:v>
                  </c:pt>
                  <c:pt idx="19744">
                    <c:v>345067</c:v>
                  </c:pt>
                  <c:pt idx="19745">
                    <c:v>345074</c:v>
                  </c:pt>
                  <c:pt idx="19746">
                    <c:v>345109</c:v>
                  </c:pt>
                  <c:pt idx="19747">
                    <c:v>345112</c:v>
                  </c:pt>
                  <c:pt idx="19748">
                    <c:v>345122</c:v>
                  </c:pt>
                  <c:pt idx="19749">
                    <c:v>345124</c:v>
                  </c:pt>
                  <c:pt idx="19750">
                    <c:v>345146</c:v>
                  </c:pt>
                  <c:pt idx="19751">
                    <c:v>345154</c:v>
                  </c:pt>
                  <c:pt idx="19752">
                    <c:v>345165</c:v>
                  </c:pt>
                  <c:pt idx="19753">
                    <c:v>345180</c:v>
                  </c:pt>
                  <c:pt idx="19754">
                    <c:v>345183</c:v>
                  </c:pt>
                  <c:pt idx="19755">
                    <c:v>345212</c:v>
                  </c:pt>
                  <c:pt idx="19756">
                    <c:v>345217</c:v>
                  </c:pt>
                  <c:pt idx="19757">
                    <c:v>345234</c:v>
                  </c:pt>
                  <c:pt idx="19758">
                    <c:v>345237</c:v>
                  </c:pt>
                  <c:pt idx="19759">
                    <c:v>345245</c:v>
                  </c:pt>
                  <c:pt idx="19760">
                    <c:v>345257</c:v>
                  </c:pt>
                  <c:pt idx="19761">
                    <c:v>345258</c:v>
                  </c:pt>
                  <c:pt idx="19762">
                    <c:v>345261</c:v>
                  </c:pt>
                  <c:pt idx="19763">
                    <c:v>345265</c:v>
                  </c:pt>
                  <c:pt idx="19764">
                    <c:v>345268</c:v>
                  </c:pt>
                  <c:pt idx="19765">
                    <c:v>345272</c:v>
                  </c:pt>
                  <c:pt idx="19766">
                    <c:v>345304</c:v>
                  </c:pt>
                  <c:pt idx="19767">
                    <c:v>345315</c:v>
                  </c:pt>
                  <c:pt idx="19768">
                    <c:v>345324</c:v>
                  </c:pt>
                  <c:pt idx="19769">
                    <c:v>345325</c:v>
                  </c:pt>
                  <c:pt idx="19770">
                    <c:v>345339</c:v>
                  </c:pt>
                  <c:pt idx="19771">
                    <c:v>345341</c:v>
                  </c:pt>
                  <c:pt idx="19772">
                    <c:v>345350</c:v>
                  </c:pt>
                  <c:pt idx="19773">
                    <c:v>345357</c:v>
                  </c:pt>
                  <c:pt idx="19774">
                    <c:v>345364</c:v>
                  </c:pt>
                  <c:pt idx="19775">
                    <c:v>345365</c:v>
                  </c:pt>
                  <c:pt idx="19776">
                    <c:v>345367</c:v>
                  </c:pt>
                  <c:pt idx="19777">
                    <c:v>345368</c:v>
                  </c:pt>
                  <c:pt idx="19778">
                    <c:v>345376</c:v>
                  </c:pt>
                  <c:pt idx="19779">
                    <c:v>345377</c:v>
                  </c:pt>
                  <c:pt idx="19780">
                    <c:v>345386</c:v>
                  </c:pt>
                  <c:pt idx="19781">
                    <c:v>345396</c:v>
                  </c:pt>
                  <c:pt idx="19782">
                    <c:v>345398</c:v>
                  </c:pt>
                  <c:pt idx="19783">
                    <c:v>345402</c:v>
                  </c:pt>
                  <c:pt idx="19784">
                    <c:v>345403</c:v>
                  </c:pt>
                  <c:pt idx="19785">
                    <c:v>345418</c:v>
                  </c:pt>
                  <c:pt idx="19786">
                    <c:v>345422</c:v>
                  </c:pt>
                  <c:pt idx="19787">
                    <c:v>345431</c:v>
                  </c:pt>
                  <c:pt idx="19788">
                    <c:v>345434</c:v>
                  </c:pt>
                  <c:pt idx="19789">
                    <c:v>345465</c:v>
                  </c:pt>
                  <c:pt idx="19790">
                    <c:v>345473</c:v>
                  </c:pt>
                  <c:pt idx="19791">
                    <c:v>345477</c:v>
                  </c:pt>
                  <c:pt idx="19792">
                    <c:v>345488</c:v>
                  </c:pt>
                  <c:pt idx="19793">
                    <c:v>345491</c:v>
                  </c:pt>
                  <c:pt idx="19794">
                    <c:v>345493</c:v>
                  </c:pt>
                  <c:pt idx="19795">
                    <c:v>345495</c:v>
                  </c:pt>
                  <c:pt idx="19796">
                    <c:v>345502</c:v>
                  </c:pt>
                  <c:pt idx="19797">
                    <c:v>345506</c:v>
                  </c:pt>
                  <c:pt idx="19798">
                    <c:v>345508</c:v>
                  </c:pt>
                  <c:pt idx="19799">
                    <c:v>345516</c:v>
                  </c:pt>
                  <c:pt idx="19800">
                    <c:v>345530</c:v>
                  </c:pt>
                  <c:pt idx="19801">
                    <c:v>345551</c:v>
                  </c:pt>
                  <c:pt idx="19802">
                    <c:v>345557</c:v>
                  </c:pt>
                  <c:pt idx="19803">
                    <c:v>345569</c:v>
                  </c:pt>
                  <c:pt idx="19804">
                    <c:v>345583</c:v>
                  </c:pt>
                  <c:pt idx="19805">
                    <c:v>345588</c:v>
                  </c:pt>
                  <c:pt idx="19806">
                    <c:v>345590</c:v>
                  </c:pt>
                  <c:pt idx="19807">
                    <c:v>345612</c:v>
                  </c:pt>
                  <c:pt idx="19808">
                    <c:v>345614</c:v>
                  </c:pt>
                  <c:pt idx="19809">
                    <c:v>345652</c:v>
                  </c:pt>
                  <c:pt idx="19810">
                    <c:v>345664</c:v>
                  </c:pt>
                  <c:pt idx="19811">
                    <c:v>345673</c:v>
                  </c:pt>
                  <c:pt idx="19812">
                    <c:v>345677</c:v>
                  </c:pt>
                  <c:pt idx="19813">
                    <c:v>345721</c:v>
                  </c:pt>
                  <c:pt idx="19814">
                    <c:v>345722</c:v>
                  </c:pt>
                  <c:pt idx="19815">
                    <c:v>345743</c:v>
                  </c:pt>
                  <c:pt idx="19816">
                    <c:v>345760</c:v>
                  </c:pt>
                  <c:pt idx="19817">
                    <c:v>345769</c:v>
                  </c:pt>
                  <c:pt idx="19818">
                    <c:v>345779</c:v>
                  </c:pt>
                  <c:pt idx="19819">
                    <c:v>345794</c:v>
                  </c:pt>
                  <c:pt idx="19820">
                    <c:v>345797</c:v>
                  </c:pt>
                  <c:pt idx="19821">
                    <c:v>345807</c:v>
                  </c:pt>
                  <c:pt idx="19822">
                    <c:v>345808</c:v>
                  </c:pt>
                  <c:pt idx="19823">
                    <c:v>345812</c:v>
                  </c:pt>
                  <c:pt idx="19824">
                    <c:v>345814</c:v>
                  </c:pt>
                  <c:pt idx="19825">
                    <c:v>345817</c:v>
                  </c:pt>
                  <c:pt idx="19826">
                    <c:v>345819</c:v>
                  </c:pt>
                  <c:pt idx="19827">
                    <c:v>345821</c:v>
                  </c:pt>
                  <c:pt idx="19828">
                    <c:v>345825</c:v>
                  </c:pt>
                  <c:pt idx="19829">
                    <c:v>345829</c:v>
                  </c:pt>
                  <c:pt idx="19830">
                    <c:v>345836</c:v>
                  </c:pt>
                  <c:pt idx="19831">
                    <c:v>345839</c:v>
                  </c:pt>
                  <c:pt idx="19832">
                    <c:v>345843</c:v>
                  </c:pt>
                  <c:pt idx="19833">
                    <c:v>345844</c:v>
                  </c:pt>
                  <c:pt idx="19834">
                    <c:v>345861</c:v>
                  </c:pt>
                  <c:pt idx="19835">
                    <c:v>345867</c:v>
                  </c:pt>
                  <c:pt idx="19836">
                    <c:v>345871</c:v>
                  </c:pt>
                  <c:pt idx="19837">
                    <c:v>345874</c:v>
                  </c:pt>
                  <c:pt idx="19838">
                    <c:v>345876</c:v>
                  </c:pt>
                  <c:pt idx="19839">
                    <c:v>345880</c:v>
                  </c:pt>
                  <c:pt idx="19840">
                    <c:v>345888</c:v>
                  </c:pt>
                  <c:pt idx="19841">
                    <c:v>345894</c:v>
                  </c:pt>
                  <c:pt idx="19842">
                    <c:v>345899</c:v>
                  </c:pt>
                  <c:pt idx="19843">
                    <c:v>345945</c:v>
                  </c:pt>
                  <c:pt idx="19844">
                    <c:v>345947</c:v>
                  </c:pt>
                  <c:pt idx="19845">
                    <c:v>345948</c:v>
                  </c:pt>
                  <c:pt idx="19846">
                    <c:v>345953</c:v>
                  </c:pt>
                  <c:pt idx="19847">
                    <c:v>345955</c:v>
                  </c:pt>
                  <c:pt idx="19848">
                    <c:v>345956</c:v>
                  </c:pt>
                  <c:pt idx="19849">
                    <c:v>345989</c:v>
                  </c:pt>
                  <c:pt idx="19850">
                    <c:v>345991</c:v>
                  </c:pt>
                  <c:pt idx="19851">
                    <c:v>345993</c:v>
                  </c:pt>
                  <c:pt idx="19852">
                    <c:v>345995</c:v>
                  </c:pt>
                  <c:pt idx="19853">
                    <c:v>345999</c:v>
                  </c:pt>
                  <c:pt idx="19854">
                    <c:v>346001</c:v>
                  </c:pt>
                  <c:pt idx="19855">
                    <c:v>346014</c:v>
                  </c:pt>
                  <c:pt idx="19856">
                    <c:v>346033</c:v>
                  </c:pt>
                  <c:pt idx="19857">
                    <c:v>346038</c:v>
                  </c:pt>
                  <c:pt idx="19858">
                    <c:v>346040</c:v>
                  </c:pt>
                  <c:pt idx="19859">
                    <c:v>346046</c:v>
                  </c:pt>
                  <c:pt idx="19860">
                    <c:v>346058</c:v>
                  </c:pt>
                  <c:pt idx="19861">
                    <c:v>346063</c:v>
                  </c:pt>
                  <c:pt idx="19862">
                    <c:v>346069</c:v>
                  </c:pt>
                  <c:pt idx="19863">
                    <c:v>346098</c:v>
                  </c:pt>
                  <c:pt idx="19864">
                    <c:v>346110</c:v>
                  </c:pt>
                  <c:pt idx="19865">
                    <c:v>346117</c:v>
                  </c:pt>
                  <c:pt idx="19866">
                    <c:v>346135</c:v>
                  </c:pt>
                  <c:pt idx="19867">
                    <c:v>346143</c:v>
                  </c:pt>
                  <c:pt idx="19868">
                    <c:v>346148</c:v>
                  </c:pt>
                  <c:pt idx="19869">
                    <c:v>346166</c:v>
                  </c:pt>
                  <c:pt idx="19870">
                    <c:v>346167</c:v>
                  </c:pt>
                  <c:pt idx="19871">
                    <c:v>346185</c:v>
                  </c:pt>
                  <c:pt idx="19872">
                    <c:v>346186</c:v>
                  </c:pt>
                  <c:pt idx="19873">
                    <c:v>346193</c:v>
                  </c:pt>
                  <c:pt idx="19874">
                    <c:v>346215</c:v>
                  </c:pt>
                  <c:pt idx="19875">
                    <c:v>346216</c:v>
                  </c:pt>
                  <c:pt idx="19876">
                    <c:v>346218</c:v>
                  </c:pt>
                  <c:pt idx="19877">
                    <c:v>346242</c:v>
                  </c:pt>
                  <c:pt idx="19878">
                    <c:v>346250</c:v>
                  </c:pt>
                  <c:pt idx="19879">
                    <c:v>346257</c:v>
                  </c:pt>
                  <c:pt idx="19880">
                    <c:v>346269</c:v>
                  </c:pt>
                  <c:pt idx="19881">
                    <c:v>346288</c:v>
                  </c:pt>
                  <c:pt idx="19882">
                    <c:v>346293</c:v>
                  </c:pt>
                  <c:pt idx="19883">
                    <c:v>346302</c:v>
                  </c:pt>
                  <c:pt idx="19884">
                    <c:v>346305</c:v>
                  </c:pt>
                  <c:pt idx="19885">
                    <c:v>346308</c:v>
                  </c:pt>
                  <c:pt idx="19886">
                    <c:v>346312</c:v>
                  </c:pt>
                  <c:pt idx="19887">
                    <c:v>346318</c:v>
                  </c:pt>
                  <c:pt idx="19888">
                    <c:v>346337</c:v>
                  </c:pt>
                  <c:pt idx="19889">
                    <c:v>346346</c:v>
                  </c:pt>
                  <c:pt idx="19890">
                    <c:v>346350</c:v>
                  </c:pt>
                  <c:pt idx="19891">
                    <c:v>346361</c:v>
                  </c:pt>
                  <c:pt idx="19892">
                    <c:v>346372</c:v>
                  </c:pt>
                  <c:pt idx="19893">
                    <c:v>346384</c:v>
                  </c:pt>
                  <c:pt idx="19894">
                    <c:v>346389</c:v>
                  </c:pt>
                  <c:pt idx="19895">
                    <c:v>346410</c:v>
                  </c:pt>
                  <c:pt idx="19896">
                    <c:v>346411</c:v>
                  </c:pt>
                  <c:pt idx="19897">
                    <c:v>346433</c:v>
                  </c:pt>
                  <c:pt idx="19898">
                    <c:v>346435</c:v>
                  </c:pt>
                  <c:pt idx="19899">
                    <c:v>346439</c:v>
                  </c:pt>
                  <c:pt idx="19900">
                    <c:v>346441</c:v>
                  </c:pt>
                  <c:pt idx="19901">
                    <c:v>346443</c:v>
                  </c:pt>
                  <c:pt idx="19902">
                    <c:v>346448</c:v>
                  </c:pt>
                  <c:pt idx="19903">
                    <c:v>346450</c:v>
                  </c:pt>
                  <c:pt idx="19904">
                    <c:v>346457</c:v>
                  </c:pt>
                  <c:pt idx="19905">
                    <c:v>346481</c:v>
                  </c:pt>
                  <c:pt idx="19906">
                    <c:v>346482</c:v>
                  </c:pt>
                  <c:pt idx="19907">
                    <c:v>346495</c:v>
                  </c:pt>
                  <c:pt idx="19908">
                    <c:v>346496</c:v>
                  </c:pt>
                  <c:pt idx="19909">
                    <c:v>346505</c:v>
                  </c:pt>
                  <c:pt idx="19910">
                    <c:v>346519</c:v>
                  </c:pt>
                  <c:pt idx="19911">
                    <c:v>346539</c:v>
                  </c:pt>
                  <c:pt idx="19912">
                    <c:v>346544</c:v>
                  </c:pt>
                  <c:pt idx="19913">
                    <c:v>346564</c:v>
                  </c:pt>
                  <c:pt idx="19914">
                    <c:v>346566</c:v>
                  </c:pt>
                  <c:pt idx="19915">
                    <c:v>346568</c:v>
                  </c:pt>
                  <c:pt idx="19916">
                    <c:v>346570</c:v>
                  </c:pt>
                  <c:pt idx="19917">
                    <c:v>346582</c:v>
                  </c:pt>
                  <c:pt idx="19918">
                    <c:v>346588</c:v>
                  </c:pt>
                  <c:pt idx="19919">
                    <c:v>346591</c:v>
                  </c:pt>
                  <c:pt idx="19920">
                    <c:v>346599</c:v>
                  </c:pt>
                  <c:pt idx="19921">
                    <c:v>346601</c:v>
                  </c:pt>
                  <c:pt idx="19922">
                    <c:v>346605</c:v>
                  </c:pt>
                  <c:pt idx="19923">
                    <c:v>346607</c:v>
                  </c:pt>
                  <c:pt idx="19924">
                    <c:v>346611</c:v>
                  </c:pt>
                  <c:pt idx="19925">
                    <c:v>346612</c:v>
                  </c:pt>
                  <c:pt idx="19926">
                    <c:v>346615</c:v>
                  </c:pt>
                  <c:pt idx="19927">
                    <c:v>346624</c:v>
                  </c:pt>
                  <c:pt idx="19928">
                    <c:v>346651</c:v>
                  </c:pt>
                  <c:pt idx="19929">
                    <c:v>346660</c:v>
                  </c:pt>
                  <c:pt idx="19930">
                    <c:v>346668</c:v>
                  </c:pt>
                  <c:pt idx="19931">
                    <c:v>346676</c:v>
                  </c:pt>
                  <c:pt idx="19932">
                    <c:v>346688</c:v>
                  </c:pt>
                  <c:pt idx="19933">
                    <c:v>346700</c:v>
                  </c:pt>
                  <c:pt idx="19934">
                    <c:v>346709</c:v>
                  </c:pt>
                  <c:pt idx="19935">
                    <c:v>346711</c:v>
                  </c:pt>
                  <c:pt idx="19936">
                    <c:v>346714</c:v>
                  </c:pt>
                  <c:pt idx="19937">
                    <c:v>346729</c:v>
                  </c:pt>
                  <c:pt idx="19938">
                    <c:v>346747</c:v>
                  </c:pt>
                  <c:pt idx="19939">
                    <c:v>346754</c:v>
                  </c:pt>
                  <c:pt idx="19940">
                    <c:v>346760</c:v>
                  </c:pt>
                  <c:pt idx="19941">
                    <c:v>346767</c:v>
                  </c:pt>
                  <c:pt idx="19942">
                    <c:v>346776</c:v>
                  </c:pt>
                  <c:pt idx="19943">
                    <c:v>346777</c:v>
                  </c:pt>
                  <c:pt idx="19944">
                    <c:v>346780</c:v>
                  </c:pt>
                  <c:pt idx="19945">
                    <c:v>346782</c:v>
                  </c:pt>
                  <c:pt idx="19946">
                    <c:v>346792</c:v>
                  </c:pt>
                  <c:pt idx="19947">
                    <c:v>346807</c:v>
                  </c:pt>
                  <c:pt idx="19948">
                    <c:v>346816</c:v>
                  </c:pt>
                  <c:pt idx="19949">
                    <c:v>346828</c:v>
                  </c:pt>
                  <c:pt idx="19950">
                    <c:v>346829</c:v>
                  </c:pt>
                  <c:pt idx="19951">
                    <c:v>346838</c:v>
                  </c:pt>
                  <c:pt idx="19952">
                    <c:v>346853</c:v>
                  </c:pt>
                  <c:pt idx="19953">
                    <c:v>346868</c:v>
                  </c:pt>
                  <c:pt idx="19954">
                    <c:v>346873</c:v>
                  </c:pt>
                  <c:pt idx="19955">
                    <c:v>346876</c:v>
                  </c:pt>
                  <c:pt idx="19956">
                    <c:v>346881</c:v>
                  </c:pt>
                  <c:pt idx="19957">
                    <c:v>346897</c:v>
                  </c:pt>
                  <c:pt idx="19958">
                    <c:v>346935</c:v>
                  </c:pt>
                  <c:pt idx="19959">
                    <c:v>346944</c:v>
                  </c:pt>
                  <c:pt idx="19960">
                    <c:v>346945</c:v>
                  </c:pt>
                  <c:pt idx="19961">
                    <c:v>346954</c:v>
                  </c:pt>
                  <c:pt idx="19962">
                    <c:v>346976</c:v>
                  </c:pt>
                  <c:pt idx="19963">
                    <c:v>346995</c:v>
                  </c:pt>
                  <c:pt idx="19964">
                    <c:v>346996</c:v>
                  </c:pt>
                  <c:pt idx="19965">
                    <c:v>346997</c:v>
                  </c:pt>
                  <c:pt idx="19966">
                    <c:v>346998</c:v>
                  </c:pt>
                  <c:pt idx="19967">
                    <c:v>347004</c:v>
                  </c:pt>
                  <c:pt idx="19968">
                    <c:v>347008</c:v>
                  </c:pt>
                  <c:pt idx="19969">
                    <c:v>347009</c:v>
                  </c:pt>
                  <c:pt idx="19970">
                    <c:v>347021</c:v>
                  </c:pt>
                  <c:pt idx="19971">
                    <c:v>347033</c:v>
                  </c:pt>
                  <c:pt idx="19972">
                    <c:v>347047</c:v>
                  </c:pt>
                  <c:pt idx="19973">
                    <c:v>347048</c:v>
                  </c:pt>
                  <c:pt idx="19974">
                    <c:v>347049</c:v>
                  </c:pt>
                  <c:pt idx="19975">
                    <c:v>347051</c:v>
                  </c:pt>
                  <c:pt idx="19976">
                    <c:v>347053</c:v>
                  </c:pt>
                  <c:pt idx="19977">
                    <c:v>347054</c:v>
                  </c:pt>
                  <c:pt idx="19978">
                    <c:v>347055</c:v>
                  </c:pt>
                  <c:pt idx="19979">
                    <c:v>347066</c:v>
                  </c:pt>
                  <c:pt idx="19980">
                    <c:v>347077</c:v>
                  </c:pt>
                  <c:pt idx="19981">
                    <c:v>347079</c:v>
                  </c:pt>
                  <c:pt idx="19982">
                    <c:v>347081</c:v>
                  </c:pt>
                  <c:pt idx="19983">
                    <c:v>347082</c:v>
                  </c:pt>
                  <c:pt idx="19984">
                    <c:v>347087</c:v>
                  </c:pt>
                  <c:pt idx="19985">
                    <c:v>347091</c:v>
                  </c:pt>
                  <c:pt idx="19986">
                    <c:v>347102</c:v>
                  </c:pt>
                  <c:pt idx="19987">
                    <c:v>347103</c:v>
                  </c:pt>
                  <c:pt idx="19988">
                    <c:v>347104</c:v>
                  </c:pt>
                  <c:pt idx="19989">
                    <c:v>347111</c:v>
                  </c:pt>
                  <c:pt idx="19990">
                    <c:v>347122</c:v>
                  </c:pt>
                  <c:pt idx="19991">
                    <c:v>347130</c:v>
                  </c:pt>
                  <c:pt idx="19992">
                    <c:v>347136</c:v>
                  </c:pt>
                  <c:pt idx="19993">
                    <c:v>347142</c:v>
                  </c:pt>
                  <c:pt idx="19994">
                    <c:v>347156</c:v>
                  </c:pt>
                  <c:pt idx="19995">
                    <c:v>347159</c:v>
                  </c:pt>
                  <c:pt idx="19996">
                    <c:v>347163</c:v>
                  </c:pt>
                  <c:pt idx="19997">
                    <c:v>347173</c:v>
                  </c:pt>
                  <c:pt idx="19998">
                    <c:v>347175</c:v>
                  </c:pt>
                  <c:pt idx="19999">
                    <c:v>347176</c:v>
                  </c:pt>
                  <c:pt idx="20000">
                    <c:v>347179</c:v>
                  </c:pt>
                  <c:pt idx="20001">
                    <c:v>347182</c:v>
                  </c:pt>
                  <c:pt idx="20002">
                    <c:v>347183</c:v>
                  </c:pt>
                  <c:pt idx="20003">
                    <c:v>347187</c:v>
                  </c:pt>
                  <c:pt idx="20004">
                    <c:v>347191</c:v>
                  </c:pt>
                  <c:pt idx="20005">
                    <c:v>347193</c:v>
                  </c:pt>
                  <c:pt idx="20006">
                    <c:v>347220</c:v>
                  </c:pt>
                  <c:pt idx="20007">
                    <c:v>347224</c:v>
                  </c:pt>
                  <c:pt idx="20008">
                    <c:v>347230</c:v>
                  </c:pt>
                  <c:pt idx="20009">
                    <c:v>347250</c:v>
                  </c:pt>
                  <c:pt idx="20010">
                    <c:v>347253</c:v>
                  </c:pt>
                  <c:pt idx="20011">
                    <c:v>347266</c:v>
                  </c:pt>
                  <c:pt idx="20012">
                    <c:v>347271</c:v>
                  </c:pt>
                  <c:pt idx="20013">
                    <c:v>347273</c:v>
                  </c:pt>
                  <c:pt idx="20014">
                    <c:v>347276</c:v>
                  </c:pt>
                  <c:pt idx="20015">
                    <c:v>347283</c:v>
                  </c:pt>
                  <c:pt idx="20016">
                    <c:v>347291</c:v>
                  </c:pt>
                  <c:pt idx="20017">
                    <c:v>347293</c:v>
                  </c:pt>
                  <c:pt idx="20018">
                    <c:v>347303</c:v>
                  </c:pt>
                  <c:pt idx="20019">
                    <c:v>347315</c:v>
                  </c:pt>
                  <c:pt idx="20020">
                    <c:v>347324</c:v>
                  </c:pt>
                  <c:pt idx="20021">
                    <c:v>347325</c:v>
                  </c:pt>
                  <c:pt idx="20022">
                    <c:v>347331</c:v>
                  </c:pt>
                  <c:pt idx="20023">
                    <c:v>347349</c:v>
                  </c:pt>
                  <c:pt idx="20024">
                    <c:v>347350</c:v>
                  </c:pt>
                  <c:pt idx="20025">
                    <c:v>347352</c:v>
                  </c:pt>
                  <c:pt idx="20026">
                    <c:v>347353</c:v>
                  </c:pt>
                  <c:pt idx="20027">
                    <c:v>347363</c:v>
                  </c:pt>
                  <c:pt idx="20028">
                    <c:v>347378</c:v>
                  </c:pt>
                  <c:pt idx="20029">
                    <c:v>347393</c:v>
                  </c:pt>
                  <c:pt idx="20030">
                    <c:v>347397</c:v>
                  </c:pt>
                  <c:pt idx="20031">
                    <c:v>347407</c:v>
                  </c:pt>
                  <c:pt idx="20032">
                    <c:v>347410</c:v>
                  </c:pt>
                  <c:pt idx="20033">
                    <c:v>347421</c:v>
                  </c:pt>
                  <c:pt idx="20034">
                    <c:v>347435</c:v>
                  </c:pt>
                  <c:pt idx="20035">
                    <c:v>347442</c:v>
                  </c:pt>
                  <c:pt idx="20036">
                    <c:v>347444</c:v>
                  </c:pt>
                  <c:pt idx="20037">
                    <c:v>347445</c:v>
                  </c:pt>
                  <c:pt idx="20038">
                    <c:v>347447</c:v>
                  </c:pt>
                  <c:pt idx="20039">
                    <c:v>347466</c:v>
                  </c:pt>
                  <c:pt idx="20040">
                    <c:v>347475</c:v>
                  </c:pt>
                  <c:pt idx="20041">
                    <c:v>347477</c:v>
                  </c:pt>
                  <c:pt idx="20042">
                    <c:v>347482</c:v>
                  </c:pt>
                  <c:pt idx="20043">
                    <c:v>347490</c:v>
                  </c:pt>
                  <c:pt idx="20044">
                    <c:v>347514</c:v>
                  </c:pt>
                  <c:pt idx="20045">
                    <c:v>347533</c:v>
                  </c:pt>
                  <c:pt idx="20046">
                    <c:v>347536</c:v>
                  </c:pt>
                  <c:pt idx="20047">
                    <c:v>347540</c:v>
                  </c:pt>
                  <c:pt idx="20048">
                    <c:v>347547</c:v>
                  </c:pt>
                  <c:pt idx="20049">
                    <c:v>347554</c:v>
                  </c:pt>
                  <c:pt idx="20050">
                    <c:v>347577</c:v>
                  </c:pt>
                  <c:pt idx="20051">
                    <c:v>347579</c:v>
                  </c:pt>
                  <c:pt idx="20052">
                    <c:v>347591</c:v>
                  </c:pt>
                  <c:pt idx="20053">
                    <c:v>347600</c:v>
                  </c:pt>
                  <c:pt idx="20054">
                    <c:v>347606</c:v>
                  </c:pt>
                  <c:pt idx="20055">
                    <c:v>347608</c:v>
                  </c:pt>
                  <c:pt idx="20056">
                    <c:v>347619</c:v>
                  </c:pt>
                  <c:pt idx="20057">
                    <c:v>347645</c:v>
                  </c:pt>
                  <c:pt idx="20058">
                    <c:v>347649</c:v>
                  </c:pt>
                  <c:pt idx="20059">
                    <c:v>347651</c:v>
                  </c:pt>
                  <c:pt idx="20060">
                    <c:v>347655</c:v>
                  </c:pt>
                  <c:pt idx="20061">
                    <c:v>347657</c:v>
                  </c:pt>
                  <c:pt idx="20062">
                    <c:v>347663</c:v>
                  </c:pt>
                  <c:pt idx="20063">
                    <c:v>347674</c:v>
                  </c:pt>
                  <c:pt idx="20064">
                    <c:v>347681</c:v>
                  </c:pt>
                  <c:pt idx="20065">
                    <c:v>347688</c:v>
                  </c:pt>
                  <c:pt idx="20066">
                    <c:v>347696</c:v>
                  </c:pt>
                  <c:pt idx="20067">
                    <c:v>347721</c:v>
                  </c:pt>
                  <c:pt idx="20068">
                    <c:v>347750</c:v>
                  </c:pt>
                  <c:pt idx="20069">
                    <c:v>347753</c:v>
                  </c:pt>
                  <c:pt idx="20070">
                    <c:v>347776</c:v>
                  </c:pt>
                  <c:pt idx="20071">
                    <c:v>347808</c:v>
                  </c:pt>
                  <c:pt idx="20072">
                    <c:v>347821</c:v>
                  </c:pt>
                  <c:pt idx="20073">
                    <c:v>347824</c:v>
                  </c:pt>
                  <c:pt idx="20074">
                    <c:v>347851</c:v>
                  </c:pt>
                  <c:pt idx="20075">
                    <c:v>347860</c:v>
                  </c:pt>
                  <c:pt idx="20076">
                    <c:v>347863</c:v>
                  </c:pt>
                  <c:pt idx="20077">
                    <c:v>347875</c:v>
                  </c:pt>
                  <c:pt idx="20078">
                    <c:v>347884</c:v>
                  </c:pt>
                  <c:pt idx="20079">
                    <c:v>347892</c:v>
                  </c:pt>
                  <c:pt idx="20080">
                    <c:v>347902</c:v>
                  </c:pt>
                  <c:pt idx="20081">
                    <c:v>347906</c:v>
                  </c:pt>
                  <c:pt idx="20082">
                    <c:v>347912</c:v>
                  </c:pt>
                  <c:pt idx="20083">
                    <c:v>347924</c:v>
                  </c:pt>
                  <c:pt idx="20084">
                    <c:v>347933</c:v>
                  </c:pt>
                  <c:pt idx="20085">
                    <c:v>347936</c:v>
                  </c:pt>
                  <c:pt idx="20086">
                    <c:v>347944</c:v>
                  </c:pt>
                  <c:pt idx="20087">
                    <c:v>347952</c:v>
                  </c:pt>
                  <c:pt idx="20088">
                    <c:v>347960</c:v>
                  </c:pt>
                  <c:pt idx="20089">
                    <c:v>347967</c:v>
                  </c:pt>
                  <c:pt idx="20090">
                    <c:v>347968</c:v>
                  </c:pt>
                  <c:pt idx="20091">
                    <c:v>347978</c:v>
                  </c:pt>
                  <c:pt idx="20092">
                    <c:v>347983</c:v>
                  </c:pt>
                  <c:pt idx="20093">
                    <c:v>347998</c:v>
                  </c:pt>
                  <c:pt idx="20094">
                    <c:v>348008</c:v>
                  </c:pt>
                  <c:pt idx="20095">
                    <c:v>348009</c:v>
                  </c:pt>
                  <c:pt idx="20096">
                    <c:v>348012</c:v>
                  </c:pt>
                  <c:pt idx="20097">
                    <c:v>348032</c:v>
                  </c:pt>
                  <c:pt idx="20098">
                    <c:v>348062</c:v>
                  </c:pt>
                  <c:pt idx="20099">
                    <c:v>348064</c:v>
                  </c:pt>
                  <c:pt idx="20100">
                    <c:v>348065</c:v>
                  </c:pt>
                  <c:pt idx="20101">
                    <c:v>348109</c:v>
                  </c:pt>
                  <c:pt idx="20102">
                    <c:v>348120</c:v>
                  </c:pt>
                  <c:pt idx="20103">
                    <c:v>348136</c:v>
                  </c:pt>
                  <c:pt idx="20104">
                    <c:v>348179</c:v>
                  </c:pt>
                  <c:pt idx="20105">
                    <c:v>348184</c:v>
                  </c:pt>
                  <c:pt idx="20106">
                    <c:v>348193</c:v>
                  </c:pt>
                  <c:pt idx="20107">
                    <c:v>348198</c:v>
                  </c:pt>
                  <c:pt idx="20108">
                    <c:v>348202</c:v>
                  </c:pt>
                  <c:pt idx="20109">
                    <c:v>348215</c:v>
                  </c:pt>
                  <c:pt idx="20110">
                    <c:v>348223</c:v>
                  </c:pt>
                  <c:pt idx="20111">
                    <c:v>348225</c:v>
                  </c:pt>
                  <c:pt idx="20112">
                    <c:v>348243</c:v>
                  </c:pt>
                  <c:pt idx="20113">
                    <c:v>348255</c:v>
                  </c:pt>
                  <c:pt idx="20114">
                    <c:v>348266</c:v>
                  </c:pt>
                  <c:pt idx="20115">
                    <c:v>348270</c:v>
                  </c:pt>
                  <c:pt idx="20116">
                    <c:v>348272</c:v>
                  </c:pt>
                  <c:pt idx="20117">
                    <c:v>348275</c:v>
                  </c:pt>
                  <c:pt idx="20118">
                    <c:v>348280</c:v>
                  </c:pt>
                  <c:pt idx="20119">
                    <c:v>348281</c:v>
                  </c:pt>
                  <c:pt idx="20120">
                    <c:v>348286</c:v>
                  </c:pt>
                  <c:pt idx="20121">
                    <c:v>348292</c:v>
                  </c:pt>
                  <c:pt idx="20122">
                    <c:v>348293</c:v>
                  </c:pt>
                  <c:pt idx="20123">
                    <c:v>348294</c:v>
                  </c:pt>
                  <c:pt idx="20124">
                    <c:v>348311</c:v>
                  </c:pt>
                  <c:pt idx="20125">
                    <c:v>348332</c:v>
                  </c:pt>
                  <c:pt idx="20126">
                    <c:v>348333</c:v>
                  </c:pt>
                  <c:pt idx="20127">
                    <c:v>348337</c:v>
                  </c:pt>
                  <c:pt idx="20128">
                    <c:v>348338</c:v>
                  </c:pt>
                  <c:pt idx="20129">
                    <c:v>348346</c:v>
                  </c:pt>
                  <c:pt idx="20130">
                    <c:v>348355</c:v>
                  </c:pt>
                  <c:pt idx="20131">
                    <c:v>348357</c:v>
                  </c:pt>
                  <c:pt idx="20132">
                    <c:v>348359</c:v>
                  </c:pt>
                  <c:pt idx="20133">
                    <c:v>348375</c:v>
                  </c:pt>
                  <c:pt idx="20134">
                    <c:v>348376</c:v>
                  </c:pt>
                  <c:pt idx="20135">
                    <c:v>348378</c:v>
                  </c:pt>
                  <c:pt idx="20136">
                    <c:v>348386</c:v>
                  </c:pt>
                  <c:pt idx="20137">
                    <c:v>348389</c:v>
                  </c:pt>
                  <c:pt idx="20138">
                    <c:v>348401</c:v>
                  </c:pt>
                  <c:pt idx="20139">
                    <c:v>348406</c:v>
                  </c:pt>
                  <c:pt idx="20140">
                    <c:v>348439</c:v>
                  </c:pt>
                  <c:pt idx="20141">
                    <c:v>348455</c:v>
                  </c:pt>
                  <c:pt idx="20142">
                    <c:v>348458</c:v>
                  </c:pt>
                  <c:pt idx="20143">
                    <c:v>348463</c:v>
                  </c:pt>
                  <c:pt idx="20144">
                    <c:v>348473</c:v>
                  </c:pt>
                  <c:pt idx="20145">
                    <c:v>348475</c:v>
                  </c:pt>
                  <c:pt idx="20146">
                    <c:v>348489</c:v>
                  </c:pt>
                  <c:pt idx="20147">
                    <c:v>348535</c:v>
                  </c:pt>
                  <c:pt idx="20148">
                    <c:v>348537</c:v>
                  </c:pt>
                  <c:pt idx="20149">
                    <c:v>348539</c:v>
                  </c:pt>
                  <c:pt idx="20150">
                    <c:v>348541</c:v>
                  </c:pt>
                  <c:pt idx="20151">
                    <c:v>348562</c:v>
                  </c:pt>
                  <c:pt idx="20152">
                    <c:v>348567</c:v>
                  </c:pt>
                  <c:pt idx="20153">
                    <c:v>348571</c:v>
                  </c:pt>
                  <c:pt idx="20154">
                    <c:v>348576</c:v>
                  </c:pt>
                  <c:pt idx="20155">
                    <c:v>348577</c:v>
                  </c:pt>
                  <c:pt idx="20156">
                    <c:v>348578</c:v>
                  </c:pt>
                  <c:pt idx="20157">
                    <c:v>348582</c:v>
                  </c:pt>
                  <c:pt idx="20158">
                    <c:v>348622</c:v>
                  </c:pt>
                  <c:pt idx="20159">
                    <c:v>348626</c:v>
                  </c:pt>
                  <c:pt idx="20160">
                    <c:v>348628</c:v>
                  </c:pt>
                  <c:pt idx="20161">
                    <c:v>348638</c:v>
                  </c:pt>
                  <c:pt idx="20162">
                    <c:v>348651</c:v>
                  </c:pt>
                  <c:pt idx="20163">
                    <c:v>348655</c:v>
                  </c:pt>
                  <c:pt idx="20164">
                    <c:v>348657</c:v>
                  </c:pt>
                  <c:pt idx="20165">
                    <c:v>348659</c:v>
                  </c:pt>
                  <c:pt idx="20166">
                    <c:v>348682</c:v>
                  </c:pt>
                  <c:pt idx="20167">
                    <c:v>348690</c:v>
                  </c:pt>
                  <c:pt idx="20168">
                    <c:v>348698</c:v>
                  </c:pt>
                  <c:pt idx="20169">
                    <c:v>348718</c:v>
                  </c:pt>
                  <c:pt idx="20170">
                    <c:v>348732</c:v>
                  </c:pt>
                  <c:pt idx="20171">
                    <c:v>348748</c:v>
                  </c:pt>
                  <c:pt idx="20172">
                    <c:v>348768</c:v>
                  </c:pt>
                  <c:pt idx="20173">
                    <c:v>348774</c:v>
                  </c:pt>
                  <c:pt idx="20174">
                    <c:v>348781</c:v>
                  </c:pt>
                  <c:pt idx="20175">
                    <c:v>348785</c:v>
                  </c:pt>
                  <c:pt idx="20176">
                    <c:v>348787</c:v>
                  </c:pt>
                  <c:pt idx="20177">
                    <c:v>348807</c:v>
                  </c:pt>
                  <c:pt idx="20178">
                    <c:v>348810</c:v>
                  </c:pt>
                  <c:pt idx="20179">
                    <c:v>348814</c:v>
                  </c:pt>
                  <c:pt idx="20180">
                    <c:v>348829</c:v>
                  </c:pt>
                  <c:pt idx="20181">
                    <c:v>348831</c:v>
                  </c:pt>
                  <c:pt idx="20182">
                    <c:v>348835</c:v>
                  </c:pt>
                  <c:pt idx="20183">
                    <c:v>348845</c:v>
                  </c:pt>
                  <c:pt idx="20184">
                    <c:v>348857</c:v>
                  </c:pt>
                  <c:pt idx="20185">
                    <c:v>348858</c:v>
                  </c:pt>
                  <c:pt idx="20186">
                    <c:v>348868</c:v>
                  </c:pt>
                  <c:pt idx="20187">
                    <c:v>348879</c:v>
                  </c:pt>
                  <c:pt idx="20188">
                    <c:v>348880</c:v>
                  </c:pt>
                  <c:pt idx="20189">
                    <c:v>348895</c:v>
                  </c:pt>
                  <c:pt idx="20190">
                    <c:v>348898</c:v>
                  </c:pt>
                  <c:pt idx="20191">
                    <c:v>348907</c:v>
                  </c:pt>
                  <c:pt idx="20192">
                    <c:v>348916</c:v>
                  </c:pt>
                  <c:pt idx="20193">
                    <c:v>348943</c:v>
                  </c:pt>
                  <c:pt idx="20194">
                    <c:v>348952</c:v>
                  </c:pt>
                  <c:pt idx="20195">
                    <c:v>348956</c:v>
                  </c:pt>
                  <c:pt idx="20196">
                    <c:v>348957</c:v>
                  </c:pt>
                  <c:pt idx="20197">
                    <c:v>348958</c:v>
                  </c:pt>
                  <c:pt idx="20198">
                    <c:v>348960</c:v>
                  </c:pt>
                  <c:pt idx="20199">
                    <c:v>348961</c:v>
                  </c:pt>
                  <c:pt idx="20200">
                    <c:v>348970</c:v>
                  </c:pt>
                  <c:pt idx="20201">
                    <c:v>348992</c:v>
                  </c:pt>
                  <c:pt idx="20202">
                    <c:v>348999</c:v>
                  </c:pt>
                  <c:pt idx="20203">
                    <c:v>349002</c:v>
                  </c:pt>
                  <c:pt idx="20204">
                    <c:v>349014</c:v>
                  </c:pt>
                  <c:pt idx="20205">
                    <c:v>349027</c:v>
                  </c:pt>
                  <c:pt idx="20206">
                    <c:v>349032</c:v>
                  </c:pt>
                  <c:pt idx="20207">
                    <c:v>349037</c:v>
                  </c:pt>
                  <c:pt idx="20208">
                    <c:v>349041</c:v>
                  </c:pt>
                  <c:pt idx="20209">
                    <c:v>349051</c:v>
                  </c:pt>
                  <c:pt idx="20210">
                    <c:v>349066</c:v>
                  </c:pt>
                  <c:pt idx="20211">
                    <c:v>349077</c:v>
                  </c:pt>
                  <c:pt idx="20212">
                    <c:v>349079</c:v>
                  </c:pt>
                  <c:pt idx="20213">
                    <c:v>349081</c:v>
                  </c:pt>
                  <c:pt idx="20214">
                    <c:v>349100</c:v>
                  </c:pt>
                  <c:pt idx="20215">
                    <c:v>349114</c:v>
                  </c:pt>
                  <c:pt idx="20216">
                    <c:v>349119</c:v>
                  </c:pt>
                  <c:pt idx="20217">
                    <c:v>349147</c:v>
                  </c:pt>
                  <c:pt idx="20218">
                    <c:v>349157</c:v>
                  </c:pt>
                  <c:pt idx="20219">
                    <c:v>349169</c:v>
                  </c:pt>
                  <c:pt idx="20220">
                    <c:v>349189</c:v>
                  </c:pt>
                  <c:pt idx="20221">
                    <c:v>349190</c:v>
                  </c:pt>
                  <c:pt idx="20222">
                    <c:v>349212</c:v>
                  </c:pt>
                  <c:pt idx="20223">
                    <c:v>349214</c:v>
                  </c:pt>
                  <c:pt idx="20224">
                    <c:v>349218</c:v>
                  </c:pt>
                  <c:pt idx="20225">
                    <c:v>349220</c:v>
                  </c:pt>
                  <c:pt idx="20226">
                    <c:v>349224</c:v>
                  </c:pt>
                  <c:pt idx="20227">
                    <c:v>349235</c:v>
                  </c:pt>
                  <c:pt idx="20228">
                    <c:v>349246</c:v>
                  </c:pt>
                  <c:pt idx="20229">
                    <c:v>349275</c:v>
                  </c:pt>
                  <c:pt idx="20230">
                    <c:v>349281</c:v>
                  </c:pt>
                  <c:pt idx="20231">
                    <c:v>349306</c:v>
                  </c:pt>
                  <c:pt idx="20232">
                    <c:v>349322</c:v>
                  </c:pt>
                  <c:pt idx="20233">
                    <c:v>349340</c:v>
                  </c:pt>
                  <c:pt idx="20234">
                    <c:v>349341</c:v>
                  </c:pt>
                  <c:pt idx="20235">
                    <c:v>349356</c:v>
                  </c:pt>
                  <c:pt idx="20236">
                    <c:v>349364</c:v>
                  </c:pt>
                  <c:pt idx="20237">
                    <c:v>349369</c:v>
                  </c:pt>
                  <c:pt idx="20238">
                    <c:v>349375</c:v>
                  </c:pt>
                  <c:pt idx="20239">
                    <c:v>349383</c:v>
                  </c:pt>
                  <c:pt idx="20240">
                    <c:v>349398</c:v>
                  </c:pt>
                  <c:pt idx="20241">
                    <c:v>349399</c:v>
                  </c:pt>
                  <c:pt idx="20242">
                    <c:v>349422</c:v>
                  </c:pt>
                  <c:pt idx="20243">
                    <c:v>349427</c:v>
                  </c:pt>
                  <c:pt idx="20244">
                    <c:v>349435</c:v>
                  </c:pt>
                  <c:pt idx="20245">
                    <c:v>349440</c:v>
                  </c:pt>
                  <c:pt idx="20246">
                    <c:v>349462</c:v>
                  </c:pt>
                  <c:pt idx="20247">
                    <c:v>349471</c:v>
                  </c:pt>
                  <c:pt idx="20248">
                    <c:v>349489</c:v>
                  </c:pt>
                  <c:pt idx="20249">
                    <c:v>349492</c:v>
                  </c:pt>
                  <c:pt idx="20250">
                    <c:v>349531</c:v>
                  </c:pt>
                  <c:pt idx="20251">
                    <c:v>349534</c:v>
                  </c:pt>
                  <c:pt idx="20252">
                    <c:v>349545</c:v>
                  </c:pt>
                  <c:pt idx="20253">
                    <c:v>349548</c:v>
                  </c:pt>
                  <c:pt idx="20254">
                    <c:v>349558</c:v>
                  </c:pt>
                  <c:pt idx="20255">
                    <c:v>349576</c:v>
                  </c:pt>
                  <c:pt idx="20256">
                    <c:v>349582</c:v>
                  </c:pt>
                  <c:pt idx="20257">
                    <c:v>349585</c:v>
                  </c:pt>
                  <c:pt idx="20258">
                    <c:v>349592</c:v>
                  </c:pt>
                  <c:pt idx="20259">
                    <c:v>349601</c:v>
                  </c:pt>
                  <c:pt idx="20260">
                    <c:v>349617</c:v>
                  </c:pt>
                  <c:pt idx="20261">
                    <c:v>349622</c:v>
                  </c:pt>
                  <c:pt idx="20262">
                    <c:v>349624</c:v>
                  </c:pt>
                  <c:pt idx="20263">
                    <c:v>349628</c:v>
                  </c:pt>
                  <c:pt idx="20264">
                    <c:v>349636</c:v>
                  </c:pt>
                  <c:pt idx="20265">
                    <c:v>349656</c:v>
                  </c:pt>
                  <c:pt idx="20266">
                    <c:v>349661</c:v>
                  </c:pt>
                  <c:pt idx="20267">
                    <c:v>349664</c:v>
                  </c:pt>
                  <c:pt idx="20268">
                    <c:v>349672</c:v>
                  </c:pt>
                  <c:pt idx="20269">
                    <c:v>349674</c:v>
                  </c:pt>
                  <c:pt idx="20270">
                    <c:v>349680</c:v>
                  </c:pt>
                  <c:pt idx="20271">
                    <c:v>349700</c:v>
                  </c:pt>
                  <c:pt idx="20272">
                    <c:v>349703</c:v>
                  </c:pt>
                  <c:pt idx="20273">
                    <c:v>349712</c:v>
                  </c:pt>
                  <c:pt idx="20274">
                    <c:v>349721</c:v>
                  </c:pt>
                  <c:pt idx="20275">
                    <c:v>349729</c:v>
                  </c:pt>
                  <c:pt idx="20276">
                    <c:v>349731</c:v>
                  </c:pt>
                  <c:pt idx="20277">
                    <c:v>349749</c:v>
                  </c:pt>
                  <c:pt idx="20278">
                    <c:v>349753</c:v>
                  </c:pt>
                  <c:pt idx="20279">
                    <c:v>349762</c:v>
                  </c:pt>
                  <c:pt idx="20280">
                    <c:v>349769</c:v>
                  </c:pt>
                  <c:pt idx="20281">
                    <c:v>349776</c:v>
                  </c:pt>
                  <c:pt idx="20282">
                    <c:v>349795</c:v>
                  </c:pt>
                  <c:pt idx="20283">
                    <c:v>349803</c:v>
                  </c:pt>
                  <c:pt idx="20284">
                    <c:v>349823</c:v>
                  </c:pt>
                  <c:pt idx="20285">
                    <c:v>349824</c:v>
                  </c:pt>
                  <c:pt idx="20286">
                    <c:v>349826</c:v>
                  </c:pt>
                  <c:pt idx="20287">
                    <c:v>349827</c:v>
                  </c:pt>
                  <c:pt idx="20288">
                    <c:v>349828</c:v>
                  </c:pt>
                  <c:pt idx="20289">
                    <c:v>349830</c:v>
                  </c:pt>
                  <c:pt idx="20290">
                    <c:v>349839</c:v>
                  </c:pt>
                  <c:pt idx="20291">
                    <c:v>349871</c:v>
                  </c:pt>
                  <c:pt idx="20292">
                    <c:v>349881</c:v>
                  </c:pt>
                  <c:pt idx="20293">
                    <c:v>349885</c:v>
                  </c:pt>
                  <c:pt idx="20294">
                    <c:v>349889</c:v>
                  </c:pt>
                  <c:pt idx="20295">
                    <c:v>349900</c:v>
                  </c:pt>
                  <c:pt idx="20296">
                    <c:v>349901</c:v>
                  </c:pt>
                  <c:pt idx="20297">
                    <c:v>349915</c:v>
                  </c:pt>
                  <c:pt idx="20298">
                    <c:v>349917</c:v>
                  </c:pt>
                  <c:pt idx="20299">
                    <c:v>349920</c:v>
                  </c:pt>
                  <c:pt idx="20300">
                    <c:v>349928</c:v>
                  </c:pt>
                  <c:pt idx="20301">
                    <c:v>349936</c:v>
                  </c:pt>
                  <c:pt idx="20302">
                    <c:v>349946</c:v>
                  </c:pt>
                  <c:pt idx="20303">
                    <c:v>349950</c:v>
                  </c:pt>
                  <c:pt idx="20304">
                    <c:v>349952</c:v>
                  </c:pt>
                  <c:pt idx="20305">
                    <c:v>349974</c:v>
                  </c:pt>
                  <c:pt idx="20306">
                    <c:v>349988</c:v>
                  </c:pt>
                  <c:pt idx="20307">
                    <c:v>349993</c:v>
                  </c:pt>
                  <c:pt idx="20308">
                    <c:v>349998</c:v>
                  </c:pt>
                  <c:pt idx="20309">
                    <c:v>350005</c:v>
                  </c:pt>
                  <c:pt idx="20310">
                    <c:v>350025</c:v>
                  </c:pt>
                  <c:pt idx="20311">
                    <c:v>350026</c:v>
                  </c:pt>
                  <c:pt idx="20312">
                    <c:v>350032</c:v>
                  </c:pt>
                  <c:pt idx="20313">
                    <c:v>350043</c:v>
                  </c:pt>
                  <c:pt idx="20314">
                    <c:v>350047</c:v>
                  </c:pt>
                  <c:pt idx="20315">
                    <c:v>350052</c:v>
                  </c:pt>
                  <c:pt idx="20316">
                    <c:v>350069</c:v>
                  </c:pt>
                  <c:pt idx="20317">
                    <c:v>350076</c:v>
                  </c:pt>
                  <c:pt idx="20318">
                    <c:v>350077</c:v>
                  </c:pt>
                  <c:pt idx="20319">
                    <c:v>350084</c:v>
                  </c:pt>
                  <c:pt idx="20320">
                    <c:v>350085</c:v>
                  </c:pt>
                  <c:pt idx="20321">
                    <c:v>350091</c:v>
                  </c:pt>
                  <c:pt idx="20322">
                    <c:v>350103</c:v>
                  </c:pt>
                  <c:pt idx="20323">
                    <c:v>350125</c:v>
                  </c:pt>
                  <c:pt idx="20324">
                    <c:v>350129</c:v>
                  </c:pt>
                  <c:pt idx="20325">
                    <c:v>350148</c:v>
                  </c:pt>
                  <c:pt idx="20326">
                    <c:v>350161</c:v>
                  </c:pt>
                  <c:pt idx="20327">
                    <c:v>350170</c:v>
                  </c:pt>
                  <c:pt idx="20328">
                    <c:v>350174</c:v>
                  </c:pt>
                  <c:pt idx="20329">
                    <c:v>350177</c:v>
                  </c:pt>
                  <c:pt idx="20330">
                    <c:v>350178</c:v>
                  </c:pt>
                  <c:pt idx="20331">
                    <c:v>350189</c:v>
                  </c:pt>
                  <c:pt idx="20332">
                    <c:v>350191</c:v>
                  </c:pt>
                  <c:pt idx="20333">
                    <c:v>350194</c:v>
                  </c:pt>
                  <c:pt idx="20334">
                    <c:v>350217</c:v>
                  </c:pt>
                  <c:pt idx="20335">
                    <c:v>350227</c:v>
                  </c:pt>
                  <c:pt idx="20336">
                    <c:v>350228</c:v>
                  </c:pt>
                  <c:pt idx="20337">
                    <c:v>350237</c:v>
                  </c:pt>
                  <c:pt idx="20338">
                    <c:v>350245</c:v>
                  </c:pt>
                  <c:pt idx="20339">
                    <c:v>350278</c:v>
                  </c:pt>
                  <c:pt idx="20340">
                    <c:v>350280</c:v>
                  </c:pt>
                  <c:pt idx="20341">
                    <c:v>350286</c:v>
                  </c:pt>
                  <c:pt idx="20342">
                    <c:v>350287</c:v>
                  </c:pt>
                  <c:pt idx="20343">
                    <c:v>350292</c:v>
                  </c:pt>
                  <c:pt idx="20344">
                    <c:v>350301</c:v>
                  </c:pt>
                  <c:pt idx="20345">
                    <c:v>350303</c:v>
                  </c:pt>
                  <c:pt idx="20346">
                    <c:v>350310</c:v>
                  </c:pt>
                  <c:pt idx="20347">
                    <c:v>350317</c:v>
                  </c:pt>
                  <c:pt idx="20348">
                    <c:v>350341</c:v>
                  </c:pt>
                  <c:pt idx="20349">
                    <c:v>350342</c:v>
                  </c:pt>
                  <c:pt idx="20350">
                    <c:v>350352</c:v>
                  </c:pt>
                  <c:pt idx="20351">
                    <c:v>350354</c:v>
                  </c:pt>
                  <c:pt idx="20352">
                    <c:v>350363</c:v>
                  </c:pt>
                  <c:pt idx="20353">
                    <c:v>350365</c:v>
                  </c:pt>
                  <c:pt idx="20354">
                    <c:v>350387</c:v>
                  </c:pt>
                  <c:pt idx="20355">
                    <c:v>350392</c:v>
                  </c:pt>
                  <c:pt idx="20356">
                    <c:v>350410</c:v>
                  </c:pt>
                  <c:pt idx="20357">
                    <c:v>350413</c:v>
                  </c:pt>
                  <c:pt idx="20358">
                    <c:v>350424</c:v>
                  </c:pt>
                  <c:pt idx="20359">
                    <c:v>350434</c:v>
                  </c:pt>
                  <c:pt idx="20360">
                    <c:v>350444</c:v>
                  </c:pt>
                  <c:pt idx="20361">
                    <c:v>350469</c:v>
                  </c:pt>
                  <c:pt idx="20362">
                    <c:v>350471</c:v>
                  </c:pt>
                  <c:pt idx="20363">
                    <c:v>350472</c:v>
                  </c:pt>
                  <c:pt idx="20364">
                    <c:v>350478</c:v>
                  </c:pt>
                  <c:pt idx="20365">
                    <c:v>350486</c:v>
                  </c:pt>
                  <c:pt idx="20366">
                    <c:v>350488</c:v>
                  </c:pt>
                  <c:pt idx="20367">
                    <c:v>350492</c:v>
                  </c:pt>
                  <c:pt idx="20368">
                    <c:v>350496</c:v>
                  </c:pt>
                  <c:pt idx="20369">
                    <c:v>350497</c:v>
                  </c:pt>
                  <c:pt idx="20370">
                    <c:v>350506</c:v>
                  </c:pt>
                  <c:pt idx="20371">
                    <c:v>350515</c:v>
                  </c:pt>
                  <c:pt idx="20372">
                    <c:v>350517</c:v>
                  </c:pt>
                  <c:pt idx="20373">
                    <c:v>350527</c:v>
                  </c:pt>
                  <c:pt idx="20374">
                    <c:v>350544</c:v>
                  </c:pt>
                  <c:pt idx="20375">
                    <c:v>350552</c:v>
                  </c:pt>
                  <c:pt idx="20376">
                    <c:v>350559</c:v>
                  </c:pt>
                  <c:pt idx="20377">
                    <c:v>350565</c:v>
                  </c:pt>
                  <c:pt idx="20378">
                    <c:v>350576</c:v>
                  </c:pt>
                  <c:pt idx="20379">
                    <c:v>350579</c:v>
                  </c:pt>
                  <c:pt idx="20380">
                    <c:v>350584</c:v>
                  </c:pt>
                  <c:pt idx="20381">
                    <c:v>350593</c:v>
                  </c:pt>
                  <c:pt idx="20382">
                    <c:v>350601</c:v>
                  </c:pt>
                  <c:pt idx="20383">
                    <c:v>350616</c:v>
                  </c:pt>
                  <c:pt idx="20384">
                    <c:v>350617</c:v>
                  </c:pt>
                  <c:pt idx="20385">
                    <c:v>350622</c:v>
                  </c:pt>
                  <c:pt idx="20386">
                    <c:v>350626</c:v>
                  </c:pt>
                  <c:pt idx="20387">
                    <c:v>350629</c:v>
                  </c:pt>
                  <c:pt idx="20388">
                    <c:v>350638</c:v>
                  </c:pt>
                  <c:pt idx="20389">
                    <c:v>350639</c:v>
                  </c:pt>
                  <c:pt idx="20390">
                    <c:v>350642</c:v>
                  </c:pt>
                  <c:pt idx="20391">
                    <c:v>350650</c:v>
                  </c:pt>
                  <c:pt idx="20392">
                    <c:v>350652</c:v>
                  </c:pt>
                  <c:pt idx="20393">
                    <c:v>350656</c:v>
                  </c:pt>
                  <c:pt idx="20394">
                    <c:v>350661</c:v>
                  </c:pt>
                  <c:pt idx="20395">
                    <c:v>350664</c:v>
                  </c:pt>
                  <c:pt idx="20396">
                    <c:v>350681</c:v>
                  </c:pt>
                  <c:pt idx="20397">
                    <c:v>350693</c:v>
                  </c:pt>
                  <c:pt idx="20398">
                    <c:v>350732</c:v>
                  </c:pt>
                  <c:pt idx="20399">
                    <c:v>350735</c:v>
                  </c:pt>
                  <c:pt idx="20400">
                    <c:v>350753</c:v>
                  </c:pt>
                  <c:pt idx="20401">
                    <c:v>350797</c:v>
                  </c:pt>
                  <c:pt idx="20402">
                    <c:v>350804</c:v>
                  </c:pt>
                  <c:pt idx="20403">
                    <c:v>350819</c:v>
                  </c:pt>
                  <c:pt idx="20404">
                    <c:v>350822</c:v>
                  </c:pt>
                  <c:pt idx="20405">
                    <c:v>350829</c:v>
                  </c:pt>
                  <c:pt idx="20406">
                    <c:v>350832</c:v>
                  </c:pt>
                  <c:pt idx="20407">
                    <c:v>350840</c:v>
                  </c:pt>
                  <c:pt idx="20408">
                    <c:v>350841</c:v>
                  </c:pt>
                  <c:pt idx="20409">
                    <c:v>350849</c:v>
                  </c:pt>
                  <c:pt idx="20410">
                    <c:v>350859</c:v>
                  </c:pt>
                  <c:pt idx="20411">
                    <c:v>350867</c:v>
                  </c:pt>
                  <c:pt idx="20412">
                    <c:v>350901</c:v>
                  </c:pt>
                  <c:pt idx="20413">
                    <c:v>350913</c:v>
                  </c:pt>
                  <c:pt idx="20414">
                    <c:v>350925</c:v>
                  </c:pt>
                  <c:pt idx="20415">
                    <c:v>350936</c:v>
                  </c:pt>
                  <c:pt idx="20416">
                    <c:v>350958</c:v>
                  </c:pt>
                  <c:pt idx="20417">
                    <c:v>350966</c:v>
                  </c:pt>
                  <c:pt idx="20418">
                    <c:v>350973</c:v>
                  </c:pt>
                  <c:pt idx="20419">
                    <c:v>351001</c:v>
                  </c:pt>
                  <c:pt idx="20420">
                    <c:v>351005</c:v>
                  </c:pt>
                  <c:pt idx="20421">
                    <c:v>351010</c:v>
                  </c:pt>
                  <c:pt idx="20422">
                    <c:v>351026</c:v>
                  </c:pt>
                  <c:pt idx="20423">
                    <c:v>351028</c:v>
                  </c:pt>
                  <c:pt idx="20424">
                    <c:v>351029</c:v>
                  </c:pt>
                  <c:pt idx="20425">
                    <c:v>351058</c:v>
                  </c:pt>
                  <c:pt idx="20426">
                    <c:v>351062</c:v>
                  </c:pt>
                  <c:pt idx="20427">
                    <c:v>351077</c:v>
                  </c:pt>
                  <c:pt idx="20428">
                    <c:v>351099</c:v>
                  </c:pt>
                  <c:pt idx="20429">
                    <c:v>351101</c:v>
                  </c:pt>
                  <c:pt idx="20430">
                    <c:v>351104</c:v>
                  </c:pt>
                  <c:pt idx="20431">
                    <c:v>351121</c:v>
                  </c:pt>
                  <c:pt idx="20432">
                    <c:v>351129</c:v>
                  </c:pt>
                  <c:pt idx="20433">
                    <c:v>351136</c:v>
                  </c:pt>
                  <c:pt idx="20434">
                    <c:v>351164</c:v>
                  </c:pt>
                  <c:pt idx="20435">
                    <c:v>351170</c:v>
                  </c:pt>
                  <c:pt idx="20436">
                    <c:v>351174</c:v>
                  </c:pt>
                  <c:pt idx="20437">
                    <c:v>351187</c:v>
                  </c:pt>
                  <c:pt idx="20438">
                    <c:v>351194</c:v>
                  </c:pt>
                  <c:pt idx="20439">
                    <c:v>351196</c:v>
                  </c:pt>
                  <c:pt idx="20440">
                    <c:v>351207</c:v>
                  </c:pt>
                  <c:pt idx="20441">
                    <c:v>351211</c:v>
                  </c:pt>
                  <c:pt idx="20442">
                    <c:v>351214</c:v>
                  </c:pt>
                  <c:pt idx="20443">
                    <c:v>351224</c:v>
                  </c:pt>
                  <c:pt idx="20444">
                    <c:v>351226</c:v>
                  </c:pt>
                  <c:pt idx="20445">
                    <c:v>351232</c:v>
                  </c:pt>
                  <c:pt idx="20446">
                    <c:v>351261</c:v>
                  </c:pt>
                  <c:pt idx="20447">
                    <c:v>351266</c:v>
                  </c:pt>
                  <c:pt idx="20448">
                    <c:v>351292</c:v>
                  </c:pt>
                  <c:pt idx="20449">
                    <c:v>351295</c:v>
                  </c:pt>
                  <c:pt idx="20450">
                    <c:v>351296</c:v>
                  </c:pt>
                  <c:pt idx="20451">
                    <c:v>351325</c:v>
                  </c:pt>
                  <c:pt idx="20452">
                    <c:v>351326</c:v>
                  </c:pt>
                  <c:pt idx="20453">
                    <c:v>351336</c:v>
                  </c:pt>
                  <c:pt idx="20454">
                    <c:v>351342</c:v>
                  </c:pt>
                  <c:pt idx="20455">
                    <c:v>351373</c:v>
                  </c:pt>
                  <c:pt idx="20456">
                    <c:v>351376</c:v>
                  </c:pt>
                  <c:pt idx="20457">
                    <c:v>351384</c:v>
                  </c:pt>
                  <c:pt idx="20458">
                    <c:v>351389</c:v>
                  </c:pt>
                  <c:pt idx="20459">
                    <c:v>351398</c:v>
                  </c:pt>
                  <c:pt idx="20460">
                    <c:v>351400</c:v>
                  </c:pt>
                  <c:pt idx="20461">
                    <c:v>351402</c:v>
                  </c:pt>
                  <c:pt idx="20462">
                    <c:v>351403</c:v>
                  </c:pt>
                  <c:pt idx="20463">
                    <c:v>351407</c:v>
                  </c:pt>
                  <c:pt idx="20464">
                    <c:v>351425</c:v>
                  </c:pt>
                  <c:pt idx="20465">
                    <c:v>351450</c:v>
                  </c:pt>
                  <c:pt idx="20466">
                    <c:v>351459</c:v>
                  </c:pt>
                  <c:pt idx="20467">
                    <c:v>351467</c:v>
                  </c:pt>
                  <c:pt idx="20468">
                    <c:v>351472</c:v>
                  </c:pt>
                  <c:pt idx="20469">
                    <c:v>351477</c:v>
                  </c:pt>
                  <c:pt idx="20470">
                    <c:v>351479</c:v>
                  </c:pt>
                  <c:pt idx="20471">
                    <c:v>351494</c:v>
                  </c:pt>
                  <c:pt idx="20472">
                    <c:v>351498</c:v>
                  </c:pt>
                  <c:pt idx="20473">
                    <c:v>351512</c:v>
                  </c:pt>
                  <c:pt idx="20474">
                    <c:v>351516</c:v>
                  </c:pt>
                  <c:pt idx="20475">
                    <c:v>351518</c:v>
                  </c:pt>
                  <c:pt idx="20476">
                    <c:v>351523</c:v>
                  </c:pt>
                  <c:pt idx="20477">
                    <c:v>351536</c:v>
                  </c:pt>
                  <c:pt idx="20478">
                    <c:v>351547</c:v>
                  </c:pt>
                  <c:pt idx="20479">
                    <c:v>351558</c:v>
                  </c:pt>
                  <c:pt idx="20480">
                    <c:v>351562</c:v>
                  </c:pt>
                  <c:pt idx="20481">
                    <c:v>351579</c:v>
                  </c:pt>
                  <c:pt idx="20482">
                    <c:v>351585</c:v>
                  </c:pt>
                  <c:pt idx="20483">
                    <c:v>351588</c:v>
                  </c:pt>
                  <c:pt idx="20484">
                    <c:v>351590</c:v>
                  </c:pt>
                  <c:pt idx="20485">
                    <c:v>351591</c:v>
                  </c:pt>
                  <c:pt idx="20486">
                    <c:v>351592</c:v>
                  </c:pt>
                  <c:pt idx="20487">
                    <c:v>351603</c:v>
                  </c:pt>
                  <c:pt idx="20488">
                    <c:v>351606</c:v>
                  </c:pt>
                  <c:pt idx="20489">
                    <c:v>351608</c:v>
                  </c:pt>
                  <c:pt idx="20490">
                    <c:v>351618</c:v>
                  </c:pt>
                  <c:pt idx="20491">
                    <c:v>351621</c:v>
                  </c:pt>
                  <c:pt idx="20492">
                    <c:v>351627</c:v>
                  </c:pt>
                  <c:pt idx="20493">
                    <c:v>351641</c:v>
                  </c:pt>
                  <c:pt idx="20494">
                    <c:v>351642</c:v>
                  </c:pt>
                  <c:pt idx="20495">
                    <c:v>351644</c:v>
                  </c:pt>
                  <c:pt idx="20496">
                    <c:v>351648</c:v>
                  </c:pt>
                  <c:pt idx="20497">
                    <c:v>351651</c:v>
                  </c:pt>
                  <c:pt idx="20498">
                    <c:v>351657</c:v>
                  </c:pt>
                  <c:pt idx="20499">
                    <c:v>351671</c:v>
                  </c:pt>
                  <c:pt idx="20500">
                    <c:v>351692</c:v>
                  </c:pt>
                  <c:pt idx="20501">
                    <c:v>351693</c:v>
                  </c:pt>
                  <c:pt idx="20502">
                    <c:v>351699</c:v>
                  </c:pt>
                  <c:pt idx="20503">
                    <c:v>351707</c:v>
                  </c:pt>
                  <c:pt idx="20504">
                    <c:v>351713</c:v>
                  </c:pt>
                  <c:pt idx="20505">
                    <c:v>351722</c:v>
                  </c:pt>
                  <c:pt idx="20506">
                    <c:v>351723</c:v>
                  </c:pt>
                  <c:pt idx="20507">
                    <c:v>351725</c:v>
                  </c:pt>
                  <c:pt idx="20508">
                    <c:v>351757</c:v>
                  </c:pt>
                  <c:pt idx="20509">
                    <c:v>351758</c:v>
                  </c:pt>
                  <c:pt idx="20510">
                    <c:v>351774</c:v>
                  </c:pt>
                  <c:pt idx="20511">
                    <c:v>351782</c:v>
                  </c:pt>
                  <c:pt idx="20512">
                    <c:v>351796</c:v>
                  </c:pt>
                  <c:pt idx="20513">
                    <c:v>351808</c:v>
                  </c:pt>
                  <c:pt idx="20514">
                    <c:v>351809</c:v>
                  </c:pt>
                  <c:pt idx="20515">
                    <c:v>351810</c:v>
                  </c:pt>
                  <c:pt idx="20516">
                    <c:v>351813</c:v>
                  </c:pt>
                  <c:pt idx="20517">
                    <c:v>351814</c:v>
                  </c:pt>
                  <c:pt idx="20518">
                    <c:v>351831</c:v>
                  </c:pt>
                  <c:pt idx="20519">
                    <c:v>351837</c:v>
                  </c:pt>
                  <c:pt idx="20520">
                    <c:v>351854</c:v>
                  </c:pt>
                  <c:pt idx="20521">
                    <c:v>351860</c:v>
                  </c:pt>
                  <c:pt idx="20522">
                    <c:v>351867</c:v>
                  </c:pt>
                  <c:pt idx="20523">
                    <c:v>351912</c:v>
                  </c:pt>
                  <c:pt idx="20524">
                    <c:v>351915</c:v>
                  </c:pt>
                  <c:pt idx="20525">
                    <c:v>351920</c:v>
                  </c:pt>
                  <c:pt idx="20526">
                    <c:v>351927</c:v>
                  </c:pt>
                  <c:pt idx="20527">
                    <c:v>351936</c:v>
                  </c:pt>
                  <c:pt idx="20528">
                    <c:v>351950</c:v>
                  </c:pt>
                  <c:pt idx="20529">
                    <c:v>351954</c:v>
                  </c:pt>
                  <c:pt idx="20530">
                    <c:v>351962</c:v>
                  </c:pt>
                  <c:pt idx="20531">
                    <c:v>351963</c:v>
                  </c:pt>
                  <c:pt idx="20532">
                    <c:v>351971</c:v>
                  </c:pt>
                  <c:pt idx="20533">
                    <c:v>351978</c:v>
                  </c:pt>
                  <c:pt idx="20534">
                    <c:v>351979</c:v>
                  </c:pt>
                  <c:pt idx="20535">
                    <c:v>351996</c:v>
                  </c:pt>
                  <c:pt idx="20536">
                    <c:v>352015</c:v>
                  </c:pt>
                  <c:pt idx="20537">
                    <c:v>352020</c:v>
                  </c:pt>
                  <c:pt idx="20538">
                    <c:v>352021</c:v>
                  </c:pt>
                  <c:pt idx="20539">
                    <c:v>352025</c:v>
                  </c:pt>
                  <c:pt idx="20540">
                    <c:v>352040</c:v>
                  </c:pt>
                  <c:pt idx="20541">
                    <c:v>352047</c:v>
                  </c:pt>
                  <c:pt idx="20542">
                    <c:v>352063</c:v>
                  </c:pt>
                  <c:pt idx="20543">
                    <c:v>352075</c:v>
                  </c:pt>
                  <c:pt idx="20544">
                    <c:v>352078</c:v>
                  </c:pt>
                  <c:pt idx="20545">
                    <c:v>352088</c:v>
                  </c:pt>
                  <c:pt idx="20546">
                    <c:v>352090</c:v>
                  </c:pt>
                  <c:pt idx="20547">
                    <c:v>352098</c:v>
                  </c:pt>
                  <c:pt idx="20548">
                    <c:v>352112</c:v>
                  </c:pt>
                  <c:pt idx="20549">
                    <c:v>352117</c:v>
                  </c:pt>
                  <c:pt idx="20550">
                    <c:v>352118</c:v>
                  </c:pt>
                  <c:pt idx="20551">
                    <c:v>352127</c:v>
                  </c:pt>
                  <c:pt idx="20552">
                    <c:v>352132</c:v>
                  </c:pt>
                  <c:pt idx="20553">
                    <c:v>352143</c:v>
                  </c:pt>
                  <c:pt idx="20554">
                    <c:v>352160</c:v>
                  </c:pt>
                  <c:pt idx="20555">
                    <c:v>352191</c:v>
                  </c:pt>
                  <c:pt idx="20556">
                    <c:v>352207</c:v>
                  </c:pt>
                  <c:pt idx="20557">
                    <c:v>352212</c:v>
                  </c:pt>
                  <c:pt idx="20558">
                    <c:v>352250</c:v>
                  </c:pt>
                  <c:pt idx="20559">
                    <c:v>352254</c:v>
                  </c:pt>
                  <c:pt idx="20560">
                    <c:v>352255</c:v>
                  </c:pt>
                  <c:pt idx="20561">
                    <c:v>352256</c:v>
                  </c:pt>
                  <c:pt idx="20562">
                    <c:v>352262</c:v>
                  </c:pt>
                  <c:pt idx="20563">
                    <c:v>352277</c:v>
                  </c:pt>
                  <c:pt idx="20564">
                    <c:v>352287</c:v>
                  </c:pt>
                  <c:pt idx="20565">
                    <c:v>352297</c:v>
                  </c:pt>
                  <c:pt idx="20566">
                    <c:v>352299</c:v>
                  </c:pt>
                  <c:pt idx="20567">
                    <c:v>352301</c:v>
                  </c:pt>
                  <c:pt idx="20568">
                    <c:v>352311</c:v>
                  </c:pt>
                  <c:pt idx="20569">
                    <c:v>352313</c:v>
                  </c:pt>
                  <c:pt idx="20570">
                    <c:v>352314</c:v>
                  </c:pt>
                  <c:pt idx="20571">
                    <c:v>352316</c:v>
                  </c:pt>
                  <c:pt idx="20572">
                    <c:v>352329</c:v>
                  </c:pt>
                  <c:pt idx="20573">
                    <c:v>352334</c:v>
                  </c:pt>
                  <c:pt idx="20574">
                    <c:v>352338</c:v>
                  </c:pt>
                  <c:pt idx="20575">
                    <c:v>352348</c:v>
                  </c:pt>
                  <c:pt idx="20576">
                    <c:v>352349</c:v>
                  </c:pt>
                  <c:pt idx="20577">
                    <c:v>352359</c:v>
                  </c:pt>
                  <c:pt idx="20578">
                    <c:v>352366</c:v>
                  </c:pt>
                  <c:pt idx="20579">
                    <c:v>352367</c:v>
                  </c:pt>
                  <c:pt idx="20580">
                    <c:v>352379</c:v>
                  </c:pt>
                  <c:pt idx="20581">
                    <c:v>352404</c:v>
                  </c:pt>
                  <c:pt idx="20582">
                    <c:v>352407</c:v>
                  </c:pt>
                  <c:pt idx="20583">
                    <c:v>352411</c:v>
                  </c:pt>
                  <c:pt idx="20584">
                    <c:v>352420</c:v>
                  </c:pt>
                  <c:pt idx="20585">
                    <c:v>352425</c:v>
                  </c:pt>
                  <c:pt idx="20586">
                    <c:v>352428</c:v>
                  </c:pt>
                  <c:pt idx="20587">
                    <c:v>352456</c:v>
                  </c:pt>
                  <c:pt idx="20588">
                    <c:v>352465</c:v>
                  </c:pt>
                  <c:pt idx="20589">
                    <c:v>352485</c:v>
                  </c:pt>
                  <c:pt idx="20590">
                    <c:v>352492</c:v>
                  </c:pt>
                  <c:pt idx="20591">
                    <c:v>352500</c:v>
                  </c:pt>
                  <c:pt idx="20592">
                    <c:v>352514</c:v>
                  </c:pt>
                  <c:pt idx="20593">
                    <c:v>352519</c:v>
                  </c:pt>
                  <c:pt idx="20594">
                    <c:v>352525</c:v>
                  </c:pt>
                  <c:pt idx="20595">
                    <c:v>352530</c:v>
                  </c:pt>
                  <c:pt idx="20596">
                    <c:v>352535</c:v>
                  </c:pt>
                  <c:pt idx="20597">
                    <c:v>352544</c:v>
                  </c:pt>
                  <c:pt idx="20598">
                    <c:v>352550</c:v>
                  </c:pt>
                  <c:pt idx="20599">
                    <c:v>352553</c:v>
                  </c:pt>
                  <c:pt idx="20600">
                    <c:v>352557</c:v>
                  </c:pt>
                  <c:pt idx="20601">
                    <c:v>352572</c:v>
                  </c:pt>
                  <c:pt idx="20602">
                    <c:v>352587</c:v>
                  </c:pt>
                  <c:pt idx="20603">
                    <c:v>352588</c:v>
                  </c:pt>
                  <c:pt idx="20604">
                    <c:v>352592</c:v>
                  </c:pt>
                  <c:pt idx="20605">
                    <c:v>352602</c:v>
                  </c:pt>
                  <c:pt idx="20606">
                    <c:v>352605</c:v>
                  </c:pt>
                  <c:pt idx="20607">
                    <c:v>352609</c:v>
                  </c:pt>
                  <c:pt idx="20608">
                    <c:v>352621</c:v>
                  </c:pt>
                  <c:pt idx="20609">
                    <c:v>352647</c:v>
                  </c:pt>
                  <c:pt idx="20610">
                    <c:v>352648</c:v>
                  </c:pt>
                  <c:pt idx="20611">
                    <c:v>352650</c:v>
                  </c:pt>
                  <c:pt idx="20612">
                    <c:v>352656</c:v>
                  </c:pt>
                  <c:pt idx="20613">
                    <c:v>352659</c:v>
                  </c:pt>
                  <c:pt idx="20614">
                    <c:v>352660</c:v>
                  </c:pt>
                  <c:pt idx="20615">
                    <c:v>352663</c:v>
                  </c:pt>
                  <c:pt idx="20616">
                    <c:v>352667</c:v>
                  </c:pt>
                  <c:pt idx="20617">
                    <c:v>352677</c:v>
                  </c:pt>
                  <c:pt idx="20618">
                    <c:v>352705</c:v>
                  </c:pt>
                  <c:pt idx="20619">
                    <c:v>352709</c:v>
                  </c:pt>
                  <c:pt idx="20620">
                    <c:v>352720</c:v>
                  </c:pt>
                  <c:pt idx="20621">
                    <c:v>352725</c:v>
                  </c:pt>
                  <c:pt idx="20622">
                    <c:v>352734</c:v>
                  </c:pt>
                  <c:pt idx="20623">
                    <c:v>352735</c:v>
                  </c:pt>
                  <c:pt idx="20624">
                    <c:v>352738</c:v>
                  </c:pt>
                  <c:pt idx="20625">
                    <c:v>352744</c:v>
                  </c:pt>
                  <c:pt idx="20626">
                    <c:v>352745</c:v>
                  </c:pt>
                  <c:pt idx="20627">
                    <c:v>352758</c:v>
                  </c:pt>
                  <c:pt idx="20628">
                    <c:v>352765</c:v>
                  </c:pt>
                  <c:pt idx="20629">
                    <c:v>352770</c:v>
                  </c:pt>
                  <c:pt idx="20630">
                    <c:v>352800</c:v>
                  </c:pt>
                  <c:pt idx="20631">
                    <c:v>352805</c:v>
                  </c:pt>
                  <c:pt idx="20632">
                    <c:v>352833</c:v>
                  </c:pt>
                  <c:pt idx="20633">
                    <c:v>352840</c:v>
                  </c:pt>
                  <c:pt idx="20634">
                    <c:v>352847</c:v>
                  </c:pt>
                  <c:pt idx="20635">
                    <c:v>352861</c:v>
                  </c:pt>
                  <c:pt idx="20636">
                    <c:v>352862</c:v>
                  </c:pt>
                  <c:pt idx="20637">
                    <c:v>352870</c:v>
                  </c:pt>
                  <c:pt idx="20638">
                    <c:v>352876</c:v>
                  </c:pt>
                  <c:pt idx="20639">
                    <c:v>352890</c:v>
                  </c:pt>
                  <c:pt idx="20640">
                    <c:v>352908</c:v>
                  </c:pt>
                  <c:pt idx="20641">
                    <c:v>352913</c:v>
                  </c:pt>
                  <c:pt idx="20642">
                    <c:v>352914</c:v>
                  </c:pt>
                  <c:pt idx="20643">
                    <c:v>352915</c:v>
                  </c:pt>
                  <c:pt idx="20644">
                    <c:v>352916</c:v>
                  </c:pt>
                  <c:pt idx="20645">
                    <c:v>352936</c:v>
                  </c:pt>
                  <c:pt idx="20646">
                    <c:v>352941</c:v>
                  </c:pt>
                  <c:pt idx="20647">
                    <c:v>352954</c:v>
                  </c:pt>
                  <c:pt idx="20648">
                    <c:v>352975</c:v>
                  </c:pt>
                  <c:pt idx="20649">
                    <c:v>352976</c:v>
                  </c:pt>
                  <c:pt idx="20650">
                    <c:v>352983</c:v>
                  </c:pt>
                  <c:pt idx="20651">
                    <c:v>352985</c:v>
                  </c:pt>
                  <c:pt idx="20652">
                    <c:v>352989</c:v>
                  </c:pt>
                  <c:pt idx="20653">
                    <c:v>352996</c:v>
                  </c:pt>
                  <c:pt idx="20654">
                    <c:v>352999</c:v>
                  </c:pt>
                  <c:pt idx="20655">
                    <c:v>353005</c:v>
                  </c:pt>
                  <c:pt idx="20656">
                    <c:v>353009</c:v>
                  </c:pt>
                  <c:pt idx="20657">
                    <c:v>353021</c:v>
                  </c:pt>
                  <c:pt idx="20658">
                    <c:v>353031</c:v>
                  </c:pt>
                  <c:pt idx="20659">
                    <c:v>353033</c:v>
                  </c:pt>
                  <c:pt idx="20660">
                    <c:v>353037</c:v>
                  </c:pt>
                  <c:pt idx="20661">
                    <c:v>353044</c:v>
                  </c:pt>
                  <c:pt idx="20662">
                    <c:v>353045</c:v>
                  </c:pt>
                  <c:pt idx="20663">
                    <c:v>353048</c:v>
                  </c:pt>
                  <c:pt idx="20664">
                    <c:v>353057</c:v>
                  </c:pt>
                  <c:pt idx="20665">
                    <c:v>353059</c:v>
                  </c:pt>
                  <c:pt idx="20666">
                    <c:v>353074</c:v>
                  </c:pt>
                  <c:pt idx="20667">
                    <c:v>353079</c:v>
                  </c:pt>
                  <c:pt idx="20668">
                    <c:v>353098</c:v>
                  </c:pt>
                  <c:pt idx="20669">
                    <c:v>353102</c:v>
                  </c:pt>
                  <c:pt idx="20670">
                    <c:v>353103</c:v>
                  </c:pt>
                  <c:pt idx="20671">
                    <c:v>353112</c:v>
                  </c:pt>
                  <c:pt idx="20672">
                    <c:v>353135</c:v>
                  </c:pt>
                  <c:pt idx="20673">
                    <c:v>353141</c:v>
                  </c:pt>
                  <c:pt idx="20674">
                    <c:v>353144</c:v>
                  </c:pt>
                  <c:pt idx="20675">
                    <c:v>353150</c:v>
                  </c:pt>
                  <c:pt idx="20676">
                    <c:v>353151</c:v>
                  </c:pt>
                  <c:pt idx="20677">
                    <c:v>353162</c:v>
                  </c:pt>
                  <c:pt idx="20678">
                    <c:v>353178</c:v>
                  </c:pt>
                  <c:pt idx="20679">
                    <c:v>353183</c:v>
                  </c:pt>
                  <c:pt idx="20680">
                    <c:v>353184</c:v>
                  </c:pt>
                  <c:pt idx="20681">
                    <c:v>353192</c:v>
                  </c:pt>
                  <c:pt idx="20682">
                    <c:v>353198</c:v>
                  </c:pt>
                  <c:pt idx="20683">
                    <c:v>353199</c:v>
                  </c:pt>
                  <c:pt idx="20684">
                    <c:v>353215</c:v>
                  </c:pt>
                  <c:pt idx="20685">
                    <c:v>353216</c:v>
                  </c:pt>
                  <c:pt idx="20686">
                    <c:v>353224</c:v>
                  </c:pt>
                  <c:pt idx="20687">
                    <c:v>353226</c:v>
                  </c:pt>
                  <c:pt idx="20688">
                    <c:v>353229</c:v>
                  </c:pt>
                  <c:pt idx="20689">
                    <c:v>353243</c:v>
                  </c:pt>
                  <c:pt idx="20690">
                    <c:v>353245</c:v>
                  </c:pt>
                  <c:pt idx="20691">
                    <c:v>353255</c:v>
                  </c:pt>
                  <c:pt idx="20692">
                    <c:v>353271</c:v>
                  </c:pt>
                  <c:pt idx="20693">
                    <c:v>353275</c:v>
                  </c:pt>
                  <c:pt idx="20694">
                    <c:v>353286</c:v>
                  </c:pt>
                  <c:pt idx="20695">
                    <c:v>353292</c:v>
                  </c:pt>
                  <c:pt idx="20696">
                    <c:v>353295</c:v>
                  </c:pt>
                  <c:pt idx="20697">
                    <c:v>353296</c:v>
                  </c:pt>
                  <c:pt idx="20698">
                    <c:v>353303</c:v>
                  </c:pt>
                  <c:pt idx="20699">
                    <c:v>353305</c:v>
                  </c:pt>
                  <c:pt idx="20700">
                    <c:v>353316</c:v>
                  </c:pt>
                  <c:pt idx="20701">
                    <c:v>353319</c:v>
                  </c:pt>
                  <c:pt idx="20702">
                    <c:v>353323</c:v>
                  </c:pt>
                  <c:pt idx="20703">
                    <c:v>353335</c:v>
                  </c:pt>
                  <c:pt idx="20704">
                    <c:v>353343</c:v>
                  </c:pt>
                  <c:pt idx="20705">
                    <c:v>353345</c:v>
                  </c:pt>
                  <c:pt idx="20706">
                    <c:v>353349</c:v>
                  </c:pt>
                  <c:pt idx="20707">
                    <c:v>353365</c:v>
                  </c:pt>
                  <c:pt idx="20708">
                    <c:v>353380</c:v>
                  </c:pt>
                  <c:pt idx="20709">
                    <c:v>353391</c:v>
                  </c:pt>
                  <c:pt idx="20710">
                    <c:v>353394</c:v>
                  </c:pt>
                  <c:pt idx="20711">
                    <c:v>353396</c:v>
                  </c:pt>
                  <c:pt idx="20712">
                    <c:v>353402</c:v>
                  </c:pt>
                  <c:pt idx="20713">
                    <c:v>353403</c:v>
                  </c:pt>
                  <c:pt idx="20714">
                    <c:v>353428</c:v>
                  </c:pt>
                  <c:pt idx="20715">
                    <c:v>353440</c:v>
                  </c:pt>
                  <c:pt idx="20716">
                    <c:v>353451</c:v>
                  </c:pt>
                  <c:pt idx="20717">
                    <c:v>353471</c:v>
                  </c:pt>
                  <c:pt idx="20718">
                    <c:v>353474</c:v>
                  </c:pt>
                  <c:pt idx="20719">
                    <c:v>353480</c:v>
                  </c:pt>
                  <c:pt idx="20720">
                    <c:v>353484</c:v>
                  </c:pt>
                  <c:pt idx="20721">
                    <c:v>353499</c:v>
                  </c:pt>
                  <c:pt idx="20722">
                    <c:v>353507</c:v>
                  </c:pt>
                  <c:pt idx="20723">
                    <c:v>353511</c:v>
                  </c:pt>
                  <c:pt idx="20724">
                    <c:v>353515</c:v>
                  </c:pt>
                  <c:pt idx="20725">
                    <c:v>353522</c:v>
                  </c:pt>
                  <c:pt idx="20726">
                    <c:v>353541</c:v>
                  </c:pt>
                  <c:pt idx="20727">
                    <c:v>353559</c:v>
                  </c:pt>
                  <c:pt idx="20728">
                    <c:v>353566</c:v>
                  </c:pt>
                  <c:pt idx="20729">
                    <c:v>353568</c:v>
                  </c:pt>
                  <c:pt idx="20730">
                    <c:v>353571</c:v>
                  </c:pt>
                  <c:pt idx="20731">
                    <c:v>353573</c:v>
                  </c:pt>
                  <c:pt idx="20732">
                    <c:v>353579</c:v>
                  </c:pt>
                  <c:pt idx="20733">
                    <c:v>353583</c:v>
                  </c:pt>
                  <c:pt idx="20734">
                    <c:v>353594</c:v>
                  </c:pt>
                  <c:pt idx="20735">
                    <c:v>353595</c:v>
                  </c:pt>
                  <c:pt idx="20736">
                    <c:v>353599</c:v>
                  </c:pt>
                  <c:pt idx="20737">
                    <c:v>353604</c:v>
                  </c:pt>
                  <c:pt idx="20738">
                    <c:v>353605</c:v>
                  </c:pt>
                  <c:pt idx="20739">
                    <c:v>353608</c:v>
                  </c:pt>
                  <c:pt idx="20740">
                    <c:v>353615</c:v>
                  </c:pt>
                  <c:pt idx="20741">
                    <c:v>353621</c:v>
                  </c:pt>
                  <c:pt idx="20742">
                    <c:v>353623</c:v>
                  </c:pt>
                  <c:pt idx="20743">
                    <c:v>353624</c:v>
                  </c:pt>
                  <c:pt idx="20744">
                    <c:v>353636</c:v>
                  </c:pt>
                  <c:pt idx="20745">
                    <c:v>353639</c:v>
                  </c:pt>
                  <c:pt idx="20746">
                    <c:v>353644</c:v>
                  </c:pt>
                  <c:pt idx="20747">
                    <c:v>353657</c:v>
                  </c:pt>
                  <c:pt idx="20748">
                    <c:v>353688</c:v>
                  </c:pt>
                  <c:pt idx="20749">
                    <c:v>353690</c:v>
                  </c:pt>
                  <c:pt idx="20750">
                    <c:v>353697</c:v>
                  </c:pt>
                  <c:pt idx="20751">
                    <c:v>353712</c:v>
                  </c:pt>
                  <c:pt idx="20752">
                    <c:v>353720</c:v>
                  </c:pt>
                  <c:pt idx="20753">
                    <c:v>353730</c:v>
                  </c:pt>
                  <c:pt idx="20754">
                    <c:v>353773</c:v>
                  </c:pt>
                  <c:pt idx="20755">
                    <c:v>353776</c:v>
                  </c:pt>
                  <c:pt idx="20756">
                    <c:v>353781</c:v>
                  </c:pt>
                  <c:pt idx="20757">
                    <c:v>353784</c:v>
                  </c:pt>
                  <c:pt idx="20758">
                    <c:v>353823</c:v>
                  </c:pt>
                  <c:pt idx="20759">
                    <c:v>353835</c:v>
                  </c:pt>
                  <c:pt idx="20760">
                    <c:v>353844</c:v>
                  </c:pt>
                  <c:pt idx="20761">
                    <c:v>353853</c:v>
                  </c:pt>
                  <c:pt idx="20762">
                    <c:v>353873</c:v>
                  </c:pt>
                  <c:pt idx="20763">
                    <c:v>353874</c:v>
                  </c:pt>
                  <c:pt idx="20764">
                    <c:v>353881</c:v>
                  </c:pt>
                  <c:pt idx="20765">
                    <c:v>353893</c:v>
                  </c:pt>
                  <c:pt idx="20766">
                    <c:v>353930</c:v>
                  </c:pt>
                  <c:pt idx="20767">
                    <c:v>353935</c:v>
                  </c:pt>
                  <c:pt idx="20768">
                    <c:v>353944</c:v>
                  </c:pt>
                  <c:pt idx="20769">
                    <c:v>353948</c:v>
                  </c:pt>
                  <c:pt idx="20770">
                    <c:v>353957</c:v>
                  </c:pt>
                  <c:pt idx="20771">
                    <c:v>353958</c:v>
                  </c:pt>
                  <c:pt idx="20772">
                    <c:v>353962</c:v>
                  </c:pt>
                  <c:pt idx="20773">
                    <c:v>353977</c:v>
                  </c:pt>
                  <c:pt idx="20774">
                    <c:v>353988</c:v>
                  </c:pt>
                  <c:pt idx="20775">
                    <c:v>353992</c:v>
                  </c:pt>
                  <c:pt idx="20776">
                    <c:v>353994</c:v>
                  </c:pt>
                  <c:pt idx="20777">
                    <c:v>354010</c:v>
                  </c:pt>
                  <c:pt idx="20778">
                    <c:v>354014</c:v>
                  </c:pt>
                  <c:pt idx="20779">
                    <c:v>354015</c:v>
                  </c:pt>
                  <c:pt idx="20780">
                    <c:v>354018</c:v>
                  </c:pt>
                  <c:pt idx="20781">
                    <c:v>354024</c:v>
                  </c:pt>
                  <c:pt idx="20782">
                    <c:v>354033</c:v>
                  </c:pt>
                  <c:pt idx="20783">
                    <c:v>354044</c:v>
                  </c:pt>
                  <c:pt idx="20784">
                    <c:v>354053</c:v>
                  </c:pt>
                  <c:pt idx="20785">
                    <c:v>354055</c:v>
                  </c:pt>
                  <c:pt idx="20786">
                    <c:v>354057</c:v>
                  </c:pt>
                  <c:pt idx="20787">
                    <c:v>354064</c:v>
                  </c:pt>
                  <c:pt idx="20788">
                    <c:v>354082</c:v>
                  </c:pt>
                  <c:pt idx="20789">
                    <c:v>354095</c:v>
                  </c:pt>
                  <c:pt idx="20790">
                    <c:v>354100</c:v>
                  </c:pt>
                  <c:pt idx="20791">
                    <c:v>354113</c:v>
                  </c:pt>
                  <c:pt idx="20792">
                    <c:v>354122</c:v>
                  </c:pt>
                  <c:pt idx="20793">
                    <c:v>354153</c:v>
                  </c:pt>
                  <c:pt idx="20794">
                    <c:v>354154</c:v>
                  </c:pt>
                  <c:pt idx="20795">
                    <c:v>354189</c:v>
                  </c:pt>
                  <c:pt idx="20796">
                    <c:v>354192</c:v>
                  </c:pt>
                  <c:pt idx="20797">
                    <c:v>354193</c:v>
                  </c:pt>
                  <c:pt idx="20798">
                    <c:v>354195</c:v>
                  </c:pt>
                  <c:pt idx="20799">
                    <c:v>354217</c:v>
                  </c:pt>
                  <c:pt idx="20800">
                    <c:v>354221</c:v>
                  </c:pt>
                  <c:pt idx="20801">
                    <c:v>354231</c:v>
                  </c:pt>
                  <c:pt idx="20802">
                    <c:v>354234</c:v>
                  </c:pt>
                  <c:pt idx="20803">
                    <c:v>354237</c:v>
                  </c:pt>
                  <c:pt idx="20804">
                    <c:v>354240</c:v>
                  </c:pt>
                  <c:pt idx="20805">
                    <c:v>354244</c:v>
                  </c:pt>
                  <c:pt idx="20806">
                    <c:v>354247</c:v>
                  </c:pt>
                  <c:pt idx="20807">
                    <c:v>354249</c:v>
                  </c:pt>
                  <c:pt idx="20808">
                    <c:v>354255</c:v>
                  </c:pt>
                  <c:pt idx="20809">
                    <c:v>354262</c:v>
                  </c:pt>
                  <c:pt idx="20810">
                    <c:v>354270</c:v>
                  </c:pt>
                  <c:pt idx="20811">
                    <c:v>354281</c:v>
                  </c:pt>
                  <c:pt idx="20812">
                    <c:v>354282</c:v>
                  </c:pt>
                  <c:pt idx="20813">
                    <c:v>354288</c:v>
                  </c:pt>
                  <c:pt idx="20814">
                    <c:v>354301</c:v>
                  </c:pt>
                  <c:pt idx="20815">
                    <c:v>354305</c:v>
                  </c:pt>
                  <c:pt idx="20816">
                    <c:v>354309</c:v>
                  </c:pt>
                  <c:pt idx="20817">
                    <c:v>354310</c:v>
                  </c:pt>
                  <c:pt idx="20818">
                    <c:v>354346</c:v>
                  </c:pt>
                  <c:pt idx="20819">
                    <c:v>354354</c:v>
                  </c:pt>
                  <c:pt idx="20820">
                    <c:v>354366</c:v>
                  </c:pt>
                  <c:pt idx="20821">
                    <c:v>354374</c:v>
                  </c:pt>
                  <c:pt idx="20822">
                    <c:v>354379</c:v>
                  </c:pt>
                  <c:pt idx="20823">
                    <c:v>354393</c:v>
                  </c:pt>
                  <c:pt idx="20824">
                    <c:v>354405</c:v>
                  </c:pt>
                  <c:pt idx="20825">
                    <c:v>354407</c:v>
                  </c:pt>
                  <c:pt idx="20826">
                    <c:v>354421</c:v>
                  </c:pt>
                  <c:pt idx="20827">
                    <c:v>354428</c:v>
                  </c:pt>
                  <c:pt idx="20828">
                    <c:v>354435</c:v>
                  </c:pt>
                  <c:pt idx="20829">
                    <c:v>354440</c:v>
                  </c:pt>
                  <c:pt idx="20830">
                    <c:v>354451</c:v>
                  </c:pt>
                  <c:pt idx="20831">
                    <c:v>354465</c:v>
                  </c:pt>
                  <c:pt idx="20832">
                    <c:v>354471</c:v>
                  </c:pt>
                  <c:pt idx="20833">
                    <c:v>354472</c:v>
                  </c:pt>
                  <c:pt idx="20834">
                    <c:v>354479</c:v>
                  </c:pt>
                  <c:pt idx="20835">
                    <c:v>354484</c:v>
                  </c:pt>
                  <c:pt idx="20836">
                    <c:v>354486</c:v>
                  </c:pt>
                  <c:pt idx="20837">
                    <c:v>354490</c:v>
                  </c:pt>
                  <c:pt idx="20838">
                    <c:v>354491</c:v>
                  </c:pt>
                  <c:pt idx="20839">
                    <c:v>354505</c:v>
                  </c:pt>
                  <c:pt idx="20840">
                    <c:v>354523</c:v>
                  </c:pt>
                  <c:pt idx="20841">
                    <c:v>354528</c:v>
                  </c:pt>
                  <c:pt idx="20842">
                    <c:v>354530</c:v>
                  </c:pt>
                  <c:pt idx="20843">
                    <c:v>354531</c:v>
                  </c:pt>
                  <c:pt idx="20844">
                    <c:v>354537</c:v>
                  </c:pt>
                  <c:pt idx="20845">
                    <c:v>354544</c:v>
                  </c:pt>
                  <c:pt idx="20846">
                    <c:v>354568</c:v>
                  </c:pt>
                  <c:pt idx="20847">
                    <c:v>354570</c:v>
                  </c:pt>
                  <c:pt idx="20848">
                    <c:v>354573</c:v>
                  </c:pt>
                  <c:pt idx="20849">
                    <c:v>354577</c:v>
                  </c:pt>
                  <c:pt idx="20850">
                    <c:v>354580</c:v>
                  </c:pt>
                  <c:pt idx="20851">
                    <c:v>354584</c:v>
                  </c:pt>
                  <c:pt idx="20852">
                    <c:v>354586</c:v>
                  </c:pt>
                  <c:pt idx="20853">
                    <c:v>354594</c:v>
                  </c:pt>
                  <c:pt idx="20854">
                    <c:v>354596</c:v>
                  </c:pt>
                  <c:pt idx="20855">
                    <c:v>354600</c:v>
                  </c:pt>
                  <c:pt idx="20856">
                    <c:v>354603</c:v>
                  </c:pt>
                  <c:pt idx="20857">
                    <c:v>354619</c:v>
                  </c:pt>
                  <c:pt idx="20858">
                    <c:v>354620</c:v>
                  </c:pt>
                  <c:pt idx="20859">
                    <c:v>354633</c:v>
                  </c:pt>
                  <c:pt idx="20860">
                    <c:v>354649</c:v>
                  </c:pt>
                  <c:pt idx="20861">
                    <c:v>354653</c:v>
                  </c:pt>
                  <c:pt idx="20862">
                    <c:v>354674</c:v>
                  </c:pt>
                  <c:pt idx="20863">
                    <c:v>354696</c:v>
                  </c:pt>
                  <c:pt idx="20864">
                    <c:v>354702</c:v>
                  </c:pt>
                  <c:pt idx="20865">
                    <c:v>354712</c:v>
                  </c:pt>
                  <c:pt idx="20866">
                    <c:v>354718</c:v>
                  </c:pt>
                  <c:pt idx="20867">
                    <c:v>354732</c:v>
                  </c:pt>
                  <c:pt idx="20868">
                    <c:v>354734</c:v>
                  </c:pt>
                  <c:pt idx="20869">
                    <c:v>354745</c:v>
                  </c:pt>
                  <c:pt idx="20870">
                    <c:v>354770</c:v>
                  </c:pt>
                  <c:pt idx="20871">
                    <c:v>354771</c:v>
                  </c:pt>
                  <c:pt idx="20872">
                    <c:v>354779</c:v>
                  </c:pt>
                  <c:pt idx="20873">
                    <c:v>354807</c:v>
                  </c:pt>
                  <c:pt idx="20874">
                    <c:v>354812</c:v>
                  </c:pt>
                  <c:pt idx="20875">
                    <c:v>354819</c:v>
                  </c:pt>
                  <c:pt idx="20876">
                    <c:v>354821</c:v>
                  </c:pt>
                  <c:pt idx="20877">
                    <c:v>354831</c:v>
                  </c:pt>
                  <c:pt idx="20878">
                    <c:v>354844</c:v>
                  </c:pt>
                  <c:pt idx="20879">
                    <c:v>354869</c:v>
                  </c:pt>
                  <c:pt idx="20880">
                    <c:v>354874</c:v>
                  </c:pt>
                  <c:pt idx="20881">
                    <c:v>354883</c:v>
                  </c:pt>
                  <c:pt idx="20882">
                    <c:v>354896</c:v>
                  </c:pt>
                  <c:pt idx="20883">
                    <c:v>354909</c:v>
                  </c:pt>
                  <c:pt idx="20884">
                    <c:v>354913</c:v>
                  </c:pt>
                  <c:pt idx="20885">
                    <c:v>354921</c:v>
                  </c:pt>
                  <c:pt idx="20886">
                    <c:v>354928</c:v>
                  </c:pt>
                  <c:pt idx="20887">
                    <c:v>354936</c:v>
                  </c:pt>
                  <c:pt idx="20888">
                    <c:v>354943</c:v>
                  </c:pt>
                  <c:pt idx="20889">
                    <c:v>354945</c:v>
                  </c:pt>
                  <c:pt idx="20890">
                    <c:v>354947</c:v>
                  </c:pt>
                  <c:pt idx="20891">
                    <c:v>354952</c:v>
                  </c:pt>
                  <c:pt idx="20892">
                    <c:v>354958</c:v>
                  </c:pt>
                  <c:pt idx="20893">
                    <c:v>354972</c:v>
                  </c:pt>
                  <c:pt idx="20894">
                    <c:v>354977</c:v>
                  </c:pt>
                  <c:pt idx="20895">
                    <c:v>354980</c:v>
                  </c:pt>
                  <c:pt idx="20896">
                    <c:v>354983</c:v>
                  </c:pt>
                  <c:pt idx="20897">
                    <c:v>355001</c:v>
                  </c:pt>
                  <c:pt idx="20898">
                    <c:v>355007</c:v>
                  </c:pt>
                  <c:pt idx="20899">
                    <c:v>355013</c:v>
                  </c:pt>
                  <c:pt idx="20900">
                    <c:v>355025</c:v>
                  </c:pt>
                  <c:pt idx="20901">
                    <c:v>355035</c:v>
                  </c:pt>
                  <c:pt idx="20902">
                    <c:v>355041</c:v>
                  </c:pt>
                  <c:pt idx="20903">
                    <c:v>355051</c:v>
                  </c:pt>
                  <c:pt idx="20904">
                    <c:v>355057</c:v>
                  </c:pt>
                  <c:pt idx="20905">
                    <c:v>355073</c:v>
                  </c:pt>
                  <c:pt idx="20906">
                    <c:v>355082</c:v>
                  </c:pt>
                  <c:pt idx="20907">
                    <c:v>355108</c:v>
                  </c:pt>
                  <c:pt idx="20908">
                    <c:v>355109</c:v>
                  </c:pt>
                  <c:pt idx="20909">
                    <c:v>355112</c:v>
                  </c:pt>
                  <c:pt idx="20910">
                    <c:v>355129</c:v>
                  </c:pt>
                  <c:pt idx="20911">
                    <c:v>355132</c:v>
                  </c:pt>
                  <c:pt idx="20912">
                    <c:v>355143</c:v>
                  </c:pt>
                  <c:pt idx="20913">
                    <c:v>355150</c:v>
                  </c:pt>
                  <c:pt idx="20914">
                    <c:v>355177</c:v>
                  </c:pt>
                  <c:pt idx="20915">
                    <c:v>355181</c:v>
                  </c:pt>
                  <c:pt idx="20916">
                    <c:v>355201</c:v>
                  </c:pt>
                  <c:pt idx="20917">
                    <c:v>355205</c:v>
                  </c:pt>
                  <c:pt idx="20918">
                    <c:v>355206</c:v>
                  </c:pt>
                  <c:pt idx="20919">
                    <c:v>355213</c:v>
                  </c:pt>
                  <c:pt idx="20920">
                    <c:v>355217</c:v>
                  </c:pt>
                  <c:pt idx="20921">
                    <c:v>355218</c:v>
                  </c:pt>
                  <c:pt idx="20922">
                    <c:v>355221</c:v>
                  </c:pt>
                  <c:pt idx="20923">
                    <c:v>355230</c:v>
                  </c:pt>
                  <c:pt idx="20924">
                    <c:v>355235</c:v>
                  </c:pt>
                  <c:pt idx="20925">
                    <c:v>355244</c:v>
                  </c:pt>
                  <c:pt idx="20926">
                    <c:v>355256</c:v>
                  </c:pt>
                  <c:pt idx="20927">
                    <c:v>355262</c:v>
                  </c:pt>
                  <c:pt idx="20928">
                    <c:v>355263</c:v>
                  </c:pt>
                  <c:pt idx="20929">
                    <c:v>355264</c:v>
                  </c:pt>
                  <c:pt idx="20930">
                    <c:v>355269</c:v>
                  </c:pt>
                  <c:pt idx="20931">
                    <c:v>355270</c:v>
                  </c:pt>
                  <c:pt idx="20932">
                    <c:v>355298</c:v>
                  </c:pt>
                  <c:pt idx="20933">
                    <c:v>355312</c:v>
                  </c:pt>
                  <c:pt idx="20934">
                    <c:v>355319</c:v>
                  </c:pt>
                  <c:pt idx="20935">
                    <c:v>355320</c:v>
                  </c:pt>
                  <c:pt idx="20936">
                    <c:v>355331</c:v>
                  </c:pt>
                  <c:pt idx="20937">
                    <c:v>355344</c:v>
                  </c:pt>
                  <c:pt idx="20938">
                    <c:v>355348</c:v>
                  </c:pt>
                  <c:pt idx="20939">
                    <c:v>355358</c:v>
                  </c:pt>
                  <c:pt idx="20940">
                    <c:v>355369</c:v>
                  </c:pt>
                  <c:pt idx="20941">
                    <c:v>355375</c:v>
                  </c:pt>
                  <c:pt idx="20942">
                    <c:v>355378</c:v>
                  </c:pt>
                  <c:pt idx="20943">
                    <c:v>355388</c:v>
                  </c:pt>
                  <c:pt idx="20944">
                    <c:v>355392</c:v>
                  </c:pt>
                  <c:pt idx="20945">
                    <c:v>355398</c:v>
                  </c:pt>
                  <c:pt idx="20946">
                    <c:v>355401</c:v>
                  </c:pt>
                  <c:pt idx="20947">
                    <c:v>355428</c:v>
                  </c:pt>
                  <c:pt idx="20948">
                    <c:v>355437</c:v>
                  </c:pt>
                  <c:pt idx="20949">
                    <c:v>355438</c:v>
                  </c:pt>
                  <c:pt idx="20950">
                    <c:v>355446</c:v>
                  </c:pt>
                  <c:pt idx="20951">
                    <c:v>355451</c:v>
                  </c:pt>
                  <c:pt idx="20952">
                    <c:v>355456</c:v>
                  </c:pt>
                  <c:pt idx="20953">
                    <c:v>355461</c:v>
                  </c:pt>
                  <c:pt idx="20954">
                    <c:v>355467</c:v>
                  </c:pt>
                  <c:pt idx="20955">
                    <c:v>355468</c:v>
                  </c:pt>
                  <c:pt idx="20956">
                    <c:v>355476</c:v>
                  </c:pt>
                  <c:pt idx="20957">
                    <c:v>355494</c:v>
                  </c:pt>
                  <c:pt idx="20958">
                    <c:v>355506</c:v>
                  </c:pt>
                  <c:pt idx="20959">
                    <c:v>355515</c:v>
                  </c:pt>
                  <c:pt idx="20960">
                    <c:v>355526</c:v>
                  </c:pt>
                  <c:pt idx="20961">
                    <c:v>355527</c:v>
                  </c:pt>
                  <c:pt idx="20962">
                    <c:v>355544</c:v>
                  </c:pt>
                  <c:pt idx="20963">
                    <c:v>355546</c:v>
                  </c:pt>
                  <c:pt idx="20964">
                    <c:v>355550</c:v>
                  </c:pt>
                  <c:pt idx="20965">
                    <c:v>355561</c:v>
                  </c:pt>
                  <c:pt idx="20966">
                    <c:v>355562</c:v>
                  </c:pt>
                  <c:pt idx="20967">
                    <c:v>355577</c:v>
                  </c:pt>
                  <c:pt idx="20968">
                    <c:v>355583</c:v>
                  </c:pt>
                  <c:pt idx="20969">
                    <c:v>355602</c:v>
                  </c:pt>
                  <c:pt idx="20970">
                    <c:v>355618</c:v>
                  </c:pt>
                  <c:pt idx="20971">
                    <c:v>355619</c:v>
                  </c:pt>
                  <c:pt idx="20972">
                    <c:v>355634</c:v>
                  </c:pt>
                  <c:pt idx="20973">
                    <c:v>355637</c:v>
                  </c:pt>
                  <c:pt idx="20974">
                    <c:v>355642</c:v>
                  </c:pt>
                  <c:pt idx="20975">
                    <c:v>355649</c:v>
                  </c:pt>
                  <c:pt idx="20976">
                    <c:v>355659</c:v>
                  </c:pt>
                  <c:pt idx="20977">
                    <c:v>355675</c:v>
                  </c:pt>
                  <c:pt idx="20978">
                    <c:v>355676</c:v>
                  </c:pt>
                  <c:pt idx="20979">
                    <c:v>355693</c:v>
                  </c:pt>
                  <c:pt idx="20980">
                    <c:v>355703</c:v>
                  </c:pt>
                  <c:pt idx="20981">
                    <c:v>355708</c:v>
                  </c:pt>
                  <c:pt idx="20982">
                    <c:v>355722</c:v>
                  </c:pt>
                  <c:pt idx="20983">
                    <c:v>355729</c:v>
                  </c:pt>
                  <c:pt idx="20984">
                    <c:v>355741</c:v>
                  </c:pt>
                  <c:pt idx="20985">
                    <c:v>355748</c:v>
                  </c:pt>
                  <c:pt idx="20986">
                    <c:v>355755</c:v>
                  </c:pt>
                  <c:pt idx="20987">
                    <c:v>355765</c:v>
                  </c:pt>
                  <c:pt idx="20988">
                    <c:v>355770</c:v>
                  </c:pt>
                  <c:pt idx="20989">
                    <c:v>355773</c:v>
                  </c:pt>
                  <c:pt idx="20990">
                    <c:v>355787</c:v>
                  </c:pt>
                  <c:pt idx="20991">
                    <c:v>355818</c:v>
                  </c:pt>
                  <c:pt idx="20992">
                    <c:v>355828</c:v>
                  </c:pt>
                  <c:pt idx="20993">
                    <c:v>355844</c:v>
                  </c:pt>
                  <c:pt idx="20994">
                    <c:v>355852</c:v>
                  </c:pt>
                  <c:pt idx="20995">
                    <c:v>355853</c:v>
                  </c:pt>
                  <c:pt idx="20996">
                    <c:v>355863</c:v>
                  </c:pt>
                  <c:pt idx="20997">
                    <c:v>355883</c:v>
                  </c:pt>
                  <c:pt idx="20998">
                    <c:v>355887</c:v>
                  </c:pt>
                  <c:pt idx="20999">
                    <c:v>355906</c:v>
                  </c:pt>
                  <c:pt idx="21000">
                    <c:v>355934</c:v>
                  </c:pt>
                  <c:pt idx="21001">
                    <c:v>355943</c:v>
                  </c:pt>
                  <c:pt idx="21002">
                    <c:v>355955</c:v>
                  </c:pt>
                  <c:pt idx="21003">
                    <c:v>355959</c:v>
                  </c:pt>
                  <c:pt idx="21004">
                    <c:v>355969</c:v>
                  </c:pt>
                  <c:pt idx="21005">
                    <c:v>355977</c:v>
                  </c:pt>
                  <c:pt idx="21006">
                    <c:v>355978</c:v>
                  </c:pt>
                  <c:pt idx="21007">
                    <c:v>355993</c:v>
                  </c:pt>
                  <c:pt idx="21008">
                    <c:v>356003</c:v>
                  </c:pt>
                  <c:pt idx="21009">
                    <c:v>356017</c:v>
                  </c:pt>
                  <c:pt idx="21010">
                    <c:v>356026</c:v>
                  </c:pt>
                  <c:pt idx="21011">
                    <c:v>356050</c:v>
                  </c:pt>
                  <c:pt idx="21012">
                    <c:v>356114</c:v>
                  </c:pt>
                  <c:pt idx="21013">
                    <c:v>356121</c:v>
                  </c:pt>
                  <c:pt idx="21014">
                    <c:v>356129</c:v>
                  </c:pt>
                  <c:pt idx="21015">
                    <c:v>356155</c:v>
                  </c:pt>
                  <c:pt idx="21016">
                    <c:v>356198</c:v>
                  </c:pt>
                  <c:pt idx="21017">
                    <c:v>356209</c:v>
                  </c:pt>
                  <c:pt idx="21018">
                    <c:v>356210</c:v>
                  </c:pt>
                  <c:pt idx="21019">
                    <c:v>356222</c:v>
                  </c:pt>
                  <c:pt idx="21020">
                    <c:v>356226</c:v>
                  </c:pt>
                  <c:pt idx="21021">
                    <c:v>356241</c:v>
                  </c:pt>
                  <c:pt idx="21022">
                    <c:v>356242</c:v>
                  </c:pt>
                  <c:pt idx="21023">
                    <c:v>356247</c:v>
                  </c:pt>
                  <c:pt idx="21024">
                    <c:v>356252</c:v>
                  </c:pt>
                  <c:pt idx="21025">
                    <c:v>356288</c:v>
                  </c:pt>
                  <c:pt idx="21026">
                    <c:v>356296</c:v>
                  </c:pt>
                  <c:pt idx="21027">
                    <c:v>356303</c:v>
                  </c:pt>
                  <c:pt idx="21028">
                    <c:v>356321</c:v>
                  </c:pt>
                  <c:pt idx="21029">
                    <c:v>356324</c:v>
                  </c:pt>
                  <c:pt idx="21030">
                    <c:v>356329</c:v>
                  </c:pt>
                  <c:pt idx="21031">
                    <c:v>356330</c:v>
                  </c:pt>
                  <c:pt idx="21032">
                    <c:v>356341</c:v>
                  </c:pt>
                  <c:pt idx="21033">
                    <c:v>356346</c:v>
                  </c:pt>
                  <c:pt idx="21034">
                    <c:v>356351</c:v>
                  </c:pt>
                  <c:pt idx="21035">
                    <c:v>356359</c:v>
                  </c:pt>
                  <c:pt idx="21036">
                    <c:v>356365</c:v>
                  </c:pt>
                  <c:pt idx="21037">
                    <c:v>356367</c:v>
                  </c:pt>
                  <c:pt idx="21038">
                    <c:v>356370</c:v>
                  </c:pt>
                  <c:pt idx="21039">
                    <c:v>356379</c:v>
                  </c:pt>
                  <c:pt idx="21040">
                    <c:v>356390</c:v>
                  </c:pt>
                  <c:pt idx="21041">
                    <c:v>356397</c:v>
                  </c:pt>
                  <c:pt idx="21042">
                    <c:v>356415</c:v>
                  </c:pt>
                  <c:pt idx="21043">
                    <c:v>356417</c:v>
                  </c:pt>
                  <c:pt idx="21044">
                    <c:v>356422</c:v>
                  </c:pt>
                  <c:pt idx="21045">
                    <c:v>356446</c:v>
                  </c:pt>
                  <c:pt idx="21046">
                    <c:v>356448</c:v>
                  </c:pt>
                  <c:pt idx="21047">
                    <c:v>356455</c:v>
                  </c:pt>
                  <c:pt idx="21048">
                    <c:v>356474</c:v>
                  </c:pt>
                  <c:pt idx="21049">
                    <c:v>356478</c:v>
                  </c:pt>
                  <c:pt idx="21050">
                    <c:v>356479</c:v>
                  </c:pt>
                  <c:pt idx="21051">
                    <c:v>356486</c:v>
                  </c:pt>
                  <c:pt idx="21052">
                    <c:v>356489</c:v>
                  </c:pt>
                  <c:pt idx="21053">
                    <c:v>356490</c:v>
                  </c:pt>
                  <c:pt idx="21054">
                    <c:v>356494</c:v>
                  </c:pt>
                  <c:pt idx="21055">
                    <c:v>356502</c:v>
                  </c:pt>
                  <c:pt idx="21056">
                    <c:v>356513</c:v>
                  </c:pt>
                  <c:pt idx="21057">
                    <c:v>356516</c:v>
                  </c:pt>
                  <c:pt idx="21058">
                    <c:v>356518</c:v>
                  </c:pt>
                  <c:pt idx="21059">
                    <c:v>356530</c:v>
                  </c:pt>
                  <c:pt idx="21060">
                    <c:v>356533</c:v>
                  </c:pt>
                  <c:pt idx="21061">
                    <c:v>356548</c:v>
                  </c:pt>
                  <c:pt idx="21062">
                    <c:v>356557</c:v>
                  </c:pt>
                  <c:pt idx="21063">
                    <c:v>356561</c:v>
                  </c:pt>
                  <c:pt idx="21064">
                    <c:v>356565</c:v>
                  </c:pt>
                  <c:pt idx="21065">
                    <c:v>356569</c:v>
                  </c:pt>
                  <c:pt idx="21066">
                    <c:v>356571</c:v>
                  </c:pt>
                  <c:pt idx="21067">
                    <c:v>356574</c:v>
                  </c:pt>
                  <c:pt idx="21068">
                    <c:v>356585</c:v>
                  </c:pt>
                  <c:pt idx="21069">
                    <c:v>356615</c:v>
                  </c:pt>
                  <c:pt idx="21070">
                    <c:v>356626</c:v>
                  </c:pt>
                  <c:pt idx="21071">
                    <c:v>356641</c:v>
                  </c:pt>
                  <c:pt idx="21072">
                    <c:v>356647</c:v>
                  </c:pt>
                  <c:pt idx="21073">
                    <c:v>356701</c:v>
                  </c:pt>
                  <c:pt idx="21074">
                    <c:v>356706</c:v>
                  </c:pt>
                  <c:pt idx="21075">
                    <c:v>356710</c:v>
                  </c:pt>
                  <c:pt idx="21076">
                    <c:v>356714</c:v>
                  </c:pt>
                  <c:pt idx="21077">
                    <c:v>356715</c:v>
                  </c:pt>
                  <c:pt idx="21078">
                    <c:v>356716</c:v>
                  </c:pt>
                  <c:pt idx="21079">
                    <c:v>356720</c:v>
                  </c:pt>
                  <c:pt idx="21080">
                    <c:v>356742</c:v>
                  </c:pt>
                  <c:pt idx="21081">
                    <c:v>356747</c:v>
                  </c:pt>
                  <c:pt idx="21082">
                    <c:v>356782</c:v>
                  </c:pt>
                  <c:pt idx="21083">
                    <c:v>356790</c:v>
                  </c:pt>
                  <c:pt idx="21084">
                    <c:v>356792</c:v>
                  </c:pt>
                  <c:pt idx="21085">
                    <c:v>356808</c:v>
                  </c:pt>
                  <c:pt idx="21086">
                    <c:v>356810</c:v>
                  </c:pt>
                  <c:pt idx="21087">
                    <c:v>356812</c:v>
                  </c:pt>
                  <c:pt idx="21088">
                    <c:v>356818</c:v>
                  </c:pt>
                  <c:pt idx="21089">
                    <c:v>356823</c:v>
                  </c:pt>
                  <c:pt idx="21090">
                    <c:v>356832</c:v>
                  </c:pt>
                  <c:pt idx="21091">
                    <c:v>356834</c:v>
                  </c:pt>
                  <c:pt idx="21092">
                    <c:v>356843</c:v>
                  </c:pt>
                  <c:pt idx="21093">
                    <c:v>356844</c:v>
                  </c:pt>
                  <c:pt idx="21094">
                    <c:v>356853</c:v>
                  </c:pt>
                  <c:pt idx="21095">
                    <c:v>356857</c:v>
                  </c:pt>
                  <c:pt idx="21096">
                    <c:v>356873</c:v>
                  </c:pt>
                  <c:pt idx="21097">
                    <c:v>356878</c:v>
                  </c:pt>
                  <c:pt idx="21098">
                    <c:v>356879</c:v>
                  </c:pt>
                  <c:pt idx="21099">
                    <c:v>356890</c:v>
                  </c:pt>
                  <c:pt idx="21100">
                    <c:v>356891</c:v>
                  </c:pt>
                  <c:pt idx="21101">
                    <c:v>356898</c:v>
                  </c:pt>
                  <c:pt idx="21102">
                    <c:v>356901</c:v>
                  </c:pt>
                  <c:pt idx="21103">
                    <c:v>356926</c:v>
                  </c:pt>
                  <c:pt idx="21104">
                    <c:v>356950</c:v>
                  </c:pt>
                  <c:pt idx="21105">
                    <c:v>356955</c:v>
                  </c:pt>
                  <c:pt idx="21106">
                    <c:v>356972</c:v>
                  </c:pt>
                  <c:pt idx="21107">
                    <c:v>356997</c:v>
                  </c:pt>
                  <c:pt idx="21108">
                    <c:v>356998</c:v>
                  </c:pt>
                  <c:pt idx="21109">
                    <c:v>357000</c:v>
                  </c:pt>
                  <c:pt idx="21110">
                    <c:v>357010</c:v>
                  </c:pt>
                  <c:pt idx="21111">
                    <c:v>357015</c:v>
                  </c:pt>
                  <c:pt idx="21112">
                    <c:v>357027</c:v>
                  </c:pt>
                  <c:pt idx="21113">
                    <c:v>357041</c:v>
                  </c:pt>
                  <c:pt idx="21114">
                    <c:v>357058</c:v>
                  </c:pt>
                  <c:pt idx="21115">
                    <c:v>357065</c:v>
                  </c:pt>
                  <c:pt idx="21116">
                    <c:v>357068</c:v>
                  </c:pt>
                  <c:pt idx="21117">
                    <c:v>357069</c:v>
                  </c:pt>
                  <c:pt idx="21118">
                    <c:v>357070</c:v>
                  </c:pt>
                  <c:pt idx="21119">
                    <c:v>357084</c:v>
                  </c:pt>
                  <c:pt idx="21120">
                    <c:v>357089</c:v>
                  </c:pt>
                  <c:pt idx="21121">
                    <c:v>357095</c:v>
                  </c:pt>
                  <c:pt idx="21122">
                    <c:v>357100</c:v>
                  </c:pt>
                  <c:pt idx="21123">
                    <c:v>357132</c:v>
                  </c:pt>
                  <c:pt idx="21124">
                    <c:v>357139</c:v>
                  </c:pt>
                  <c:pt idx="21125">
                    <c:v>357148</c:v>
                  </c:pt>
                  <c:pt idx="21126">
                    <c:v>357171</c:v>
                  </c:pt>
                  <c:pt idx="21127">
                    <c:v>357184</c:v>
                  </c:pt>
                  <c:pt idx="21128">
                    <c:v>357215</c:v>
                  </c:pt>
                  <c:pt idx="21129">
                    <c:v>357222</c:v>
                  </c:pt>
                  <c:pt idx="21130">
                    <c:v>357225</c:v>
                  </c:pt>
                  <c:pt idx="21131">
                    <c:v>357227</c:v>
                  </c:pt>
                  <c:pt idx="21132">
                    <c:v>357234</c:v>
                  </c:pt>
                  <c:pt idx="21133">
                    <c:v>357254</c:v>
                  </c:pt>
                  <c:pt idx="21134">
                    <c:v>357255</c:v>
                  </c:pt>
                  <c:pt idx="21135">
                    <c:v>357274</c:v>
                  </c:pt>
                  <c:pt idx="21136">
                    <c:v>357290</c:v>
                  </c:pt>
                  <c:pt idx="21137">
                    <c:v>357321</c:v>
                  </c:pt>
                  <c:pt idx="21138">
                    <c:v>357334</c:v>
                  </c:pt>
                  <c:pt idx="21139">
                    <c:v>357348</c:v>
                  </c:pt>
                  <c:pt idx="21140">
                    <c:v>357360</c:v>
                  </c:pt>
                  <c:pt idx="21141">
                    <c:v>357369</c:v>
                  </c:pt>
                  <c:pt idx="21142">
                    <c:v>357376</c:v>
                  </c:pt>
                  <c:pt idx="21143">
                    <c:v>357385</c:v>
                  </c:pt>
                  <c:pt idx="21144">
                    <c:v>357387</c:v>
                  </c:pt>
                  <c:pt idx="21145">
                    <c:v>357394</c:v>
                  </c:pt>
                  <c:pt idx="21146">
                    <c:v>357402</c:v>
                  </c:pt>
                  <c:pt idx="21147">
                    <c:v>357424</c:v>
                  </c:pt>
                  <c:pt idx="21148">
                    <c:v>357437</c:v>
                  </c:pt>
                  <c:pt idx="21149">
                    <c:v>357439</c:v>
                  </c:pt>
                  <c:pt idx="21150">
                    <c:v>357446</c:v>
                  </c:pt>
                  <c:pt idx="21151">
                    <c:v>357450</c:v>
                  </c:pt>
                  <c:pt idx="21152">
                    <c:v>357456</c:v>
                  </c:pt>
                  <c:pt idx="21153">
                    <c:v>357470</c:v>
                  </c:pt>
                  <c:pt idx="21154">
                    <c:v>357475</c:v>
                  </c:pt>
                  <c:pt idx="21155">
                    <c:v>357483</c:v>
                  </c:pt>
                  <c:pt idx="21156">
                    <c:v>357495</c:v>
                  </c:pt>
                  <c:pt idx="21157">
                    <c:v>357505</c:v>
                  </c:pt>
                  <c:pt idx="21158">
                    <c:v>357520</c:v>
                  </c:pt>
                  <c:pt idx="21159">
                    <c:v>357526</c:v>
                  </c:pt>
                  <c:pt idx="21160">
                    <c:v>357534</c:v>
                  </c:pt>
                  <c:pt idx="21161">
                    <c:v>357538</c:v>
                  </c:pt>
                  <c:pt idx="21162">
                    <c:v>357543</c:v>
                  </c:pt>
                  <c:pt idx="21163">
                    <c:v>357546</c:v>
                  </c:pt>
                  <c:pt idx="21164">
                    <c:v>357558</c:v>
                  </c:pt>
                  <c:pt idx="21165">
                    <c:v>357559</c:v>
                  </c:pt>
                  <c:pt idx="21166">
                    <c:v>357571</c:v>
                  </c:pt>
                  <c:pt idx="21167">
                    <c:v>357598</c:v>
                  </c:pt>
                  <c:pt idx="21168">
                    <c:v>357602</c:v>
                  </c:pt>
                  <c:pt idx="21169">
                    <c:v>357604</c:v>
                  </c:pt>
                  <c:pt idx="21170">
                    <c:v>357612</c:v>
                  </c:pt>
                  <c:pt idx="21171">
                    <c:v>357624</c:v>
                  </c:pt>
                  <c:pt idx="21172">
                    <c:v>357628</c:v>
                  </c:pt>
                  <c:pt idx="21173">
                    <c:v>357634</c:v>
                  </c:pt>
                  <c:pt idx="21174">
                    <c:v>357640</c:v>
                  </c:pt>
                  <c:pt idx="21175">
                    <c:v>357641</c:v>
                  </c:pt>
                  <c:pt idx="21176">
                    <c:v>357647</c:v>
                  </c:pt>
                  <c:pt idx="21177">
                    <c:v>357652</c:v>
                  </c:pt>
                  <c:pt idx="21178">
                    <c:v>357670</c:v>
                  </c:pt>
                  <c:pt idx="21179">
                    <c:v>357684</c:v>
                  </c:pt>
                  <c:pt idx="21180">
                    <c:v>357685</c:v>
                  </c:pt>
                  <c:pt idx="21181">
                    <c:v>357688</c:v>
                  </c:pt>
                  <c:pt idx="21182">
                    <c:v>357691</c:v>
                  </c:pt>
                  <c:pt idx="21183">
                    <c:v>357705</c:v>
                  </c:pt>
                  <c:pt idx="21184">
                    <c:v>357710</c:v>
                  </c:pt>
                  <c:pt idx="21185">
                    <c:v>357711</c:v>
                  </c:pt>
                  <c:pt idx="21186">
                    <c:v>357730</c:v>
                  </c:pt>
                  <c:pt idx="21187">
                    <c:v>357731</c:v>
                  </c:pt>
                  <c:pt idx="21188">
                    <c:v>357742</c:v>
                  </c:pt>
                  <c:pt idx="21189">
                    <c:v>357747</c:v>
                  </c:pt>
                  <c:pt idx="21190">
                    <c:v>357751</c:v>
                  </c:pt>
                  <c:pt idx="21191">
                    <c:v>357752</c:v>
                  </c:pt>
                  <c:pt idx="21192">
                    <c:v>357755</c:v>
                  </c:pt>
                  <c:pt idx="21193">
                    <c:v>357759</c:v>
                  </c:pt>
                  <c:pt idx="21194">
                    <c:v>357760</c:v>
                  </c:pt>
                  <c:pt idx="21195">
                    <c:v>357763</c:v>
                  </c:pt>
                  <c:pt idx="21196">
                    <c:v>357774</c:v>
                  </c:pt>
                  <c:pt idx="21197">
                    <c:v>357790</c:v>
                  </c:pt>
                  <c:pt idx="21198">
                    <c:v>357791</c:v>
                  </c:pt>
                  <c:pt idx="21199">
                    <c:v>357797</c:v>
                  </c:pt>
                  <c:pt idx="21200">
                    <c:v>357799</c:v>
                  </c:pt>
                  <c:pt idx="21201">
                    <c:v>357818</c:v>
                  </c:pt>
                  <c:pt idx="21202">
                    <c:v>357822</c:v>
                  </c:pt>
                  <c:pt idx="21203">
                    <c:v>357823</c:v>
                  </c:pt>
                  <c:pt idx="21204">
                    <c:v>357837</c:v>
                  </c:pt>
                  <c:pt idx="21205">
                    <c:v>357874</c:v>
                  </c:pt>
                  <c:pt idx="21206">
                    <c:v>357880</c:v>
                  </c:pt>
                  <c:pt idx="21207">
                    <c:v>357895</c:v>
                  </c:pt>
                  <c:pt idx="21208">
                    <c:v>357902</c:v>
                  </c:pt>
                  <c:pt idx="21209">
                    <c:v>357905</c:v>
                  </c:pt>
                  <c:pt idx="21210">
                    <c:v>357906</c:v>
                  </c:pt>
                  <c:pt idx="21211">
                    <c:v>357916</c:v>
                  </c:pt>
                  <c:pt idx="21212">
                    <c:v>357920</c:v>
                  </c:pt>
                  <c:pt idx="21213">
                    <c:v>357929</c:v>
                  </c:pt>
                  <c:pt idx="21214">
                    <c:v>357933</c:v>
                  </c:pt>
                  <c:pt idx="21215">
                    <c:v>357938</c:v>
                  </c:pt>
                  <c:pt idx="21216">
                    <c:v>357958</c:v>
                  </c:pt>
                  <c:pt idx="21217">
                    <c:v>357959</c:v>
                  </c:pt>
                  <c:pt idx="21218">
                    <c:v>357978</c:v>
                  </c:pt>
                  <c:pt idx="21219">
                    <c:v>357986</c:v>
                  </c:pt>
                  <c:pt idx="21220">
                    <c:v>358004</c:v>
                  </c:pt>
                  <c:pt idx="21221">
                    <c:v>358009</c:v>
                  </c:pt>
                  <c:pt idx="21222">
                    <c:v>358015</c:v>
                  </c:pt>
                  <c:pt idx="21223">
                    <c:v>358042</c:v>
                  </c:pt>
                  <c:pt idx="21224">
                    <c:v>358096</c:v>
                  </c:pt>
                  <c:pt idx="21225">
                    <c:v>358100</c:v>
                  </c:pt>
                  <c:pt idx="21226">
                    <c:v>358101</c:v>
                  </c:pt>
                  <c:pt idx="21227">
                    <c:v>358115</c:v>
                  </c:pt>
                  <c:pt idx="21228">
                    <c:v>358121</c:v>
                  </c:pt>
                  <c:pt idx="21229">
                    <c:v>358126</c:v>
                  </c:pt>
                  <c:pt idx="21230">
                    <c:v>358157</c:v>
                  </c:pt>
                  <c:pt idx="21231">
                    <c:v>358162</c:v>
                  </c:pt>
                  <c:pt idx="21232">
                    <c:v>358165</c:v>
                  </c:pt>
                  <c:pt idx="21233">
                    <c:v>358171</c:v>
                  </c:pt>
                  <c:pt idx="21234">
                    <c:v>358172</c:v>
                  </c:pt>
                  <c:pt idx="21235">
                    <c:v>358183</c:v>
                  </c:pt>
                  <c:pt idx="21236">
                    <c:v>358190</c:v>
                  </c:pt>
                  <c:pt idx="21237">
                    <c:v>358191</c:v>
                  </c:pt>
                  <c:pt idx="21238">
                    <c:v>358195</c:v>
                  </c:pt>
                  <c:pt idx="21239">
                    <c:v>358215</c:v>
                  </c:pt>
                  <c:pt idx="21240">
                    <c:v>358218</c:v>
                  </c:pt>
                  <c:pt idx="21241">
                    <c:v>358221</c:v>
                  </c:pt>
                  <c:pt idx="21242">
                    <c:v>358225</c:v>
                  </c:pt>
                  <c:pt idx="21243">
                    <c:v>358236</c:v>
                  </c:pt>
                  <c:pt idx="21244">
                    <c:v>358239</c:v>
                  </c:pt>
                  <c:pt idx="21245">
                    <c:v>358267</c:v>
                  </c:pt>
                  <c:pt idx="21246">
                    <c:v>358268</c:v>
                  </c:pt>
                  <c:pt idx="21247">
                    <c:v>358280</c:v>
                  </c:pt>
                  <c:pt idx="21248">
                    <c:v>358292</c:v>
                  </c:pt>
                  <c:pt idx="21249">
                    <c:v>358294</c:v>
                  </c:pt>
                  <c:pt idx="21250">
                    <c:v>358295</c:v>
                  </c:pt>
                  <c:pt idx="21251">
                    <c:v>358297</c:v>
                  </c:pt>
                  <c:pt idx="21252">
                    <c:v>358305</c:v>
                  </c:pt>
                  <c:pt idx="21253">
                    <c:v>358320</c:v>
                  </c:pt>
                  <c:pt idx="21254">
                    <c:v>358325</c:v>
                  </c:pt>
                  <c:pt idx="21255">
                    <c:v>358331</c:v>
                  </c:pt>
                  <c:pt idx="21256">
                    <c:v>358332</c:v>
                  </c:pt>
                  <c:pt idx="21257">
                    <c:v>358338</c:v>
                  </c:pt>
                  <c:pt idx="21258">
                    <c:v>358349</c:v>
                  </c:pt>
                  <c:pt idx="21259">
                    <c:v>358350</c:v>
                  </c:pt>
                  <c:pt idx="21260">
                    <c:v>358352</c:v>
                  </c:pt>
                  <c:pt idx="21261">
                    <c:v>358361</c:v>
                  </c:pt>
                  <c:pt idx="21262">
                    <c:v>358378</c:v>
                  </c:pt>
                  <c:pt idx="21263">
                    <c:v>358391</c:v>
                  </c:pt>
                  <c:pt idx="21264">
                    <c:v>358392</c:v>
                  </c:pt>
                  <c:pt idx="21265">
                    <c:v>358396</c:v>
                  </c:pt>
                  <c:pt idx="21266">
                    <c:v>358412</c:v>
                  </c:pt>
                  <c:pt idx="21267">
                    <c:v>358425</c:v>
                  </c:pt>
                  <c:pt idx="21268">
                    <c:v>358439</c:v>
                  </c:pt>
                  <c:pt idx="21269">
                    <c:v>358450</c:v>
                  </c:pt>
                  <c:pt idx="21270">
                    <c:v>358464</c:v>
                  </c:pt>
                  <c:pt idx="21271">
                    <c:v>358480</c:v>
                  </c:pt>
                  <c:pt idx="21272">
                    <c:v>358482</c:v>
                  </c:pt>
                  <c:pt idx="21273">
                    <c:v>358483</c:v>
                  </c:pt>
                  <c:pt idx="21274">
                    <c:v>358495</c:v>
                  </c:pt>
                  <c:pt idx="21275">
                    <c:v>358497</c:v>
                  </c:pt>
                  <c:pt idx="21276">
                    <c:v>358501</c:v>
                  </c:pt>
                  <c:pt idx="21277">
                    <c:v>358507</c:v>
                  </c:pt>
                  <c:pt idx="21278">
                    <c:v>358518</c:v>
                  </c:pt>
                  <c:pt idx="21279">
                    <c:v>358531</c:v>
                  </c:pt>
                  <c:pt idx="21280">
                    <c:v>358541</c:v>
                  </c:pt>
                  <c:pt idx="21281">
                    <c:v>358550</c:v>
                  </c:pt>
                  <c:pt idx="21282">
                    <c:v>358551</c:v>
                  </c:pt>
                  <c:pt idx="21283">
                    <c:v>358553</c:v>
                  </c:pt>
                  <c:pt idx="21284">
                    <c:v>358556</c:v>
                  </c:pt>
                  <c:pt idx="21285">
                    <c:v>358560</c:v>
                  </c:pt>
                  <c:pt idx="21286">
                    <c:v>358572</c:v>
                  </c:pt>
                  <c:pt idx="21287">
                    <c:v>358578</c:v>
                  </c:pt>
                  <c:pt idx="21288">
                    <c:v>358585</c:v>
                  </c:pt>
                  <c:pt idx="21289">
                    <c:v>358611</c:v>
                  </c:pt>
                  <c:pt idx="21290">
                    <c:v>358633</c:v>
                  </c:pt>
                  <c:pt idx="21291">
                    <c:v>358637</c:v>
                  </c:pt>
                  <c:pt idx="21292">
                    <c:v>358640</c:v>
                  </c:pt>
                  <c:pt idx="21293">
                    <c:v>358646</c:v>
                  </c:pt>
                  <c:pt idx="21294">
                    <c:v>358673</c:v>
                  </c:pt>
                  <c:pt idx="21295">
                    <c:v>358685</c:v>
                  </c:pt>
                  <c:pt idx="21296">
                    <c:v>358690</c:v>
                  </c:pt>
                  <c:pt idx="21297">
                    <c:v>358695</c:v>
                  </c:pt>
                  <c:pt idx="21298">
                    <c:v>358696</c:v>
                  </c:pt>
                  <c:pt idx="21299">
                    <c:v>358698</c:v>
                  </c:pt>
                  <c:pt idx="21300">
                    <c:v>358704</c:v>
                  </c:pt>
                  <c:pt idx="21301">
                    <c:v>358705</c:v>
                  </c:pt>
                  <c:pt idx="21302">
                    <c:v>358707</c:v>
                  </c:pt>
                  <c:pt idx="21303">
                    <c:v>358710</c:v>
                  </c:pt>
                  <c:pt idx="21304">
                    <c:v>358727</c:v>
                  </c:pt>
                  <c:pt idx="21305">
                    <c:v>358742</c:v>
                  </c:pt>
                  <c:pt idx="21306">
                    <c:v>358747</c:v>
                  </c:pt>
                  <c:pt idx="21307">
                    <c:v>358751</c:v>
                  </c:pt>
                  <c:pt idx="21308">
                    <c:v>358756</c:v>
                  </c:pt>
                  <c:pt idx="21309">
                    <c:v>358761</c:v>
                  </c:pt>
                  <c:pt idx="21310">
                    <c:v>358764</c:v>
                  </c:pt>
                  <c:pt idx="21311">
                    <c:v>358769</c:v>
                  </c:pt>
                  <c:pt idx="21312">
                    <c:v>358778</c:v>
                  </c:pt>
                  <c:pt idx="21313">
                    <c:v>358782</c:v>
                  </c:pt>
                  <c:pt idx="21314">
                    <c:v>358793</c:v>
                  </c:pt>
                  <c:pt idx="21315">
                    <c:v>358798</c:v>
                  </c:pt>
                  <c:pt idx="21316">
                    <c:v>358805</c:v>
                  </c:pt>
                  <c:pt idx="21317">
                    <c:v>358808</c:v>
                  </c:pt>
                  <c:pt idx="21318">
                    <c:v>358810</c:v>
                  </c:pt>
                  <c:pt idx="21319">
                    <c:v>358812</c:v>
                  </c:pt>
                  <c:pt idx="21320">
                    <c:v>358813</c:v>
                  </c:pt>
                  <c:pt idx="21321">
                    <c:v>358837</c:v>
                  </c:pt>
                  <c:pt idx="21322">
                    <c:v>358842</c:v>
                  </c:pt>
                  <c:pt idx="21323">
                    <c:v>358856</c:v>
                  </c:pt>
                  <c:pt idx="21324">
                    <c:v>358863</c:v>
                  </c:pt>
                  <c:pt idx="21325">
                    <c:v>358878</c:v>
                  </c:pt>
                  <c:pt idx="21326">
                    <c:v>358879</c:v>
                  </c:pt>
                  <c:pt idx="21327">
                    <c:v>358894</c:v>
                  </c:pt>
                  <c:pt idx="21328">
                    <c:v>358905</c:v>
                  </c:pt>
                  <c:pt idx="21329">
                    <c:v>358908</c:v>
                  </c:pt>
                  <c:pt idx="21330">
                    <c:v>358910</c:v>
                  </c:pt>
                  <c:pt idx="21331">
                    <c:v>358914</c:v>
                  </c:pt>
                  <c:pt idx="21332">
                    <c:v>358923</c:v>
                  </c:pt>
                  <c:pt idx="21333">
                    <c:v>358929</c:v>
                  </c:pt>
                  <c:pt idx="21334">
                    <c:v>358949</c:v>
                  </c:pt>
                  <c:pt idx="21335">
                    <c:v>358965</c:v>
                  </c:pt>
                  <c:pt idx="21336">
                    <c:v>358966</c:v>
                  </c:pt>
                  <c:pt idx="21337">
                    <c:v>358987</c:v>
                  </c:pt>
                  <c:pt idx="21338">
                    <c:v>358990</c:v>
                  </c:pt>
                  <c:pt idx="21339">
                    <c:v>359024</c:v>
                  </c:pt>
                  <c:pt idx="21340">
                    <c:v>359040</c:v>
                  </c:pt>
                  <c:pt idx="21341">
                    <c:v>359047</c:v>
                  </c:pt>
                  <c:pt idx="21342">
                    <c:v>359051</c:v>
                  </c:pt>
                  <c:pt idx="21343">
                    <c:v>359059</c:v>
                  </c:pt>
                  <c:pt idx="21344">
                    <c:v>359066</c:v>
                  </c:pt>
                  <c:pt idx="21345">
                    <c:v>359067</c:v>
                  </c:pt>
                  <c:pt idx="21346">
                    <c:v>359075</c:v>
                  </c:pt>
                  <c:pt idx="21347">
                    <c:v>359102</c:v>
                  </c:pt>
                  <c:pt idx="21348">
                    <c:v>359109</c:v>
                  </c:pt>
                  <c:pt idx="21349">
                    <c:v>359110</c:v>
                  </c:pt>
                  <c:pt idx="21350">
                    <c:v>359114</c:v>
                  </c:pt>
                  <c:pt idx="21351">
                    <c:v>359127</c:v>
                  </c:pt>
                  <c:pt idx="21352">
                    <c:v>359138</c:v>
                  </c:pt>
                  <c:pt idx="21353">
                    <c:v>359140</c:v>
                  </c:pt>
                  <c:pt idx="21354">
                    <c:v>359154</c:v>
                  </c:pt>
                  <c:pt idx="21355">
                    <c:v>359173</c:v>
                  </c:pt>
                  <c:pt idx="21356">
                    <c:v>359183</c:v>
                  </c:pt>
                  <c:pt idx="21357">
                    <c:v>359184</c:v>
                  </c:pt>
                  <c:pt idx="21358">
                    <c:v>359197</c:v>
                  </c:pt>
                  <c:pt idx="21359">
                    <c:v>359210</c:v>
                  </c:pt>
                  <c:pt idx="21360">
                    <c:v>359212</c:v>
                  </c:pt>
                  <c:pt idx="21361">
                    <c:v>359213</c:v>
                  </c:pt>
                  <c:pt idx="21362">
                    <c:v>359238</c:v>
                  </c:pt>
                  <c:pt idx="21363">
                    <c:v>359241</c:v>
                  </c:pt>
                  <c:pt idx="21364">
                    <c:v>359269</c:v>
                  </c:pt>
                  <c:pt idx="21365">
                    <c:v>359289</c:v>
                  </c:pt>
                  <c:pt idx="21366">
                    <c:v>359292</c:v>
                  </c:pt>
                  <c:pt idx="21367">
                    <c:v>359296</c:v>
                  </c:pt>
                  <c:pt idx="21368">
                    <c:v>359299</c:v>
                  </c:pt>
                  <c:pt idx="21369">
                    <c:v>359306</c:v>
                  </c:pt>
                  <c:pt idx="21370">
                    <c:v>359310</c:v>
                  </c:pt>
                  <c:pt idx="21371">
                    <c:v>359319</c:v>
                  </c:pt>
                  <c:pt idx="21372">
                    <c:v>359331</c:v>
                  </c:pt>
                  <c:pt idx="21373">
                    <c:v>359361</c:v>
                  </c:pt>
                  <c:pt idx="21374">
                    <c:v>359362</c:v>
                  </c:pt>
                  <c:pt idx="21375">
                    <c:v>359407</c:v>
                  </c:pt>
                  <c:pt idx="21376">
                    <c:v>359409</c:v>
                  </c:pt>
                  <c:pt idx="21377">
                    <c:v>359410</c:v>
                  </c:pt>
                  <c:pt idx="21378">
                    <c:v>359412</c:v>
                  </c:pt>
                  <c:pt idx="21379">
                    <c:v>359413</c:v>
                  </c:pt>
                  <c:pt idx="21380">
                    <c:v>359435</c:v>
                  </c:pt>
                  <c:pt idx="21381">
                    <c:v>359448</c:v>
                  </c:pt>
                  <c:pt idx="21382">
                    <c:v>359475</c:v>
                  </c:pt>
                  <c:pt idx="21383">
                    <c:v>359484</c:v>
                  </c:pt>
                  <c:pt idx="21384">
                    <c:v>359486</c:v>
                  </c:pt>
                  <c:pt idx="21385">
                    <c:v>359513</c:v>
                  </c:pt>
                  <c:pt idx="21386">
                    <c:v>359515</c:v>
                  </c:pt>
                  <c:pt idx="21387">
                    <c:v>359517</c:v>
                  </c:pt>
                  <c:pt idx="21388">
                    <c:v>359525</c:v>
                  </c:pt>
                  <c:pt idx="21389">
                    <c:v>359537</c:v>
                  </c:pt>
                  <c:pt idx="21390">
                    <c:v>359541</c:v>
                  </c:pt>
                  <c:pt idx="21391">
                    <c:v>359544</c:v>
                  </c:pt>
                  <c:pt idx="21392">
                    <c:v>359546</c:v>
                  </c:pt>
                  <c:pt idx="21393">
                    <c:v>359565</c:v>
                  </c:pt>
                  <c:pt idx="21394">
                    <c:v>359568</c:v>
                  </c:pt>
                  <c:pt idx="21395">
                    <c:v>359573</c:v>
                  </c:pt>
                  <c:pt idx="21396">
                    <c:v>359575</c:v>
                  </c:pt>
                  <c:pt idx="21397">
                    <c:v>359578</c:v>
                  </c:pt>
                  <c:pt idx="21398">
                    <c:v>359592</c:v>
                  </c:pt>
                  <c:pt idx="21399">
                    <c:v>359599</c:v>
                  </c:pt>
                  <c:pt idx="21400">
                    <c:v>359606</c:v>
                  </c:pt>
                  <c:pt idx="21401">
                    <c:v>359629</c:v>
                  </c:pt>
                  <c:pt idx="21402">
                    <c:v>359636</c:v>
                  </c:pt>
                  <c:pt idx="21403">
                    <c:v>359643</c:v>
                  </c:pt>
                  <c:pt idx="21404">
                    <c:v>359666</c:v>
                  </c:pt>
                  <c:pt idx="21405">
                    <c:v>359672</c:v>
                  </c:pt>
                  <c:pt idx="21406">
                    <c:v>359677</c:v>
                  </c:pt>
                  <c:pt idx="21407">
                    <c:v>359678</c:v>
                  </c:pt>
                  <c:pt idx="21408">
                    <c:v>359689</c:v>
                  </c:pt>
                  <c:pt idx="21409">
                    <c:v>359705</c:v>
                  </c:pt>
                  <c:pt idx="21410">
                    <c:v>359708</c:v>
                  </c:pt>
                  <c:pt idx="21411">
                    <c:v>359709</c:v>
                  </c:pt>
                  <c:pt idx="21412">
                    <c:v>359734</c:v>
                  </c:pt>
                  <c:pt idx="21413">
                    <c:v>359743</c:v>
                  </c:pt>
                  <c:pt idx="21414">
                    <c:v>359756</c:v>
                  </c:pt>
                  <c:pt idx="21415">
                    <c:v>359760</c:v>
                  </c:pt>
                  <c:pt idx="21416">
                    <c:v>359773</c:v>
                  </c:pt>
                  <c:pt idx="21417">
                    <c:v>359778</c:v>
                  </c:pt>
                  <c:pt idx="21418">
                    <c:v>359781</c:v>
                  </c:pt>
                  <c:pt idx="21419">
                    <c:v>359789</c:v>
                  </c:pt>
                  <c:pt idx="21420">
                    <c:v>359790</c:v>
                  </c:pt>
                  <c:pt idx="21421">
                    <c:v>359792</c:v>
                  </c:pt>
                  <c:pt idx="21422">
                    <c:v>359801</c:v>
                  </c:pt>
                  <c:pt idx="21423">
                    <c:v>359816</c:v>
                  </c:pt>
                  <c:pt idx="21424">
                    <c:v>359833</c:v>
                  </c:pt>
                  <c:pt idx="21425">
                    <c:v>359836</c:v>
                  </c:pt>
                  <c:pt idx="21426">
                    <c:v>359840</c:v>
                  </c:pt>
                  <c:pt idx="21427">
                    <c:v>359850</c:v>
                  </c:pt>
                  <c:pt idx="21428">
                    <c:v>359856</c:v>
                  </c:pt>
                  <c:pt idx="21429">
                    <c:v>359857</c:v>
                  </c:pt>
                  <c:pt idx="21430">
                    <c:v>359862</c:v>
                  </c:pt>
                  <c:pt idx="21431">
                    <c:v>359863</c:v>
                  </c:pt>
                  <c:pt idx="21432">
                    <c:v>359877</c:v>
                  </c:pt>
                  <c:pt idx="21433">
                    <c:v>359889</c:v>
                  </c:pt>
                  <c:pt idx="21434">
                    <c:v>359900</c:v>
                  </c:pt>
                  <c:pt idx="21435">
                    <c:v>359905</c:v>
                  </c:pt>
                  <c:pt idx="21436">
                    <c:v>359909</c:v>
                  </c:pt>
                  <c:pt idx="21437">
                    <c:v>359922</c:v>
                  </c:pt>
                  <c:pt idx="21438">
                    <c:v>359934</c:v>
                  </c:pt>
                  <c:pt idx="21439">
                    <c:v>359941</c:v>
                  </c:pt>
                  <c:pt idx="21440">
                    <c:v>359952</c:v>
                  </c:pt>
                  <c:pt idx="21441">
                    <c:v>359966</c:v>
                  </c:pt>
                  <c:pt idx="21442">
                    <c:v>359970</c:v>
                  </c:pt>
                  <c:pt idx="21443">
                    <c:v>359985</c:v>
                  </c:pt>
                  <c:pt idx="21444">
                    <c:v>360001</c:v>
                  </c:pt>
                  <c:pt idx="21445">
                    <c:v>360006</c:v>
                  </c:pt>
                  <c:pt idx="21446">
                    <c:v>360034</c:v>
                  </c:pt>
                  <c:pt idx="21447">
                    <c:v>360043</c:v>
                  </c:pt>
                  <c:pt idx="21448">
                    <c:v>360056</c:v>
                  </c:pt>
                  <c:pt idx="21449">
                    <c:v>360058</c:v>
                  </c:pt>
                  <c:pt idx="21450">
                    <c:v>360062</c:v>
                  </c:pt>
                  <c:pt idx="21451">
                    <c:v>360088</c:v>
                  </c:pt>
                  <c:pt idx="21452">
                    <c:v>360089</c:v>
                  </c:pt>
                  <c:pt idx="21453">
                    <c:v>360091</c:v>
                  </c:pt>
                  <c:pt idx="21454">
                    <c:v>360097</c:v>
                  </c:pt>
                  <c:pt idx="21455">
                    <c:v>360110</c:v>
                  </c:pt>
                  <c:pt idx="21456">
                    <c:v>360111</c:v>
                  </c:pt>
                  <c:pt idx="21457">
                    <c:v>360127</c:v>
                  </c:pt>
                  <c:pt idx="21458">
                    <c:v>360139</c:v>
                  </c:pt>
                  <c:pt idx="21459">
                    <c:v>360153</c:v>
                  </c:pt>
                  <c:pt idx="21460">
                    <c:v>360159</c:v>
                  </c:pt>
                  <c:pt idx="21461">
                    <c:v>360165</c:v>
                  </c:pt>
                  <c:pt idx="21462">
                    <c:v>360170</c:v>
                  </c:pt>
                  <c:pt idx="21463">
                    <c:v>360184</c:v>
                  </c:pt>
                  <c:pt idx="21464">
                    <c:v>360185</c:v>
                  </c:pt>
                  <c:pt idx="21465">
                    <c:v>360189</c:v>
                  </c:pt>
                  <c:pt idx="21466">
                    <c:v>360199</c:v>
                  </c:pt>
                  <c:pt idx="21467">
                    <c:v>360210</c:v>
                  </c:pt>
                  <c:pt idx="21468">
                    <c:v>360225</c:v>
                  </c:pt>
                  <c:pt idx="21469">
                    <c:v>360252</c:v>
                  </c:pt>
                  <c:pt idx="21470">
                    <c:v>360254</c:v>
                  </c:pt>
                  <c:pt idx="21471">
                    <c:v>360256</c:v>
                  </c:pt>
                  <c:pt idx="21472">
                    <c:v>360260</c:v>
                  </c:pt>
                  <c:pt idx="21473">
                    <c:v>360262</c:v>
                  </c:pt>
                  <c:pt idx="21474">
                    <c:v>360266</c:v>
                  </c:pt>
                  <c:pt idx="21475">
                    <c:v>360268</c:v>
                  </c:pt>
                  <c:pt idx="21476">
                    <c:v>360314</c:v>
                  </c:pt>
                  <c:pt idx="21477">
                    <c:v>360315</c:v>
                  </c:pt>
                  <c:pt idx="21478">
                    <c:v>360319</c:v>
                  </c:pt>
                  <c:pt idx="21479">
                    <c:v>360320</c:v>
                  </c:pt>
                  <c:pt idx="21480">
                    <c:v>360326</c:v>
                  </c:pt>
                  <c:pt idx="21481">
                    <c:v>360340</c:v>
                  </c:pt>
                  <c:pt idx="21482">
                    <c:v>360345</c:v>
                  </c:pt>
                  <c:pt idx="21483">
                    <c:v>360347</c:v>
                  </c:pt>
                  <c:pt idx="21484">
                    <c:v>360362</c:v>
                  </c:pt>
                  <c:pt idx="21485">
                    <c:v>360366</c:v>
                  </c:pt>
                  <c:pt idx="21486">
                    <c:v>360382</c:v>
                  </c:pt>
                  <c:pt idx="21487">
                    <c:v>360392</c:v>
                  </c:pt>
                  <c:pt idx="21488">
                    <c:v>360402</c:v>
                  </c:pt>
                  <c:pt idx="21489">
                    <c:v>360423</c:v>
                  </c:pt>
                  <c:pt idx="21490">
                    <c:v>360431</c:v>
                  </c:pt>
                  <c:pt idx="21491">
                    <c:v>360448</c:v>
                  </c:pt>
                  <c:pt idx="21492">
                    <c:v>360457</c:v>
                  </c:pt>
                  <c:pt idx="21493">
                    <c:v>360460</c:v>
                  </c:pt>
                  <c:pt idx="21494">
                    <c:v>360477</c:v>
                  </c:pt>
                  <c:pt idx="21495">
                    <c:v>360484</c:v>
                  </c:pt>
                  <c:pt idx="21496">
                    <c:v>360488</c:v>
                  </c:pt>
                  <c:pt idx="21497">
                    <c:v>360494</c:v>
                  </c:pt>
                  <c:pt idx="21498">
                    <c:v>360496</c:v>
                  </c:pt>
                  <c:pt idx="21499">
                    <c:v>360507</c:v>
                  </c:pt>
                  <c:pt idx="21500">
                    <c:v>360510</c:v>
                  </c:pt>
                  <c:pt idx="21501">
                    <c:v>360516</c:v>
                  </c:pt>
                  <c:pt idx="21502">
                    <c:v>360536</c:v>
                  </c:pt>
                  <c:pt idx="21503">
                    <c:v>360540</c:v>
                  </c:pt>
                  <c:pt idx="21504">
                    <c:v>360547</c:v>
                  </c:pt>
                  <c:pt idx="21505">
                    <c:v>360558</c:v>
                  </c:pt>
                  <c:pt idx="21506">
                    <c:v>360561</c:v>
                  </c:pt>
                  <c:pt idx="21507">
                    <c:v>360564</c:v>
                  </c:pt>
                  <c:pt idx="21508">
                    <c:v>360569</c:v>
                  </c:pt>
                  <c:pt idx="21509">
                    <c:v>360611</c:v>
                  </c:pt>
                  <c:pt idx="21510">
                    <c:v>360624</c:v>
                  </c:pt>
                  <c:pt idx="21511">
                    <c:v>360645</c:v>
                  </c:pt>
                  <c:pt idx="21512">
                    <c:v>360647</c:v>
                  </c:pt>
                  <c:pt idx="21513">
                    <c:v>360657</c:v>
                  </c:pt>
                  <c:pt idx="21514">
                    <c:v>360671</c:v>
                  </c:pt>
                  <c:pt idx="21515">
                    <c:v>360680</c:v>
                  </c:pt>
                  <c:pt idx="21516">
                    <c:v>360681</c:v>
                  </c:pt>
                  <c:pt idx="21517">
                    <c:v>360697</c:v>
                  </c:pt>
                  <c:pt idx="21518">
                    <c:v>360698</c:v>
                  </c:pt>
                  <c:pt idx="21519">
                    <c:v>360712</c:v>
                  </c:pt>
                  <c:pt idx="21520">
                    <c:v>360718</c:v>
                  </c:pt>
                  <c:pt idx="21521">
                    <c:v>360742</c:v>
                  </c:pt>
                  <c:pt idx="21522">
                    <c:v>360747</c:v>
                  </c:pt>
                  <c:pt idx="21523">
                    <c:v>360779</c:v>
                  </c:pt>
                  <c:pt idx="21524">
                    <c:v>360780</c:v>
                  </c:pt>
                  <c:pt idx="21525">
                    <c:v>360789</c:v>
                  </c:pt>
                  <c:pt idx="21526">
                    <c:v>360806</c:v>
                  </c:pt>
                  <c:pt idx="21527">
                    <c:v>360814</c:v>
                  </c:pt>
                  <c:pt idx="21528">
                    <c:v>360817</c:v>
                  </c:pt>
                  <c:pt idx="21529">
                    <c:v>360818</c:v>
                  </c:pt>
                  <c:pt idx="21530">
                    <c:v>360820</c:v>
                  </c:pt>
                  <c:pt idx="21531">
                    <c:v>360828</c:v>
                  </c:pt>
                  <c:pt idx="21532">
                    <c:v>360831</c:v>
                  </c:pt>
                  <c:pt idx="21533">
                    <c:v>360839</c:v>
                  </c:pt>
                  <c:pt idx="21534">
                    <c:v>360842</c:v>
                  </c:pt>
                  <c:pt idx="21535">
                    <c:v>360843</c:v>
                  </c:pt>
                  <c:pt idx="21536">
                    <c:v>360851</c:v>
                  </c:pt>
                  <c:pt idx="21537">
                    <c:v>360854</c:v>
                  </c:pt>
                  <c:pt idx="21538">
                    <c:v>360861</c:v>
                  </c:pt>
                  <c:pt idx="21539">
                    <c:v>360868</c:v>
                  </c:pt>
                  <c:pt idx="21540">
                    <c:v>360888</c:v>
                  </c:pt>
                  <c:pt idx="21541">
                    <c:v>360896</c:v>
                  </c:pt>
                  <c:pt idx="21542">
                    <c:v>360897</c:v>
                  </c:pt>
                  <c:pt idx="21543">
                    <c:v>360909</c:v>
                  </c:pt>
                  <c:pt idx="21544">
                    <c:v>360914</c:v>
                  </c:pt>
                  <c:pt idx="21545">
                    <c:v>360915</c:v>
                  </c:pt>
                  <c:pt idx="21546">
                    <c:v>360926</c:v>
                  </c:pt>
                  <c:pt idx="21547">
                    <c:v>360945</c:v>
                  </c:pt>
                  <c:pt idx="21548">
                    <c:v>360947</c:v>
                  </c:pt>
                  <c:pt idx="21549">
                    <c:v>360948</c:v>
                  </c:pt>
                  <c:pt idx="21550">
                    <c:v>360949</c:v>
                  </c:pt>
                  <c:pt idx="21551">
                    <c:v>360950</c:v>
                  </c:pt>
                  <c:pt idx="21552">
                    <c:v>360961</c:v>
                  </c:pt>
                  <c:pt idx="21553">
                    <c:v>360967</c:v>
                  </c:pt>
                  <c:pt idx="21554">
                    <c:v>360984</c:v>
                  </c:pt>
                  <c:pt idx="21555">
                    <c:v>360985</c:v>
                  </c:pt>
                  <c:pt idx="21556">
                    <c:v>361031</c:v>
                  </c:pt>
                  <c:pt idx="21557">
                    <c:v>361041</c:v>
                  </c:pt>
                  <c:pt idx="21558">
                    <c:v>361044</c:v>
                  </c:pt>
                  <c:pt idx="21559">
                    <c:v>361047</c:v>
                  </c:pt>
                  <c:pt idx="21560">
                    <c:v>361066</c:v>
                  </c:pt>
                  <c:pt idx="21561">
                    <c:v>361077</c:v>
                  </c:pt>
                  <c:pt idx="21562">
                    <c:v>361090</c:v>
                  </c:pt>
                  <c:pt idx="21563">
                    <c:v>361091</c:v>
                  </c:pt>
                  <c:pt idx="21564">
                    <c:v>361099</c:v>
                  </c:pt>
                  <c:pt idx="21565">
                    <c:v>361101</c:v>
                  </c:pt>
                  <c:pt idx="21566">
                    <c:v>361103</c:v>
                  </c:pt>
                  <c:pt idx="21567">
                    <c:v>361104</c:v>
                  </c:pt>
                  <c:pt idx="21568">
                    <c:v>361111</c:v>
                  </c:pt>
                  <c:pt idx="21569">
                    <c:v>361123</c:v>
                  </c:pt>
                  <c:pt idx="21570">
                    <c:v>361125</c:v>
                  </c:pt>
                  <c:pt idx="21571">
                    <c:v>361129</c:v>
                  </c:pt>
                  <c:pt idx="21572">
                    <c:v>361138</c:v>
                  </c:pt>
                  <c:pt idx="21573">
                    <c:v>361139</c:v>
                  </c:pt>
                  <c:pt idx="21574">
                    <c:v>361142</c:v>
                  </c:pt>
                  <c:pt idx="21575">
                    <c:v>361147</c:v>
                  </c:pt>
                  <c:pt idx="21576">
                    <c:v>361148</c:v>
                  </c:pt>
                  <c:pt idx="21577">
                    <c:v>361157</c:v>
                  </c:pt>
                  <c:pt idx="21578">
                    <c:v>361167</c:v>
                  </c:pt>
                  <c:pt idx="21579">
                    <c:v>361170</c:v>
                  </c:pt>
                  <c:pt idx="21580">
                    <c:v>361187</c:v>
                  </c:pt>
                  <c:pt idx="21581">
                    <c:v>361190</c:v>
                  </c:pt>
                  <c:pt idx="21582">
                    <c:v>361206</c:v>
                  </c:pt>
                  <c:pt idx="21583">
                    <c:v>361207</c:v>
                  </c:pt>
                  <c:pt idx="21584">
                    <c:v>361222</c:v>
                  </c:pt>
                  <c:pt idx="21585">
                    <c:v>361239</c:v>
                  </c:pt>
                  <c:pt idx="21586">
                    <c:v>361241</c:v>
                  </c:pt>
                  <c:pt idx="21587">
                    <c:v>361255</c:v>
                  </c:pt>
                  <c:pt idx="21588">
                    <c:v>361256</c:v>
                  </c:pt>
                  <c:pt idx="21589">
                    <c:v>361263</c:v>
                  </c:pt>
                  <c:pt idx="21590">
                    <c:v>361287</c:v>
                  </c:pt>
                  <c:pt idx="21591">
                    <c:v>361317</c:v>
                  </c:pt>
                  <c:pt idx="21592">
                    <c:v>361322</c:v>
                  </c:pt>
                  <c:pt idx="21593">
                    <c:v>361339</c:v>
                  </c:pt>
                  <c:pt idx="21594">
                    <c:v>361346</c:v>
                  </c:pt>
                  <c:pt idx="21595">
                    <c:v>361354</c:v>
                  </c:pt>
                  <c:pt idx="21596">
                    <c:v>361358</c:v>
                  </c:pt>
                  <c:pt idx="21597">
                    <c:v>361364</c:v>
                  </c:pt>
                  <c:pt idx="21598">
                    <c:v>361367</c:v>
                  </c:pt>
                  <c:pt idx="21599">
                    <c:v>361374</c:v>
                  </c:pt>
                  <c:pt idx="21600">
                    <c:v>361412</c:v>
                  </c:pt>
                  <c:pt idx="21601">
                    <c:v>361416</c:v>
                  </c:pt>
                  <c:pt idx="21602">
                    <c:v>361435</c:v>
                  </c:pt>
                  <c:pt idx="21603">
                    <c:v>361459</c:v>
                  </c:pt>
                  <c:pt idx="21604">
                    <c:v>361460</c:v>
                  </c:pt>
                  <c:pt idx="21605">
                    <c:v>361461</c:v>
                  </c:pt>
                  <c:pt idx="21606">
                    <c:v>361475</c:v>
                  </c:pt>
                  <c:pt idx="21607">
                    <c:v>361487</c:v>
                  </c:pt>
                  <c:pt idx="21608">
                    <c:v>361489</c:v>
                  </c:pt>
                  <c:pt idx="21609">
                    <c:v>361493</c:v>
                  </c:pt>
                  <c:pt idx="21610">
                    <c:v>361502</c:v>
                  </c:pt>
                  <c:pt idx="21611">
                    <c:v>361508</c:v>
                  </c:pt>
                  <c:pt idx="21612">
                    <c:v>361512</c:v>
                  </c:pt>
                  <c:pt idx="21613">
                    <c:v>361517</c:v>
                  </c:pt>
                  <c:pt idx="21614">
                    <c:v>361525</c:v>
                  </c:pt>
                  <c:pt idx="21615">
                    <c:v>361535</c:v>
                  </c:pt>
                  <c:pt idx="21616">
                    <c:v>361536</c:v>
                  </c:pt>
                  <c:pt idx="21617">
                    <c:v>361544</c:v>
                  </c:pt>
                  <c:pt idx="21618">
                    <c:v>361545</c:v>
                  </c:pt>
                  <c:pt idx="21619">
                    <c:v>361547</c:v>
                  </c:pt>
                  <c:pt idx="21620">
                    <c:v>361549</c:v>
                  </c:pt>
                  <c:pt idx="21621">
                    <c:v>361574</c:v>
                  </c:pt>
                  <c:pt idx="21622">
                    <c:v>361578</c:v>
                  </c:pt>
                  <c:pt idx="21623">
                    <c:v>361590</c:v>
                  </c:pt>
                  <c:pt idx="21624">
                    <c:v>361597</c:v>
                  </c:pt>
                  <c:pt idx="21625">
                    <c:v>361603</c:v>
                  </c:pt>
                  <c:pt idx="21626">
                    <c:v>361608</c:v>
                  </c:pt>
                  <c:pt idx="21627">
                    <c:v>361610</c:v>
                  </c:pt>
                  <c:pt idx="21628">
                    <c:v>361611</c:v>
                  </c:pt>
                  <c:pt idx="21629">
                    <c:v>361615</c:v>
                  </c:pt>
                  <c:pt idx="21630">
                    <c:v>361616</c:v>
                  </c:pt>
                  <c:pt idx="21631">
                    <c:v>361617</c:v>
                  </c:pt>
                  <c:pt idx="21632">
                    <c:v>361625</c:v>
                  </c:pt>
                  <c:pt idx="21633">
                    <c:v>361630</c:v>
                  </c:pt>
                  <c:pt idx="21634">
                    <c:v>361633</c:v>
                  </c:pt>
                  <c:pt idx="21635">
                    <c:v>361634</c:v>
                  </c:pt>
                  <c:pt idx="21636">
                    <c:v>361649</c:v>
                  </c:pt>
                  <c:pt idx="21637">
                    <c:v>361650</c:v>
                  </c:pt>
                  <c:pt idx="21638">
                    <c:v>361652</c:v>
                  </c:pt>
                  <c:pt idx="21639">
                    <c:v>361665</c:v>
                  </c:pt>
                  <c:pt idx="21640">
                    <c:v>361666</c:v>
                  </c:pt>
                  <c:pt idx="21641">
                    <c:v>361672</c:v>
                  </c:pt>
                  <c:pt idx="21642">
                    <c:v>361677</c:v>
                  </c:pt>
                  <c:pt idx="21643">
                    <c:v>361678</c:v>
                  </c:pt>
                  <c:pt idx="21644">
                    <c:v>361682</c:v>
                  </c:pt>
                  <c:pt idx="21645">
                    <c:v>361697</c:v>
                  </c:pt>
                  <c:pt idx="21646">
                    <c:v>361706</c:v>
                  </c:pt>
                  <c:pt idx="21647">
                    <c:v>361718</c:v>
                  </c:pt>
                  <c:pt idx="21648">
                    <c:v>361724</c:v>
                  </c:pt>
                  <c:pt idx="21649">
                    <c:v>361740</c:v>
                  </c:pt>
                  <c:pt idx="21650">
                    <c:v>361754</c:v>
                  </c:pt>
                  <c:pt idx="21651">
                    <c:v>361759</c:v>
                  </c:pt>
                  <c:pt idx="21652">
                    <c:v>361763</c:v>
                  </c:pt>
                  <c:pt idx="21653">
                    <c:v>361771</c:v>
                  </c:pt>
                  <c:pt idx="21654">
                    <c:v>361772</c:v>
                  </c:pt>
                  <c:pt idx="21655">
                    <c:v>361775</c:v>
                  </c:pt>
                  <c:pt idx="21656">
                    <c:v>361783</c:v>
                  </c:pt>
                  <c:pt idx="21657">
                    <c:v>361787</c:v>
                  </c:pt>
                  <c:pt idx="21658">
                    <c:v>361790</c:v>
                  </c:pt>
                  <c:pt idx="21659">
                    <c:v>361794</c:v>
                  </c:pt>
                  <c:pt idx="21660">
                    <c:v>361806</c:v>
                  </c:pt>
                  <c:pt idx="21661">
                    <c:v>361812</c:v>
                  </c:pt>
                  <c:pt idx="21662">
                    <c:v>361823</c:v>
                  </c:pt>
                  <c:pt idx="21663">
                    <c:v>361825</c:v>
                  </c:pt>
                  <c:pt idx="21664">
                    <c:v>361828</c:v>
                  </c:pt>
                  <c:pt idx="21665">
                    <c:v>361831</c:v>
                  </c:pt>
                  <c:pt idx="21666">
                    <c:v>361841</c:v>
                  </c:pt>
                  <c:pt idx="21667">
                    <c:v>361842</c:v>
                  </c:pt>
                  <c:pt idx="21668">
                    <c:v>361860</c:v>
                  </c:pt>
                  <c:pt idx="21669">
                    <c:v>361869</c:v>
                  </c:pt>
                  <c:pt idx="21670">
                    <c:v>361870</c:v>
                  </c:pt>
                  <c:pt idx="21671">
                    <c:v>361871</c:v>
                  </c:pt>
                  <c:pt idx="21672">
                    <c:v>361873</c:v>
                  </c:pt>
                  <c:pt idx="21673">
                    <c:v>361876</c:v>
                  </c:pt>
                  <c:pt idx="21674">
                    <c:v>361891</c:v>
                  </c:pt>
                  <c:pt idx="21675">
                    <c:v>361900</c:v>
                  </c:pt>
                  <c:pt idx="21676">
                    <c:v>361902</c:v>
                  </c:pt>
                  <c:pt idx="21677">
                    <c:v>361912</c:v>
                  </c:pt>
                  <c:pt idx="21678">
                    <c:v>361916</c:v>
                  </c:pt>
                  <c:pt idx="21679">
                    <c:v>361932</c:v>
                  </c:pt>
                  <c:pt idx="21680">
                    <c:v>361933</c:v>
                  </c:pt>
                  <c:pt idx="21681">
                    <c:v>361934</c:v>
                  </c:pt>
                  <c:pt idx="21682">
                    <c:v>361954</c:v>
                  </c:pt>
                  <c:pt idx="21683">
                    <c:v>361988</c:v>
                  </c:pt>
                  <c:pt idx="21684">
                    <c:v>362005</c:v>
                  </c:pt>
                  <c:pt idx="21685">
                    <c:v>362007</c:v>
                  </c:pt>
                  <c:pt idx="21686">
                    <c:v>362014</c:v>
                  </c:pt>
                  <c:pt idx="21687">
                    <c:v>362021</c:v>
                  </c:pt>
                  <c:pt idx="21688">
                    <c:v>362028</c:v>
                  </c:pt>
                  <c:pt idx="21689">
                    <c:v>362030</c:v>
                  </c:pt>
                  <c:pt idx="21690">
                    <c:v>362034</c:v>
                  </c:pt>
                  <c:pt idx="21691">
                    <c:v>362038</c:v>
                  </c:pt>
                  <c:pt idx="21692">
                    <c:v>362061</c:v>
                  </c:pt>
                  <c:pt idx="21693">
                    <c:v>362066</c:v>
                  </c:pt>
                  <c:pt idx="21694">
                    <c:v>362068</c:v>
                  </c:pt>
                  <c:pt idx="21695">
                    <c:v>362069</c:v>
                  </c:pt>
                  <c:pt idx="21696">
                    <c:v>362073</c:v>
                  </c:pt>
                  <c:pt idx="21697">
                    <c:v>362077</c:v>
                  </c:pt>
                  <c:pt idx="21698">
                    <c:v>362078</c:v>
                  </c:pt>
                  <c:pt idx="21699">
                    <c:v>362079</c:v>
                  </c:pt>
                  <c:pt idx="21700">
                    <c:v>362081</c:v>
                  </c:pt>
                  <c:pt idx="21701">
                    <c:v>362086</c:v>
                  </c:pt>
                  <c:pt idx="21702">
                    <c:v>362087</c:v>
                  </c:pt>
                  <c:pt idx="21703">
                    <c:v>362088</c:v>
                  </c:pt>
                  <c:pt idx="21704">
                    <c:v>362090</c:v>
                  </c:pt>
                  <c:pt idx="21705">
                    <c:v>362091</c:v>
                  </c:pt>
                  <c:pt idx="21706">
                    <c:v>362094</c:v>
                  </c:pt>
                  <c:pt idx="21707">
                    <c:v>362101</c:v>
                  </c:pt>
                  <c:pt idx="21708">
                    <c:v>362110</c:v>
                  </c:pt>
                  <c:pt idx="21709">
                    <c:v>362111</c:v>
                  </c:pt>
                  <c:pt idx="21710">
                    <c:v>362127</c:v>
                  </c:pt>
                  <c:pt idx="21711">
                    <c:v>362131</c:v>
                  </c:pt>
                  <c:pt idx="21712">
                    <c:v>362159</c:v>
                  </c:pt>
                  <c:pt idx="21713">
                    <c:v>362161</c:v>
                  </c:pt>
                  <c:pt idx="21714">
                    <c:v>362166</c:v>
                  </c:pt>
                  <c:pt idx="21715">
                    <c:v>362186</c:v>
                  </c:pt>
                  <c:pt idx="21716">
                    <c:v>362194</c:v>
                  </c:pt>
                  <c:pt idx="21717">
                    <c:v>362197</c:v>
                  </c:pt>
                  <c:pt idx="21718">
                    <c:v>362213</c:v>
                  </c:pt>
                  <c:pt idx="21719">
                    <c:v>362216</c:v>
                  </c:pt>
                  <c:pt idx="21720">
                    <c:v>362222</c:v>
                  </c:pt>
                  <c:pt idx="21721">
                    <c:v>362225</c:v>
                  </c:pt>
                  <c:pt idx="21722">
                    <c:v>362234</c:v>
                  </c:pt>
                  <c:pt idx="21723">
                    <c:v>362237</c:v>
                  </c:pt>
                  <c:pt idx="21724">
                    <c:v>362251</c:v>
                  </c:pt>
                  <c:pt idx="21725">
                    <c:v>362253</c:v>
                  </c:pt>
                  <c:pt idx="21726">
                    <c:v>362256</c:v>
                  </c:pt>
                  <c:pt idx="21727">
                    <c:v>362263</c:v>
                  </c:pt>
                  <c:pt idx="21728">
                    <c:v>362284</c:v>
                  </c:pt>
                  <c:pt idx="21729">
                    <c:v>362303</c:v>
                  </c:pt>
                  <c:pt idx="21730">
                    <c:v>362312</c:v>
                  </c:pt>
                  <c:pt idx="21731">
                    <c:v>362313</c:v>
                  </c:pt>
                  <c:pt idx="21732">
                    <c:v>362314</c:v>
                  </c:pt>
                  <c:pt idx="21733">
                    <c:v>362329</c:v>
                  </c:pt>
                  <c:pt idx="21734">
                    <c:v>362349</c:v>
                  </c:pt>
                  <c:pt idx="21735">
                    <c:v>362383</c:v>
                  </c:pt>
                  <c:pt idx="21736">
                    <c:v>362389</c:v>
                  </c:pt>
                  <c:pt idx="21737">
                    <c:v>362398</c:v>
                  </c:pt>
                  <c:pt idx="21738">
                    <c:v>362403</c:v>
                  </c:pt>
                  <c:pt idx="21739">
                    <c:v>362409</c:v>
                  </c:pt>
                  <c:pt idx="21740">
                    <c:v>362413</c:v>
                  </c:pt>
                  <c:pt idx="21741">
                    <c:v>362415</c:v>
                  </c:pt>
                  <c:pt idx="21742">
                    <c:v>362417</c:v>
                  </c:pt>
                  <c:pt idx="21743">
                    <c:v>362418</c:v>
                  </c:pt>
                  <c:pt idx="21744">
                    <c:v>362419</c:v>
                  </c:pt>
                  <c:pt idx="21745">
                    <c:v>362422</c:v>
                  </c:pt>
                  <c:pt idx="21746">
                    <c:v>362430</c:v>
                  </c:pt>
                  <c:pt idx="21747">
                    <c:v>362437</c:v>
                  </c:pt>
                  <c:pt idx="21748">
                    <c:v>362451</c:v>
                  </c:pt>
                  <c:pt idx="21749">
                    <c:v>362459</c:v>
                  </c:pt>
                  <c:pt idx="21750">
                    <c:v>362464</c:v>
                  </c:pt>
                  <c:pt idx="21751">
                    <c:v>362473</c:v>
                  </c:pt>
                  <c:pt idx="21752">
                    <c:v>362475</c:v>
                  </c:pt>
                  <c:pt idx="21753">
                    <c:v>362476</c:v>
                  </c:pt>
                  <c:pt idx="21754">
                    <c:v>362483</c:v>
                  </c:pt>
                  <c:pt idx="21755">
                    <c:v>362486</c:v>
                  </c:pt>
                  <c:pt idx="21756">
                    <c:v>362493</c:v>
                  </c:pt>
                  <c:pt idx="21757">
                    <c:v>362507</c:v>
                  </c:pt>
                  <c:pt idx="21758">
                    <c:v>362509</c:v>
                  </c:pt>
                  <c:pt idx="21759">
                    <c:v>362511</c:v>
                  </c:pt>
                  <c:pt idx="21760">
                    <c:v>362527</c:v>
                  </c:pt>
                  <c:pt idx="21761">
                    <c:v>362563</c:v>
                  </c:pt>
                  <c:pt idx="21762">
                    <c:v>362575</c:v>
                  </c:pt>
                  <c:pt idx="21763">
                    <c:v>362621</c:v>
                  </c:pt>
                  <c:pt idx="21764">
                    <c:v>362628</c:v>
                  </c:pt>
                  <c:pt idx="21765">
                    <c:v>362630</c:v>
                  </c:pt>
                  <c:pt idx="21766">
                    <c:v>362635</c:v>
                  </c:pt>
                  <c:pt idx="21767">
                    <c:v>362643</c:v>
                  </c:pt>
                  <c:pt idx="21768">
                    <c:v>362644</c:v>
                  </c:pt>
                  <c:pt idx="21769">
                    <c:v>362645</c:v>
                  </c:pt>
                  <c:pt idx="21770">
                    <c:v>362646</c:v>
                  </c:pt>
                  <c:pt idx="21771">
                    <c:v>362652</c:v>
                  </c:pt>
                  <c:pt idx="21772">
                    <c:v>362662</c:v>
                  </c:pt>
                  <c:pt idx="21773">
                    <c:v>362663</c:v>
                  </c:pt>
                  <c:pt idx="21774">
                    <c:v>362666</c:v>
                  </c:pt>
                  <c:pt idx="21775">
                    <c:v>362674</c:v>
                  </c:pt>
                  <c:pt idx="21776">
                    <c:v>362695</c:v>
                  </c:pt>
                  <c:pt idx="21777">
                    <c:v>362710</c:v>
                  </c:pt>
                  <c:pt idx="21778">
                    <c:v>362716</c:v>
                  </c:pt>
                  <c:pt idx="21779">
                    <c:v>362718</c:v>
                  </c:pt>
                  <c:pt idx="21780">
                    <c:v>362722</c:v>
                  </c:pt>
                  <c:pt idx="21781">
                    <c:v>362729</c:v>
                  </c:pt>
                  <c:pt idx="21782">
                    <c:v>362733</c:v>
                  </c:pt>
                  <c:pt idx="21783">
                    <c:v>362737</c:v>
                  </c:pt>
                  <c:pt idx="21784">
                    <c:v>362748</c:v>
                  </c:pt>
                  <c:pt idx="21785">
                    <c:v>362756</c:v>
                  </c:pt>
                  <c:pt idx="21786">
                    <c:v>362775</c:v>
                  </c:pt>
                  <c:pt idx="21787">
                    <c:v>362785</c:v>
                  </c:pt>
                  <c:pt idx="21788">
                    <c:v>362793</c:v>
                  </c:pt>
                  <c:pt idx="21789">
                    <c:v>362803</c:v>
                  </c:pt>
                  <c:pt idx="21790">
                    <c:v>362810</c:v>
                  </c:pt>
                  <c:pt idx="21791">
                    <c:v>362822</c:v>
                  </c:pt>
                  <c:pt idx="21792">
                    <c:v>362825</c:v>
                  </c:pt>
                  <c:pt idx="21793">
                    <c:v>362839</c:v>
                  </c:pt>
                  <c:pt idx="21794">
                    <c:v>362848</c:v>
                  </c:pt>
                  <c:pt idx="21795">
                    <c:v>362856</c:v>
                  </c:pt>
                  <c:pt idx="21796">
                    <c:v>362862</c:v>
                  </c:pt>
                  <c:pt idx="21797">
                    <c:v>362875</c:v>
                  </c:pt>
                  <c:pt idx="21798">
                    <c:v>362889</c:v>
                  </c:pt>
                  <c:pt idx="21799">
                    <c:v>362894</c:v>
                  </c:pt>
                  <c:pt idx="21800">
                    <c:v>362895</c:v>
                  </c:pt>
                  <c:pt idx="21801">
                    <c:v>362901</c:v>
                  </c:pt>
                  <c:pt idx="21802">
                    <c:v>362908</c:v>
                  </c:pt>
                  <c:pt idx="21803">
                    <c:v>362944</c:v>
                  </c:pt>
                  <c:pt idx="21804">
                    <c:v>362947</c:v>
                  </c:pt>
                  <c:pt idx="21805">
                    <c:v>362965</c:v>
                  </c:pt>
                  <c:pt idx="21806">
                    <c:v>362980</c:v>
                  </c:pt>
                  <c:pt idx="21807">
                    <c:v>362983</c:v>
                  </c:pt>
                  <c:pt idx="21808">
                    <c:v>362985</c:v>
                  </c:pt>
                  <c:pt idx="21809">
                    <c:v>362998</c:v>
                  </c:pt>
                  <c:pt idx="21810">
                    <c:v>363007</c:v>
                  </c:pt>
                  <c:pt idx="21811">
                    <c:v>363013</c:v>
                  </c:pt>
                  <c:pt idx="21812">
                    <c:v>363034</c:v>
                  </c:pt>
                  <c:pt idx="21813">
                    <c:v>363048</c:v>
                  </c:pt>
                  <c:pt idx="21814">
                    <c:v>363053</c:v>
                  </c:pt>
                  <c:pt idx="21815">
                    <c:v>363054</c:v>
                  </c:pt>
                  <c:pt idx="21816">
                    <c:v>363062</c:v>
                  </c:pt>
                  <c:pt idx="21817">
                    <c:v>363065</c:v>
                  </c:pt>
                  <c:pt idx="21818">
                    <c:v>363068</c:v>
                  </c:pt>
                  <c:pt idx="21819">
                    <c:v>363073</c:v>
                  </c:pt>
                  <c:pt idx="21820">
                    <c:v>363078</c:v>
                  </c:pt>
                  <c:pt idx="21821">
                    <c:v>363085</c:v>
                  </c:pt>
                  <c:pt idx="21822">
                    <c:v>363089</c:v>
                  </c:pt>
                  <c:pt idx="21823">
                    <c:v>363102</c:v>
                  </c:pt>
                  <c:pt idx="21824">
                    <c:v>363121</c:v>
                  </c:pt>
                  <c:pt idx="21825">
                    <c:v>363128</c:v>
                  </c:pt>
                  <c:pt idx="21826">
                    <c:v>363141</c:v>
                  </c:pt>
                  <c:pt idx="21827">
                    <c:v>363148</c:v>
                  </c:pt>
                  <c:pt idx="21828">
                    <c:v>363152</c:v>
                  </c:pt>
                  <c:pt idx="21829">
                    <c:v>363164</c:v>
                  </c:pt>
                  <c:pt idx="21830">
                    <c:v>363190</c:v>
                  </c:pt>
                  <c:pt idx="21831">
                    <c:v>363197</c:v>
                  </c:pt>
                  <c:pt idx="21832">
                    <c:v>363203</c:v>
                  </c:pt>
                  <c:pt idx="21833">
                    <c:v>363215</c:v>
                  </c:pt>
                  <c:pt idx="21834">
                    <c:v>363227</c:v>
                  </c:pt>
                  <c:pt idx="21835">
                    <c:v>363238</c:v>
                  </c:pt>
                  <c:pt idx="21836">
                    <c:v>363253</c:v>
                  </c:pt>
                  <c:pt idx="21837">
                    <c:v>363258</c:v>
                  </c:pt>
                  <c:pt idx="21838">
                    <c:v>363263</c:v>
                  </c:pt>
                  <c:pt idx="21839">
                    <c:v>363265</c:v>
                  </c:pt>
                  <c:pt idx="21840">
                    <c:v>363267</c:v>
                  </c:pt>
                  <c:pt idx="21841">
                    <c:v>363275</c:v>
                  </c:pt>
                  <c:pt idx="21842">
                    <c:v>363291</c:v>
                  </c:pt>
                  <c:pt idx="21843">
                    <c:v>363305</c:v>
                  </c:pt>
                  <c:pt idx="21844">
                    <c:v>363308</c:v>
                  </c:pt>
                  <c:pt idx="21845">
                    <c:v>363309</c:v>
                  </c:pt>
                  <c:pt idx="21846">
                    <c:v>363326</c:v>
                  </c:pt>
                  <c:pt idx="21847">
                    <c:v>363331</c:v>
                  </c:pt>
                  <c:pt idx="21848">
                    <c:v>363349</c:v>
                  </c:pt>
                  <c:pt idx="21849">
                    <c:v>363351</c:v>
                  </c:pt>
                  <c:pt idx="21850">
                    <c:v>363380</c:v>
                  </c:pt>
                  <c:pt idx="21851">
                    <c:v>363390</c:v>
                  </c:pt>
                  <c:pt idx="21852">
                    <c:v>363391</c:v>
                  </c:pt>
                  <c:pt idx="21853">
                    <c:v>363398</c:v>
                  </c:pt>
                  <c:pt idx="21854">
                    <c:v>363401</c:v>
                  </c:pt>
                  <c:pt idx="21855">
                    <c:v>363402</c:v>
                  </c:pt>
                  <c:pt idx="21856">
                    <c:v>363410</c:v>
                  </c:pt>
                  <c:pt idx="21857">
                    <c:v>363415</c:v>
                  </c:pt>
                  <c:pt idx="21858">
                    <c:v>363417</c:v>
                  </c:pt>
                  <c:pt idx="21859">
                    <c:v>363425</c:v>
                  </c:pt>
                  <c:pt idx="21860">
                    <c:v>363435</c:v>
                  </c:pt>
                  <c:pt idx="21861">
                    <c:v>363436</c:v>
                  </c:pt>
                  <c:pt idx="21862">
                    <c:v>363439</c:v>
                  </c:pt>
                  <c:pt idx="21863">
                    <c:v>363442</c:v>
                  </c:pt>
                  <c:pt idx="21864">
                    <c:v>363469</c:v>
                  </c:pt>
                  <c:pt idx="21865">
                    <c:v>363478</c:v>
                  </c:pt>
                  <c:pt idx="21866">
                    <c:v>363484</c:v>
                  </c:pt>
                  <c:pt idx="21867">
                    <c:v>363488</c:v>
                  </c:pt>
                  <c:pt idx="21868">
                    <c:v>363499</c:v>
                  </c:pt>
                  <c:pt idx="21869">
                    <c:v>363513</c:v>
                  </c:pt>
                  <c:pt idx="21870">
                    <c:v>363514</c:v>
                  </c:pt>
                  <c:pt idx="21871">
                    <c:v>363531</c:v>
                  </c:pt>
                  <c:pt idx="21872">
                    <c:v>363536</c:v>
                  </c:pt>
                  <c:pt idx="21873">
                    <c:v>363545</c:v>
                  </c:pt>
                  <c:pt idx="21874">
                    <c:v>363553</c:v>
                  </c:pt>
                  <c:pt idx="21875">
                    <c:v>363566</c:v>
                  </c:pt>
                  <c:pt idx="21876">
                    <c:v>363581</c:v>
                  </c:pt>
                  <c:pt idx="21877">
                    <c:v>363585</c:v>
                  </c:pt>
                  <c:pt idx="21878">
                    <c:v>363596</c:v>
                  </c:pt>
                  <c:pt idx="21879">
                    <c:v>363614</c:v>
                  </c:pt>
                  <c:pt idx="21880">
                    <c:v>363616</c:v>
                  </c:pt>
                  <c:pt idx="21881">
                    <c:v>363626</c:v>
                  </c:pt>
                  <c:pt idx="21882">
                    <c:v>363629</c:v>
                  </c:pt>
                  <c:pt idx="21883">
                    <c:v>363635</c:v>
                  </c:pt>
                  <c:pt idx="21884">
                    <c:v>363648</c:v>
                  </c:pt>
                  <c:pt idx="21885">
                    <c:v>363649</c:v>
                  </c:pt>
                  <c:pt idx="21886">
                    <c:v>363669</c:v>
                  </c:pt>
                  <c:pt idx="21887">
                    <c:v>363671</c:v>
                  </c:pt>
                  <c:pt idx="21888">
                    <c:v>363674</c:v>
                  </c:pt>
                  <c:pt idx="21889">
                    <c:v>363681</c:v>
                  </c:pt>
                  <c:pt idx="21890">
                    <c:v>363683</c:v>
                  </c:pt>
                  <c:pt idx="21891">
                    <c:v>363690</c:v>
                  </c:pt>
                  <c:pt idx="21892">
                    <c:v>363697</c:v>
                  </c:pt>
                  <c:pt idx="21893">
                    <c:v>363704</c:v>
                  </c:pt>
                  <c:pt idx="21894">
                    <c:v>363709</c:v>
                  </c:pt>
                  <c:pt idx="21895">
                    <c:v>363710</c:v>
                  </c:pt>
                  <c:pt idx="21896">
                    <c:v>363725</c:v>
                  </c:pt>
                  <c:pt idx="21897">
                    <c:v>363758</c:v>
                  </c:pt>
                  <c:pt idx="21898">
                    <c:v>363759</c:v>
                  </c:pt>
                  <c:pt idx="21899">
                    <c:v>363760</c:v>
                  </c:pt>
                  <c:pt idx="21900">
                    <c:v>363768</c:v>
                  </c:pt>
                  <c:pt idx="21901">
                    <c:v>363781</c:v>
                  </c:pt>
                  <c:pt idx="21902">
                    <c:v>363794</c:v>
                  </c:pt>
                  <c:pt idx="21903">
                    <c:v>363802</c:v>
                  </c:pt>
                  <c:pt idx="21904">
                    <c:v>363813</c:v>
                  </c:pt>
                  <c:pt idx="21905">
                    <c:v>363814</c:v>
                  </c:pt>
                  <c:pt idx="21906">
                    <c:v>363824</c:v>
                  </c:pt>
                  <c:pt idx="21907">
                    <c:v>363830</c:v>
                  </c:pt>
                  <c:pt idx="21908">
                    <c:v>363842</c:v>
                  </c:pt>
                  <c:pt idx="21909">
                    <c:v>363844</c:v>
                  </c:pt>
                  <c:pt idx="21910">
                    <c:v>363854</c:v>
                  </c:pt>
                  <c:pt idx="21911">
                    <c:v>363857</c:v>
                  </c:pt>
                  <c:pt idx="21912">
                    <c:v>363864</c:v>
                  </c:pt>
                  <c:pt idx="21913">
                    <c:v>363870</c:v>
                  </c:pt>
                  <c:pt idx="21914">
                    <c:v>363876</c:v>
                  </c:pt>
                  <c:pt idx="21915">
                    <c:v>363883</c:v>
                  </c:pt>
                  <c:pt idx="21916">
                    <c:v>363894</c:v>
                  </c:pt>
                  <c:pt idx="21917">
                    <c:v>363905</c:v>
                  </c:pt>
                  <c:pt idx="21918">
                    <c:v>363907</c:v>
                  </c:pt>
                  <c:pt idx="21919">
                    <c:v>363908</c:v>
                  </c:pt>
                  <c:pt idx="21920">
                    <c:v>363916</c:v>
                  </c:pt>
                  <c:pt idx="21921">
                    <c:v>363928</c:v>
                  </c:pt>
                  <c:pt idx="21922">
                    <c:v>363929</c:v>
                  </c:pt>
                  <c:pt idx="21923">
                    <c:v>363938</c:v>
                  </c:pt>
                  <c:pt idx="21924">
                    <c:v>363958</c:v>
                  </c:pt>
                  <c:pt idx="21925">
                    <c:v>363965</c:v>
                  </c:pt>
                  <c:pt idx="21926">
                    <c:v>363968</c:v>
                  </c:pt>
                  <c:pt idx="21927">
                    <c:v>363998</c:v>
                  </c:pt>
                  <c:pt idx="21928">
                    <c:v>364018</c:v>
                  </c:pt>
                  <c:pt idx="21929">
                    <c:v>364031</c:v>
                  </c:pt>
                  <c:pt idx="21930">
                    <c:v>364035</c:v>
                  </c:pt>
                  <c:pt idx="21931">
                    <c:v>364042</c:v>
                  </c:pt>
                  <c:pt idx="21932">
                    <c:v>364043</c:v>
                  </c:pt>
                  <c:pt idx="21933">
                    <c:v>364050</c:v>
                  </c:pt>
                  <c:pt idx="21934">
                    <c:v>364054</c:v>
                  </c:pt>
                  <c:pt idx="21935">
                    <c:v>364065</c:v>
                  </c:pt>
                  <c:pt idx="21936">
                    <c:v>364081</c:v>
                  </c:pt>
                  <c:pt idx="21937">
                    <c:v>364084</c:v>
                  </c:pt>
                  <c:pt idx="21938">
                    <c:v>364089</c:v>
                  </c:pt>
                  <c:pt idx="21939">
                    <c:v>364095</c:v>
                  </c:pt>
                  <c:pt idx="21940">
                    <c:v>364110</c:v>
                  </c:pt>
                  <c:pt idx="21941">
                    <c:v>364121</c:v>
                  </c:pt>
                  <c:pt idx="21942">
                    <c:v>364133</c:v>
                  </c:pt>
                  <c:pt idx="21943">
                    <c:v>364138</c:v>
                  </c:pt>
                  <c:pt idx="21944">
                    <c:v>364146</c:v>
                  </c:pt>
                  <c:pt idx="21945">
                    <c:v>364165</c:v>
                  </c:pt>
                  <c:pt idx="21946">
                    <c:v>364167</c:v>
                  </c:pt>
                  <c:pt idx="21947">
                    <c:v>364207</c:v>
                  </c:pt>
                  <c:pt idx="21948">
                    <c:v>364208</c:v>
                  </c:pt>
                  <c:pt idx="21949">
                    <c:v>364209</c:v>
                  </c:pt>
                  <c:pt idx="21950">
                    <c:v>364213</c:v>
                  </c:pt>
                  <c:pt idx="21951">
                    <c:v>364230</c:v>
                  </c:pt>
                  <c:pt idx="21952">
                    <c:v>364240</c:v>
                  </c:pt>
                  <c:pt idx="21953">
                    <c:v>364245</c:v>
                  </c:pt>
                  <c:pt idx="21954">
                    <c:v>364246</c:v>
                  </c:pt>
                  <c:pt idx="21955">
                    <c:v>364251</c:v>
                  </c:pt>
                  <c:pt idx="21956">
                    <c:v>364252</c:v>
                  </c:pt>
                  <c:pt idx="21957">
                    <c:v>364254</c:v>
                  </c:pt>
                  <c:pt idx="21958">
                    <c:v>364261</c:v>
                  </c:pt>
                  <c:pt idx="21959">
                    <c:v>364270</c:v>
                  </c:pt>
                  <c:pt idx="21960">
                    <c:v>364278</c:v>
                  </c:pt>
                  <c:pt idx="21961">
                    <c:v>364280</c:v>
                  </c:pt>
                  <c:pt idx="21962">
                    <c:v>364287</c:v>
                  </c:pt>
                  <c:pt idx="21963">
                    <c:v>364291</c:v>
                  </c:pt>
                  <c:pt idx="21964">
                    <c:v>364322</c:v>
                  </c:pt>
                  <c:pt idx="21965">
                    <c:v>364335</c:v>
                  </c:pt>
                  <c:pt idx="21966">
                    <c:v>364342</c:v>
                  </c:pt>
                  <c:pt idx="21967">
                    <c:v>364346</c:v>
                  </c:pt>
                  <c:pt idx="21968">
                    <c:v>364348</c:v>
                  </c:pt>
                  <c:pt idx="21969">
                    <c:v>364349</c:v>
                  </c:pt>
                  <c:pt idx="21970">
                    <c:v>364352</c:v>
                  </c:pt>
                  <c:pt idx="21971">
                    <c:v>364359</c:v>
                  </c:pt>
                  <c:pt idx="21972">
                    <c:v>364365</c:v>
                  </c:pt>
                  <c:pt idx="21973">
                    <c:v>364385</c:v>
                  </c:pt>
                  <c:pt idx="21974">
                    <c:v>364389</c:v>
                  </c:pt>
                  <c:pt idx="21975">
                    <c:v>364394</c:v>
                  </c:pt>
                  <c:pt idx="21976">
                    <c:v>364402</c:v>
                  </c:pt>
                  <c:pt idx="21977">
                    <c:v>364465</c:v>
                  </c:pt>
                  <c:pt idx="21978">
                    <c:v>364468</c:v>
                  </c:pt>
                  <c:pt idx="21979">
                    <c:v>364471</c:v>
                  </c:pt>
                  <c:pt idx="21980">
                    <c:v>364482</c:v>
                  </c:pt>
                  <c:pt idx="21981">
                    <c:v>364490</c:v>
                  </c:pt>
                  <c:pt idx="21982">
                    <c:v>364496</c:v>
                  </c:pt>
                  <c:pt idx="21983">
                    <c:v>364513</c:v>
                  </c:pt>
                  <c:pt idx="21984">
                    <c:v>364520</c:v>
                  </c:pt>
                  <c:pt idx="21985">
                    <c:v>364521</c:v>
                  </c:pt>
                  <c:pt idx="21986">
                    <c:v>364564</c:v>
                  </c:pt>
                  <c:pt idx="21987">
                    <c:v>364581</c:v>
                  </c:pt>
                  <c:pt idx="21988">
                    <c:v>364583</c:v>
                  </c:pt>
                  <c:pt idx="21989">
                    <c:v>364587</c:v>
                  </c:pt>
                  <c:pt idx="21990">
                    <c:v>364593</c:v>
                  </c:pt>
                  <c:pt idx="21991">
                    <c:v>364594</c:v>
                  </c:pt>
                  <c:pt idx="21992">
                    <c:v>364616</c:v>
                  </c:pt>
                  <c:pt idx="21993">
                    <c:v>364622</c:v>
                  </c:pt>
                  <c:pt idx="21994">
                    <c:v>364623</c:v>
                  </c:pt>
                  <c:pt idx="21995">
                    <c:v>364632</c:v>
                  </c:pt>
                  <c:pt idx="21996">
                    <c:v>364655</c:v>
                  </c:pt>
                  <c:pt idx="21997">
                    <c:v>364664</c:v>
                  </c:pt>
                  <c:pt idx="21998">
                    <c:v>364670</c:v>
                  </c:pt>
                  <c:pt idx="21999">
                    <c:v>364674</c:v>
                  </c:pt>
                  <c:pt idx="22000">
                    <c:v>364675</c:v>
                  </c:pt>
                  <c:pt idx="22001">
                    <c:v>364685</c:v>
                  </c:pt>
                  <c:pt idx="22002">
                    <c:v>364686</c:v>
                  </c:pt>
                  <c:pt idx="22003">
                    <c:v>364690</c:v>
                  </c:pt>
                  <c:pt idx="22004">
                    <c:v>364694</c:v>
                  </c:pt>
                  <c:pt idx="22005">
                    <c:v>364698</c:v>
                  </c:pt>
                  <c:pt idx="22006">
                    <c:v>364705</c:v>
                  </c:pt>
                  <c:pt idx="22007">
                    <c:v>364712</c:v>
                  </c:pt>
                  <c:pt idx="22008">
                    <c:v>364714</c:v>
                  </c:pt>
                  <c:pt idx="22009">
                    <c:v>364721</c:v>
                  </c:pt>
                  <c:pt idx="22010">
                    <c:v>364731</c:v>
                  </c:pt>
                  <c:pt idx="22011">
                    <c:v>364744</c:v>
                  </c:pt>
                  <c:pt idx="22012">
                    <c:v>364746</c:v>
                  </c:pt>
                  <c:pt idx="22013">
                    <c:v>364756</c:v>
                  </c:pt>
                  <c:pt idx="22014">
                    <c:v>364759</c:v>
                  </c:pt>
                  <c:pt idx="22015">
                    <c:v>364763</c:v>
                  </c:pt>
                  <c:pt idx="22016">
                    <c:v>364769</c:v>
                  </c:pt>
                  <c:pt idx="22017">
                    <c:v>364780</c:v>
                  </c:pt>
                  <c:pt idx="22018">
                    <c:v>364791</c:v>
                  </c:pt>
                  <c:pt idx="22019">
                    <c:v>364797</c:v>
                  </c:pt>
                  <c:pt idx="22020">
                    <c:v>364802</c:v>
                  </c:pt>
                  <c:pt idx="22021">
                    <c:v>364806</c:v>
                  </c:pt>
                  <c:pt idx="22022">
                    <c:v>364807</c:v>
                  </c:pt>
                  <c:pt idx="22023">
                    <c:v>364812</c:v>
                  </c:pt>
                  <c:pt idx="22024">
                    <c:v>364817</c:v>
                  </c:pt>
                  <c:pt idx="22025">
                    <c:v>364827</c:v>
                  </c:pt>
                  <c:pt idx="22026">
                    <c:v>364828</c:v>
                  </c:pt>
                  <c:pt idx="22027">
                    <c:v>364829</c:v>
                  </c:pt>
                  <c:pt idx="22028">
                    <c:v>364832</c:v>
                  </c:pt>
                  <c:pt idx="22029">
                    <c:v>364843</c:v>
                  </c:pt>
                  <c:pt idx="22030">
                    <c:v>364861</c:v>
                  </c:pt>
                  <c:pt idx="22031">
                    <c:v>364863</c:v>
                  </c:pt>
                  <c:pt idx="22032">
                    <c:v>364866</c:v>
                  </c:pt>
                  <c:pt idx="22033">
                    <c:v>364867</c:v>
                  </c:pt>
                  <c:pt idx="22034">
                    <c:v>364888</c:v>
                  </c:pt>
                  <c:pt idx="22035">
                    <c:v>364894</c:v>
                  </c:pt>
                  <c:pt idx="22036">
                    <c:v>364899</c:v>
                  </c:pt>
                  <c:pt idx="22037">
                    <c:v>364902</c:v>
                  </c:pt>
                  <c:pt idx="22038">
                    <c:v>364908</c:v>
                  </c:pt>
                  <c:pt idx="22039">
                    <c:v>364910</c:v>
                  </c:pt>
                  <c:pt idx="22040">
                    <c:v>364912</c:v>
                  </c:pt>
                  <c:pt idx="22041">
                    <c:v>364915</c:v>
                  </c:pt>
                  <c:pt idx="22042">
                    <c:v>364917</c:v>
                  </c:pt>
                  <c:pt idx="22043">
                    <c:v>364918</c:v>
                  </c:pt>
                  <c:pt idx="22044">
                    <c:v>364924</c:v>
                  </c:pt>
                  <c:pt idx="22045">
                    <c:v>364925</c:v>
                  </c:pt>
                  <c:pt idx="22046">
                    <c:v>364940</c:v>
                  </c:pt>
                  <c:pt idx="22047">
                    <c:v>364948</c:v>
                  </c:pt>
                  <c:pt idx="22048">
                    <c:v>364954</c:v>
                  </c:pt>
                  <c:pt idx="22049">
                    <c:v>364960</c:v>
                  </c:pt>
                  <c:pt idx="22050">
                    <c:v>364981</c:v>
                  </c:pt>
                  <c:pt idx="22051">
                    <c:v>364982</c:v>
                  </c:pt>
                  <c:pt idx="22052">
                    <c:v>364984</c:v>
                  </c:pt>
                  <c:pt idx="22053">
                    <c:v>364992</c:v>
                  </c:pt>
                  <c:pt idx="22054">
                    <c:v>364995</c:v>
                  </c:pt>
                  <c:pt idx="22055">
                    <c:v>365001</c:v>
                  </c:pt>
                  <c:pt idx="22056">
                    <c:v>365007</c:v>
                  </c:pt>
                  <c:pt idx="22057">
                    <c:v>365018</c:v>
                  </c:pt>
                  <c:pt idx="22058">
                    <c:v>365021</c:v>
                  </c:pt>
                  <c:pt idx="22059">
                    <c:v>365023</c:v>
                  </c:pt>
                  <c:pt idx="22060">
                    <c:v>365030</c:v>
                  </c:pt>
                  <c:pt idx="22061">
                    <c:v>365048</c:v>
                  </c:pt>
                  <c:pt idx="22062">
                    <c:v>365057</c:v>
                  </c:pt>
                  <c:pt idx="22063">
                    <c:v>365058</c:v>
                  </c:pt>
                  <c:pt idx="22064">
                    <c:v>365064</c:v>
                  </c:pt>
                  <c:pt idx="22065">
                    <c:v>365080</c:v>
                  </c:pt>
                  <c:pt idx="22066">
                    <c:v>365088</c:v>
                  </c:pt>
                  <c:pt idx="22067">
                    <c:v>365089</c:v>
                  </c:pt>
                  <c:pt idx="22068">
                    <c:v>365102</c:v>
                  </c:pt>
                  <c:pt idx="22069">
                    <c:v>365112</c:v>
                  </c:pt>
                  <c:pt idx="22070">
                    <c:v>365122</c:v>
                  </c:pt>
                  <c:pt idx="22071">
                    <c:v>365137</c:v>
                  </c:pt>
                  <c:pt idx="22072">
                    <c:v>365141</c:v>
                  </c:pt>
                  <c:pt idx="22073">
                    <c:v>365150</c:v>
                  </c:pt>
                  <c:pt idx="22074">
                    <c:v>365151</c:v>
                  </c:pt>
                  <c:pt idx="22075">
                    <c:v>365157</c:v>
                  </c:pt>
                  <c:pt idx="22076">
                    <c:v>365158</c:v>
                  </c:pt>
                  <c:pt idx="22077">
                    <c:v>365174</c:v>
                  </c:pt>
                  <c:pt idx="22078">
                    <c:v>365183</c:v>
                  </c:pt>
                  <c:pt idx="22079">
                    <c:v>365190</c:v>
                  </c:pt>
                  <c:pt idx="22080">
                    <c:v>365203</c:v>
                  </c:pt>
                  <c:pt idx="22081">
                    <c:v>365207</c:v>
                  </c:pt>
                  <c:pt idx="22082">
                    <c:v>365220</c:v>
                  </c:pt>
                  <c:pt idx="22083">
                    <c:v>365225</c:v>
                  </c:pt>
                  <c:pt idx="22084">
                    <c:v>365233</c:v>
                  </c:pt>
                  <c:pt idx="22085">
                    <c:v>365240</c:v>
                  </c:pt>
                  <c:pt idx="22086">
                    <c:v>365253</c:v>
                  </c:pt>
                  <c:pt idx="22087">
                    <c:v>365257</c:v>
                  </c:pt>
                  <c:pt idx="22088">
                    <c:v>365259</c:v>
                  </c:pt>
                  <c:pt idx="22089">
                    <c:v>365263</c:v>
                  </c:pt>
                  <c:pt idx="22090">
                    <c:v>365275</c:v>
                  </c:pt>
                  <c:pt idx="22091">
                    <c:v>365276</c:v>
                  </c:pt>
                  <c:pt idx="22092">
                    <c:v>365278</c:v>
                  </c:pt>
                  <c:pt idx="22093">
                    <c:v>365292</c:v>
                  </c:pt>
                  <c:pt idx="22094">
                    <c:v>365300</c:v>
                  </c:pt>
                  <c:pt idx="22095">
                    <c:v>365324</c:v>
                  </c:pt>
                  <c:pt idx="22096">
                    <c:v>365328</c:v>
                  </c:pt>
                  <c:pt idx="22097">
                    <c:v>365329</c:v>
                  </c:pt>
                  <c:pt idx="22098">
                    <c:v>365336</c:v>
                  </c:pt>
                  <c:pt idx="22099">
                    <c:v>365342</c:v>
                  </c:pt>
                  <c:pt idx="22100">
                    <c:v>365354</c:v>
                  </c:pt>
                  <c:pt idx="22101">
                    <c:v>365355</c:v>
                  </c:pt>
                  <c:pt idx="22102">
                    <c:v>365361</c:v>
                  </c:pt>
                  <c:pt idx="22103">
                    <c:v>365390</c:v>
                  </c:pt>
                  <c:pt idx="22104">
                    <c:v>365392</c:v>
                  </c:pt>
                  <c:pt idx="22105">
                    <c:v>365393</c:v>
                  </c:pt>
                  <c:pt idx="22106">
                    <c:v>365395</c:v>
                  </c:pt>
                  <c:pt idx="22107">
                    <c:v>365401</c:v>
                  </c:pt>
                  <c:pt idx="22108">
                    <c:v>365414</c:v>
                  </c:pt>
                  <c:pt idx="22109">
                    <c:v>365417</c:v>
                  </c:pt>
                  <c:pt idx="22110">
                    <c:v>365420</c:v>
                  </c:pt>
                  <c:pt idx="22111">
                    <c:v>365455</c:v>
                  </c:pt>
                  <c:pt idx="22112">
                    <c:v>365470</c:v>
                  </c:pt>
                  <c:pt idx="22113">
                    <c:v>365482</c:v>
                  </c:pt>
                  <c:pt idx="22114">
                    <c:v>365502</c:v>
                  </c:pt>
                  <c:pt idx="22115">
                    <c:v>365507</c:v>
                  </c:pt>
                  <c:pt idx="22116">
                    <c:v>365515</c:v>
                  </c:pt>
                  <c:pt idx="22117">
                    <c:v>365516</c:v>
                  </c:pt>
                  <c:pt idx="22118">
                    <c:v>365531</c:v>
                  </c:pt>
                  <c:pt idx="22119">
                    <c:v>365536</c:v>
                  </c:pt>
                  <c:pt idx="22120">
                    <c:v>365555</c:v>
                  </c:pt>
                  <c:pt idx="22121">
                    <c:v>365561</c:v>
                  </c:pt>
                  <c:pt idx="22122">
                    <c:v>365568</c:v>
                  </c:pt>
                  <c:pt idx="22123">
                    <c:v>365573</c:v>
                  </c:pt>
                  <c:pt idx="22124">
                    <c:v>365575</c:v>
                  </c:pt>
                  <c:pt idx="22125">
                    <c:v>365582</c:v>
                  </c:pt>
                  <c:pt idx="22126">
                    <c:v>365585</c:v>
                  </c:pt>
                  <c:pt idx="22127">
                    <c:v>365599</c:v>
                  </c:pt>
                  <c:pt idx="22128">
                    <c:v>365633</c:v>
                  </c:pt>
                  <c:pt idx="22129">
                    <c:v>365643</c:v>
                  </c:pt>
                  <c:pt idx="22130">
                    <c:v>365657</c:v>
                  </c:pt>
                  <c:pt idx="22131">
                    <c:v>365667</c:v>
                  </c:pt>
                  <c:pt idx="22132">
                    <c:v>365703</c:v>
                  </c:pt>
                  <c:pt idx="22133">
                    <c:v>365708</c:v>
                  </c:pt>
                  <c:pt idx="22134">
                    <c:v>365723</c:v>
                  </c:pt>
                  <c:pt idx="22135">
                    <c:v>365740</c:v>
                  </c:pt>
                  <c:pt idx="22136">
                    <c:v>365743</c:v>
                  </c:pt>
                  <c:pt idx="22137">
                    <c:v>365744</c:v>
                  </c:pt>
                  <c:pt idx="22138">
                    <c:v>365758</c:v>
                  </c:pt>
                  <c:pt idx="22139">
                    <c:v>365779</c:v>
                  </c:pt>
                  <c:pt idx="22140">
                    <c:v>365780</c:v>
                  </c:pt>
                  <c:pt idx="22141">
                    <c:v>365787</c:v>
                  </c:pt>
                  <c:pt idx="22142">
                    <c:v>365788</c:v>
                  </c:pt>
                  <c:pt idx="22143">
                    <c:v>365792</c:v>
                  </c:pt>
                  <c:pt idx="22144">
                    <c:v>365811</c:v>
                  </c:pt>
                  <c:pt idx="22145">
                    <c:v>365818</c:v>
                  </c:pt>
                  <c:pt idx="22146">
                    <c:v>365825</c:v>
                  </c:pt>
                  <c:pt idx="22147">
                    <c:v>365837</c:v>
                  </c:pt>
                  <c:pt idx="22148">
                    <c:v>365858</c:v>
                  </c:pt>
                  <c:pt idx="22149">
                    <c:v>365863</c:v>
                  </c:pt>
                  <c:pt idx="22150">
                    <c:v>365870</c:v>
                  </c:pt>
                  <c:pt idx="22151">
                    <c:v>365883</c:v>
                  </c:pt>
                  <c:pt idx="22152">
                    <c:v>365888</c:v>
                  </c:pt>
                  <c:pt idx="22153">
                    <c:v>365889</c:v>
                  </c:pt>
                  <c:pt idx="22154">
                    <c:v>365900</c:v>
                  </c:pt>
                  <c:pt idx="22155">
                    <c:v>365907</c:v>
                  </c:pt>
                  <c:pt idx="22156">
                    <c:v>365908</c:v>
                  </c:pt>
                  <c:pt idx="22157">
                    <c:v>365909</c:v>
                  </c:pt>
                  <c:pt idx="22158">
                    <c:v>365915</c:v>
                  </c:pt>
                  <c:pt idx="22159">
                    <c:v>365927</c:v>
                  </c:pt>
                  <c:pt idx="22160">
                    <c:v>365930</c:v>
                  </c:pt>
                  <c:pt idx="22161">
                    <c:v>365940</c:v>
                  </c:pt>
                  <c:pt idx="22162">
                    <c:v>365942</c:v>
                  </c:pt>
                  <c:pt idx="22163">
                    <c:v>365949</c:v>
                  </c:pt>
                  <c:pt idx="22164">
                    <c:v>365954</c:v>
                  </c:pt>
                  <c:pt idx="22165">
                    <c:v>365958</c:v>
                  </c:pt>
                  <c:pt idx="22166">
                    <c:v>365959</c:v>
                  </c:pt>
                  <c:pt idx="22167">
                    <c:v>365965</c:v>
                  </c:pt>
                  <c:pt idx="22168">
                    <c:v>365969</c:v>
                  </c:pt>
                  <c:pt idx="22169">
                    <c:v>365975</c:v>
                  </c:pt>
                  <c:pt idx="22170">
                    <c:v>365981</c:v>
                  </c:pt>
                  <c:pt idx="22171">
                    <c:v>366008</c:v>
                  </c:pt>
                  <c:pt idx="22172">
                    <c:v>366015</c:v>
                  </c:pt>
                  <c:pt idx="22173">
                    <c:v>366017</c:v>
                  </c:pt>
                  <c:pt idx="22174">
                    <c:v>366025</c:v>
                  </c:pt>
                  <c:pt idx="22175">
                    <c:v>366028</c:v>
                  </c:pt>
                  <c:pt idx="22176">
                    <c:v>366047</c:v>
                  </c:pt>
                  <c:pt idx="22177">
                    <c:v>366051</c:v>
                  </c:pt>
                  <c:pt idx="22178">
                    <c:v>366053</c:v>
                  </c:pt>
                  <c:pt idx="22179">
                    <c:v>366060</c:v>
                  </c:pt>
                  <c:pt idx="22180">
                    <c:v>366062</c:v>
                  </c:pt>
                  <c:pt idx="22181">
                    <c:v>366063</c:v>
                  </c:pt>
                  <c:pt idx="22182">
                    <c:v>366076</c:v>
                  </c:pt>
                  <c:pt idx="22183">
                    <c:v>366080</c:v>
                  </c:pt>
                  <c:pt idx="22184">
                    <c:v>366091</c:v>
                  </c:pt>
                  <c:pt idx="22185">
                    <c:v>366094</c:v>
                  </c:pt>
                  <c:pt idx="22186">
                    <c:v>366095</c:v>
                  </c:pt>
                  <c:pt idx="22187">
                    <c:v>366101</c:v>
                  </c:pt>
                  <c:pt idx="22188">
                    <c:v>366104</c:v>
                  </c:pt>
                  <c:pt idx="22189">
                    <c:v>366106</c:v>
                  </c:pt>
                  <c:pt idx="22190">
                    <c:v>366111</c:v>
                  </c:pt>
                  <c:pt idx="22191">
                    <c:v>366129</c:v>
                  </c:pt>
                  <c:pt idx="22192">
                    <c:v>366143</c:v>
                  </c:pt>
                  <c:pt idx="22193">
                    <c:v>366157</c:v>
                  </c:pt>
                  <c:pt idx="22194">
                    <c:v>366159</c:v>
                  </c:pt>
                  <c:pt idx="22195">
                    <c:v>366163</c:v>
                  </c:pt>
                  <c:pt idx="22196">
                    <c:v>366180</c:v>
                  </c:pt>
                  <c:pt idx="22197">
                    <c:v>366181</c:v>
                  </c:pt>
                  <c:pt idx="22198">
                    <c:v>366193</c:v>
                  </c:pt>
                  <c:pt idx="22199">
                    <c:v>366195</c:v>
                  </c:pt>
                  <c:pt idx="22200">
                    <c:v>366200</c:v>
                  </c:pt>
                  <c:pt idx="22201">
                    <c:v>366202</c:v>
                  </c:pt>
                  <c:pt idx="22202">
                    <c:v>366206</c:v>
                  </c:pt>
                  <c:pt idx="22203">
                    <c:v>366212</c:v>
                  </c:pt>
                  <c:pt idx="22204">
                    <c:v>366232</c:v>
                  </c:pt>
                  <c:pt idx="22205">
                    <c:v>366243</c:v>
                  </c:pt>
                  <c:pt idx="22206">
                    <c:v>366254</c:v>
                  </c:pt>
                  <c:pt idx="22207">
                    <c:v>366274</c:v>
                  </c:pt>
                  <c:pt idx="22208">
                    <c:v>366278</c:v>
                  </c:pt>
                  <c:pt idx="22209">
                    <c:v>366283</c:v>
                  </c:pt>
                  <c:pt idx="22210">
                    <c:v>366289</c:v>
                  </c:pt>
                  <c:pt idx="22211">
                    <c:v>366307</c:v>
                  </c:pt>
                  <c:pt idx="22212">
                    <c:v>366309</c:v>
                  </c:pt>
                  <c:pt idx="22213">
                    <c:v>366310</c:v>
                  </c:pt>
                  <c:pt idx="22214">
                    <c:v>366335</c:v>
                  </c:pt>
                  <c:pt idx="22215">
                    <c:v>366337</c:v>
                  </c:pt>
                  <c:pt idx="22216">
                    <c:v>366343</c:v>
                  </c:pt>
                  <c:pt idx="22217">
                    <c:v>366357</c:v>
                  </c:pt>
                  <c:pt idx="22218">
                    <c:v>366369</c:v>
                  </c:pt>
                  <c:pt idx="22219">
                    <c:v>366370</c:v>
                  </c:pt>
                  <c:pt idx="22220">
                    <c:v>366371</c:v>
                  </c:pt>
                  <c:pt idx="22221">
                    <c:v>366382</c:v>
                  </c:pt>
                  <c:pt idx="22222">
                    <c:v>366388</c:v>
                  </c:pt>
                  <c:pt idx="22223">
                    <c:v>366400</c:v>
                  </c:pt>
                  <c:pt idx="22224">
                    <c:v>366403</c:v>
                  </c:pt>
                  <c:pt idx="22225">
                    <c:v>366412</c:v>
                  </c:pt>
                  <c:pt idx="22226">
                    <c:v>366415</c:v>
                  </c:pt>
                  <c:pt idx="22227">
                    <c:v>366455</c:v>
                  </c:pt>
                  <c:pt idx="22228">
                    <c:v>366461</c:v>
                  </c:pt>
                  <c:pt idx="22229">
                    <c:v>366465</c:v>
                  </c:pt>
                  <c:pt idx="22230">
                    <c:v>366468</c:v>
                  </c:pt>
                  <c:pt idx="22231">
                    <c:v>366470</c:v>
                  </c:pt>
                  <c:pt idx="22232">
                    <c:v>366471</c:v>
                  </c:pt>
                  <c:pt idx="22233">
                    <c:v>366473</c:v>
                  </c:pt>
                  <c:pt idx="22234">
                    <c:v>366474</c:v>
                  </c:pt>
                  <c:pt idx="22235">
                    <c:v>366482</c:v>
                  </c:pt>
                  <c:pt idx="22236">
                    <c:v>366486</c:v>
                  </c:pt>
                  <c:pt idx="22237">
                    <c:v>366501</c:v>
                  </c:pt>
                  <c:pt idx="22238">
                    <c:v>366506</c:v>
                  </c:pt>
                  <c:pt idx="22239">
                    <c:v>366510</c:v>
                  </c:pt>
                  <c:pt idx="22240">
                    <c:v>366521</c:v>
                  </c:pt>
                  <c:pt idx="22241">
                    <c:v>366528</c:v>
                  </c:pt>
                  <c:pt idx="22242">
                    <c:v>366544</c:v>
                  </c:pt>
                  <c:pt idx="22243">
                    <c:v>366545</c:v>
                  </c:pt>
                  <c:pt idx="22244">
                    <c:v>366584</c:v>
                  </c:pt>
                  <c:pt idx="22245">
                    <c:v>366586</c:v>
                  </c:pt>
                  <c:pt idx="22246">
                    <c:v>366592</c:v>
                  </c:pt>
                  <c:pt idx="22247">
                    <c:v>366601</c:v>
                  </c:pt>
                  <c:pt idx="22248">
                    <c:v>366614</c:v>
                  </c:pt>
                  <c:pt idx="22249">
                    <c:v>366629</c:v>
                  </c:pt>
                  <c:pt idx="22250">
                    <c:v>366632</c:v>
                  </c:pt>
                  <c:pt idx="22251">
                    <c:v>366640</c:v>
                  </c:pt>
                  <c:pt idx="22252">
                    <c:v>366642</c:v>
                  </c:pt>
                  <c:pt idx="22253">
                    <c:v>366643</c:v>
                  </c:pt>
                  <c:pt idx="22254">
                    <c:v>366647</c:v>
                  </c:pt>
                  <c:pt idx="22255">
                    <c:v>366650</c:v>
                  </c:pt>
                  <c:pt idx="22256">
                    <c:v>366676</c:v>
                  </c:pt>
                  <c:pt idx="22257">
                    <c:v>366692</c:v>
                  </c:pt>
                  <c:pt idx="22258">
                    <c:v>366702</c:v>
                  </c:pt>
                  <c:pt idx="22259">
                    <c:v>366713</c:v>
                  </c:pt>
                  <c:pt idx="22260">
                    <c:v>366720</c:v>
                  </c:pt>
                  <c:pt idx="22261">
                    <c:v>366722</c:v>
                  </c:pt>
                  <c:pt idx="22262">
                    <c:v>366724</c:v>
                  </c:pt>
                  <c:pt idx="22263">
                    <c:v>366725</c:v>
                  </c:pt>
                  <c:pt idx="22264">
                    <c:v>366729</c:v>
                  </c:pt>
                  <c:pt idx="22265">
                    <c:v>366731</c:v>
                  </c:pt>
                  <c:pt idx="22266">
                    <c:v>366737</c:v>
                  </c:pt>
                  <c:pt idx="22267">
                    <c:v>366738</c:v>
                  </c:pt>
                  <c:pt idx="22268">
                    <c:v>366751</c:v>
                  </c:pt>
                  <c:pt idx="22269">
                    <c:v>366811</c:v>
                  </c:pt>
                  <c:pt idx="22270">
                    <c:v>366817</c:v>
                  </c:pt>
                  <c:pt idx="22271">
                    <c:v>366823</c:v>
                  </c:pt>
                  <c:pt idx="22272">
                    <c:v>366825</c:v>
                  </c:pt>
                  <c:pt idx="22273">
                    <c:v>366831</c:v>
                  </c:pt>
                  <c:pt idx="22274">
                    <c:v>366840</c:v>
                  </c:pt>
                  <c:pt idx="22275">
                    <c:v>366847</c:v>
                  </c:pt>
                  <c:pt idx="22276">
                    <c:v>366860</c:v>
                  </c:pt>
                  <c:pt idx="22277">
                    <c:v>366875</c:v>
                  </c:pt>
                  <c:pt idx="22278">
                    <c:v>366876</c:v>
                  </c:pt>
                  <c:pt idx="22279">
                    <c:v>366878</c:v>
                  </c:pt>
                  <c:pt idx="22280">
                    <c:v>366891</c:v>
                  </c:pt>
                  <c:pt idx="22281">
                    <c:v>366895</c:v>
                  </c:pt>
                  <c:pt idx="22282">
                    <c:v>366904</c:v>
                  </c:pt>
                  <c:pt idx="22283">
                    <c:v>366911</c:v>
                  </c:pt>
                  <c:pt idx="22284">
                    <c:v>366922</c:v>
                  </c:pt>
                  <c:pt idx="22285">
                    <c:v>366935</c:v>
                  </c:pt>
                  <c:pt idx="22286">
                    <c:v>366938</c:v>
                  </c:pt>
                  <c:pt idx="22287">
                    <c:v>366965</c:v>
                  </c:pt>
                  <c:pt idx="22288">
                    <c:v>366970</c:v>
                  </c:pt>
                  <c:pt idx="22289">
                    <c:v>366973</c:v>
                  </c:pt>
                  <c:pt idx="22290">
                    <c:v>366977</c:v>
                  </c:pt>
                  <c:pt idx="22291">
                    <c:v>366978</c:v>
                  </c:pt>
                  <c:pt idx="22292">
                    <c:v>366979</c:v>
                  </c:pt>
                  <c:pt idx="22293">
                    <c:v>366996</c:v>
                  </c:pt>
                  <c:pt idx="22294">
                    <c:v>366999</c:v>
                  </c:pt>
                  <c:pt idx="22295">
                    <c:v>367002</c:v>
                  </c:pt>
                  <c:pt idx="22296">
                    <c:v>367008</c:v>
                  </c:pt>
                  <c:pt idx="22297">
                    <c:v>367010</c:v>
                  </c:pt>
                  <c:pt idx="22298">
                    <c:v>367014</c:v>
                  </c:pt>
                  <c:pt idx="22299">
                    <c:v>367040</c:v>
                  </c:pt>
                  <c:pt idx="22300">
                    <c:v>367085</c:v>
                  </c:pt>
                  <c:pt idx="22301">
                    <c:v>367093</c:v>
                  </c:pt>
                  <c:pt idx="22302">
                    <c:v>367101</c:v>
                  </c:pt>
                  <c:pt idx="22303">
                    <c:v>367121</c:v>
                  </c:pt>
                  <c:pt idx="22304">
                    <c:v>367124</c:v>
                  </c:pt>
                  <c:pt idx="22305">
                    <c:v>367130</c:v>
                  </c:pt>
                  <c:pt idx="22306">
                    <c:v>367132</c:v>
                  </c:pt>
                  <c:pt idx="22307">
                    <c:v>367139</c:v>
                  </c:pt>
                  <c:pt idx="22308">
                    <c:v>367143</c:v>
                  </c:pt>
                  <c:pt idx="22309">
                    <c:v>367166</c:v>
                  </c:pt>
                  <c:pt idx="22310">
                    <c:v>367168</c:v>
                  </c:pt>
                  <c:pt idx="22311">
                    <c:v>367172</c:v>
                  </c:pt>
                  <c:pt idx="22312">
                    <c:v>367173</c:v>
                  </c:pt>
                  <c:pt idx="22313">
                    <c:v>367175</c:v>
                  </c:pt>
                  <c:pt idx="22314">
                    <c:v>367199</c:v>
                  </c:pt>
                  <c:pt idx="22315">
                    <c:v>367205</c:v>
                  </c:pt>
                  <c:pt idx="22316">
                    <c:v>367209</c:v>
                  </c:pt>
                  <c:pt idx="22317">
                    <c:v>367214</c:v>
                  </c:pt>
                  <c:pt idx="22318">
                    <c:v>367225</c:v>
                  </c:pt>
                  <c:pt idx="22319">
                    <c:v>367227</c:v>
                  </c:pt>
                  <c:pt idx="22320">
                    <c:v>367247</c:v>
                  </c:pt>
                  <c:pt idx="22321">
                    <c:v>367252</c:v>
                  </c:pt>
                  <c:pt idx="22322">
                    <c:v>367268</c:v>
                  </c:pt>
                  <c:pt idx="22323">
                    <c:v>367273</c:v>
                  </c:pt>
                  <c:pt idx="22324">
                    <c:v>367280</c:v>
                  </c:pt>
                  <c:pt idx="22325">
                    <c:v>367296</c:v>
                  </c:pt>
                  <c:pt idx="22326">
                    <c:v>367304</c:v>
                  </c:pt>
                  <c:pt idx="22327">
                    <c:v>367307</c:v>
                  </c:pt>
                  <c:pt idx="22328">
                    <c:v>367312</c:v>
                  </c:pt>
                  <c:pt idx="22329">
                    <c:v>367326</c:v>
                  </c:pt>
                  <c:pt idx="22330">
                    <c:v>367328</c:v>
                  </c:pt>
                  <c:pt idx="22331">
                    <c:v>367331</c:v>
                  </c:pt>
                  <c:pt idx="22332">
                    <c:v>367332</c:v>
                  </c:pt>
                  <c:pt idx="22333">
                    <c:v>367336</c:v>
                  </c:pt>
                  <c:pt idx="22334">
                    <c:v>367338</c:v>
                  </c:pt>
                  <c:pt idx="22335">
                    <c:v>367342</c:v>
                  </c:pt>
                  <c:pt idx="22336">
                    <c:v>367357</c:v>
                  </c:pt>
                  <c:pt idx="22337">
                    <c:v>367388</c:v>
                  </c:pt>
                  <c:pt idx="22338">
                    <c:v>367389</c:v>
                  </c:pt>
                  <c:pt idx="22339">
                    <c:v>367392</c:v>
                  </c:pt>
                  <c:pt idx="22340">
                    <c:v>367406</c:v>
                  </c:pt>
                  <c:pt idx="22341">
                    <c:v>367413</c:v>
                  </c:pt>
                  <c:pt idx="22342">
                    <c:v>367441</c:v>
                  </c:pt>
                  <c:pt idx="22343">
                    <c:v>367447</c:v>
                  </c:pt>
                  <c:pt idx="22344">
                    <c:v>367448</c:v>
                  </c:pt>
                  <c:pt idx="22345">
                    <c:v>367473</c:v>
                  </c:pt>
                  <c:pt idx="22346">
                    <c:v>367492</c:v>
                  </c:pt>
                  <c:pt idx="22347">
                    <c:v>367511</c:v>
                  </c:pt>
                  <c:pt idx="22348">
                    <c:v>367530</c:v>
                  </c:pt>
                  <c:pt idx="22349">
                    <c:v>367531</c:v>
                  </c:pt>
                  <c:pt idx="22350">
                    <c:v>367540</c:v>
                  </c:pt>
                  <c:pt idx="22351">
                    <c:v>367547</c:v>
                  </c:pt>
                  <c:pt idx="22352">
                    <c:v>367568</c:v>
                  </c:pt>
                  <c:pt idx="22353">
                    <c:v>367570</c:v>
                  </c:pt>
                  <c:pt idx="22354">
                    <c:v>367571</c:v>
                  </c:pt>
                  <c:pt idx="22355">
                    <c:v>367573</c:v>
                  </c:pt>
                  <c:pt idx="22356">
                    <c:v>367579</c:v>
                  </c:pt>
                  <c:pt idx="22357">
                    <c:v>367591</c:v>
                  </c:pt>
                  <c:pt idx="22358">
                    <c:v>367593</c:v>
                  </c:pt>
                  <c:pt idx="22359">
                    <c:v>367615</c:v>
                  </c:pt>
                  <c:pt idx="22360">
                    <c:v>367632</c:v>
                  </c:pt>
                  <c:pt idx="22361">
                    <c:v>367639</c:v>
                  </c:pt>
                  <c:pt idx="22362">
                    <c:v>367661</c:v>
                  </c:pt>
                  <c:pt idx="22363">
                    <c:v>367665</c:v>
                  </c:pt>
                  <c:pt idx="22364">
                    <c:v>367674</c:v>
                  </c:pt>
                  <c:pt idx="22365">
                    <c:v>367676</c:v>
                  </c:pt>
                  <c:pt idx="22366">
                    <c:v>367695</c:v>
                  </c:pt>
                  <c:pt idx="22367">
                    <c:v>367706</c:v>
                  </c:pt>
                  <c:pt idx="22368">
                    <c:v>367714</c:v>
                  </c:pt>
                  <c:pt idx="22369">
                    <c:v>367723</c:v>
                  </c:pt>
                  <c:pt idx="22370">
                    <c:v>367726</c:v>
                  </c:pt>
                  <c:pt idx="22371">
                    <c:v>367732</c:v>
                  </c:pt>
                  <c:pt idx="22372">
                    <c:v>367739</c:v>
                  </c:pt>
                  <c:pt idx="22373">
                    <c:v>367745</c:v>
                  </c:pt>
                  <c:pt idx="22374">
                    <c:v>367748</c:v>
                  </c:pt>
                  <c:pt idx="22375">
                    <c:v>367762</c:v>
                  </c:pt>
                  <c:pt idx="22376">
                    <c:v>367786</c:v>
                  </c:pt>
                  <c:pt idx="22377">
                    <c:v>367792</c:v>
                  </c:pt>
                  <c:pt idx="22378">
                    <c:v>367811</c:v>
                  </c:pt>
                  <c:pt idx="22379">
                    <c:v>367822</c:v>
                  </c:pt>
                  <c:pt idx="22380">
                    <c:v>367825</c:v>
                  </c:pt>
                  <c:pt idx="22381">
                    <c:v>367828</c:v>
                  </c:pt>
                  <c:pt idx="22382">
                    <c:v>367860</c:v>
                  </c:pt>
                  <c:pt idx="22383">
                    <c:v>367866</c:v>
                  </c:pt>
                  <c:pt idx="22384">
                    <c:v>367874</c:v>
                  </c:pt>
                  <c:pt idx="22385">
                    <c:v>367888</c:v>
                  </c:pt>
                  <c:pt idx="22386">
                    <c:v>367905</c:v>
                  </c:pt>
                  <c:pt idx="22387">
                    <c:v>367912</c:v>
                  </c:pt>
                  <c:pt idx="22388">
                    <c:v>367923</c:v>
                  </c:pt>
                  <c:pt idx="22389">
                    <c:v>367929</c:v>
                  </c:pt>
                  <c:pt idx="22390">
                    <c:v>367937</c:v>
                  </c:pt>
                  <c:pt idx="22391">
                    <c:v>367944</c:v>
                  </c:pt>
                  <c:pt idx="22392">
                    <c:v>367948</c:v>
                  </c:pt>
                  <c:pt idx="22393">
                    <c:v>367957</c:v>
                  </c:pt>
                  <c:pt idx="22394">
                    <c:v>367958</c:v>
                  </c:pt>
                  <c:pt idx="22395">
                    <c:v>367968</c:v>
                  </c:pt>
                  <c:pt idx="22396">
                    <c:v>367972</c:v>
                  </c:pt>
                  <c:pt idx="22397">
                    <c:v>367991</c:v>
                  </c:pt>
                  <c:pt idx="22398">
                    <c:v>368005</c:v>
                  </c:pt>
                  <c:pt idx="22399">
                    <c:v>368029</c:v>
                  </c:pt>
                  <c:pt idx="22400">
                    <c:v>368036</c:v>
                  </c:pt>
                  <c:pt idx="22401">
                    <c:v>368041</c:v>
                  </c:pt>
                  <c:pt idx="22402">
                    <c:v>368043</c:v>
                  </c:pt>
                  <c:pt idx="22403">
                    <c:v>368063</c:v>
                  </c:pt>
                  <c:pt idx="22404">
                    <c:v>368064</c:v>
                  </c:pt>
                  <c:pt idx="22405">
                    <c:v>368075</c:v>
                  </c:pt>
                  <c:pt idx="22406">
                    <c:v>368109</c:v>
                  </c:pt>
                  <c:pt idx="22407">
                    <c:v>368116</c:v>
                  </c:pt>
                  <c:pt idx="22408">
                    <c:v>368122</c:v>
                  </c:pt>
                  <c:pt idx="22409">
                    <c:v>368132</c:v>
                  </c:pt>
                  <c:pt idx="22410">
                    <c:v>368134</c:v>
                  </c:pt>
                  <c:pt idx="22411">
                    <c:v>368143</c:v>
                  </c:pt>
                  <c:pt idx="22412">
                    <c:v>368146</c:v>
                  </c:pt>
                  <c:pt idx="22413">
                    <c:v>368148</c:v>
                  </c:pt>
                  <c:pt idx="22414">
                    <c:v>368158</c:v>
                  </c:pt>
                  <c:pt idx="22415">
                    <c:v>368160</c:v>
                  </c:pt>
                  <c:pt idx="22416">
                    <c:v>368163</c:v>
                  </c:pt>
                  <c:pt idx="22417">
                    <c:v>368175</c:v>
                  </c:pt>
                  <c:pt idx="22418">
                    <c:v>368183</c:v>
                  </c:pt>
                  <c:pt idx="22419">
                    <c:v>368188</c:v>
                  </c:pt>
                  <c:pt idx="22420">
                    <c:v>368193</c:v>
                  </c:pt>
                  <c:pt idx="22421">
                    <c:v>368194</c:v>
                  </c:pt>
                  <c:pt idx="22422">
                    <c:v>368198</c:v>
                  </c:pt>
                  <c:pt idx="22423">
                    <c:v>368201</c:v>
                  </c:pt>
                  <c:pt idx="22424">
                    <c:v>368209</c:v>
                  </c:pt>
                  <c:pt idx="22425">
                    <c:v>368224</c:v>
                  </c:pt>
                  <c:pt idx="22426">
                    <c:v>368235</c:v>
                  </c:pt>
                  <c:pt idx="22427">
                    <c:v>368238</c:v>
                  </c:pt>
                  <c:pt idx="22428">
                    <c:v>368259</c:v>
                  </c:pt>
                  <c:pt idx="22429">
                    <c:v>368260</c:v>
                  </c:pt>
                  <c:pt idx="22430">
                    <c:v>368268</c:v>
                  </c:pt>
                  <c:pt idx="22431">
                    <c:v>368277</c:v>
                  </c:pt>
                  <c:pt idx="22432">
                    <c:v>368290</c:v>
                  </c:pt>
                  <c:pt idx="22433">
                    <c:v>368293</c:v>
                  </c:pt>
                  <c:pt idx="22434">
                    <c:v>368329</c:v>
                  </c:pt>
                  <c:pt idx="22435">
                    <c:v>368357</c:v>
                  </c:pt>
                  <c:pt idx="22436">
                    <c:v>368364</c:v>
                  </c:pt>
                  <c:pt idx="22437">
                    <c:v>368377</c:v>
                  </c:pt>
                  <c:pt idx="22438">
                    <c:v>368393</c:v>
                  </c:pt>
                  <c:pt idx="22439">
                    <c:v>368396</c:v>
                  </c:pt>
                  <c:pt idx="22440">
                    <c:v>368413</c:v>
                  </c:pt>
                  <c:pt idx="22441">
                    <c:v>368419</c:v>
                  </c:pt>
                  <c:pt idx="22442">
                    <c:v>368420</c:v>
                  </c:pt>
                  <c:pt idx="22443">
                    <c:v>368424</c:v>
                  </c:pt>
                  <c:pt idx="22444">
                    <c:v>368425</c:v>
                  </c:pt>
                  <c:pt idx="22445">
                    <c:v>368427</c:v>
                  </c:pt>
                  <c:pt idx="22446">
                    <c:v>368429</c:v>
                  </c:pt>
                  <c:pt idx="22447">
                    <c:v>368440</c:v>
                  </c:pt>
                  <c:pt idx="22448">
                    <c:v>368462</c:v>
                  </c:pt>
                  <c:pt idx="22449">
                    <c:v>368469</c:v>
                  </c:pt>
                  <c:pt idx="22450">
                    <c:v>368474</c:v>
                  </c:pt>
                  <c:pt idx="22451">
                    <c:v>368478</c:v>
                  </c:pt>
                  <c:pt idx="22452">
                    <c:v>368499</c:v>
                  </c:pt>
                  <c:pt idx="22453">
                    <c:v>368535</c:v>
                  </c:pt>
                  <c:pt idx="22454">
                    <c:v>368538</c:v>
                  </c:pt>
                  <c:pt idx="22455">
                    <c:v>368541</c:v>
                  </c:pt>
                  <c:pt idx="22456">
                    <c:v>368545</c:v>
                  </c:pt>
                  <c:pt idx="22457">
                    <c:v>368554</c:v>
                  </c:pt>
                  <c:pt idx="22458">
                    <c:v>368558</c:v>
                  </c:pt>
                  <c:pt idx="22459">
                    <c:v>368560</c:v>
                  </c:pt>
                  <c:pt idx="22460">
                    <c:v>368564</c:v>
                  </c:pt>
                  <c:pt idx="22461">
                    <c:v>368571</c:v>
                  </c:pt>
                  <c:pt idx="22462">
                    <c:v>368575</c:v>
                  </c:pt>
                  <c:pt idx="22463">
                    <c:v>368585</c:v>
                  </c:pt>
                  <c:pt idx="22464">
                    <c:v>368589</c:v>
                  </c:pt>
                  <c:pt idx="22465">
                    <c:v>368591</c:v>
                  </c:pt>
                  <c:pt idx="22466">
                    <c:v>368595</c:v>
                  </c:pt>
                  <c:pt idx="22467">
                    <c:v>368610</c:v>
                  </c:pt>
                  <c:pt idx="22468">
                    <c:v>368615</c:v>
                  </c:pt>
                  <c:pt idx="22469">
                    <c:v>368618</c:v>
                  </c:pt>
                  <c:pt idx="22470">
                    <c:v>368628</c:v>
                  </c:pt>
                  <c:pt idx="22471">
                    <c:v>368655</c:v>
                  </c:pt>
                  <c:pt idx="22472">
                    <c:v>368656</c:v>
                  </c:pt>
                  <c:pt idx="22473">
                    <c:v>368659</c:v>
                  </c:pt>
                  <c:pt idx="22474">
                    <c:v>368667</c:v>
                  </c:pt>
                  <c:pt idx="22475">
                    <c:v>368699</c:v>
                  </c:pt>
                  <c:pt idx="22476">
                    <c:v>368702</c:v>
                  </c:pt>
                  <c:pt idx="22477">
                    <c:v>368711</c:v>
                  </c:pt>
                  <c:pt idx="22478">
                    <c:v>368730</c:v>
                  </c:pt>
                  <c:pt idx="22479">
                    <c:v>368741</c:v>
                  </c:pt>
                  <c:pt idx="22480">
                    <c:v>368757</c:v>
                  </c:pt>
                  <c:pt idx="22481">
                    <c:v>368758</c:v>
                  </c:pt>
                  <c:pt idx="22482">
                    <c:v>368791</c:v>
                  </c:pt>
                  <c:pt idx="22483">
                    <c:v>368817</c:v>
                  </c:pt>
                  <c:pt idx="22484">
                    <c:v>368826</c:v>
                  </c:pt>
                  <c:pt idx="22485">
                    <c:v>368830</c:v>
                  </c:pt>
                  <c:pt idx="22486">
                    <c:v>368835</c:v>
                  </c:pt>
                  <c:pt idx="22487">
                    <c:v>368848</c:v>
                  </c:pt>
                  <c:pt idx="22488">
                    <c:v>368885</c:v>
                  </c:pt>
                  <c:pt idx="22489">
                    <c:v>368920</c:v>
                  </c:pt>
                  <c:pt idx="22490">
                    <c:v>368922</c:v>
                  </c:pt>
                  <c:pt idx="22491">
                    <c:v>368927</c:v>
                  </c:pt>
                  <c:pt idx="22492">
                    <c:v>368950</c:v>
                  </c:pt>
                  <c:pt idx="22493">
                    <c:v>368957</c:v>
                  </c:pt>
                  <c:pt idx="22494">
                    <c:v>368962</c:v>
                  </c:pt>
                  <c:pt idx="22495">
                    <c:v>368987</c:v>
                  </c:pt>
                  <c:pt idx="22496">
                    <c:v>368990</c:v>
                  </c:pt>
                  <c:pt idx="22497">
                    <c:v>369000</c:v>
                  </c:pt>
                  <c:pt idx="22498">
                    <c:v>369016</c:v>
                  </c:pt>
                  <c:pt idx="22499">
                    <c:v>369027</c:v>
                  </c:pt>
                  <c:pt idx="22500">
                    <c:v>369053</c:v>
                  </c:pt>
                  <c:pt idx="22501">
                    <c:v>369061</c:v>
                  </c:pt>
                  <c:pt idx="22502">
                    <c:v>369067</c:v>
                  </c:pt>
                  <c:pt idx="22503">
                    <c:v>369072</c:v>
                  </c:pt>
                  <c:pt idx="22504">
                    <c:v>369095</c:v>
                  </c:pt>
                  <c:pt idx="22505">
                    <c:v>369098</c:v>
                  </c:pt>
                  <c:pt idx="22506">
                    <c:v>369099</c:v>
                  </c:pt>
                  <c:pt idx="22507">
                    <c:v>369109</c:v>
                  </c:pt>
                  <c:pt idx="22508">
                    <c:v>369115</c:v>
                  </c:pt>
                  <c:pt idx="22509">
                    <c:v>369130</c:v>
                  </c:pt>
                  <c:pt idx="22510">
                    <c:v>369139</c:v>
                  </c:pt>
                  <c:pt idx="22511">
                    <c:v>369149</c:v>
                  </c:pt>
                  <c:pt idx="22512">
                    <c:v>369158</c:v>
                  </c:pt>
                  <c:pt idx="22513">
                    <c:v>369183</c:v>
                  </c:pt>
                  <c:pt idx="22514">
                    <c:v>369207</c:v>
                  </c:pt>
                  <c:pt idx="22515">
                    <c:v>369214</c:v>
                  </c:pt>
                  <c:pt idx="22516">
                    <c:v>369220</c:v>
                  </c:pt>
                  <c:pt idx="22517">
                    <c:v>369228</c:v>
                  </c:pt>
                  <c:pt idx="22518">
                    <c:v>369238</c:v>
                  </c:pt>
                  <c:pt idx="22519">
                    <c:v>369240</c:v>
                  </c:pt>
                  <c:pt idx="22520">
                    <c:v>369264</c:v>
                  </c:pt>
                  <c:pt idx="22521">
                    <c:v>369270</c:v>
                  </c:pt>
                  <c:pt idx="22522">
                    <c:v>369293</c:v>
                  </c:pt>
                  <c:pt idx="22523">
                    <c:v>369294</c:v>
                  </c:pt>
                  <c:pt idx="22524">
                    <c:v>369305</c:v>
                  </c:pt>
                  <c:pt idx="22525">
                    <c:v>369316</c:v>
                  </c:pt>
                  <c:pt idx="22526">
                    <c:v>369321</c:v>
                  </c:pt>
                  <c:pt idx="22527">
                    <c:v>369328</c:v>
                  </c:pt>
                  <c:pt idx="22528">
                    <c:v>369335</c:v>
                  </c:pt>
                  <c:pt idx="22529">
                    <c:v>369340</c:v>
                  </c:pt>
                  <c:pt idx="22530">
                    <c:v>369348</c:v>
                  </c:pt>
                  <c:pt idx="22531">
                    <c:v>369350</c:v>
                  </c:pt>
                  <c:pt idx="22532">
                    <c:v>369371</c:v>
                  </c:pt>
                  <c:pt idx="22533">
                    <c:v>369377</c:v>
                  </c:pt>
                  <c:pt idx="22534">
                    <c:v>369380</c:v>
                  </c:pt>
                  <c:pt idx="22535">
                    <c:v>369404</c:v>
                  </c:pt>
                  <c:pt idx="22536">
                    <c:v>369413</c:v>
                  </c:pt>
                  <c:pt idx="22537">
                    <c:v>369420</c:v>
                  </c:pt>
                  <c:pt idx="22538">
                    <c:v>369423</c:v>
                  </c:pt>
                  <c:pt idx="22539">
                    <c:v>369424</c:v>
                  </c:pt>
                  <c:pt idx="22540">
                    <c:v>369433</c:v>
                  </c:pt>
                  <c:pt idx="22541">
                    <c:v>369447</c:v>
                  </c:pt>
                  <c:pt idx="22542">
                    <c:v>369448</c:v>
                  </c:pt>
                  <c:pt idx="22543">
                    <c:v>369450</c:v>
                  </c:pt>
                  <c:pt idx="22544">
                    <c:v>369451</c:v>
                  </c:pt>
                  <c:pt idx="22545">
                    <c:v>369461</c:v>
                  </c:pt>
                  <c:pt idx="22546">
                    <c:v>369468</c:v>
                  </c:pt>
                  <c:pt idx="22547">
                    <c:v>369481</c:v>
                  </c:pt>
                  <c:pt idx="22548">
                    <c:v>369502</c:v>
                  </c:pt>
                  <c:pt idx="22549">
                    <c:v>369503</c:v>
                  </c:pt>
                  <c:pt idx="22550">
                    <c:v>369507</c:v>
                  </c:pt>
                  <c:pt idx="22551">
                    <c:v>369510</c:v>
                  </c:pt>
                  <c:pt idx="22552">
                    <c:v>369513</c:v>
                  </c:pt>
                  <c:pt idx="22553">
                    <c:v>369517</c:v>
                  </c:pt>
                  <c:pt idx="22554">
                    <c:v>369520</c:v>
                  </c:pt>
                  <c:pt idx="22555">
                    <c:v>369527</c:v>
                  </c:pt>
                  <c:pt idx="22556">
                    <c:v>369528</c:v>
                  </c:pt>
                  <c:pt idx="22557">
                    <c:v>369530</c:v>
                  </c:pt>
                  <c:pt idx="22558">
                    <c:v>369543</c:v>
                  </c:pt>
                  <c:pt idx="22559">
                    <c:v>369547</c:v>
                  </c:pt>
                  <c:pt idx="22560">
                    <c:v>369554</c:v>
                  </c:pt>
                  <c:pt idx="22561">
                    <c:v>369561</c:v>
                  </c:pt>
                  <c:pt idx="22562">
                    <c:v>369567</c:v>
                  </c:pt>
                  <c:pt idx="22563">
                    <c:v>369572</c:v>
                  </c:pt>
                  <c:pt idx="22564">
                    <c:v>369584</c:v>
                  </c:pt>
                  <c:pt idx="22565">
                    <c:v>369589</c:v>
                  </c:pt>
                  <c:pt idx="22566">
                    <c:v>369595</c:v>
                  </c:pt>
                  <c:pt idx="22567">
                    <c:v>369608</c:v>
                  </c:pt>
                  <c:pt idx="22568">
                    <c:v>369609</c:v>
                  </c:pt>
                  <c:pt idx="22569">
                    <c:v>369622</c:v>
                  </c:pt>
                  <c:pt idx="22570">
                    <c:v>369631</c:v>
                  </c:pt>
                  <c:pt idx="22571">
                    <c:v>369658</c:v>
                  </c:pt>
                  <c:pt idx="22572">
                    <c:v>369659</c:v>
                  </c:pt>
                  <c:pt idx="22573">
                    <c:v>369666</c:v>
                  </c:pt>
                  <c:pt idx="22574">
                    <c:v>369675</c:v>
                  </c:pt>
                  <c:pt idx="22575">
                    <c:v>369677</c:v>
                  </c:pt>
                  <c:pt idx="22576">
                    <c:v>369681</c:v>
                  </c:pt>
                  <c:pt idx="22577">
                    <c:v>369685</c:v>
                  </c:pt>
                  <c:pt idx="22578">
                    <c:v>369688</c:v>
                  </c:pt>
                  <c:pt idx="22579">
                    <c:v>369693</c:v>
                  </c:pt>
                  <c:pt idx="22580">
                    <c:v>369711</c:v>
                  </c:pt>
                  <c:pt idx="22581">
                    <c:v>369714</c:v>
                  </c:pt>
                  <c:pt idx="22582">
                    <c:v>369742</c:v>
                  </c:pt>
                  <c:pt idx="22583">
                    <c:v>369747</c:v>
                  </c:pt>
                  <c:pt idx="22584">
                    <c:v>369749</c:v>
                  </c:pt>
                  <c:pt idx="22585">
                    <c:v>369757</c:v>
                  </c:pt>
                  <c:pt idx="22586">
                    <c:v>369758</c:v>
                  </c:pt>
                  <c:pt idx="22587">
                    <c:v>369763</c:v>
                  </c:pt>
                  <c:pt idx="22588">
                    <c:v>369767</c:v>
                  </c:pt>
                  <c:pt idx="22589">
                    <c:v>369783</c:v>
                  </c:pt>
                  <c:pt idx="22590">
                    <c:v>369787</c:v>
                  </c:pt>
                  <c:pt idx="22591">
                    <c:v>369792</c:v>
                  </c:pt>
                  <c:pt idx="22592">
                    <c:v>369799</c:v>
                  </c:pt>
                  <c:pt idx="22593">
                    <c:v>369811</c:v>
                  </c:pt>
                  <c:pt idx="22594">
                    <c:v>369812</c:v>
                  </c:pt>
                  <c:pt idx="22595">
                    <c:v>369830</c:v>
                  </c:pt>
                  <c:pt idx="22596">
                    <c:v>369833</c:v>
                  </c:pt>
                  <c:pt idx="22597">
                    <c:v>369867</c:v>
                  </c:pt>
                  <c:pt idx="22598">
                    <c:v>369882</c:v>
                  </c:pt>
                  <c:pt idx="22599">
                    <c:v>369898</c:v>
                  </c:pt>
                  <c:pt idx="22600">
                    <c:v>369901</c:v>
                  </c:pt>
                  <c:pt idx="22601">
                    <c:v>369909</c:v>
                  </c:pt>
                  <c:pt idx="22602">
                    <c:v>369924</c:v>
                  </c:pt>
                  <c:pt idx="22603">
                    <c:v>369932</c:v>
                  </c:pt>
                  <c:pt idx="22604">
                    <c:v>369959</c:v>
                  </c:pt>
                  <c:pt idx="22605">
                    <c:v>369966</c:v>
                  </c:pt>
                  <c:pt idx="22606">
                    <c:v>369968</c:v>
                  </c:pt>
                  <c:pt idx="22607">
                    <c:v>369998</c:v>
                  </c:pt>
                  <c:pt idx="22608">
                    <c:v>370002</c:v>
                  </c:pt>
                  <c:pt idx="22609">
                    <c:v>370006</c:v>
                  </c:pt>
                  <c:pt idx="22610">
                    <c:v>370014</c:v>
                  </c:pt>
                  <c:pt idx="22611">
                    <c:v>370018</c:v>
                  </c:pt>
                  <c:pt idx="22612">
                    <c:v>370022</c:v>
                  </c:pt>
                  <c:pt idx="22613">
                    <c:v>370031</c:v>
                  </c:pt>
                  <c:pt idx="22614">
                    <c:v>370032</c:v>
                  </c:pt>
                  <c:pt idx="22615">
                    <c:v>370033</c:v>
                  </c:pt>
                  <c:pt idx="22616">
                    <c:v>370035</c:v>
                  </c:pt>
                  <c:pt idx="22617">
                    <c:v>370037</c:v>
                  </c:pt>
                  <c:pt idx="22618">
                    <c:v>370041</c:v>
                  </c:pt>
                  <c:pt idx="22619">
                    <c:v>370047</c:v>
                  </c:pt>
                  <c:pt idx="22620">
                    <c:v>370049</c:v>
                  </c:pt>
                  <c:pt idx="22621">
                    <c:v>370060</c:v>
                  </c:pt>
                  <c:pt idx="22622">
                    <c:v>370061</c:v>
                  </c:pt>
                  <c:pt idx="22623">
                    <c:v>370072</c:v>
                  </c:pt>
                  <c:pt idx="22624">
                    <c:v>370079</c:v>
                  </c:pt>
                  <c:pt idx="22625">
                    <c:v>370142</c:v>
                  </c:pt>
                  <c:pt idx="22626">
                    <c:v>370148</c:v>
                  </c:pt>
                  <c:pt idx="22627">
                    <c:v>370154</c:v>
                  </c:pt>
                  <c:pt idx="22628">
                    <c:v>370157</c:v>
                  </c:pt>
                  <c:pt idx="22629">
                    <c:v>370208</c:v>
                  </c:pt>
                  <c:pt idx="22630">
                    <c:v>370222</c:v>
                  </c:pt>
                  <c:pt idx="22631">
                    <c:v>370236</c:v>
                  </c:pt>
                  <c:pt idx="22632">
                    <c:v>370237</c:v>
                  </c:pt>
                  <c:pt idx="22633">
                    <c:v>370238</c:v>
                  </c:pt>
                  <c:pt idx="22634">
                    <c:v>370247</c:v>
                  </c:pt>
                  <c:pt idx="22635">
                    <c:v>370249</c:v>
                  </c:pt>
                  <c:pt idx="22636">
                    <c:v>370257</c:v>
                  </c:pt>
                  <c:pt idx="22637">
                    <c:v>370263</c:v>
                  </c:pt>
                  <c:pt idx="22638">
                    <c:v>370269</c:v>
                  </c:pt>
                  <c:pt idx="22639">
                    <c:v>370278</c:v>
                  </c:pt>
                  <c:pt idx="22640">
                    <c:v>370286</c:v>
                  </c:pt>
                  <c:pt idx="22641">
                    <c:v>370296</c:v>
                  </c:pt>
                  <c:pt idx="22642">
                    <c:v>370306</c:v>
                  </c:pt>
                  <c:pt idx="22643">
                    <c:v>370319</c:v>
                  </c:pt>
                  <c:pt idx="22644">
                    <c:v>370352</c:v>
                  </c:pt>
                  <c:pt idx="22645">
                    <c:v>370353</c:v>
                  </c:pt>
                  <c:pt idx="22646">
                    <c:v>370355</c:v>
                  </c:pt>
                  <c:pt idx="22647">
                    <c:v>370375</c:v>
                  </c:pt>
                  <c:pt idx="22648">
                    <c:v>370376</c:v>
                  </c:pt>
                  <c:pt idx="22649">
                    <c:v>370408</c:v>
                  </c:pt>
                  <c:pt idx="22650">
                    <c:v>370414</c:v>
                  </c:pt>
                  <c:pt idx="22651">
                    <c:v>370415</c:v>
                  </c:pt>
                  <c:pt idx="22652">
                    <c:v>370431</c:v>
                  </c:pt>
                  <c:pt idx="22653">
                    <c:v>370442</c:v>
                  </c:pt>
                  <c:pt idx="22654">
                    <c:v>370450</c:v>
                  </c:pt>
                  <c:pt idx="22655">
                    <c:v>370457</c:v>
                  </c:pt>
                  <c:pt idx="22656">
                    <c:v>370467</c:v>
                  </c:pt>
                  <c:pt idx="22657">
                    <c:v>370477</c:v>
                  </c:pt>
                  <c:pt idx="22658">
                    <c:v>370484</c:v>
                  </c:pt>
                  <c:pt idx="22659">
                    <c:v>370497</c:v>
                  </c:pt>
                  <c:pt idx="22660">
                    <c:v>370498</c:v>
                  </c:pt>
                  <c:pt idx="22661">
                    <c:v>370506</c:v>
                  </c:pt>
                  <c:pt idx="22662">
                    <c:v>370508</c:v>
                  </c:pt>
                  <c:pt idx="22663">
                    <c:v>370514</c:v>
                  </c:pt>
                  <c:pt idx="22664">
                    <c:v>370517</c:v>
                  </c:pt>
                  <c:pt idx="22665">
                    <c:v>370526</c:v>
                  </c:pt>
                  <c:pt idx="22666">
                    <c:v>370529</c:v>
                  </c:pt>
                  <c:pt idx="22667">
                    <c:v>370532</c:v>
                  </c:pt>
                  <c:pt idx="22668">
                    <c:v>370535</c:v>
                  </c:pt>
                  <c:pt idx="22669">
                    <c:v>370539</c:v>
                  </c:pt>
                  <c:pt idx="22670">
                    <c:v>370551</c:v>
                  </c:pt>
                  <c:pt idx="22671">
                    <c:v>370553</c:v>
                  </c:pt>
                  <c:pt idx="22672">
                    <c:v>370554</c:v>
                  </c:pt>
                  <c:pt idx="22673">
                    <c:v>370558</c:v>
                  </c:pt>
                  <c:pt idx="22674">
                    <c:v>370559</c:v>
                  </c:pt>
                  <c:pt idx="22675">
                    <c:v>370560</c:v>
                  </c:pt>
                  <c:pt idx="22676">
                    <c:v>370583</c:v>
                  </c:pt>
                  <c:pt idx="22677">
                    <c:v>370584</c:v>
                  </c:pt>
                  <c:pt idx="22678">
                    <c:v>370585</c:v>
                  </c:pt>
                  <c:pt idx="22679">
                    <c:v>370587</c:v>
                  </c:pt>
                  <c:pt idx="22680">
                    <c:v>370589</c:v>
                  </c:pt>
                  <c:pt idx="22681">
                    <c:v>370595</c:v>
                  </c:pt>
                  <c:pt idx="22682">
                    <c:v>370614</c:v>
                  </c:pt>
                  <c:pt idx="22683">
                    <c:v>370623</c:v>
                  </c:pt>
                  <c:pt idx="22684">
                    <c:v>370627</c:v>
                  </c:pt>
                  <c:pt idx="22685">
                    <c:v>370628</c:v>
                  </c:pt>
                  <c:pt idx="22686">
                    <c:v>370639</c:v>
                  </c:pt>
                  <c:pt idx="22687">
                    <c:v>370640</c:v>
                  </c:pt>
                  <c:pt idx="22688">
                    <c:v>370647</c:v>
                  </c:pt>
                  <c:pt idx="22689">
                    <c:v>370650</c:v>
                  </c:pt>
                  <c:pt idx="22690">
                    <c:v>370655</c:v>
                  </c:pt>
                  <c:pt idx="22691">
                    <c:v>370662</c:v>
                  </c:pt>
                  <c:pt idx="22692">
                    <c:v>370665</c:v>
                  </c:pt>
                  <c:pt idx="22693">
                    <c:v>370673</c:v>
                  </c:pt>
                  <c:pt idx="22694">
                    <c:v>370691</c:v>
                  </c:pt>
                  <c:pt idx="22695">
                    <c:v>370692</c:v>
                  </c:pt>
                  <c:pt idx="22696">
                    <c:v>370696</c:v>
                  </c:pt>
                  <c:pt idx="22697">
                    <c:v>370701</c:v>
                  </c:pt>
                  <c:pt idx="22698">
                    <c:v>370720</c:v>
                  </c:pt>
                  <c:pt idx="22699">
                    <c:v>370721</c:v>
                  </c:pt>
                  <c:pt idx="22700">
                    <c:v>370727</c:v>
                  </c:pt>
                  <c:pt idx="22701">
                    <c:v>370728</c:v>
                  </c:pt>
                  <c:pt idx="22702">
                    <c:v>370741</c:v>
                  </c:pt>
                  <c:pt idx="22703">
                    <c:v>370749</c:v>
                  </c:pt>
                  <c:pt idx="22704">
                    <c:v>370751</c:v>
                  </c:pt>
                  <c:pt idx="22705">
                    <c:v>370753</c:v>
                  </c:pt>
                  <c:pt idx="22706">
                    <c:v>370754</c:v>
                  </c:pt>
                  <c:pt idx="22707">
                    <c:v>370767</c:v>
                  </c:pt>
                  <c:pt idx="22708">
                    <c:v>370769</c:v>
                  </c:pt>
                  <c:pt idx="22709">
                    <c:v>370770</c:v>
                  </c:pt>
                  <c:pt idx="22710">
                    <c:v>370777</c:v>
                  </c:pt>
                  <c:pt idx="22711">
                    <c:v>370781</c:v>
                  </c:pt>
                  <c:pt idx="22712">
                    <c:v>370784</c:v>
                  </c:pt>
                  <c:pt idx="22713">
                    <c:v>370795</c:v>
                  </c:pt>
                  <c:pt idx="22714">
                    <c:v>370800</c:v>
                  </c:pt>
                  <c:pt idx="22715">
                    <c:v>370808</c:v>
                  </c:pt>
                  <c:pt idx="22716">
                    <c:v>370811</c:v>
                  </c:pt>
                  <c:pt idx="22717">
                    <c:v>370841</c:v>
                  </c:pt>
                  <c:pt idx="22718">
                    <c:v>370842</c:v>
                  </c:pt>
                  <c:pt idx="22719">
                    <c:v>370849</c:v>
                  </c:pt>
                  <c:pt idx="22720">
                    <c:v>370863</c:v>
                  </c:pt>
                  <c:pt idx="22721">
                    <c:v>370865</c:v>
                  </c:pt>
                  <c:pt idx="22722">
                    <c:v>370868</c:v>
                  </c:pt>
                  <c:pt idx="22723">
                    <c:v>370877</c:v>
                  </c:pt>
                  <c:pt idx="22724">
                    <c:v>370882</c:v>
                  </c:pt>
                  <c:pt idx="22725">
                    <c:v>370889</c:v>
                  </c:pt>
                  <c:pt idx="22726">
                    <c:v>370894</c:v>
                  </c:pt>
                  <c:pt idx="22727">
                    <c:v>370907</c:v>
                  </c:pt>
                  <c:pt idx="22728">
                    <c:v>370909</c:v>
                  </c:pt>
                  <c:pt idx="22729">
                    <c:v>370911</c:v>
                  </c:pt>
                  <c:pt idx="22730">
                    <c:v>370940</c:v>
                  </c:pt>
                  <c:pt idx="22731">
                    <c:v>370942</c:v>
                  </c:pt>
                  <c:pt idx="22732">
                    <c:v>370945</c:v>
                  </c:pt>
                  <c:pt idx="22733">
                    <c:v>370973</c:v>
                  </c:pt>
                  <c:pt idx="22734">
                    <c:v>370975</c:v>
                  </c:pt>
                  <c:pt idx="22735">
                    <c:v>370992</c:v>
                  </c:pt>
                  <c:pt idx="22736">
                    <c:v>370995</c:v>
                  </c:pt>
                  <c:pt idx="22737">
                    <c:v>370996</c:v>
                  </c:pt>
                  <c:pt idx="22738">
                    <c:v>371000</c:v>
                  </c:pt>
                  <c:pt idx="22739">
                    <c:v>371017</c:v>
                  </c:pt>
                  <c:pt idx="22740">
                    <c:v>371026</c:v>
                  </c:pt>
                  <c:pt idx="22741">
                    <c:v>371031</c:v>
                  </c:pt>
                  <c:pt idx="22742">
                    <c:v>371038</c:v>
                  </c:pt>
                  <c:pt idx="22743">
                    <c:v>371061</c:v>
                  </c:pt>
                  <c:pt idx="22744">
                    <c:v>371070</c:v>
                  </c:pt>
                  <c:pt idx="22745">
                    <c:v>371076</c:v>
                  </c:pt>
                  <c:pt idx="22746">
                    <c:v>371079</c:v>
                  </c:pt>
                  <c:pt idx="22747">
                    <c:v>371080</c:v>
                  </c:pt>
                  <c:pt idx="22748">
                    <c:v>371083</c:v>
                  </c:pt>
                  <c:pt idx="22749">
                    <c:v>371100</c:v>
                  </c:pt>
                  <c:pt idx="22750">
                    <c:v>371109</c:v>
                  </c:pt>
                  <c:pt idx="22751">
                    <c:v>371124</c:v>
                  </c:pt>
                  <c:pt idx="22752">
                    <c:v>371134</c:v>
                  </c:pt>
                  <c:pt idx="22753">
                    <c:v>371168</c:v>
                  </c:pt>
                  <c:pt idx="22754">
                    <c:v>371174</c:v>
                  </c:pt>
                  <c:pt idx="22755">
                    <c:v>371200</c:v>
                  </c:pt>
                  <c:pt idx="22756">
                    <c:v>371203</c:v>
                  </c:pt>
                  <c:pt idx="22757">
                    <c:v>371210</c:v>
                  </c:pt>
                  <c:pt idx="22758">
                    <c:v>371211</c:v>
                  </c:pt>
                  <c:pt idx="22759">
                    <c:v>371214</c:v>
                  </c:pt>
                  <c:pt idx="22760">
                    <c:v>371216</c:v>
                  </c:pt>
                  <c:pt idx="22761">
                    <c:v>371219</c:v>
                  </c:pt>
                  <c:pt idx="22762">
                    <c:v>371228</c:v>
                  </c:pt>
                  <c:pt idx="22763">
                    <c:v>371245</c:v>
                  </c:pt>
                  <c:pt idx="22764">
                    <c:v>371259</c:v>
                  </c:pt>
                  <c:pt idx="22765">
                    <c:v>371260</c:v>
                  </c:pt>
                  <c:pt idx="22766">
                    <c:v>371261</c:v>
                  </c:pt>
                  <c:pt idx="22767">
                    <c:v>371284</c:v>
                  </c:pt>
                  <c:pt idx="22768">
                    <c:v>371288</c:v>
                  </c:pt>
                  <c:pt idx="22769">
                    <c:v>371296</c:v>
                  </c:pt>
                  <c:pt idx="22770">
                    <c:v>371299</c:v>
                  </c:pt>
                  <c:pt idx="22771">
                    <c:v>371304</c:v>
                  </c:pt>
                  <c:pt idx="22772">
                    <c:v>371307</c:v>
                  </c:pt>
                  <c:pt idx="22773">
                    <c:v>371308</c:v>
                  </c:pt>
                  <c:pt idx="22774">
                    <c:v>371325</c:v>
                  </c:pt>
                  <c:pt idx="22775">
                    <c:v>371326</c:v>
                  </c:pt>
                  <c:pt idx="22776">
                    <c:v>371327</c:v>
                  </c:pt>
                  <c:pt idx="22777">
                    <c:v>371330</c:v>
                  </c:pt>
                  <c:pt idx="22778">
                    <c:v>371337</c:v>
                  </c:pt>
                  <c:pt idx="22779">
                    <c:v>371361</c:v>
                  </c:pt>
                  <c:pt idx="22780">
                    <c:v>371366</c:v>
                  </c:pt>
                  <c:pt idx="22781">
                    <c:v>371377</c:v>
                  </c:pt>
                  <c:pt idx="22782">
                    <c:v>371379</c:v>
                  </c:pt>
                  <c:pt idx="22783">
                    <c:v>371403</c:v>
                  </c:pt>
                  <c:pt idx="22784">
                    <c:v>371409</c:v>
                  </c:pt>
                  <c:pt idx="22785">
                    <c:v>371423</c:v>
                  </c:pt>
                  <c:pt idx="22786">
                    <c:v>371439</c:v>
                  </c:pt>
                  <c:pt idx="22787">
                    <c:v>371460</c:v>
                  </c:pt>
                  <c:pt idx="22788">
                    <c:v>371472</c:v>
                  </c:pt>
                  <c:pt idx="22789">
                    <c:v>371473</c:v>
                  </c:pt>
                  <c:pt idx="22790">
                    <c:v>371476</c:v>
                  </c:pt>
                  <c:pt idx="22791">
                    <c:v>371478</c:v>
                  </c:pt>
                  <c:pt idx="22792">
                    <c:v>371479</c:v>
                  </c:pt>
                  <c:pt idx="22793">
                    <c:v>371480</c:v>
                  </c:pt>
                  <c:pt idx="22794">
                    <c:v>371481</c:v>
                  </c:pt>
                  <c:pt idx="22795">
                    <c:v>371482</c:v>
                  </c:pt>
                  <c:pt idx="22796">
                    <c:v>371484</c:v>
                  </c:pt>
                  <c:pt idx="22797">
                    <c:v>371486</c:v>
                  </c:pt>
                  <c:pt idx="22798">
                    <c:v>371488</c:v>
                  </c:pt>
                  <c:pt idx="22799">
                    <c:v>371508</c:v>
                  </c:pt>
                  <c:pt idx="22800">
                    <c:v>371515</c:v>
                  </c:pt>
                  <c:pt idx="22801">
                    <c:v>371532</c:v>
                  </c:pt>
                  <c:pt idx="22802">
                    <c:v>371539</c:v>
                  </c:pt>
                  <c:pt idx="22803">
                    <c:v>371541</c:v>
                  </c:pt>
                  <c:pt idx="22804">
                    <c:v>371546</c:v>
                  </c:pt>
                  <c:pt idx="22805">
                    <c:v>371565</c:v>
                  </c:pt>
                  <c:pt idx="22806">
                    <c:v>371566</c:v>
                  </c:pt>
                  <c:pt idx="22807">
                    <c:v>371580</c:v>
                  </c:pt>
                  <c:pt idx="22808">
                    <c:v>371606</c:v>
                  </c:pt>
                  <c:pt idx="22809">
                    <c:v>371623</c:v>
                  </c:pt>
                  <c:pt idx="22810">
                    <c:v>371624</c:v>
                  </c:pt>
                  <c:pt idx="22811">
                    <c:v>371639</c:v>
                  </c:pt>
                  <c:pt idx="22812">
                    <c:v>371645</c:v>
                  </c:pt>
                  <c:pt idx="22813">
                    <c:v>371646</c:v>
                  </c:pt>
                  <c:pt idx="22814">
                    <c:v>371657</c:v>
                  </c:pt>
                  <c:pt idx="22815">
                    <c:v>371663</c:v>
                  </c:pt>
                  <c:pt idx="22816">
                    <c:v>371670</c:v>
                  </c:pt>
                  <c:pt idx="22817">
                    <c:v>371684</c:v>
                  </c:pt>
                  <c:pt idx="22818">
                    <c:v>371690</c:v>
                  </c:pt>
                  <c:pt idx="22819">
                    <c:v>371695</c:v>
                  </c:pt>
                  <c:pt idx="22820">
                    <c:v>371700</c:v>
                  </c:pt>
                  <c:pt idx="22821">
                    <c:v>371736</c:v>
                  </c:pt>
                  <c:pt idx="22822">
                    <c:v>371738</c:v>
                  </c:pt>
                </c:lvl>
              </c:multiLvlStrCache>
            </c:multiLvlStrRef>
          </c:cat>
          <c:val>
            <c:numRef>
              <c:f>'Completion Rate Analysis'!$N$22830:$N$68476</c:f>
              <c:numCache>
                <c:formatCode>General</c:formatCode>
                <c:ptCount val="22823"/>
                <c:pt idx="0">
                  <c:v>2.1739130434782608E-2</c:v>
                </c:pt>
                <c:pt idx="1">
                  <c:v>2.1739130434782608E-2</c:v>
                </c:pt>
                <c:pt idx="2">
                  <c:v>2.1739130434782608E-2</c:v>
                </c:pt>
                <c:pt idx="3">
                  <c:v>2.1739130434782608E-2</c:v>
                </c:pt>
                <c:pt idx="4">
                  <c:v>2.1739130434782608E-2</c:v>
                </c:pt>
                <c:pt idx="5">
                  <c:v>2.1739130434782608E-2</c:v>
                </c:pt>
                <c:pt idx="6">
                  <c:v>2.1739130434782608E-2</c:v>
                </c:pt>
                <c:pt idx="7">
                  <c:v>2.1739130434782608E-2</c:v>
                </c:pt>
                <c:pt idx="8">
                  <c:v>2.1739130434782608E-2</c:v>
                </c:pt>
                <c:pt idx="9">
                  <c:v>2.1739130434782608E-2</c:v>
                </c:pt>
                <c:pt idx="10">
                  <c:v>2.1739130434782608E-2</c:v>
                </c:pt>
                <c:pt idx="11">
                  <c:v>2.1739130434782608E-2</c:v>
                </c:pt>
                <c:pt idx="12">
                  <c:v>2.1739130434782608E-2</c:v>
                </c:pt>
                <c:pt idx="13">
                  <c:v>2.1739130434782608E-2</c:v>
                </c:pt>
                <c:pt idx="14">
                  <c:v>2.1739130434782608E-2</c:v>
                </c:pt>
                <c:pt idx="15">
                  <c:v>2.1739130434782608E-2</c:v>
                </c:pt>
                <c:pt idx="16">
                  <c:v>2.1739130434782608E-2</c:v>
                </c:pt>
                <c:pt idx="17">
                  <c:v>2.1739130434782608E-2</c:v>
                </c:pt>
                <c:pt idx="18">
                  <c:v>2.1739130434782608E-2</c:v>
                </c:pt>
                <c:pt idx="19">
                  <c:v>2.1739130434782608E-2</c:v>
                </c:pt>
                <c:pt idx="20">
                  <c:v>2.1739130434782608E-2</c:v>
                </c:pt>
                <c:pt idx="21">
                  <c:v>2.1739130434782608E-2</c:v>
                </c:pt>
                <c:pt idx="22">
                  <c:v>2.1739130434782608E-2</c:v>
                </c:pt>
                <c:pt idx="23">
                  <c:v>2.1739130434782608E-2</c:v>
                </c:pt>
                <c:pt idx="24">
                  <c:v>2.1739130434782608E-2</c:v>
                </c:pt>
                <c:pt idx="25">
                  <c:v>2.1739130434782608E-2</c:v>
                </c:pt>
                <c:pt idx="26">
                  <c:v>2.1739130434782608E-2</c:v>
                </c:pt>
                <c:pt idx="27">
                  <c:v>2.1739130434782608E-2</c:v>
                </c:pt>
                <c:pt idx="28">
                  <c:v>2.1739130434782608E-2</c:v>
                </c:pt>
                <c:pt idx="29">
                  <c:v>2.1739130434782608E-2</c:v>
                </c:pt>
                <c:pt idx="30">
                  <c:v>2.1739130434782608E-2</c:v>
                </c:pt>
                <c:pt idx="31">
                  <c:v>2.1739130434782608E-2</c:v>
                </c:pt>
                <c:pt idx="32">
                  <c:v>2.1739130434782608E-2</c:v>
                </c:pt>
                <c:pt idx="33">
                  <c:v>2.1739130434782608E-2</c:v>
                </c:pt>
                <c:pt idx="34">
                  <c:v>2.1739130434782608E-2</c:v>
                </c:pt>
                <c:pt idx="35">
                  <c:v>2.1739130434782608E-2</c:v>
                </c:pt>
                <c:pt idx="36">
                  <c:v>2.1739130434782608E-2</c:v>
                </c:pt>
                <c:pt idx="37">
                  <c:v>2.1739130434782608E-2</c:v>
                </c:pt>
                <c:pt idx="38">
                  <c:v>2.1739130434782608E-2</c:v>
                </c:pt>
                <c:pt idx="39">
                  <c:v>2.1739130434782608E-2</c:v>
                </c:pt>
                <c:pt idx="40">
                  <c:v>2.1739130434782608E-2</c:v>
                </c:pt>
                <c:pt idx="41">
                  <c:v>2.1739130434782608E-2</c:v>
                </c:pt>
                <c:pt idx="42">
                  <c:v>2.1739130434782608E-2</c:v>
                </c:pt>
                <c:pt idx="43">
                  <c:v>2.1739130434782608E-2</c:v>
                </c:pt>
                <c:pt idx="44">
                  <c:v>2.1739130434782608E-2</c:v>
                </c:pt>
                <c:pt idx="45">
                  <c:v>2.1739130434782608E-2</c:v>
                </c:pt>
                <c:pt idx="46">
                  <c:v>2.0833333333333332E-2</c:v>
                </c:pt>
                <c:pt idx="47">
                  <c:v>2.0833333333333332E-2</c:v>
                </c:pt>
                <c:pt idx="48">
                  <c:v>2.0833333333333332E-2</c:v>
                </c:pt>
                <c:pt idx="49">
                  <c:v>2.0833333333333332E-2</c:v>
                </c:pt>
                <c:pt idx="50">
                  <c:v>2.0833333333333332E-2</c:v>
                </c:pt>
                <c:pt idx="51">
                  <c:v>2.0833333333333332E-2</c:v>
                </c:pt>
                <c:pt idx="52">
                  <c:v>2.0833333333333332E-2</c:v>
                </c:pt>
                <c:pt idx="53">
                  <c:v>2.0833333333333332E-2</c:v>
                </c:pt>
                <c:pt idx="54">
                  <c:v>2.0833333333333332E-2</c:v>
                </c:pt>
                <c:pt idx="55">
                  <c:v>2.0833333333333332E-2</c:v>
                </c:pt>
                <c:pt idx="56">
                  <c:v>2.0833333333333332E-2</c:v>
                </c:pt>
                <c:pt idx="57">
                  <c:v>2.0833333333333332E-2</c:v>
                </c:pt>
                <c:pt idx="58">
                  <c:v>2.0833333333333332E-2</c:v>
                </c:pt>
                <c:pt idx="59">
                  <c:v>2.0833333333333332E-2</c:v>
                </c:pt>
                <c:pt idx="60">
                  <c:v>2.0833333333333332E-2</c:v>
                </c:pt>
                <c:pt idx="61">
                  <c:v>2.0833333333333332E-2</c:v>
                </c:pt>
                <c:pt idx="62">
                  <c:v>2.0833333333333332E-2</c:v>
                </c:pt>
                <c:pt idx="63">
                  <c:v>2.0833333333333332E-2</c:v>
                </c:pt>
                <c:pt idx="64">
                  <c:v>2.0833333333333332E-2</c:v>
                </c:pt>
                <c:pt idx="65">
                  <c:v>2.0833333333333332E-2</c:v>
                </c:pt>
                <c:pt idx="66">
                  <c:v>2.0833333333333332E-2</c:v>
                </c:pt>
                <c:pt idx="67">
                  <c:v>2.0833333333333332E-2</c:v>
                </c:pt>
                <c:pt idx="68">
                  <c:v>2.0833333333333332E-2</c:v>
                </c:pt>
                <c:pt idx="69">
                  <c:v>2.0833333333333332E-2</c:v>
                </c:pt>
                <c:pt idx="70">
                  <c:v>2.0833333333333332E-2</c:v>
                </c:pt>
                <c:pt idx="71">
                  <c:v>2.0833333333333332E-2</c:v>
                </c:pt>
                <c:pt idx="72">
                  <c:v>2.0833333333333332E-2</c:v>
                </c:pt>
                <c:pt idx="73">
                  <c:v>2.0833333333333332E-2</c:v>
                </c:pt>
                <c:pt idx="74">
                  <c:v>2.0833333333333332E-2</c:v>
                </c:pt>
                <c:pt idx="75">
                  <c:v>2.0833333333333332E-2</c:v>
                </c:pt>
                <c:pt idx="76">
                  <c:v>2.0833333333333332E-2</c:v>
                </c:pt>
                <c:pt idx="77">
                  <c:v>2.0833333333333332E-2</c:v>
                </c:pt>
                <c:pt idx="78">
                  <c:v>2.0833333333333332E-2</c:v>
                </c:pt>
                <c:pt idx="79">
                  <c:v>2.0833333333333332E-2</c:v>
                </c:pt>
                <c:pt idx="80">
                  <c:v>2.0833333333333332E-2</c:v>
                </c:pt>
                <c:pt idx="81">
                  <c:v>2.0833333333333332E-2</c:v>
                </c:pt>
                <c:pt idx="82">
                  <c:v>0</c:v>
                </c:pt>
                <c:pt idx="83">
                  <c:v>2.0833333333333332E-2</c:v>
                </c:pt>
                <c:pt idx="84">
                  <c:v>2.0833333333333332E-2</c:v>
                </c:pt>
                <c:pt idx="85">
                  <c:v>2.0833333333333332E-2</c:v>
                </c:pt>
                <c:pt idx="86">
                  <c:v>0</c:v>
                </c:pt>
                <c:pt idx="87">
                  <c:v>2.0833333333333332E-2</c:v>
                </c:pt>
                <c:pt idx="88">
                  <c:v>2.0833333333333332E-2</c:v>
                </c:pt>
                <c:pt idx="89">
                  <c:v>2.0833333333333332E-2</c:v>
                </c:pt>
                <c:pt idx="90">
                  <c:v>2.0833333333333332E-2</c:v>
                </c:pt>
                <c:pt idx="91">
                  <c:v>2.0833333333333332E-2</c:v>
                </c:pt>
                <c:pt idx="92">
                  <c:v>2.0833333333333332E-2</c:v>
                </c:pt>
                <c:pt idx="93">
                  <c:v>2.0833333333333332E-2</c:v>
                </c:pt>
                <c:pt idx="94">
                  <c:v>2.2222222222222223E-2</c:v>
                </c:pt>
                <c:pt idx="95">
                  <c:v>2.2222222222222223E-2</c:v>
                </c:pt>
                <c:pt idx="96">
                  <c:v>2.2222222222222223E-2</c:v>
                </c:pt>
                <c:pt idx="97">
                  <c:v>2.2222222222222223E-2</c:v>
                </c:pt>
                <c:pt idx="98">
                  <c:v>2.2222222222222223E-2</c:v>
                </c:pt>
                <c:pt idx="99">
                  <c:v>2.2222222222222223E-2</c:v>
                </c:pt>
                <c:pt idx="100">
                  <c:v>2.2222222222222223E-2</c:v>
                </c:pt>
                <c:pt idx="101">
                  <c:v>2.2222222222222223E-2</c:v>
                </c:pt>
                <c:pt idx="102">
                  <c:v>2.2222222222222223E-2</c:v>
                </c:pt>
                <c:pt idx="103">
                  <c:v>2.2222222222222223E-2</c:v>
                </c:pt>
                <c:pt idx="104">
                  <c:v>2.2222222222222223E-2</c:v>
                </c:pt>
                <c:pt idx="105">
                  <c:v>2.2222222222222223E-2</c:v>
                </c:pt>
                <c:pt idx="106">
                  <c:v>2.2222222222222223E-2</c:v>
                </c:pt>
                <c:pt idx="107">
                  <c:v>2.2222222222222223E-2</c:v>
                </c:pt>
                <c:pt idx="108">
                  <c:v>2.2222222222222223E-2</c:v>
                </c:pt>
                <c:pt idx="109">
                  <c:v>2.2222222222222223E-2</c:v>
                </c:pt>
                <c:pt idx="110">
                  <c:v>2.2222222222222223E-2</c:v>
                </c:pt>
                <c:pt idx="111">
                  <c:v>2.2222222222222223E-2</c:v>
                </c:pt>
                <c:pt idx="112">
                  <c:v>2.2222222222222223E-2</c:v>
                </c:pt>
                <c:pt idx="113">
                  <c:v>2.2222222222222223E-2</c:v>
                </c:pt>
                <c:pt idx="114">
                  <c:v>2.2222222222222223E-2</c:v>
                </c:pt>
                <c:pt idx="115">
                  <c:v>2.2222222222222223E-2</c:v>
                </c:pt>
                <c:pt idx="116">
                  <c:v>2.2222222222222223E-2</c:v>
                </c:pt>
                <c:pt idx="117">
                  <c:v>2.2222222222222223E-2</c:v>
                </c:pt>
                <c:pt idx="118">
                  <c:v>2.2222222222222223E-2</c:v>
                </c:pt>
                <c:pt idx="119">
                  <c:v>2.2222222222222223E-2</c:v>
                </c:pt>
                <c:pt idx="120">
                  <c:v>2.2222222222222223E-2</c:v>
                </c:pt>
                <c:pt idx="121">
                  <c:v>2.2222222222222223E-2</c:v>
                </c:pt>
                <c:pt idx="122">
                  <c:v>2.2222222222222223E-2</c:v>
                </c:pt>
                <c:pt idx="123">
                  <c:v>2.2222222222222223E-2</c:v>
                </c:pt>
                <c:pt idx="124">
                  <c:v>2.2222222222222223E-2</c:v>
                </c:pt>
                <c:pt idx="125">
                  <c:v>2.2222222222222223E-2</c:v>
                </c:pt>
                <c:pt idx="126">
                  <c:v>2.2222222222222223E-2</c:v>
                </c:pt>
                <c:pt idx="127">
                  <c:v>2.2222222222222223E-2</c:v>
                </c:pt>
                <c:pt idx="128">
                  <c:v>2.2222222222222223E-2</c:v>
                </c:pt>
                <c:pt idx="129">
                  <c:v>2.2222222222222223E-2</c:v>
                </c:pt>
                <c:pt idx="130">
                  <c:v>2.2222222222222223E-2</c:v>
                </c:pt>
                <c:pt idx="131">
                  <c:v>2.2222222222222223E-2</c:v>
                </c:pt>
                <c:pt idx="132">
                  <c:v>2.2222222222222223E-2</c:v>
                </c:pt>
                <c:pt idx="133">
                  <c:v>2.2222222222222223E-2</c:v>
                </c:pt>
                <c:pt idx="134">
                  <c:v>2.2222222222222223E-2</c:v>
                </c:pt>
                <c:pt idx="135">
                  <c:v>2.2222222222222223E-2</c:v>
                </c:pt>
                <c:pt idx="136">
                  <c:v>2.2222222222222223E-2</c:v>
                </c:pt>
                <c:pt idx="137">
                  <c:v>2.2222222222222223E-2</c:v>
                </c:pt>
                <c:pt idx="138">
                  <c:v>2.2222222222222223E-2</c:v>
                </c:pt>
                <c:pt idx="139">
                  <c:v>2.1739130434782608E-2</c:v>
                </c:pt>
                <c:pt idx="140">
                  <c:v>2.1739130434782608E-2</c:v>
                </c:pt>
                <c:pt idx="141">
                  <c:v>2.1739130434782608E-2</c:v>
                </c:pt>
                <c:pt idx="142">
                  <c:v>2.1739130434782608E-2</c:v>
                </c:pt>
                <c:pt idx="143">
                  <c:v>2.1739130434782608E-2</c:v>
                </c:pt>
                <c:pt idx="144">
                  <c:v>2.1739130434782608E-2</c:v>
                </c:pt>
                <c:pt idx="145">
                  <c:v>2.1739130434782608E-2</c:v>
                </c:pt>
                <c:pt idx="146">
                  <c:v>2.1739130434782608E-2</c:v>
                </c:pt>
                <c:pt idx="147">
                  <c:v>2.1739130434782608E-2</c:v>
                </c:pt>
                <c:pt idx="148">
                  <c:v>2.1739130434782608E-2</c:v>
                </c:pt>
                <c:pt idx="149">
                  <c:v>2.1739130434782608E-2</c:v>
                </c:pt>
                <c:pt idx="150">
                  <c:v>2.1739130434782608E-2</c:v>
                </c:pt>
                <c:pt idx="151">
                  <c:v>2.1739130434782608E-2</c:v>
                </c:pt>
                <c:pt idx="152">
                  <c:v>2.1739130434782608E-2</c:v>
                </c:pt>
                <c:pt idx="153">
                  <c:v>2.1739130434782608E-2</c:v>
                </c:pt>
                <c:pt idx="154">
                  <c:v>2.1739130434782608E-2</c:v>
                </c:pt>
                <c:pt idx="155">
                  <c:v>2.1739130434782608E-2</c:v>
                </c:pt>
                <c:pt idx="156">
                  <c:v>2.1739130434782608E-2</c:v>
                </c:pt>
                <c:pt idx="157">
                  <c:v>2.1739130434782608E-2</c:v>
                </c:pt>
                <c:pt idx="158">
                  <c:v>2.1739130434782608E-2</c:v>
                </c:pt>
                <c:pt idx="159">
                  <c:v>2.1739130434782608E-2</c:v>
                </c:pt>
                <c:pt idx="160">
                  <c:v>2.1739130434782608E-2</c:v>
                </c:pt>
                <c:pt idx="161">
                  <c:v>2.1739130434782608E-2</c:v>
                </c:pt>
                <c:pt idx="162">
                  <c:v>2.1739130434782608E-2</c:v>
                </c:pt>
                <c:pt idx="163">
                  <c:v>2.1739130434782608E-2</c:v>
                </c:pt>
                <c:pt idx="164">
                  <c:v>2.1739130434782608E-2</c:v>
                </c:pt>
                <c:pt idx="165">
                  <c:v>2.1739130434782608E-2</c:v>
                </c:pt>
                <c:pt idx="166">
                  <c:v>2.1739130434782608E-2</c:v>
                </c:pt>
                <c:pt idx="167">
                  <c:v>2.1739130434782608E-2</c:v>
                </c:pt>
                <c:pt idx="168">
                  <c:v>2.1739130434782608E-2</c:v>
                </c:pt>
                <c:pt idx="169">
                  <c:v>2.1739130434782608E-2</c:v>
                </c:pt>
                <c:pt idx="170">
                  <c:v>2.1739130434782608E-2</c:v>
                </c:pt>
                <c:pt idx="171">
                  <c:v>2.1739130434782608E-2</c:v>
                </c:pt>
                <c:pt idx="172">
                  <c:v>2.1739130434782608E-2</c:v>
                </c:pt>
                <c:pt idx="173">
                  <c:v>2.1739130434782608E-2</c:v>
                </c:pt>
                <c:pt idx="174">
                  <c:v>2.1739130434782608E-2</c:v>
                </c:pt>
                <c:pt idx="175">
                  <c:v>2.1739130434782608E-2</c:v>
                </c:pt>
                <c:pt idx="176">
                  <c:v>2.1739130434782608E-2</c:v>
                </c:pt>
                <c:pt idx="177">
                  <c:v>2.1739130434782608E-2</c:v>
                </c:pt>
                <c:pt idx="178">
                  <c:v>2.1739130434782608E-2</c:v>
                </c:pt>
                <c:pt idx="179">
                  <c:v>2.1739130434782608E-2</c:v>
                </c:pt>
                <c:pt idx="180">
                  <c:v>2.1739130434782608E-2</c:v>
                </c:pt>
                <c:pt idx="181">
                  <c:v>2.1739130434782608E-2</c:v>
                </c:pt>
                <c:pt idx="182">
                  <c:v>2.1739130434782608E-2</c:v>
                </c:pt>
                <c:pt idx="183">
                  <c:v>2.1739130434782608E-2</c:v>
                </c:pt>
                <c:pt idx="184">
                  <c:v>2.1739130434782608E-2</c:v>
                </c:pt>
                <c:pt idx="185">
                  <c:v>0</c:v>
                </c:pt>
                <c:pt idx="186">
                  <c:v>2.3255813953488372E-2</c:v>
                </c:pt>
                <c:pt idx="187">
                  <c:v>2.3255813953488372E-2</c:v>
                </c:pt>
                <c:pt idx="188">
                  <c:v>2.3255813953488372E-2</c:v>
                </c:pt>
                <c:pt idx="189">
                  <c:v>2.3255813953488372E-2</c:v>
                </c:pt>
                <c:pt idx="190">
                  <c:v>2.3255813953488372E-2</c:v>
                </c:pt>
                <c:pt idx="191">
                  <c:v>2.3255813953488372E-2</c:v>
                </c:pt>
                <c:pt idx="192">
                  <c:v>2.3255813953488372E-2</c:v>
                </c:pt>
                <c:pt idx="193">
                  <c:v>2.3255813953488372E-2</c:v>
                </c:pt>
                <c:pt idx="194">
                  <c:v>2.3255813953488372E-2</c:v>
                </c:pt>
                <c:pt idx="195">
                  <c:v>2.3255813953488372E-2</c:v>
                </c:pt>
                <c:pt idx="196">
                  <c:v>2.3255813953488372E-2</c:v>
                </c:pt>
                <c:pt idx="197">
                  <c:v>2.3255813953488372E-2</c:v>
                </c:pt>
                <c:pt idx="198">
                  <c:v>2.3255813953488372E-2</c:v>
                </c:pt>
                <c:pt idx="199">
                  <c:v>2.3255813953488372E-2</c:v>
                </c:pt>
                <c:pt idx="200">
                  <c:v>2.3255813953488372E-2</c:v>
                </c:pt>
                <c:pt idx="201">
                  <c:v>2.3255813953488372E-2</c:v>
                </c:pt>
                <c:pt idx="202">
                  <c:v>2.3255813953488372E-2</c:v>
                </c:pt>
                <c:pt idx="203">
                  <c:v>2.3255813953488372E-2</c:v>
                </c:pt>
                <c:pt idx="204">
                  <c:v>2.3255813953488372E-2</c:v>
                </c:pt>
                <c:pt idx="205">
                  <c:v>2.3255813953488372E-2</c:v>
                </c:pt>
                <c:pt idx="206">
                  <c:v>2.3255813953488372E-2</c:v>
                </c:pt>
                <c:pt idx="207">
                  <c:v>2.3255813953488372E-2</c:v>
                </c:pt>
                <c:pt idx="208">
                  <c:v>2.3255813953488372E-2</c:v>
                </c:pt>
                <c:pt idx="209">
                  <c:v>2.3255813953488372E-2</c:v>
                </c:pt>
                <c:pt idx="210">
                  <c:v>2.3255813953488372E-2</c:v>
                </c:pt>
                <c:pt idx="211">
                  <c:v>2.3255813953488372E-2</c:v>
                </c:pt>
                <c:pt idx="212">
                  <c:v>2.3255813953488372E-2</c:v>
                </c:pt>
                <c:pt idx="213">
                  <c:v>2.3255813953488372E-2</c:v>
                </c:pt>
                <c:pt idx="214">
                  <c:v>2.3255813953488372E-2</c:v>
                </c:pt>
                <c:pt idx="215">
                  <c:v>2.3255813953488372E-2</c:v>
                </c:pt>
                <c:pt idx="216">
                  <c:v>2.3255813953488372E-2</c:v>
                </c:pt>
                <c:pt idx="217">
                  <c:v>2.3255813953488372E-2</c:v>
                </c:pt>
                <c:pt idx="218">
                  <c:v>2.3255813953488372E-2</c:v>
                </c:pt>
                <c:pt idx="219">
                  <c:v>2.3255813953488372E-2</c:v>
                </c:pt>
                <c:pt idx="220">
                  <c:v>2.3255813953488372E-2</c:v>
                </c:pt>
                <c:pt idx="221">
                  <c:v>2.3255813953488372E-2</c:v>
                </c:pt>
                <c:pt idx="222">
                  <c:v>2.3255813953488372E-2</c:v>
                </c:pt>
                <c:pt idx="223">
                  <c:v>2.3255813953488372E-2</c:v>
                </c:pt>
                <c:pt idx="224">
                  <c:v>2.3255813953488372E-2</c:v>
                </c:pt>
                <c:pt idx="225">
                  <c:v>2.3255813953488372E-2</c:v>
                </c:pt>
                <c:pt idx="226">
                  <c:v>2.3255813953488372E-2</c:v>
                </c:pt>
                <c:pt idx="227">
                  <c:v>2.3255813953488372E-2</c:v>
                </c:pt>
                <c:pt idx="228">
                  <c:v>2.5000000000000001E-2</c:v>
                </c:pt>
                <c:pt idx="229">
                  <c:v>2.5000000000000001E-2</c:v>
                </c:pt>
                <c:pt idx="230">
                  <c:v>2.5000000000000001E-2</c:v>
                </c:pt>
                <c:pt idx="231">
                  <c:v>2.5000000000000001E-2</c:v>
                </c:pt>
                <c:pt idx="232">
                  <c:v>2.5000000000000001E-2</c:v>
                </c:pt>
                <c:pt idx="233">
                  <c:v>2.5000000000000001E-2</c:v>
                </c:pt>
                <c:pt idx="234">
                  <c:v>2.5000000000000001E-2</c:v>
                </c:pt>
                <c:pt idx="235">
                  <c:v>2.5000000000000001E-2</c:v>
                </c:pt>
                <c:pt idx="236">
                  <c:v>2.5000000000000001E-2</c:v>
                </c:pt>
                <c:pt idx="237">
                  <c:v>2.5000000000000001E-2</c:v>
                </c:pt>
                <c:pt idx="238">
                  <c:v>2.5000000000000001E-2</c:v>
                </c:pt>
                <c:pt idx="239">
                  <c:v>2.5000000000000001E-2</c:v>
                </c:pt>
                <c:pt idx="240">
                  <c:v>2.5000000000000001E-2</c:v>
                </c:pt>
                <c:pt idx="241">
                  <c:v>2.5000000000000001E-2</c:v>
                </c:pt>
                <c:pt idx="242">
                  <c:v>2.5000000000000001E-2</c:v>
                </c:pt>
                <c:pt idx="243">
                  <c:v>2.5000000000000001E-2</c:v>
                </c:pt>
                <c:pt idx="244">
                  <c:v>2.5000000000000001E-2</c:v>
                </c:pt>
                <c:pt idx="245">
                  <c:v>2.5000000000000001E-2</c:v>
                </c:pt>
                <c:pt idx="246">
                  <c:v>2.5000000000000001E-2</c:v>
                </c:pt>
                <c:pt idx="247">
                  <c:v>2.5000000000000001E-2</c:v>
                </c:pt>
                <c:pt idx="248">
                  <c:v>2.5000000000000001E-2</c:v>
                </c:pt>
                <c:pt idx="249">
                  <c:v>2.5000000000000001E-2</c:v>
                </c:pt>
                <c:pt idx="250">
                  <c:v>2.5000000000000001E-2</c:v>
                </c:pt>
                <c:pt idx="251">
                  <c:v>2.5000000000000001E-2</c:v>
                </c:pt>
                <c:pt idx="252">
                  <c:v>2.5000000000000001E-2</c:v>
                </c:pt>
                <c:pt idx="253">
                  <c:v>2.5000000000000001E-2</c:v>
                </c:pt>
                <c:pt idx="254">
                  <c:v>2.5000000000000001E-2</c:v>
                </c:pt>
                <c:pt idx="255">
                  <c:v>2.5000000000000001E-2</c:v>
                </c:pt>
                <c:pt idx="256">
                  <c:v>2.5000000000000001E-2</c:v>
                </c:pt>
                <c:pt idx="257">
                  <c:v>2.5000000000000001E-2</c:v>
                </c:pt>
                <c:pt idx="258">
                  <c:v>2.5000000000000001E-2</c:v>
                </c:pt>
                <c:pt idx="259">
                  <c:v>2.5000000000000001E-2</c:v>
                </c:pt>
                <c:pt idx="260">
                  <c:v>2.5000000000000001E-2</c:v>
                </c:pt>
                <c:pt idx="261">
                  <c:v>2.5000000000000001E-2</c:v>
                </c:pt>
                <c:pt idx="262">
                  <c:v>2.5000000000000001E-2</c:v>
                </c:pt>
                <c:pt idx="263">
                  <c:v>2.5000000000000001E-2</c:v>
                </c:pt>
                <c:pt idx="264">
                  <c:v>2.5000000000000001E-2</c:v>
                </c:pt>
                <c:pt idx="265">
                  <c:v>2.5000000000000001E-2</c:v>
                </c:pt>
                <c:pt idx="266">
                  <c:v>2.5000000000000001E-2</c:v>
                </c:pt>
                <c:pt idx="267">
                  <c:v>2.5000000000000001E-2</c:v>
                </c:pt>
                <c:pt idx="268">
                  <c:v>2.0408163265306121E-2</c:v>
                </c:pt>
                <c:pt idx="269">
                  <c:v>2.0408163265306121E-2</c:v>
                </c:pt>
                <c:pt idx="270">
                  <c:v>2.0408163265306121E-2</c:v>
                </c:pt>
                <c:pt idx="271">
                  <c:v>2.0408163265306121E-2</c:v>
                </c:pt>
                <c:pt idx="272">
                  <c:v>2.0408163265306121E-2</c:v>
                </c:pt>
                <c:pt idx="273">
                  <c:v>2.0408163265306121E-2</c:v>
                </c:pt>
                <c:pt idx="274">
                  <c:v>2.0408163265306121E-2</c:v>
                </c:pt>
                <c:pt idx="275">
                  <c:v>2.0408163265306121E-2</c:v>
                </c:pt>
                <c:pt idx="276">
                  <c:v>2.0408163265306121E-2</c:v>
                </c:pt>
                <c:pt idx="277">
                  <c:v>2.0408163265306121E-2</c:v>
                </c:pt>
                <c:pt idx="278">
                  <c:v>2.0408163265306121E-2</c:v>
                </c:pt>
                <c:pt idx="279">
                  <c:v>2.0408163265306121E-2</c:v>
                </c:pt>
                <c:pt idx="280">
                  <c:v>2.0408163265306121E-2</c:v>
                </c:pt>
                <c:pt idx="281">
                  <c:v>2.0408163265306121E-2</c:v>
                </c:pt>
                <c:pt idx="282">
                  <c:v>2.0408163265306121E-2</c:v>
                </c:pt>
                <c:pt idx="283">
                  <c:v>2.0408163265306121E-2</c:v>
                </c:pt>
                <c:pt idx="284">
                  <c:v>2.0408163265306121E-2</c:v>
                </c:pt>
                <c:pt idx="285">
                  <c:v>2.0408163265306121E-2</c:v>
                </c:pt>
                <c:pt idx="286">
                  <c:v>2.0408163265306121E-2</c:v>
                </c:pt>
                <c:pt idx="287">
                  <c:v>2.0408163265306121E-2</c:v>
                </c:pt>
                <c:pt idx="288">
                  <c:v>2.0408163265306121E-2</c:v>
                </c:pt>
                <c:pt idx="289">
                  <c:v>2.0408163265306121E-2</c:v>
                </c:pt>
                <c:pt idx="290">
                  <c:v>2.0408163265306121E-2</c:v>
                </c:pt>
                <c:pt idx="291">
                  <c:v>2.0408163265306121E-2</c:v>
                </c:pt>
                <c:pt idx="292">
                  <c:v>2.0408163265306121E-2</c:v>
                </c:pt>
                <c:pt idx="293">
                  <c:v>2.0408163265306121E-2</c:v>
                </c:pt>
                <c:pt idx="294">
                  <c:v>2.0408163265306121E-2</c:v>
                </c:pt>
                <c:pt idx="295">
                  <c:v>2.0408163265306121E-2</c:v>
                </c:pt>
                <c:pt idx="296">
                  <c:v>2.0408163265306121E-2</c:v>
                </c:pt>
                <c:pt idx="297">
                  <c:v>2.0408163265306121E-2</c:v>
                </c:pt>
                <c:pt idx="298">
                  <c:v>2.0408163265306121E-2</c:v>
                </c:pt>
                <c:pt idx="299">
                  <c:v>2.0408163265306121E-2</c:v>
                </c:pt>
                <c:pt idx="300">
                  <c:v>2.0408163265306121E-2</c:v>
                </c:pt>
                <c:pt idx="301">
                  <c:v>2.0408163265306121E-2</c:v>
                </c:pt>
                <c:pt idx="302">
                  <c:v>2.0408163265306121E-2</c:v>
                </c:pt>
                <c:pt idx="303">
                  <c:v>2.0408163265306121E-2</c:v>
                </c:pt>
                <c:pt idx="304">
                  <c:v>2.0408163265306121E-2</c:v>
                </c:pt>
                <c:pt idx="305">
                  <c:v>2.0408163265306121E-2</c:v>
                </c:pt>
                <c:pt idx="306">
                  <c:v>2.0408163265306121E-2</c:v>
                </c:pt>
                <c:pt idx="307">
                  <c:v>2.0408163265306121E-2</c:v>
                </c:pt>
                <c:pt idx="308">
                  <c:v>2.0408163265306121E-2</c:v>
                </c:pt>
                <c:pt idx="309">
                  <c:v>2.0408163265306121E-2</c:v>
                </c:pt>
                <c:pt idx="310">
                  <c:v>2.0408163265306121E-2</c:v>
                </c:pt>
                <c:pt idx="311">
                  <c:v>2.0408163265306121E-2</c:v>
                </c:pt>
                <c:pt idx="312">
                  <c:v>2.0408163265306121E-2</c:v>
                </c:pt>
                <c:pt idx="313">
                  <c:v>2.0408163265306121E-2</c:v>
                </c:pt>
                <c:pt idx="314">
                  <c:v>2.0408163265306121E-2</c:v>
                </c:pt>
                <c:pt idx="315">
                  <c:v>2.0408163265306121E-2</c:v>
                </c:pt>
                <c:pt idx="316">
                  <c:v>2.0408163265306121E-2</c:v>
                </c:pt>
                <c:pt idx="317">
                  <c:v>1.6129032258064516E-2</c:v>
                </c:pt>
                <c:pt idx="318">
                  <c:v>1.6129032258064516E-2</c:v>
                </c:pt>
                <c:pt idx="319">
                  <c:v>1.6129032258064516E-2</c:v>
                </c:pt>
                <c:pt idx="320">
                  <c:v>1.6129032258064516E-2</c:v>
                </c:pt>
                <c:pt idx="321">
                  <c:v>1.6129032258064516E-2</c:v>
                </c:pt>
                <c:pt idx="322">
                  <c:v>1.6129032258064516E-2</c:v>
                </c:pt>
                <c:pt idx="323">
                  <c:v>1.6129032258064516E-2</c:v>
                </c:pt>
                <c:pt idx="324">
                  <c:v>1.6129032258064516E-2</c:v>
                </c:pt>
                <c:pt idx="325">
                  <c:v>1.6129032258064516E-2</c:v>
                </c:pt>
                <c:pt idx="326">
                  <c:v>1.6129032258064516E-2</c:v>
                </c:pt>
                <c:pt idx="327">
                  <c:v>1.6129032258064516E-2</c:v>
                </c:pt>
                <c:pt idx="328">
                  <c:v>0</c:v>
                </c:pt>
                <c:pt idx="329">
                  <c:v>1.6129032258064516E-2</c:v>
                </c:pt>
                <c:pt idx="330">
                  <c:v>1.6129032258064516E-2</c:v>
                </c:pt>
                <c:pt idx="331">
                  <c:v>1.6129032258064516E-2</c:v>
                </c:pt>
                <c:pt idx="332">
                  <c:v>1.6129032258064516E-2</c:v>
                </c:pt>
                <c:pt idx="333">
                  <c:v>1.6129032258064516E-2</c:v>
                </c:pt>
                <c:pt idx="334">
                  <c:v>1.6129032258064516E-2</c:v>
                </c:pt>
                <c:pt idx="335">
                  <c:v>1.6129032258064516E-2</c:v>
                </c:pt>
                <c:pt idx="336">
                  <c:v>1.6129032258064516E-2</c:v>
                </c:pt>
                <c:pt idx="337">
                  <c:v>1.6129032258064516E-2</c:v>
                </c:pt>
                <c:pt idx="338">
                  <c:v>1.6129032258064516E-2</c:v>
                </c:pt>
                <c:pt idx="339">
                  <c:v>1.6129032258064516E-2</c:v>
                </c:pt>
                <c:pt idx="340">
                  <c:v>1.6129032258064516E-2</c:v>
                </c:pt>
                <c:pt idx="341">
                  <c:v>1.6129032258064516E-2</c:v>
                </c:pt>
                <c:pt idx="342">
                  <c:v>1.6129032258064516E-2</c:v>
                </c:pt>
                <c:pt idx="343">
                  <c:v>1.6129032258064516E-2</c:v>
                </c:pt>
                <c:pt idx="344">
                  <c:v>1.6129032258064516E-2</c:v>
                </c:pt>
                <c:pt idx="345">
                  <c:v>1.6129032258064516E-2</c:v>
                </c:pt>
                <c:pt idx="346">
                  <c:v>1.6129032258064516E-2</c:v>
                </c:pt>
                <c:pt idx="347">
                  <c:v>1.6129032258064516E-2</c:v>
                </c:pt>
                <c:pt idx="348">
                  <c:v>1.6129032258064516E-2</c:v>
                </c:pt>
                <c:pt idx="349">
                  <c:v>1.6129032258064516E-2</c:v>
                </c:pt>
                <c:pt idx="350">
                  <c:v>1.6129032258064516E-2</c:v>
                </c:pt>
                <c:pt idx="351">
                  <c:v>1.6129032258064516E-2</c:v>
                </c:pt>
                <c:pt idx="352">
                  <c:v>1.6129032258064516E-2</c:v>
                </c:pt>
                <c:pt idx="353">
                  <c:v>1.6129032258064516E-2</c:v>
                </c:pt>
                <c:pt idx="354">
                  <c:v>1.6129032258064516E-2</c:v>
                </c:pt>
                <c:pt idx="355">
                  <c:v>1.6129032258064516E-2</c:v>
                </c:pt>
                <c:pt idx="356">
                  <c:v>1.6129032258064516E-2</c:v>
                </c:pt>
                <c:pt idx="357">
                  <c:v>1.6129032258064516E-2</c:v>
                </c:pt>
                <c:pt idx="358">
                  <c:v>1.6129032258064516E-2</c:v>
                </c:pt>
                <c:pt idx="359">
                  <c:v>1.6129032258064516E-2</c:v>
                </c:pt>
                <c:pt idx="360">
                  <c:v>1.6129032258064516E-2</c:v>
                </c:pt>
                <c:pt idx="361">
                  <c:v>1.6129032258064516E-2</c:v>
                </c:pt>
                <c:pt idx="362">
                  <c:v>1.6129032258064516E-2</c:v>
                </c:pt>
                <c:pt idx="363">
                  <c:v>1.6129032258064516E-2</c:v>
                </c:pt>
                <c:pt idx="364">
                  <c:v>1.6129032258064516E-2</c:v>
                </c:pt>
                <c:pt idx="365">
                  <c:v>1.6129032258064516E-2</c:v>
                </c:pt>
                <c:pt idx="366">
                  <c:v>1.6129032258064516E-2</c:v>
                </c:pt>
                <c:pt idx="367">
                  <c:v>1.6129032258064516E-2</c:v>
                </c:pt>
                <c:pt idx="368">
                  <c:v>1.6129032258064516E-2</c:v>
                </c:pt>
                <c:pt idx="369">
                  <c:v>1.6129032258064516E-2</c:v>
                </c:pt>
                <c:pt idx="370">
                  <c:v>1.6129032258064516E-2</c:v>
                </c:pt>
                <c:pt idx="371">
                  <c:v>1.6129032258064516E-2</c:v>
                </c:pt>
                <c:pt idx="372">
                  <c:v>1.6129032258064516E-2</c:v>
                </c:pt>
                <c:pt idx="373">
                  <c:v>1.6129032258064516E-2</c:v>
                </c:pt>
                <c:pt idx="374">
                  <c:v>1.6129032258064516E-2</c:v>
                </c:pt>
                <c:pt idx="375">
                  <c:v>1.6129032258064516E-2</c:v>
                </c:pt>
                <c:pt idx="376">
                  <c:v>1.6129032258064516E-2</c:v>
                </c:pt>
                <c:pt idx="377">
                  <c:v>1.6129032258064516E-2</c:v>
                </c:pt>
                <c:pt idx="378">
                  <c:v>1.6129032258064516E-2</c:v>
                </c:pt>
                <c:pt idx="379">
                  <c:v>1.7857142857142856E-2</c:v>
                </c:pt>
                <c:pt idx="380">
                  <c:v>1.7857142857142856E-2</c:v>
                </c:pt>
                <c:pt idx="381">
                  <c:v>1.7857142857142856E-2</c:v>
                </c:pt>
                <c:pt idx="382">
                  <c:v>1.7857142857142856E-2</c:v>
                </c:pt>
                <c:pt idx="383">
                  <c:v>1.7857142857142856E-2</c:v>
                </c:pt>
                <c:pt idx="384">
                  <c:v>1.7857142857142856E-2</c:v>
                </c:pt>
                <c:pt idx="385">
                  <c:v>1.7857142857142856E-2</c:v>
                </c:pt>
                <c:pt idx="386">
                  <c:v>1.7857142857142856E-2</c:v>
                </c:pt>
                <c:pt idx="387">
                  <c:v>1.7857142857142856E-2</c:v>
                </c:pt>
                <c:pt idx="388">
                  <c:v>1.7857142857142856E-2</c:v>
                </c:pt>
                <c:pt idx="389">
                  <c:v>1.7857142857142856E-2</c:v>
                </c:pt>
                <c:pt idx="390">
                  <c:v>1.7857142857142856E-2</c:v>
                </c:pt>
                <c:pt idx="391">
                  <c:v>1.7857142857142856E-2</c:v>
                </c:pt>
                <c:pt idx="392">
                  <c:v>1.7857142857142856E-2</c:v>
                </c:pt>
                <c:pt idx="393">
                  <c:v>1.7857142857142856E-2</c:v>
                </c:pt>
                <c:pt idx="394">
                  <c:v>1.7857142857142856E-2</c:v>
                </c:pt>
                <c:pt idx="395">
                  <c:v>1.7857142857142856E-2</c:v>
                </c:pt>
                <c:pt idx="396">
                  <c:v>1.7857142857142856E-2</c:v>
                </c:pt>
                <c:pt idx="397">
                  <c:v>1.7857142857142856E-2</c:v>
                </c:pt>
                <c:pt idx="398">
                  <c:v>1.7857142857142856E-2</c:v>
                </c:pt>
                <c:pt idx="399">
                  <c:v>1.7857142857142856E-2</c:v>
                </c:pt>
                <c:pt idx="400">
                  <c:v>1.7857142857142856E-2</c:v>
                </c:pt>
                <c:pt idx="401">
                  <c:v>1.7857142857142856E-2</c:v>
                </c:pt>
                <c:pt idx="402">
                  <c:v>1.7857142857142856E-2</c:v>
                </c:pt>
                <c:pt idx="403">
                  <c:v>1.7857142857142856E-2</c:v>
                </c:pt>
                <c:pt idx="404">
                  <c:v>1.7857142857142856E-2</c:v>
                </c:pt>
                <c:pt idx="405">
                  <c:v>1.7857142857142856E-2</c:v>
                </c:pt>
                <c:pt idx="406">
                  <c:v>1.7857142857142856E-2</c:v>
                </c:pt>
                <c:pt idx="407">
                  <c:v>1.7857142857142856E-2</c:v>
                </c:pt>
                <c:pt idx="408">
                  <c:v>1.7857142857142856E-2</c:v>
                </c:pt>
                <c:pt idx="409">
                  <c:v>1.7857142857142856E-2</c:v>
                </c:pt>
                <c:pt idx="410">
                  <c:v>1.7857142857142856E-2</c:v>
                </c:pt>
                <c:pt idx="411">
                  <c:v>1.7857142857142856E-2</c:v>
                </c:pt>
                <c:pt idx="412">
                  <c:v>1.7857142857142856E-2</c:v>
                </c:pt>
                <c:pt idx="413">
                  <c:v>1.7857142857142856E-2</c:v>
                </c:pt>
                <c:pt idx="414">
                  <c:v>1.7857142857142856E-2</c:v>
                </c:pt>
                <c:pt idx="415">
                  <c:v>1.7857142857142856E-2</c:v>
                </c:pt>
                <c:pt idx="416">
                  <c:v>1.7857142857142856E-2</c:v>
                </c:pt>
                <c:pt idx="417">
                  <c:v>1.7857142857142856E-2</c:v>
                </c:pt>
                <c:pt idx="418">
                  <c:v>1.7857142857142856E-2</c:v>
                </c:pt>
                <c:pt idx="419">
                  <c:v>1.7857142857142856E-2</c:v>
                </c:pt>
                <c:pt idx="420">
                  <c:v>1.7857142857142856E-2</c:v>
                </c:pt>
                <c:pt idx="421">
                  <c:v>1.7857142857142856E-2</c:v>
                </c:pt>
                <c:pt idx="422">
                  <c:v>1.7857142857142856E-2</c:v>
                </c:pt>
                <c:pt idx="423">
                  <c:v>1.7857142857142856E-2</c:v>
                </c:pt>
                <c:pt idx="424">
                  <c:v>1.7857142857142856E-2</c:v>
                </c:pt>
                <c:pt idx="425">
                  <c:v>1.7857142857142856E-2</c:v>
                </c:pt>
                <c:pt idx="426">
                  <c:v>1.7857142857142856E-2</c:v>
                </c:pt>
                <c:pt idx="427">
                  <c:v>1.7857142857142856E-2</c:v>
                </c:pt>
                <c:pt idx="428">
                  <c:v>1.7857142857142856E-2</c:v>
                </c:pt>
                <c:pt idx="429">
                  <c:v>1.7857142857142856E-2</c:v>
                </c:pt>
                <c:pt idx="430">
                  <c:v>1.7857142857142856E-2</c:v>
                </c:pt>
                <c:pt idx="431">
                  <c:v>1.7857142857142856E-2</c:v>
                </c:pt>
                <c:pt idx="432">
                  <c:v>0</c:v>
                </c:pt>
                <c:pt idx="433">
                  <c:v>1.7857142857142856E-2</c:v>
                </c:pt>
                <c:pt idx="434">
                  <c:v>1.7857142857142856E-2</c:v>
                </c:pt>
                <c:pt idx="435">
                  <c:v>2.1276595744680851E-2</c:v>
                </c:pt>
                <c:pt idx="436">
                  <c:v>2.1276595744680851E-2</c:v>
                </c:pt>
                <c:pt idx="437">
                  <c:v>2.1276595744680851E-2</c:v>
                </c:pt>
                <c:pt idx="438">
                  <c:v>2.1276595744680851E-2</c:v>
                </c:pt>
                <c:pt idx="439">
                  <c:v>2.1276595744680851E-2</c:v>
                </c:pt>
                <c:pt idx="440">
                  <c:v>2.1276595744680851E-2</c:v>
                </c:pt>
                <c:pt idx="441">
                  <c:v>2.1276595744680851E-2</c:v>
                </c:pt>
                <c:pt idx="442">
                  <c:v>2.1276595744680851E-2</c:v>
                </c:pt>
                <c:pt idx="443">
                  <c:v>2.1276595744680851E-2</c:v>
                </c:pt>
                <c:pt idx="444">
                  <c:v>2.1276595744680851E-2</c:v>
                </c:pt>
                <c:pt idx="445">
                  <c:v>2.1276595744680851E-2</c:v>
                </c:pt>
                <c:pt idx="446">
                  <c:v>2.1276595744680851E-2</c:v>
                </c:pt>
                <c:pt idx="447">
                  <c:v>2.1276595744680851E-2</c:v>
                </c:pt>
                <c:pt idx="448">
                  <c:v>2.1276595744680851E-2</c:v>
                </c:pt>
                <c:pt idx="449">
                  <c:v>2.1276595744680851E-2</c:v>
                </c:pt>
                <c:pt idx="450">
                  <c:v>2.1276595744680851E-2</c:v>
                </c:pt>
                <c:pt idx="451">
                  <c:v>2.1276595744680851E-2</c:v>
                </c:pt>
                <c:pt idx="452">
                  <c:v>2.1276595744680851E-2</c:v>
                </c:pt>
                <c:pt idx="453">
                  <c:v>2.1276595744680851E-2</c:v>
                </c:pt>
                <c:pt idx="454">
                  <c:v>2.1276595744680851E-2</c:v>
                </c:pt>
                <c:pt idx="455">
                  <c:v>2.1276595744680851E-2</c:v>
                </c:pt>
                <c:pt idx="456">
                  <c:v>2.1276595744680851E-2</c:v>
                </c:pt>
                <c:pt idx="457">
                  <c:v>2.1276595744680851E-2</c:v>
                </c:pt>
                <c:pt idx="458">
                  <c:v>2.1276595744680851E-2</c:v>
                </c:pt>
                <c:pt idx="459">
                  <c:v>2.1276595744680851E-2</c:v>
                </c:pt>
                <c:pt idx="460">
                  <c:v>2.1276595744680851E-2</c:v>
                </c:pt>
                <c:pt idx="461">
                  <c:v>2.1276595744680851E-2</c:v>
                </c:pt>
                <c:pt idx="462">
                  <c:v>2.1276595744680851E-2</c:v>
                </c:pt>
                <c:pt idx="463">
                  <c:v>2.1276595744680851E-2</c:v>
                </c:pt>
                <c:pt idx="464">
                  <c:v>2.1276595744680851E-2</c:v>
                </c:pt>
                <c:pt idx="465">
                  <c:v>2.1276595744680851E-2</c:v>
                </c:pt>
                <c:pt idx="466">
                  <c:v>2.1276595744680851E-2</c:v>
                </c:pt>
                <c:pt idx="467">
                  <c:v>2.1276595744680851E-2</c:v>
                </c:pt>
                <c:pt idx="468">
                  <c:v>2.1276595744680851E-2</c:v>
                </c:pt>
                <c:pt idx="469">
                  <c:v>2.1276595744680851E-2</c:v>
                </c:pt>
                <c:pt idx="470">
                  <c:v>2.1276595744680851E-2</c:v>
                </c:pt>
                <c:pt idx="471">
                  <c:v>2.1276595744680851E-2</c:v>
                </c:pt>
                <c:pt idx="472">
                  <c:v>2.1276595744680851E-2</c:v>
                </c:pt>
                <c:pt idx="473">
                  <c:v>2.1276595744680851E-2</c:v>
                </c:pt>
                <c:pt idx="474">
                  <c:v>2.1276595744680851E-2</c:v>
                </c:pt>
                <c:pt idx="475">
                  <c:v>2.1276595744680851E-2</c:v>
                </c:pt>
                <c:pt idx="476">
                  <c:v>2.1276595744680851E-2</c:v>
                </c:pt>
                <c:pt idx="477">
                  <c:v>2.1276595744680851E-2</c:v>
                </c:pt>
                <c:pt idx="478">
                  <c:v>2.1276595744680851E-2</c:v>
                </c:pt>
                <c:pt idx="479">
                  <c:v>2.1276595744680851E-2</c:v>
                </c:pt>
                <c:pt idx="480">
                  <c:v>2.1276595744680851E-2</c:v>
                </c:pt>
                <c:pt idx="481">
                  <c:v>2.1276595744680851E-2</c:v>
                </c:pt>
                <c:pt idx="482">
                  <c:v>1.8867924528301886E-2</c:v>
                </c:pt>
                <c:pt idx="483">
                  <c:v>1.8867924528301886E-2</c:v>
                </c:pt>
                <c:pt idx="484">
                  <c:v>1.8867924528301886E-2</c:v>
                </c:pt>
                <c:pt idx="485">
                  <c:v>1.8867924528301886E-2</c:v>
                </c:pt>
                <c:pt idx="486">
                  <c:v>1.8867924528301886E-2</c:v>
                </c:pt>
                <c:pt idx="487">
                  <c:v>1.8867924528301886E-2</c:v>
                </c:pt>
                <c:pt idx="488">
                  <c:v>1.8867924528301886E-2</c:v>
                </c:pt>
                <c:pt idx="489">
                  <c:v>1.8867924528301886E-2</c:v>
                </c:pt>
                <c:pt idx="490">
                  <c:v>1.8867924528301886E-2</c:v>
                </c:pt>
                <c:pt idx="491">
                  <c:v>1.8867924528301886E-2</c:v>
                </c:pt>
                <c:pt idx="492">
                  <c:v>1.8867924528301886E-2</c:v>
                </c:pt>
                <c:pt idx="493">
                  <c:v>1.8867924528301886E-2</c:v>
                </c:pt>
                <c:pt idx="494">
                  <c:v>1.8867924528301886E-2</c:v>
                </c:pt>
                <c:pt idx="495">
                  <c:v>1.8867924528301886E-2</c:v>
                </c:pt>
                <c:pt idx="496">
                  <c:v>1.8867924528301886E-2</c:v>
                </c:pt>
                <c:pt idx="497">
                  <c:v>1.8867924528301886E-2</c:v>
                </c:pt>
                <c:pt idx="498">
                  <c:v>1.8867924528301886E-2</c:v>
                </c:pt>
                <c:pt idx="499">
                  <c:v>1.8867924528301886E-2</c:v>
                </c:pt>
                <c:pt idx="500">
                  <c:v>1.8867924528301886E-2</c:v>
                </c:pt>
                <c:pt idx="501">
                  <c:v>1.8867924528301886E-2</c:v>
                </c:pt>
                <c:pt idx="502">
                  <c:v>1.8867924528301886E-2</c:v>
                </c:pt>
                <c:pt idx="503">
                  <c:v>1.8867924528301886E-2</c:v>
                </c:pt>
                <c:pt idx="504">
                  <c:v>1.8867924528301886E-2</c:v>
                </c:pt>
                <c:pt idx="505">
                  <c:v>1.8867924528301886E-2</c:v>
                </c:pt>
                <c:pt idx="506">
                  <c:v>1.8867924528301886E-2</c:v>
                </c:pt>
                <c:pt idx="507">
                  <c:v>1.8867924528301886E-2</c:v>
                </c:pt>
                <c:pt idx="508">
                  <c:v>1.8867924528301886E-2</c:v>
                </c:pt>
                <c:pt idx="509">
                  <c:v>1.8867924528301886E-2</c:v>
                </c:pt>
                <c:pt idx="510">
                  <c:v>1.8867924528301886E-2</c:v>
                </c:pt>
                <c:pt idx="511">
                  <c:v>1.8867924528301886E-2</c:v>
                </c:pt>
                <c:pt idx="512">
                  <c:v>1.8867924528301886E-2</c:v>
                </c:pt>
                <c:pt idx="513">
                  <c:v>1.8867924528301886E-2</c:v>
                </c:pt>
                <c:pt idx="514">
                  <c:v>1.8867924528301886E-2</c:v>
                </c:pt>
                <c:pt idx="515">
                  <c:v>1.8867924528301886E-2</c:v>
                </c:pt>
                <c:pt idx="516">
                  <c:v>1.8867924528301886E-2</c:v>
                </c:pt>
                <c:pt idx="517">
                  <c:v>1.8867924528301886E-2</c:v>
                </c:pt>
                <c:pt idx="518">
                  <c:v>1.8867924528301886E-2</c:v>
                </c:pt>
                <c:pt idx="519">
                  <c:v>1.8867924528301886E-2</c:v>
                </c:pt>
                <c:pt idx="520">
                  <c:v>1.8867924528301886E-2</c:v>
                </c:pt>
                <c:pt idx="521">
                  <c:v>1.8867924528301886E-2</c:v>
                </c:pt>
                <c:pt idx="522">
                  <c:v>1.8867924528301886E-2</c:v>
                </c:pt>
                <c:pt idx="523">
                  <c:v>1.8867924528301886E-2</c:v>
                </c:pt>
                <c:pt idx="524">
                  <c:v>1.8867924528301886E-2</c:v>
                </c:pt>
                <c:pt idx="525">
                  <c:v>1.8867924528301886E-2</c:v>
                </c:pt>
                <c:pt idx="526">
                  <c:v>1.8867924528301886E-2</c:v>
                </c:pt>
                <c:pt idx="527">
                  <c:v>1.8867924528301886E-2</c:v>
                </c:pt>
                <c:pt idx="528">
                  <c:v>1.8867924528301886E-2</c:v>
                </c:pt>
                <c:pt idx="529">
                  <c:v>1.8867924528301886E-2</c:v>
                </c:pt>
                <c:pt idx="530">
                  <c:v>1.8867924528301886E-2</c:v>
                </c:pt>
                <c:pt idx="531">
                  <c:v>1.8867924528301886E-2</c:v>
                </c:pt>
                <c:pt idx="532">
                  <c:v>1.8867924528301886E-2</c:v>
                </c:pt>
                <c:pt idx="533">
                  <c:v>1.8867924528301886E-2</c:v>
                </c:pt>
                <c:pt idx="534">
                  <c:v>1.8867924528301886E-2</c:v>
                </c:pt>
                <c:pt idx="535">
                  <c:v>0.02</c:v>
                </c:pt>
                <c:pt idx="536">
                  <c:v>0.02</c:v>
                </c:pt>
                <c:pt idx="537">
                  <c:v>0.02</c:v>
                </c:pt>
                <c:pt idx="538">
                  <c:v>0.02</c:v>
                </c:pt>
                <c:pt idx="539">
                  <c:v>0.02</c:v>
                </c:pt>
                <c:pt idx="540">
                  <c:v>0.02</c:v>
                </c:pt>
                <c:pt idx="541">
                  <c:v>0.02</c:v>
                </c:pt>
                <c:pt idx="542">
                  <c:v>0.02</c:v>
                </c:pt>
                <c:pt idx="543">
                  <c:v>0.02</c:v>
                </c:pt>
                <c:pt idx="544">
                  <c:v>0.02</c:v>
                </c:pt>
                <c:pt idx="545">
                  <c:v>0.02</c:v>
                </c:pt>
                <c:pt idx="546">
                  <c:v>0.02</c:v>
                </c:pt>
                <c:pt idx="547">
                  <c:v>0.02</c:v>
                </c:pt>
                <c:pt idx="548">
                  <c:v>0.02</c:v>
                </c:pt>
                <c:pt idx="549">
                  <c:v>0.02</c:v>
                </c:pt>
                <c:pt idx="550">
                  <c:v>0.02</c:v>
                </c:pt>
                <c:pt idx="551">
                  <c:v>0.02</c:v>
                </c:pt>
                <c:pt idx="552">
                  <c:v>0.02</c:v>
                </c:pt>
                <c:pt idx="553">
                  <c:v>0.02</c:v>
                </c:pt>
                <c:pt idx="554">
                  <c:v>0.02</c:v>
                </c:pt>
                <c:pt idx="555">
                  <c:v>0.02</c:v>
                </c:pt>
                <c:pt idx="556">
                  <c:v>0.02</c:v>
                </c:pt>
                <c:pt idx="557">
                  <c:v>0.02</c:v>
                </c:pt>
                <c:pt idx="558">
                  <c:v>0.02</c:v>
                </c:pt>
                <c:pt idx="559">
                  <c:v>0.02</c:v>
                </c:pt>
                <c:pt idx="560">
                  <c:v>0.02</c:v>
                </c:pt>
                <c:pt idx="561">
                  <c:v>0.02</c:v>
                </c:pt>
                <c:pt idx="562">
                  <c:v>0.02</c:v>
                </c:pt>
                <c:pt idx="563">
                  <c:v>0.02</c:v>
                </c:pt>
                <c:pt idx="564">
                  <c:v>0.02</c:v>
                </c:pt>
                <c:pt idx="565">
                  <c:v>0.02</c:v>
                </c:pt>
                <c:pt idx="566">
                  <c:v>0.02</c:v>
                </c:pt>
                <c:pt idx="567">
                  <c:v>0.02</c:v>
                </c:pt>
                <c:pt idx="568">
                  <c:v>0.02</c:v>
                </c:pt>
                <c:pt idx="569">
                  <c:v>0.02</c:v>
                </c:pt>
                <c:pt idx="570">
                  <c:v>0.02</c:v>
                </c:pt>
                <c:pt idx="571">
                  <c:v>0.02</c:v>
                </c:pt>
                <c:pt idx="572">
                  <c:v>0.02</c:v>
                </c:pt>
                <c:pt idx="573">
                  <c:v>0.02</c:v>
                </c:pt>
                <c:pt idx="574">
                  <c:v>0.02</c:v>
                </c:pt>
                <c:pt idx="575">
                  <c:v>0.02</c:v>
                </c:pt>
                <c:pt idx="576">
                  <c:v>0.02</c:v>
                </c:pt>
                <c:pt idx="577">
                  <c:v>0.02</c:v>
                </c:pt>
                <c:pt idx="578">
                  <c:v>0.02</c:v>
                </c:pt>
                <c:pt idx="579">
                  <c:v>0.02</c:v>
                </c:pt>
                <c:pt idx="580">
                  <c:v>0.02</c:v>
                </c:pt>
                <c:pt idx="581">
                  <c:v>0.02</c:v>
                </c:pt>
                <c:pt idx="582">
                  <c:v>0.02</c:v>
                </c:pt>
                <c:pt idx="583">
                  <c:v>0.02</c:v>
                </c:pt>
                <c:pt idx="584">
                  <c:v>0.02</c:v>
                </c:pt>
                <c:pt idx="585">
                  <c:v>1.6666666666666666E-2</c:v>
                </c:pt>
                <c:pt idx="586">
                  <c:v>1.6666666666666666E-2</c:v>
                </c:pt>
                <c:pt idx="587">
                  <c:v>1.6666666666666666E-2</c:v>
                </c:pt>
                <c:pt idx="588">
                  <c:v>1.6666666666666666E-2</c:v>
                </c:pt>
                <c:pt idx="589">
                  <c:v>1.6666666666666666E-2</c:v>
                </c:pt>
                <c:pt idx="590">
                  <c:v>1.6666666666666666E-2</c:v>
                </c:pt>
                <c:pt idx="591">
                  <c:v>1.6666666666666666E-2</c:v>
                </c:pt>
                <c:pt idx="592">
                  <c:v>1.6666666666666666E-2</c:v>
                </c:pt>
                <c:pt idx="593">
                  <c:v>1.6666666666666666E-2</c:v>
                </c:pt>
                <c:pt idx="594">
                  <c:v>1.6666666666666666E-2</c:v>
                </c:pt>
                <c:pt idx="595">
                  <c:v>1.6666666666666666E-2</c:v>
                </c:pt>
                <c:pt idx="596">
                  <c:v>1.6666666666666666E-2</c:v>
                </c:pt>
                <c:pt idx="597">
                  <c:v>1.6666666666666666E-2</c:v>
                </c:pt>
                <c:pt idx="598">
                  <c:v>1.6666666666666666E-2</c:v>
                </c:pt>
                <c:pt idx="599">
                  <c:v>1.6666666666666666E-2</c:v>
                </c:pt>
                <c:pt idx="600">
                  <c:v>1.6666666666666666E-2</c:v>
                </c:pt>
                <c:pt idx="601">
                  <c:v>1.6666666666666666E-2</c:v>
                </c:pt>
                <c:pt idx="602">
                  <c:v>1.6666666666666666E-2</c:v>
                </c:pt>
                <c:pt idx="603">
                  <c:v>1.6666666666666666E-2</c:v>
                </c:pt>
                <c:pt idx="604">
                  <c:v>1.6666666666666666E-2</c:v>
                </c:pt>
                <c:pt idx="605">
                  <c:v>1.6666666666666666E-2</c:v>
                </c:pt>
                <c:pt idx="606">
                  <c:v>1.6666666666666666E-2</c:v>
                </c:pt>
                <c:pt idx="607">
                  <c:v>1.6666666666666666E-2</c:v>
                </c:pt>
                <c:pt idx="608">
                  <c:v>1.6666666666666666E-2</c:v>
                </c:pt>
                <c:pt idx="609">
                  <c:v>1.6666666666666666E-2</c:v>
                </c:pt>
                <c:pt idx="610">
                  <c:v>1.6666666666666666E-2</c:v>
                </c:pt>
                <c:pt idx="611">
                  <c:v>1.6666666666666666E-2</c:v>
                </c:pt>
                <c:pt idx="612">
                  <c:v>1.6666666666666666E-2</c:v>
                </c:pt>
                <c:pt idx="613">
                  <c:v>1.6666666666666666E-2</c:v>
                </c:pt>
                <c:pt idx="614">
                  <c:v>1.6666666666666666E-2</c:v>
                </c:pt>
                <c:pt idx="615">
                  <c:v>1.6666666666666666E-2</c:v>
                </c:pt>
                <c:pt idx="616">
                  <c:v>1.6666666666666666E-2</c:v>
                </c:pt>
                <c:pt idx="617">
                  <c:v>1.6666666666666666E-2</c:v>
                </c:pt>
                <c:pt idx="618">
                  <c:v>1.6666666666666666E-2</c:v>
                </c:pt>
                <c:pt idx="619">
                  <c:v>1.6666666666666666E-2</c:v>
                </c:pt>
                <c:pt idx="620">
                  <c:v>1.6666666666666666E-2</c:v>
                </c:pt>
                <c:pt idx="621">
                  <c:v>1.6666666666666666E-2</c:v>
                </c:pt>
                <c:pt idx="622">
                  <c:v>1.6666666666666666E-2</c:v>
                </c:pt>
                <c:pt idx="623">
                  <c:v>1.6666666666666666E-2</c:v>
                </c:pt>
                <c:pt idx="624">
                  <c:v>1.6666666666666666E-2</c:v>
                </c:pt>
                <c:pt idx="625">
                  <c:v>1.6666666666666666E-2</c:v>
                </c:pt>
                <c:pt idx="626">
                  <c:v>1.6666666666666666E-2</c:v>
                </c:pt>
                <c:pt idx="627">
                  <c:v>1.6666666666666666E-2</c:v>
                </c:pt>
                <c:pt idx="628">
                  <c:v>1.6666666666666666E-2</c:v>
                </c:pt>
                <c:pt idx="629">
                  <c:v>1.6666666666666666E-2</c:v>
                </c:pt>
                <c:pt idx="630">
                  <c:v>1.6666666666666666E-2</c:v>
                </c:pt>
                <c:pt idx="631">
                  <c:v>1.6666666666666666E-2</c:v>
                </c:pt>
                <c:pt idx="632">
                  <c:v>1.6666666666666666E-2</c:v>
                </c:pt>
                <c:pt idx="633">
                  <c:v>1.6666666666666666E-2</c:v>
                </c:pt>
                <c:pt idx="634">
                  <c:v>1.6666666666666666E-2</c:v>
                </c:pt>
                <c:pt idx="635">
                  <c:v>1.6666666666666666E-2</c:v>
                </c:pt>
                <c:pt idx="636">
                  <c:v>1.6666666666666666E-2</c:v>
                </c:pt>
                <c:pt idx="637">
                  <c:v>1.6666666666666666E-2</c:v>
                </c:pt>
                <c:pt idx="638">
                  <c:v>1.6666666666666666E-2</c:v>
                </c:pt>
                <c:pt idx="639">
                  <c:v>1.6666666666666666E-2</c:v>
                </c:pt>
                <c:pt idx="640">
                  <c:v>1.6666666666666666E-2</c:v>
                </c:pt>
                <c:pt idx="641">
                  <c:v>1.6666666666666666E-2</c:v>
                </c:pt>
                <c:pt idx="642">
                  <c:v>1.6666666666666666E-2</c:v>
                </c:pt>
                <c:pt idx="643">
                  <c:v>1.6666666666666666E-2</c:v>
                </c:pt>
                <c:pt idx="644">
                  <c:v>1.6666666666666666E-2</c:v>
                </c:pt>
                <c:pt idx="645">
                  <c:v>2.1739130434782608E-2</c:v>
                </c:pt>
                <c:pt idx="646">
                  <c:v>2.1739130434782608E-2</c:v>
                </c:pt>
                <c:pt idx="647">
                  <c:v>0</c:v>
                </c:pt>
                <c:pt idx="648">
                  <c:v>2.1739130434782608E-2</c:v>
                </c:pt>
                <c:pt idx="649">
                  <c:v>2.1739130434782608E-2</c:v>
                </c:pt>
                <c:pt idx="650">
                  <c:v>2.1739130434782608E-2</c:v>
                </c:pt>
                <c:pt idx="651">
                  <c:v>2.1739130434782608E-2</c:v>
                </c:pt>
                <c:pt idx="652">
                  <c:v>2.1739130434782608E-2</c:v>
                </c:pt>
                <c:pt idx="653">
                  <c:v>2.1739130434782608E-2</c:v>
                </c:pt>
                <c:pt idx="654">
                  <c:v>2.1739130434782608E-2</c:v>
                </c:pt>
                <c:pt idx="655">
                  <c:v>2.1739130434782608E-2</c:v>
                </c:pt>
                <c:pt idx="656">
                  <c:v>2.1739130434782608E-2</c:v>
                </c:pt>
                <c:pt idx="657">
                  <c:v>2.1739130434782608E-2</c:v>
                </c:pt>
                <c:pt idx="658">
                  <c:v>2.1739130434782608E-2</c:v>
                </c:pt>
                <c:pt idx="659">
                  <c:v>2.1739130434782608E-2</c:v>
                </c:pt>
                <c:pt idx="660">
                  <c:v>2.1739130434782608E-2</c:v>
                </c:pt>
                <c:pt idx="661">
                  <c:v>2.1739130434782608E-2</c:v>
                </c:pt>
                <c:pt idx="662">
                  <c:v>2.1739130434782608E-2</c:v>
                </c:pt>
                <c:pt idx="663">
                  <c:v>2.1739130434782608E-2</c:v>
                </c:pt>
                <c:pt idx="664">
                  <c:v>2.1739130434782608E-2</c:v>
                </c:pt>
                <c:pt idx="665">
                  <c:v>2.1739130434782608E-2</c:v>
                </c:pt>
                <c:pt idx="666">
                  <c:v>2.1739130434782608E-2</c:v>
                </c:pt>
                <c:pt idx="667">
                  <c:v>2.1739130434782608E-2</c:v>
                </c:pt>
                <c:pt idx="668">
                  <c:v>2.1739130434782608E-2</c:v>
                </c:pt>
                <c:pt idx="669">
                  <c:v>2.1739130434782608E-2</c:v>
                </c:pt>
                <c:pt idx="670">
                  <c:v>2.1739130434782608E-2</c:v>
                </c:pt>
                <c:pt idx="671">
                  <c:v>2.1739130434782608E-2</c:v>
                </c:pt>
                <c:pt idx="672">
                  <c:v>2.1739130434782608E-2</c:v>
                </c:pt>
                <c:pt idx="673">
                  <c:v>2.1739130434782608E-2</c:v>
                </c:pt>
                <c:pt idx="674">
                  <c:v>2.1739130434782608E-2</c:v>
                </c:pt>
                <c:pt idx="675">
                  <c:v>2.1739130434782608E-2</c:v>
                </c:pt>
                <c:pt idx="676">
                  <c:v>2.1739130434782608E-2</c:v>
                </c:pt>
                <c:pt idx="677">
                  <c:v>2.1739130434782608E-2</c:v>
                </c:pt>
                <c:pt idx="678">
                  <c:v>2.1739130434782608E-2</c:v>
                </c:pt>
                <c:pt idx="679">
                  <c:v>2.1739130434782608E-2</c:v>
                </c:pt>
                <c:pt idx="680">
                  <c:v>2.1739130434782608E-2</c:v>
                </c:pt>
                <c:pt idx="681">
                  <c:v>2.1739130434782608E-2</c:v>
                </c:pt>
                <c:pt idx="682">
                  <c:v>2.1739130434782608E-2</c:v>
                </c:pt>
                <c:pt idx="683">
                  <c:v>2.1739130434782608E-2</c:v>
                </c:pt>
                <c:pt idx="684">
                  <c:v>2.1739130434782608E-2</c:v>
                </c:pt>
                <c:pt idx="685">
                  <c:v>2.1739130434782608E-2</c:v>
                </c:pt>
                <c:pt idx="686">
                  <c:v>2.1739130434782608E-2</c:v>
                </c:pt>
                <c:pt idx="687">
                  <c:v>2.1739130434782608E-2</c:v>
                </c:pt>
                <c:pt idx="688">
                  <c:v>2.1739130434782608E-2</c:v>
                </c:pt>
                <c:pt idx="689">
                  <c:v>2.1739130434782608E-2</c:v>
                </c:pt>
                <c:pt idx="690">
                  <c:v>2.1739130434782608E-2</c:v>
                </c:pt>
                <c:pt idx="691">
                  <c:v>2.5000000000000001E-2</c:v>
                </c:pt>
                <c:pt idx="692">
                  <c:v>2.5000000000000001E-2</c:v>
                </c:pt>
                <c:pt idx="693">
                  <c:v>2.5000000000000001E-2</c:v>
                </c:pt>
                <c:pt idx="694">
                  <c:v>2.5000000000000001E-2</c:v>
                </c:pt>
                <c:pt idx="695">
                  <c:v>2.5000000000000001E-2</c:v>
                </c:pt>
                <c:pt idx="696">
                  <c:v>2.5000000000000001E-2</c:v>
                </c:pt>
                <c:pt idx="697">
                  <c:v>2.5000000000000001E-2</c:v>
                </c:pt>
                <c:pt idx="698">
                  <c:v>2.5000000000000001E-2</c:v>
                </c:pt>
                <c:pt idx="699">
                  <c:v>2.5000000000000001E-2</c:v>
                </c:pt>
                <c:pt idx="700">
                  <c:v>2.5000000000000001E-2</c:v>
                </c:pt>
                <c:pt idx="701">
                  <c:v>2.5000000000000001E-2</c:v>
                </c:pt>
                <c:pt idx="702">
                  <c:v>2.5000000000000001E-2</c:v>
                </c:pt>
                <c:pt idx="703">
                  <c:v>2.5000000000000001E-2</c:v>
                </c:pt>
                <c:pt idx="704">
                  <c:v>2.5000000000000001E-2</c:v>
                </c:pt>
                <c:pt idx="705">
                  <c:v>2.5000000000000001E-2</c:v>
                </c:pt>
                <c:pt idx="706">
                  <c:v>2.5000000000000001E-2</c:v>
                </c:pt>
                <c:pt idx="707">
                  <c:v>2.5000000000000001E-2</c:v>
                </c:pt>
                <c:pt idx="708">
                  <c:v>2.5000000000000001E-2</c:v>
                </c:pt>
                <c:pt idx="709">
                  <c:v>2.5000000000000001E-2</c:v>
                </c:pt>
                <c:pt idx="710">
                  <c:v>2.5000000000000001E-2</c:v>
                </c:pt>
                <c:pt idx="711">
                  <c:v>2.5000000000000001E-2</c:v>
                </c:pt>
                <c:pt idx="712">
                  <c:v>2.5000000000000001E-2</c:v>
                </c:pt>
                <c:pt idx="713">
                  <c:v>2.5000000000000001E-2</c:v>
                </c:pt>
                <c:pt idx="714">
                  <c:v>2.5000000000000001E-2</c:v>
                </c:pt>
                <c:pt idx="715">
                  <c:v>2.5000000000000001E-2</c:v>
                </c:pt>
                <c:pt idx="716">
                  <c:v>2.5000000000000001E-2</c:v>
                </c:pt>
                <c:pt idx="717">
                  <c:v>2.5000000000000001E-2</c:v>
                </c:pt>
                <c:pt idx="718">
                  <c:v>2.5000000000000001E-2</c:v>
                </c:pt>
                <c:pt idx="719">
                  <c:v>2.5000000000000001E-2</c:v>
                </c:pt>
                <c:pt idx="720">
                  <c:v>2.5000000000000001E-2</c:v>
                </c:pt>
                <c:pt idx="721">
                  <c:v>2.5000000000000001E-2</c:v>
                </c:pt>
                <c:pt idx="722">
                  <c:v>2.5000000000000001E-2</c:v>
                </c:pt>
                <c:pt idx="723">
                  <c:v>2.5000000000000001E-2</c:v>
                </c:pt>
                <c:pt idx="724">
                  <c:v>2.5000000000000001E-2</c:v>
                </c:pt>
                <c:pt idx="725">
                  <c:v>2.5000000000000001E-2</c:v>
                </c:pt>
                <c:pt idx="726">
                  <c:v>2.5000000000000001E-2</c:v>
                </c:pt>
                <c:pt idx="727">
                  <c:v>2.5000000000000001E-2</c:v>
                </c:pt>
                <c:pt idx="728">
                  <c:v>2.5000000000000001E-2</c:v>
                </c:pt>
                <c:pt idx="729">
                  <c:v>2.5000000000000001E-2</c:v>
                </c:pt>
                <c:pt idx="730">
                  <c:v>2.5000000000000001E-2</c:v>
                </c:pt>
                <c:pt idx="731">
                  <c:v>1.9230769230769232E-2</c:v>
                </c:pt>
                <c:pt idx="732">
                  <c:v>1.9230769230769232E-2</c:v>
                </c:pt>
                <c:pt idx="733">
                  <c:v>1.9230769230769232E-2</c:v>
                </c:pt>
                <c:pt idx="734">
                  <c:v>1.9230769230769232E-2</c:v>
                </c:pt>
                <c:pt idx="735">
                  <c:v>1.9230769230769232E-2</c:v>
                </c:pt>
                <c:pt idx="736">
                  <c:v>1.9230769230769232E-2</c:v>
                </c:pt>
                <c:pt idx="737">
                  <c:v>1.9230769230769232E-2</c:v>
                </c:pt>
                <c:pt idx="738">
                  <c:v>1.9230769230769232E-2</c:v>
                </c:pt>
                <c:pt idx="739">
                  <c:v>1.9230769230769232E-2</c:v>
                </c:pt>
                <c:pt idx="740">
                  <c:v>1.9230769230769232E-2</c:v>
                </c:pt>
                <c:pt idx="741">
                  <c:v>1.9230769230769232E-2</c:v>
                </c:pt>
                <c:pt idx="742">
                  <c:v>1.9230769230769232E-2</c:v>
                </c:pt>
                <c:pt idx="743">
                  <c:v>1.9230769230769232E-2</c:v>
                </c:pt>
                <c:pt idx="744">
                  <c:v>1.9230769230769232E-2</c:v>
                </c:pt>
                <c:pt idx="745">
                  <c:v>1.9230769230769232E-2</c:v>
                </c:pt>
                <c:pt idx="746">
                  <c:v>1.9230769230769232E-2</c:v>
                </c:pt>
                <c:pt idx="747">
                  <c:v>1.9230769230769232E-2</c:v>
                </c:pt>
                <c:pt idx="748">
                  <c:v>1.9230769230769232E-2</c:v>
                </c:pt>
                <c:pt idx="749">
                  <c:v>1.9230769230769232E-2</c:v>
                </c:pt>
                <c:pt idx="750">
                  <c:v>1.9230769230769232E-2</c:v>
                </c:pt>
                <c:pt idx="751">
                  <c:v>1.9230769230769232E-2</c:v>
                </c:pt>
                <c:pt idx="752">
                  <c:v>1.9230769230769232E-2</c:v>
                </c:pt>
                <c:pt idx="753">
                  <c:v>1.9230769230769232E-2</c:v>
                </c:pt>
                <c:pt idx="754">
                  <c:v>1.9230769230769232E-2</c:v>
                </c:pt>
                <c:pt idx="755">
                  <c:v>1.9230769230769232E-2</c:v>
                </c:pt>
                <c:pt idx="756">
                  <c:v>1.9230769230769232E-2</c:v>
                </c:pt>
                <c:pt idx="757">
                  <c:v>1.9230769230769232E-2</c:v>
                </c:pt>
                <c:pt idx="758">
                  <c:v>1.9230769230769232E-2</c:v>
                </c:pt>
                <c:pt idx="759">
                  <c:v>1.9230769230769232E-2</c:v>
                </c:pt>
                <c:pt idx="760">
                  <c:v>1.9230769230769232E-2</c:v>
                </c:pt>
                <c:pt idx="761">
                  <c:v>1.9230769230769232E-2</c:v>
                </c:pt>
                <c:pt idx="762">
                  <c:v>1.9230769230769232E-2</c:v>
                </c:pt>
                <c:pt idx="763">
                  <c:v>1.9230769230769232E-2</c:v>
                </c:pt>
                <c:pt idx="764">
                  <c:v>1.9230769230769232E-2</c:v>
                </c:pt>
                <c:pt idx="765">
                  <c:v>1.9230769230769232E-2</c:v>
                </c:pt>
                <c:pt idx="766">
                  <c:v>1.9230769230769232E-2</c:v>
                </c:pt>
                <c:pt idx="767">
                  <c:v>1.9230769230769232E-2</c:v>
                </c:pt>
                <c:pt idx="768">
                  <c:v>1.9230769230769232E-2</c:v>
                </c:pt>
                <c:pt idx="769">
                  <c:v>1.9230769230769232E-2</c:v>
                </c:pt>
                <c:pt idx="770">
                  <c:v>1.9230769230769232E-2</c:v>
                </c:pt>
                <c:pt idx="771">
                  <c:v>1.9230769230769232E-2</c:v>
                </c:pt>
                <c:pt idx="772">
                  <c:v>1.9230769230769232E-2</c:v>
                </c:pt>
                <c:pt idx="773">
                  <c:v>1.9230769230769232E-2</c:v>
                </c:pt>
                <c:pt idx="774">
                  <c:v>1.9230769230769232E-2</c:v>
                </c:pt>
                <c:pt idx="775">
                  <c:v>1.9230769230769232E-2</c:v>
                </c:pt>
                <c:pt idx="776">
                  <c:v>1.9230769230769232E-2</c:v>
                </c:pt>
                <c:pt idx="777">
                  <c:v>1.9230769230769232E-2</c:v>
                </c:pt>
                <c:pt idx="778">
                  <c:v>1.9230769230769232E-2</c:v>
                </c:pt>
                <c:pt idx="779">
                  <c:v>1.9230769230769232E-2</c:v>
                </c:pt>
                <c:pt idx="780">
                  <c:v>1.9230769230769232E-2</c:v>
                </c:pt>
                <c:pt idx="781">
                  <c:v>1.9230769230769232E-2</c:v>
                </c:pt>
                <c:pt idx="782">
                  <c:v>1.9230769230769232E-2</c:v>
                </c:pt>
                <c:pt idx="783">
                  <c:v>1.6393442622950821E-2</c:v>
                </c:pt>
                <c:pt idx="784">
                  <c:v>1.6393442622950821E-2</c:v>
                </c:pt>
                <c:pt idx="785">
                  <c:v>1.6393442622950821E-2</c:v>
                </c:pt>
                <c:pt idx="786">
                  <c:v>1.6393442622950821E-2</c:v>
                </c:pt>
                <c:pt idx="787">
                  <c:v>1.6393442622950821E-2</c:v>
                </c:pt>
                <c:pt idx="788">
                  <c:v>1.6393442622950821E-2</c:v>
                </c:pt>
                <c:pt idx="789">
                  <c:v>1.6393442622950821E-2</c:v>
                </c:pt>
                <c:pt idx="790">
                  <c:v>1.6393442622950821E-2</c:v>
                </c:pt>
                <c:pt idx="791">
                  <c:v>1.6393442622950821E-2</c:v>
                </c:pt>
                <c:pt idx="792">
                  <c:v>1.6393442622950821E-2</c:v>
                </c:pt>
                <c:pt idx="793">
                  <c:v>1.6393442622950821E-2</c:v>
                </c:pt>
                <c:pt idx="794">
                  <c:v>1.6393442622950821E-2</c:v>
                </c:pt>
                <c:pt idx="795">
                  <c:v>1.6393442622950821E-2</c:v>
                </c:pt>
                <c:pt idx="796">
                  <c:v>1.6393442622950821E-2</c:v>
                </c:pt>
                <c:pt idx="797">
                  <c:v>1.6393442622950821E-2</c:v>
                </c:pt>
                <c:pt idx="798">
                  <c:v>1.6393442622950821E-2</c:v>
                </c:pt>
                <c:pt idx="799">
                  <c:v>1.6393442622950821E-2</c:v>
                </c:pt>
                <c:pt idx="800">
                  <c:v>1.6393442622950821E-2</c:v>
                </c:pt>
                <c:pt idx="801">
                  <c:v>1.6393442622950821E-2</c:v>
                </c:pt>
                <c:pt idx="802">
                  <c:v>1.6393442622950821E-2</c:v>
                </c:pt>
                <c:pt idx="803">
                  <c:v>1.6393442622950821E-2</c:v>
                </c:pt>
                <c:pt idx="804">
                  <c:v>1.6393442622950821E-2</c:v>
                </c:pt>
                <c:pt idx="805">
                  <c:v>1.6393442622950821E-2</c:v>
                </c:pt>
                <c:pt idx="806">
                  <c:v>1.6393442622950821E-2</c:v>
                </c:pt>
                <c:pt idx="807">
                  <c:v>1.6393442622950821E-2</c:v>
                </c:pt>
                <c:pt idx="808">
                  <c:v>1.6393442622950821E-2</c:v>
                </c:pt>
                <c:pt idx="809">
                  <c:v>1.6393442622950821E-2</c:v>
                </c:pt>
                <c:pt idx="810">
                  <c:v>1.6393442622950821E-2</c:v>
                </c:pt>
                <c:pt idx="811">
                  <c:v>1.6393442622950821E-2</c:v>
                </c:pt>
                <c:pt idx="812">
                  <c:v>1.6393442622950821E-2</c:v>
                </c:pt>
                <c:pt idx="813">
                  <c:v>1.6393442622950821E-2</c:v>
                </c:pt>
                <c:pt idx="814">
                  <c:v>1.6393442622950821E-2</c:v>
                </c:pt>
                <c:pt idx="815">
                  <c:v>1.6393442622950821E-2</c:v>
                </c:pt>
                <c:pt idx="816">
                  <c:v>1.6393442622950821E-2</c:v>
                </c:pt>
                <c:pt idx="817">
                  <c:v>1.6393442622950821E-2</c:v>
                </c:pt>
                <c:pt idx="818">
                  <c:v>1.6393442622950821E-2</c:v>
                </c:pt>
                <c:pt idx="819">
                  <c:v>1.6393442622950821E-2</c:v>
                </c:pt>
                <c:pt idx="820">
                  <c:v>1.6393442622950821E-2</c:v>
                </c:pt>
                <c:pt idx="821">
                  <c:v>1.6393442622950821E-2</c:v>
                </c:pt>
                <c:pt idx="822">
                  <c:v>1.6393442622950821E-2</c:v>
                </c:pt>
                <c:pt idx="823">
                  <c:v>1.6393442622950821E-2</c:v>
                </c:pt>
                <c:pt idx="824">
                  <c:v>1.6393442622950821E-2</c:v>
                </c:pt>
                <c:pt idx="825">
                  <c:v>1.6393442622950821E-2</c:v>
                </c:pt>
                <c:pt idx="826">
                  <c:v>1.6393442622950821E-2</c:v>
                </c:pt>
                <c:pt idx="827">
                  <c:v>1.6393442622950821E-2</c:v>
                </c:pt>
                <c:pt idx="828">
                  <c:v>1.6393442622950821E-2</c:v>
                </c:pt>
                <c:pt idx="829">
                  <c:v>1.6393442622950821E-2</c:v>
                </c:pt>
                <c:pt idx="830">
                  <c:v>1.6393442622950821E-2</c:v>
                </c:pt>
                <c:pt idx="831">
                  <c:v>1.6393442622950821E-2</c:v>
                </c:pt>
                <c:pt idx="832">
                  <c:v>1.6393442622950821E-2</c:v>
                </c:pt>
                <c:pt idx="833">
                  <c:v>1.6393442622950821E-2</c:v>
                </c:pt>
                <c:pt idx="834">
                  <c:v>1.6393442622950821E-2</c:v>
                </c:pt>
                <c:pt idx="835">
                  <c:v>1.6393442622950821E-2</c:v>
                </c:pt>
                <c:pt idx="836">
                  <c:v>1.6393442622950821E-2</c:v>
                </c:pt>
                <c:pt idx="837">
                  <c:v>1.6393442622950821E-2</c:v>
                </c:pt>
                <c:pt idx="838">
                  <c:v>1.6393442622950821E-2</c:v>
                </c:pt>
                <c:pt idx="839">
                  <c:v>1.6393442622950821E-2</c:v>
                </c:pt>
                <c:pt idx="840">
                  <c:v>1.6393442622950821E-2</c:v>
                </c:pt>
                <c:pt idx="841">
                  <c:v>1.6393442622950821E-2</c:v>
                </c:pt>
                <c:pt idx="842">
                  <c:v>1.6393442622950821E-2</c:v>
                </c:pt>
                <c:pt idx="843">
                  <c:v>1.6393442622950821E-2</c:v>
                </c:pt>
                <c:pt idx="844">
                  <c:v>2.0408163265306121E-2</c:v>
                </c:pt>
                <c:pt idx="845">
                  <c:v>2.0408163265306121E-2</c:v>
                </c:pt>
                <c:pt idx="846">
                  <c:v>2.0408163265306121E-2</c:v>
                </c:pt>
                <c:pt idx="847">
                  <c:v>2.0408163265306121E-2</c:v>
                </c:pt>
                <c:pt idx="848">
                  <c:v>2.0408163265306121E-2</c:v>
                </c:pt>
                <c:pt idx="849">
                  <c:v>2.0408163265306121E-2</c:v>
                </c:pt>
                <c:pt idx="850">
                  <c:v>2.0408163265306121E-2</c:v>
                </c:pt>
                <c:pt idx="851">
                  <c:v>2.0408163265306121E-2</c:v>
                </c:pt>
                <c:pt idx="852">
                  <c:v>2.0408163265306121E-2</c:v>
                </c:pt>
                <c:pt idx="853">
                  <c:v>2.0408163265306121E-2</c:v>
                </c:pt>
                <c:pt idx="854">
                  <c:v>2.0408163265306121E-2</c:v>
                </c:pt>
                <c:pt idx="855">
                  <c:v>2.0408163265306121E-2</c:v>
                </c:pt>
                <c:pt idx="856">
                  <c:v>2.0408163265306121E-2</c:v>
                </c:pt>
                <c:pt idx="857">
                  <c:v>2.0408163265306121E-2</c:v>
                </c:pt>
                <c:pt idx="858">
                  <c:v>2.0408163265306121E-2</c:v>
                </c:pt>
                <c:pt idx="859">
                  <c:v>2.0408163265306121E-2</c:v>
                </c:pt>
                <c:pt idx="860">
                  <c:v>2.0408163265306121E-2</c:v>
                </c:pt>
                <c:pt idx="861">
                  <c:v>2.0408163265306121E-2</c:v>
                </c:pt>
                <c:pt idx="862">
                  <c:v>2.0408163265306121E-2</c:v>
                </c:pt>
                <c:pt idx="863">
                  <c:v>2.0408163265306121E-2</c:v>
                </c:pt>
                <c:pt idx="864">
                  <c:v>2.0408163265306121E-2</c:v>
                </c:pt>
                <c:pt idx="865">
                  <c:v>2.0408163265306121E-2</c:v>
                </c:pt>
                <c:pt idx="866">
                  <c:v>2.0408163265306121E-2</c:v>
                </c:pt>
                <c:pt idx="867">
                  <c:v>2.0408163265306121E-2</c:v>
                </c:pt>
                <c:pt idx="868">
                  <c:v>2.0408163265306121E-2</c:v>
                </c:pt>
                <c:pt idx="869">
                  <c:v>2.0408163265306121E-2</c:v>
                </c:pt>
                <c:pt idx="870">
                  <c:v>2.0408163265306121E-2</c:v>
                </c:pt>
                <c:pt idx="871">
                  <c:v>2.0408163265306121E-2</c:v>
                </c:pt>
                <c:pt idx="872">
                  <c:v>2.0408163265306121E-2</c:v>
                </c:pt>
                <c:pt idx="873">
                  <c:v>2.0408163265306121E-2</c:v>
                </c:pt>
                <c:pt idx="874">
                  <c:v>2.0408163265306121E-2</c:v>
                </c:pt>
                <c:pt idx="875">
                  <c:v>2.0408163265306121E-2</c:v>
                </c:pt>
                <c:pt idx="876">
                  <c:v>2.0408163265306121E-2</c:v>
                </c:pt>
                <c:pt idx="877">
                  <c:v>2.0408163265306121E-2</c:v>
                </c:pt>
                <c:pt idx="878">
                  <c:v>2.0408163265306121E-2</c:v>
                </c:pt>
                <c:pt idx="879">
                  <c:v>2.0408163265306121E-2</c:v>
                </c:pt>
                <c:pt idx="880">
                  <c:v>2.0408163265306121E-2</c:v>
                </c:pt>
                <c:pt idx="881">
                  <c:v>2.0408163265306121E-2</c:v>
                </c:pt>
                <c:pt idx="882">
                  <c:v>2.0408163265306121E-2</c:v>
                </c:pt>
                <c:pt idx="883">
                  <c:v>2.0408163265306121E-2</c:v>
                </c:pt>
                <c:pt idx="884">
                  <c:v>2.0408163265306121E-2</c:v>
                </c:pt>
                <c:pt idx="885">
                  <c:v>2.0408163265306121E-2</c:v>
                </c:pt>
                <c:pt idx="886">
                  <c:v>2.0408163265306121E-2</c:v>
                </c:pt>
                <c:pt idx="887">
                  <c:v>2.0408163265306121E-2</c:v>
                </c:pt>
                <c:pt idx="888">
                  <c:v>2.0408163265306121E-2</c:v>
                </c:pt>
                <c:pt idx="889">
                  <c:v>2.0408163265306121E-2</c:v>
                </c:pt>
                <c:pt idx="890">
                  <c:v>2.0408163265306121E-2</c:v>
                </c:pt>
                <c:pt idx="891">
                  <c:v>2.0408163265306121E-2</c:v>
                </c:pt>
                <c:pt idx="892">
                  <c:v>2.0408163265306121E-2</c:v>
                </c:pt>
                <c:pt idx="893">
                  <c:v>7.1428571428571425E-2</c:v>
                </c:pt>
                <c:pt idx="894">
                  <c:v>7.1428571428571425E-2</c:v>
                </c:pt>
                <c:pt idx="895">
                  <c:v>7.1428571428571425E-2</c:v>
                </c:pt>
                <c:pt idx="896">
                  <c:v>7.1428571428571425E-2</c:v>
                </c:pt>
                <c:pt idx="897">
                  <c:v>7.1428571428571425E-2</c:v>
                </c:pt>
                <c:pt idx="898">
                  <c:v>7.1428571428571425E-2</c:v>
                </c:pt>
                <c:pt idx="899">
                  <c:v>7.1428571428571425E-2</c:v>
                </c:pt>
                <c:pt idx="900">
                  <c:v>7.1428571428571425E-2</c:v>
                </c:pt>
                <c:pt idx="901">
                  <c:v>7.1428571428571425E-2</c:v>
                </c:pt>
                <c:pt idx="902">
                  <c:v>7.1428571428571425E-2</c:v>
                </c:pt>
                <c:pt idx="903">
                  <c:v>7.1428571428571425E-2</c:v>
                </c:pt>
                <c:pt idx="904">
                  <c:v>7.1428571428571425E-2</c:v>
                </c:pt>
                <c:pt idx="905">
                  <c:v>0</c:v>
                </c:pt>
                <c:pt idx="906">
                  <c:v>7.1428571428571425E-2</c:v>
                </c:pt>
                <c:pt idx="907">
                  <c:v>2.3809523809523808E-2</c:v>
                </c:pt>
                <c:pt idx="908">
                  <c:v>2.3809523809523808E-2</c:v>
                </c:pt>
                <c:pt idx="909">
                  <c:v>2.3809523809523808E-2</c:v>
                </c:pt>
                <c:pt idx="910">
                  <c:v>2.3809523809523808E-2</c:v>
                </c:pt>
                <c:pt idx="911">
                  <c:v>2.3809523809523808E-2</c:v>
                </c:pt>
                <c:pt idx="912">
                  <c:v>2.3809523809523808E-2</c:v>
                </c:pt>
                <c:pt idx="913">
                  <c:v>2.3809523809523808E-2</c:v>
                </c:pt>
                <c:pt idx="914">
                  <c:v>2.3809523809523808E-2</c:v>
                </c:pt>
                <c:pt idx="915">
                  <c:v>2.3809523809523808E-2</c:v>
                </c:pt>
                <c:pt idx="916">
                  <c:v>2.3809523809523808E-2</c:v>
                </c:pt>
                <c:pt idx="917">
                  <c:v>2.3809523809523808E-2</c:v>
                </c:pt>
                <c:pt idx="918">
                  <c:v>2.3809523809523808E-2</c:v>
                </c:pt>
                <c:pt idx="919">
                  <c:v>2.3809523809523808E-2</c:v>
                </c:pt>
                <c:pt idx="920">
                  <c:v>2.3809523809523808E-2</c:v>
                </c:pt>
                <c:pt idx="921">
                  <c:v>2.3809523809523808E-2</c:v>
                </c:pt>
                <c:pt idx="922">
                  <c:v>2.3809523809523808E-2</c:v>
                </c:pt>
                <c:pt idx="923">
                  <c:v>2.3809523809523808E-2</c:v>
                </c:pt>
                <c:pt idx="924">
                  <c:v>2.3809523809523808E-2</c:v>
                </c:pt>
                <c:pt idx="925">
                  <c:v>2.3809523809523808E-2</c:v>
                </c:pt>
                <c:pt idx="926">
                  <c:v>2.3809523809523808E-2</c:v>
                </c:pt>
                <c:pt idx="927">
                  <c:v>2.3809523809523808E-2</c:v>
                </c:pt>
                <c:pt idx="928">
                  <c:v>2.3809523809523808E-2</c:v>
                </c:pt>
                <c:pt idx="929">
                  <c:v>2.3809523809523808E-2</c:v>
                </c:pt>
                <c:pt idx="930">
                  <c:v>2.3809523809523808E-2</c:v>
                </c:pt>
                <c:pt idx="931">
                  <c:v>2.3809523809523808E-2</c:v>
                </c:pt>
                <c:pt idx="932">
                  <c:v>2.3809523809523808E-2</c:v>
                </c:pt>
                <c:pt idx="933">
                  <c:v>2.3809523809523808E-2</c:v>
                </c:pt>
                <c:pt idx="934">
                  <c:v>2.3809523809523808E-2</c:v>
                </c:pt>
                <c:pt idx="935">
                  <c:v>2.3809523809523808E-2</c:v>
                </c:pt>
                <c:pt idx="936">
                  <c:v>2.3809523809523808E-2</c:v>
                </c:pt>
                <c:pt idx="937">
                  <c:v>2.3809523809523808E-2</c:v>
                </c:pt>
                <c:pt idx="938">
                  <c:v>2.3809523809523808E-2</c:v>
                </c:pt>
                <c:pt idx="939">
                  <c:v>2.3809523809523808E-2</c:v>
                </c:pt>
                <c:pt idx="940">
                  <c:v>2.3809523809523808E-2</c:v>
                </c:pt>
                <c:pt idx="941">
                  <c:v>2.3809523809523808E-2</c:v>
                </c:pt>
                <c:pt idx="942">
                  <c:v>2.3809523809523808E-2</c:v>
                </c:pt>
                <c:pt idx="943">
                  <c:v>2.3809523809523808E-2</c:v>
                </c:pt>
                <c:pt idx="944">
                  <c:v>2.3809523809523808E-2</c:v>
                </c:pt>
                <c:pt idx="945">
                  <c:v>2.3809523809523808E-2</c:v>
                </c:pt>
                <c:pt idx="946">
                  <c:v>2.3809523809523808E-2</c:v>
                </c:pt>
                <c:pt idx="947">
                  <c:v>2.3809523809523808E-2</c:v>
                </c:pt>
                <c:pt idx="948">
                  <c:v>2.3809523809523808E-2</c:v>
                </c:pt>
                <c:pt idx="949">
                  <c:v>1.6393442622950821E-2</c:v>
                </c:pt>
                <c:pt idx="950">
                  <c:v>1.6393442622950821E-2</c:v>
                </c:pt>
                <c:pt idx="951">
                  <c:v>1.6393442622950821E-2</c:v>
                </c:pt>
                <c:pt idx="952">
                  <c:v>1.6393442622950821E-2</c:v>
                </c:pt>
                <c:pt idx="953">
                  <c:v>1.6393442622950821E-2</c:v>
                </c:pt>
                <c:pt idx="954">
                  <c:v>1.6393442622950821E-2</c:v>
                </c:pt>
                <c:pt idx="955">
                  <c:v>1.6393442622950821E-2</c:v>
                </c:pt>
                <c:pt idx="956">
                  <c:v>1.6393442622950821E-2</c:v>
                </c:pt>
                <c:pt idx="957">
                  <c:v>1.6393442622950821E-2</c:v>
                </c:pt>
                <c:pt idx="958">
                  <c:v>1.6393442622950821E-2</c:v>
                </c:pt>
                <c:pt idx="959">
                  <c:v>1.6393442622950821E-2</c:v>
                </c:pt>
                <c:pt idx="960">
                  <c:v>0</c:v>
                </c:pt>
                <c:pt idx="961">
                  <c:v>1.6393442622950821E-2</c:v>
                </c:pt>
                <c:pt idx="962">
                  <c:v>1.6393442622950821E-2</c:v>
                </c:pt>
                <c:pt idx="963">
                  <c:v>1.6393442622950821E-2</c:v>
                </c:pt>
                <c:pt idx="964">
                  <c:v>1.6393442622950821E-2</c:v>
                </c:pt>
                <c:pt idx="965">
                  <c:v>1.6393442622950821E-2</c:v>
                </c:pt>
                <c:pt idx="966">
                  <c:v>1.6393442622950821E-2</c:v>
                </c:pt>
                <c:pt idx="967">
                  <c:v>1.6393442622950821E-2</c:v>
                </c:pt>
                <c:pt idx="968">
                  <c:v>1.6393442622950821E-2</c:v>
                </c:pt>
                <c:pt idx="969">
                  <c:v>1.6393442622950821E-2</c:v>
                </c:pt>
                <c:pt idx="970">
                  <c:v>1.6393442622950821E-2</c:v>
                </c:pt>
                <c:pt idx="971">
                  <c:v>1.6393442622950821E-2</c:v>
                </c:pt>
                <c:pt idx="972">
                  <c:v>1.6393442622950821E-2</c:v>
                </c:pt>
                <c:pt idx="973">
                  <c:v>1.6393442622950821E-2</c:v>
                </c:pt>
                <c:pt idx="974">
                  <c:v>1.6393442622950821E-2</c:v>
                </c:pt>
                <c:pt idx="975">
                  <c:v>1.6393442622950821E-2</c:v>
                </c:pt>
                <c:pt idx="976">
                  <c:v>1.6393442622950821E-2</c:v>
                </c:pt>
                <c:pt idx="977">
                  <c:v>1.6393442622950821E-2</c:v>
                </c:pt>
                <c:pt idx="978">
                  <c:v>1.6393442622950821E-2</c:v>
                </c:pt>
                <c:pt idx="979">
                  <c:v>1.6393442622950821E-2</c:v>
                </c:pt>
                <c:pt idx="980">
                  <c:v>1.6393442622950821E-2</c:v>
                </c:pt>
                <c:pt idx="981">
                  <c:v>1.6393442622950821E-2</c:v>
                </c:pt>
                <c:pt idx="982">
                  <c:v>1.6393442622950821E-2</c:v>
                </c:pt>
                <c:pt idx="983">
                  <c:v>1.6393442622950821E-2</c:v>
                </c:pt>
                <c:pt idx="984">
                  <c:v>1.6393442622950821E-2</c:v>
                </c:pt>
                <c:pt idx="985">
                  <c:v>1.6393442622950821E-2</c:v>
                </c:pt>
                <c:pt idx="986">
                  <c:v>1.6393442622950821E-2</c:v>
                </c:pt>
                <c:pt idx="987">
                  <c:v>1.6393442622950821E-2</c:v>
                </c:pt>
                <c:pt idx="988">
                  <c:v>1.6393442622950821E-2</c:v>
                </c:pt>
                <c:pt idx="989">
                  <c:v>1.6393442622950821E-2</c:v>
                </c:pt>
                <c:pt idx="990">
                  <c:v>1.6393442622950821E-2</c:v>
                </c:pt>
                <c:pt idx="991">
                  <c:v>1.6393442622950821E-2</c:v>
                </c:pt>
                <c:pt idx="992">
                  <c:v>1.6393442622950821E-2</c:v>
                </c:pt>
                <c:pt idx="993">
                  <c:v>1.6393442622950821E-2</c:v>
                </c:pt>
                <c:pt idx="994">
                  <c:v>1.6393442622950821E-2</c:v>
                </c:pt>
                <c:pt idx="995">
                  <c:v>1.6393442622950821E-2</c:v>
                </c:pt>
                <c:pt idx="996">
                  <c:v>1.6393442622950821E-2</c:v>
                </c:pt>
                <c:pt idx="997">
                  <c:v>1.6393442622950821E-2</c:v>
                </c:pt>
                <c:pt idx="998">
                  <c:v>1.6393442622950821E-2</c:v>
                </c:pt>
                <c:pt idx="999">
                  <c:v>1.6393442622950821E-2</c:v>
                </c:pt>
                <c:pt idx="1000">
                  <c:v>1.6393442622950821E-2</c:v>
                </c:pt>
                <c:pt idx="1001">
                  <c:v>1.6393442622950821E-2</c:v>
                </c:pt>
                <c:pt idx="1002">
                  <c:v>1.6393442622950821E-2</c:v>
                </c:pt>
                <c:pt idx="1003">
                  <c:v>1.6393442622950821E-2</c:v>
                </c:pt>
                <c:pt idx="1004">
                  <c:v>1.6393442622950821E-2</c:v>
                </c:pt>
                <c:pt idx="1005">
                  <c:v>1.6393442622950821E-2</c:v>
                </c:pt>
                <c:pt idx="1006">
                  <c:v>1.6393442622950821E-2</c:v>
                </c:pt>
                <c:pt idx="1007">
                  <c:v>1.6393442622950821E-2</c:v>
                </c:pt>
                <c:pt idx="1008">
                  <c:v>1.6393442622950821E-2</c:v>
                </c:pt>
                <c:pt idx="1009">
                  <c:v>1.6393442622950821E-2</c:v>
                </c:pt>
                <c:pt idx="1010">
                  <c:v>1.8181818181818181E-2</c:v>
                </c:pt>
                <c:pt idx="1011">
                  <c:v>1.8181818181818181E-2</c:v>
                </c:pt>
                <c:pt idx="1012">
                  <c:v>1.8181818181818181E-2</c:v>
                </c:pt>
                <c:pt idx="1013">
                  <c:v>1.8181818181818181E-2</c:v>
                </c:pt>
                <c:pt idx="1014">
                  <c:v>1.8181818181818181E-2</c:v>
                </c:pt>
                <c:pt idx="1015">
                  <c:v>1.8181818181818181E-2</c:v>
                </c:pt>
                <c:pt idx="1016">
                  <c:v>1.8181818181818181E-2</c:v>
                </c:pt>
                <c:pt idx="1017">
                  <c:v>1.8181818181818181E-2</c:v>
                </c:pt>
                <c:pt idx="1018">
                  <c:v>1.8181818181818181E-2</c:v>
                </c:pt>
                <c:pt idx="1019">
                  <c:v>1.8181818181818181E-2</c:v>
                </c:pt>
                <c:pt idx="1020">
                  <c:v>1.8181818181818181E-2</c:v>
                </c:pt>
                <c:pt idx="1021">
                  <c:v>1.8181818181818181E-2</c:v>
                </c:pt>
                <c:pt idx="1022">
                  <c:v>1.8181818181818181E-2</c:v>
                </c:pt>
                <c:pt idx="1023">
                  <c:v>1.8181818181818181E-2</c:v>
                </c:pt>
                <c:pt idx="1024">
                  <c:v>1.8181818181818181E-2</c:v>
                </c:pt>
                <c:pt idx="1025">
                  <c:v>1.8181818181818181E-2</c:v>
                </c:pt>
                <c:pt idx="1026">
                  <c:v>1.8181818181818181E-2</c:v>
                </c:pt>
                <c:pt idx="1027">
                  <c:v>1.8181818181818181E-2</c:v>
                </c:pt>
                <c:pt idx="1028">
                  <c:v>1.8181818181818181E-2</c:v>
                </c:pt>
                <c:pt idx="1029">
                  <c:v>1.8181818181818181E-2</c:v>
                </c:pt>
                <c:pt idx="1030">
                  <c:v>1.8181818181818181E-2</c:v>
                </c:pt>
                <c:pt idx="1031">
                  <c:v>1.8181818181818181E-2</c:v>
                </c:pt>
                <c:pt idx="1032">
                  <c:v>1.8181818181818181E-2</c:v>
                </c:pt>
                <c:pt idx="1033">
                  <c:v>1.8181818181818181E-2</c:v>
                </c:pt>
                <c:pt idx="1034">
                  <c:v>1.8181818181818181E-2</c:v>
                </c:pt>
                <c:pt idx="1035">
                  <c:v>1.8181818181818181E-2</c:v>
                </c:pt>
                <c:pt idx="1036">
                  <c:v>1.8181818181818181E-2</c:v>
                </c:pt>
                <c:pt idx="1037">
                  <c:v>1.8181818181818181E-2</c:v>
                </c:pt>
                <c:pt idx="1038">
                  <c:v>1.8181818181818181E-2</c:v>
                </c:pt>
                <c:pt idx="1039">
                  <c:v>1.8181818181818181E-2</c:v>
                </c:pt>
                <c:pt idx="1040">
                  <c:v>1.8181818181818181E-2</c:v>
                </c:pt>
                <c:pt idx="1041">
                  <c:v>1.8181818181818181E-2</c:v>
                </c:pt>
                <c:pt idx="1042">
                  <c:v>1.8181818181818181E-2</c:v>
                </c:pt>
                <c:pt idx="1043">
                  <c:v>1.8181818181818181E-2</c:v>
                </c:pt>
                <c:pt idx="1044">
                  <c:v>1.8181818181818181E-2</c:v>
                </c:pt>
                <c:pt idx="1045">
                  <c:v>1.8181818181818181E-2</c:v>
                </c:pt>
                <c:pt idx="1046">
                  <c:v>1.8181818181818181E-2</c:v>
                </c:pt>
                <c:pt idx="1047">
                  <c:v>1.8181818181818181E-2</c:v>
                </c:pt>
                <c:pt idx="1048">
                  <c:v>1.8181818181818181E-2</c:v>
                </c:pt>
                <c:pt idx="1049">
                  <c:v>1.8181818181818181E-2</c:v>
                </c:pt>
                <c:pt idx="1050">
                  <c:v>1.8181818181818181E-2</c:v>
                </c:pt>
                <c:pt idx="1051">
                  <c:v>1.8181818181818181E-2</c:v>
                </c:pt>
                <c:pt idx="1052">
                  <c:v>1.8181818181818181E-2</c:v>
                </c:pt>
                <c:pt idx="1053">
                  <c:v>1.8181818181818181E-2</c:v>
                </c:pt>
                <c:pt idx="1054">
                  <c:v>1.8181818181818181E-2</c:v>
                </c:pt>
                <c:pt idx="1055">
                  <c:v>1.8181818181818181E-2</c:v>
                </c:pt>
                <c:pt idx="1056">
                  <c:v>1.8181818181818181E-2</c:v>
                </c:pt>
                <c:pt idx="1057">
                  <c:v>1.8181818181818181E-2</c:v>
                </c:pt>
                <c:pt idx="1058">
                  <c:v>1.8181818181818181E-2</c:v>
                </c:pt>
                <c:pt idx="1059">
                  <c:v>1.8181818181818181E-2</c:v>
                </c:pt>
                <c:pt idx="1060">
                  <c:v>1.8181818181818181E-2</c:v>
                </c:pt>
                <c:pt idx="1061">
                  <c:v>1.8181818181818181E-2</c:v>
                </c:pt>
                <c:pt idx="1062">
                  <c:v>1.8181818181818181E-2</c:v>
                </c:pt>
                <c:pt idx="1063">
                  <c:v>1.8181818181818181E-2</c:v>
                </c:pt>
                <c:pt idx="1064">
                  <c:v>1.8181818181818181E-2</c:v>
                </c:pt>
                <c:pt idx="1065">
                  <c:v>1.8181818181818181E-2</c:v>
                </c:pt>
                <c:pt idx="1066">
                  <c:v>1.8181818181818181E-2</c:v>
                </c:pt>
                <c:pt idx="1067">
                  <c:v>1.8181818181818181E-2</c:v>
                </c:pt>
                <c:pt idx="1068">
                  <c:v>1.8181818181818181E-2</c:v>
                </c:pt>
                <c:pt idx="1069">
                  <c:v>1.8181818181818181E-2</c:v>
                </c:pt>
                <c:pt idx="1070">
                  <c:v>1.8181818181818181E-2</c:v>
                </c:pt>
                <c:pt idx="1071">
                  <c:v>1.8181818181818181E-2</c:v>
                </c:pt>
                <c:pt idx="1072">
                  <c:v>1.8181818181818181E-2</c:v>
                </c:pt>
                <c:pt idx="1073">
                  <c:v>1.8181818181818181E-2</c:v>
                </c:pt>
                <c:pt idx="1074">
                  <c:v>1.8181818181818181E-2</c:v>
                </c:pt>
                <c:pt idx="1075">
                  <c:v>1.8181818181818181E-2</c:v>
                </c:pt>
                <c:pt idx="1076">
                  <c:v>1.8181818181818181E-2</c:v>
                </c:pt>
                <c:pt idx="1077">
                  <c:v>1.8181818181818181E-2</c:v>
                </c:pt>
                <c:pt idx="1078">
                  <c:v>1.8181818181818181E-2</c:v>
                </c:pt>
                <c:pt idx="1079">
                  <c:v>1.8181818181818181E-2</c:v>
                </c:pt>
                <c:pt idx="1080">
                  <c:v>1.8181818181818181E-2</c:v>
                </c:pt>
                <c:pt idx="1081">
                  <c:v>1.8181818181818181E-2</c:v>
                </c:pt>
                <c:pt idx="1082">
                  <c:v>1.8181818181818181E-2</c:v>
                </c:pt>
                <c:pt idx="1083">
                  <c:v>1.8181818181818181E-2</c:v>
                </c:pt>
                <c:pt idx="1084">
                  <c:v>1.8181818181818181E-2</c:v>
                </c:pt>
                <c:pt idx="1085">
                  <c:v>1.8181818181818181E-2</c:v>
                </c:pt>
                <c:pt idx="1086">
                  <c:v>1.8181818181818181E-2</c:v>
                </c:pt>
                <c:pt idx="1087">
                  <c:v>1.8181818181818181E-2</c:v>
                </c:pt>
                <c:pt idx="1088">
                  <c:v>1.8181818181818181E-2</c:v>
                </c:pt>
                <c:pt idx="1089">
                  <c:v>1.8181818181818181E-2</c:v>
                </c:pt>
                <c:pt idx="1090">
                  <c:v>1.8181818181818181E-2</c:v>
                </c:pt>
                <c:pt idx="1091">
                  <c:v>1.8181818181818181E-2</c:v>
                </c:pt>
                <c:pt idx="1092">
                  <c:v>1.8181818181818181E-2</c:v>
                </c:pt>
                <c:pt idx="1093">
                  <c:v>1.8181818181818181E-2</c:v>
                </c:pt>
                <c:pt idx="1094">
                  <c:v>1.8181818181818181E-2</c:v>
                </c:pt>
                <c:pt idx="1095">
                  <c:v>1.8181818181818181E-2</c:v>
                </c:pt>
                <c:pt idx="1096">
                  <c:v>1.8181818181818181E-2</c:v>
                </c:pt>
                <c:pt idx="1097">
                  <c:v>1.8181818181818181E-2</c:v>
                </c:pt>
                <c:pt idx="1098">
                  <c:v>1.8181818181818181E-2</c:v>
                </c:pt>
                <c:pt idx="1099">
                  <c:v>1.8181818181818181E-2</c:v>
                </c:pt>
                <c:pt idx="1100">
                  <c:v>1.8181818181818181E-2</c:v>
                </c:pt>
                <c:pt idx="1101">
                  <c:v>1.8181818181818181E-2</c:v>
                </c:pt>
                <c:pt idx="1102">
                  <c:v>1.8181818181818181E-2</c:v>
                </c:pt>
                <c:pt idx="1103">
                  <c:v>1.8181818181818181E-2</c:v>
                </c:pt>
                <c:pt idx="1104">
                  <c:v>1.8181818181818181E-2</c:v>
                </c:pt>
                <c:pt idx="1105">
                  <c:v>1.8181818181818181E-2</c:v>
                </c:pt>
                <c:pt idx="1106">
                  <c:v>1.8181818181818181E-2</c:v>
                </c:pt>
                <c:pt idx="1107">
                  <c:v>1.8181818181818181E-2</c:v>
                </c:pt>
                <c:pt idx="1108">
                  <c:v>1.8181818181818181E-2</c:v>
                </c:pt>
                <c:pt idx="1109">
                  <c:v>1.8181818181818181E-2</c:v>
                </c:pt>
                <c:pt idx="1110">
                  <c:v>1.8181818181818181E-2</c:v>
                </c:pt>
                <c:pt idx="1111">
                  <c:v>1.8181818181818181E-2</c:v>
                </c:pt>
                <c:pt idx="1112">
                  <c:v>1.8181818181818181E-2</c:v>
                </c:pt>
                <c:pt idx="1113">
                  <c:v>1.8181818181818181E-2</c:v>
                </c:pt>
                <c:pt idx="1114">
                  <c:v>1.8181818181818181E-2</c:v>
                </c:pt>
                <c:pt idx="1115">
                  <c:v>1.8181818181818181E-2</c:v>
                </c:pt>
                <c:pt idx="1116">
                  <c:v>1.8181818181818181E-2</c:v>
                </c:pt>
                <c:pt idx="1117">
                  <c:v>1.8181818181818181E-2</c:v>
                </c:pt>
                <c:pt idx="1118">
                  <c:v>1.8181818181818181E-2</c:v>
                </c:pt>
                <c:pt idx="1119">
                  <c:v>1.8181818181818181E-2</c:v>
                </c:pt>
                <c:pt idx="1120">
                  <c:v>1.8867924528301886E-2</c:v>
                </c:pt>
                <c:pt idx="1121">
                  <c:v>1.8867924528301886E-2</c:v>
                </c:pt>
                <c:pt idx="1122">
                  <c:v>1.8867924528301886E-2</c:v>
                </c:pt>
                <c:pt idx="1123">
                  <c:v>1.8867924528301886E-2</c:v>
                </c:pt>
                <c:pt idx="1124">
                  <c:v>1.8867924528301886E-2</c:v>
                </c:pt>
                <c:pt idx="1125">
                  <c:v>1.8867924528301886E-2</c:v>
                </c:pt>
                <c:pt idx="1126">
                  <c:v>1.8867924528301886E-2</c:v>
                </c:pt>
                <c:pt idx="1127">
                  <c:v>1.8867924528301886E-2</c:v>
                </c:pt>
                <c:pt idx="1128">
                  <c:v>1.8867924528301886E-2</c:v>
                </c:pt>
                <c:pt idx="1129">
                  <c:v>1.8867924528301886E-2</c:v>
                </c:pt>
                <c:pt idx="1130">
                  <c:v>1.8867924528301886E-2</c:v>
                </c:pt>
                <c:pt idx="1131">
                  <c:v>1.8867924528301886E-2</c:v>
                </c:pt>
                <c:pt idx="1132">
                  <c:v>1.8867924528301886E-2</c:v>
                </c:pt>
                <c:pt idx="1133">
                  <c:v>1.8867924528301886E-2</c:v>
                </c:pt>
                <c:pt idx="1134">
                  <c:v>1.8867924528301886E-2</c:v>
                </c:pt>
                <c:pt idx="1135">
                  <c:v>1.8867924528301886E-2</c:v>
                </c:pt>
                <c:pt idx="1136">
                  <c:v>1.8867924528301886E-2</c:v>
                </c:pt>
                <c:pt idx="1137">
                  <c:v>1.8867924528301886E-2</c:v>
                </c:pt>
                <c:pt idx="1138">
                  <c:v>1.8867924528301886E-2</c:v>
                </c:pt>
                <c:pt idx="1139">
                  <c:v>1.8867924528301886E-2</c:v>
                </c:pt>
                <c:pt idx="1140">
                  <c:v>1.8867924528301886E-2</c:v>
                </c:pt>
                <c:pt idx="1141">
                  <c:v>1.8867924528301886E-2</c:v>
                </c:pt>
                <c:pt idx="1142">
                  <c:v>1.8867924528301886E-2</c:v>
                </c:pt>
                <c:pt idx="1143">
                  <c:v>1.8867924528301886E-2</c:v>
                </c:pt>
                <c:pt idx="1144">
                  <c:v>1.8867924528301886E-2</c:v>
                </c:pt>
                <c:pt idx="1145">
                  <c:v>1.8867924528301886E-2</c:v>
                </c:pt>
                <c:pt idx="1146">
                  <c:v>1.8867924528301886E-2</c:v>
                </c:pt>
                <c:pt idx="1147">
                  <c:v>1.8867924528301886E-2</c:v>
                </c:pt>
                <c:pt idx="1148">
                  <c:v>1.8867924528301886E-2</c:v>
                </c:pt>
                <c:pt idx="1149">
                  <c:v>1.8867924528301886E-2</c:v>
                </c:pt>
                <c:pt idx="1150">
                  <c:v>1.8867924528301886E-2</c:v>
                </c:pt>
                <c:pt idx="1151">
                  <c:v>1.8867924528301886E-2</c:v>
                </c:pt>
                <c:pt idx="1152">
                  <c:v>1.8867924528301886E-2</c:v>
                </c:pt>
                <c:pt idx="1153">
                  <c:v>1.8867924528301886E-2</c:v>
                </c:pt>
                <c:pt idx="1154">
                  <c:v>1.8867924528301886E-2</c:v>
                </c:pt>
                <c:pt idx="1155">
                  <c:v>1.8867924528301886E-2</c:v>
                </c:pt>
                <c:pt idx="1156">
                  <c:v>1.8867924528301886E-2</c:v>
                </c:pt>
                <c:pt idx="1157">
                  <c:v>1.8867924528301886E-2</c:v>
                </c:pt>
                <c:pt idx="1158">
                  <c:v>1.8867924528301886E-2</c:v>
                </c:pt>
                <c:pt idx="1159">
                  <c:v>1.8867924528301886E-2</c:v>
                </c:pt>
                <c:pt idx="1160">
                  <c:v>1.8867924528301886E-2</c:v>
                </c:pt>
                <c:pt idx="1161">
                  <c:v>1.8867924528301886E-2</c:v>
                </c:pt>
                <c:pt idx="1162">
                  <c:v>1.8867924528301886E-2</c:v>
                </c:pt>
                <c:pt idx="1163">
                  <c:v>1.8867924528301886E-2</c:v>
                </c:pt>
                <c:pt idx="1164">
                  <c:v>1.8867924528301886E-2</c:v>
                </c:pt>
                <c:pt idx="1165">
                  <c:v>1.8867924528301886E-2</c:v>
                </c:pt>
                <c:pt idx="1166">
                  <c:v>1.8867924528301886E-2</c:v>
                </c:pt>
                <c:pt idx="1167">
                  <c:v>1.8867924528301886E-2</c:v>
                </c:pt>
                <c:pt idx="1168">
                  <c:v>1.8867924528301886E-2</c:v>
                </c:pt>
                <c:pt idx="1169">
                  <c:v>1.8867924528301886E-2</c:v>
                </c:pt>
                <c:pt idx="1170">
                  <c:v>1.8867924528301886E-2</c:v>
                </c:pt>
                <c:pt idx="1171">
                  <c:v>1.8867924528301886E-2</c:v>
                </c:pt>
                <c:pt idx="1172">
                  <c:v>1.8867924528301886E-2</c:v>
                </c:pt>
                <c:pt idx="1173">
                  <c:v>1.3157894736842105E-2</c:v>
                </c:pt>
                <c:pt idx="1174">
                  <c:v>1.3157894736842105E-2</c:v>
                </c:pt>
                <c:pt idx="1175">
                  <c:v>1.3157894736842105E-2</c:v>
                </c:pt>
                <c:pt idx="1176">
                  <c:v>1.3157894736842105E-2</c:v>
                </c:pt>
                <c:pt idx="1177">
                  <c:v>1.3157894736842105E-2</c:v>
                </c:pt>
                <c:pt idx="1178">
                  <c:v>1.3157894736842105E-2</c:v>
                </c:pt>
                <c:pt idx="1179">
                  <c:v>1.3157894736842105E-2</c:v>
                </c:pt>
                <c:pt idx="1180">
                  <c:v>1.3157894736842105E-2</c:v>
                </c:pt>
                <c:pt idx="1181">
                  <c:v>1.3157894736842105E-2</c:v>
                </c:pt>
                <c:pt idx="1182">
                  <c:v>1.3157894736842105E-2</c:v>
                </c:pt>
                <c:pt idx="1183">
                  <c:v>1.3157894736842105E-2</c:v>
                </c:pt>
                <c:pt idx="1184">
                  <c:v>1.3157894736842105E-2</c:v>
                </c:pt>
                <c:pt idx="1185">
                  <c:v>1.3157894736842105E-2</c:v>
                </c:pt>
                <c:pt idx="1186">
                  <c:v>1.3157894736842105E-2</c:v>
                </c:pt>
                <c:pt idx="1187">
                  <c:v>1.3157894736842105E-2</c:v>
                </c:pt>
                <c:pt idx="1188">
                  <c:v>1.3157894736842105E-2</c:v>
                </c:pt>
                <c:pt idx="1189">
                  <c:v>1.3157894736842105E-2</c:v>
                </c:pt>
                <c:pt idx="1190">
                  <c:v>1.3157894736842105E-2</c:v>
                </c:pt>
                <c:pt idx="1191">
                  <c:v>1.3157894736842105E-2</c:v>
                </c:pt>
                <c:pt idx="1192">
                  <c:v>1.3157894736842105E-2</c:v>
                </c:pt>
                <c:pt idx="1193">
                  <c:v>1.3157894736842105E-2</c:v>
                </c:pt>
                <c:pt idx="1194">
                  <c:v>1.3157894736842105E-2</c:v>
                </c:pt>
                <c:pt idx="1195">
                  <c:v>1.3157894736842105E-2</c:v>
                </c:pt>
                <c:pt idx="1196">
                  <c:v>1.3157894736842105E-2</c:v>
                </c:pt>
                <c:pt idx="1197">
                  <c:v>1.3157894736842105E-2</c:v>
                </c:pt>
                <c:pt idx="1198">
                  <c:v>1.3157894736842105E-2</c:v>
                </c:pt>
                <c:pt idx="1199">
                  <c:v>1.3157894736842105E-2</c:v>
                </c:pt>
                <c:pt idx="1200">
                  <c:v>1.3157894736842105E-2</c:v>
                </c:pt>
                <c:pt idx="1201">
                  <c:v>1.3157894736842105E-2</c:v>
                </c:pt>
                <c:pt idx="1202">
                  <c:v>1.3157894736842105E-2</c:v>
                </c:pt>
                <c:pt idx="1203">
                  <c:v>1.3157894736842105E-2</c:v>
                </c:pt>
                <c:pt idx="1204">
                  <c:v>1.3157894736842105E-2</c:v>
                </c:pt>
                <c:pt idx="1205">
                  <c:v>0</c:v>
                </c:pt>
                <c:pt idx="1206">
                  <c:v>1.3157894736842105E-2</c:v>
                </c:pt>
                <c:pt idx="1207">
                  <c:v>1.3157894736842105E-2</c:v>
                </c:pt>
                <c:pt idx="1208">
                  <c:v>1.3157894736842105E-2</c:v>
                </c:pt>
                <c:pt idx="1209">
                  <c:v>1.3157894736842105E-2</c:v>
                </c:pt>
                <c:pt idx="1210">
                  <c:v>1.3157894736842105E-2</c:v>
                </c:pt>
                <c:pt idx="1211">
                  <c:v>1.3157894736842105E-2</c:v>
                </c:pt>
                <c:pt idx="1212">
                  <c:v>1.3157894736842105E-2</c:v>
                </c:pt>
                <c:pt idx="1213">
                  <c:v>1.3157894736842105E-2</c:v>
                </c:pt>
                <c:pt idx="1214">
                  <c:v>1.3157894736842105E-2</c:v>
                </c:pt>
                <c:pt idx="1215">
                  <c:v>1.3157894736842105E-2</c:v>
                </c:pt>
                <c:pt idx="1216">
                  <c:v>1.3157894736842105E-2</c:v>
                </c:pt>
                <c:pt idx="1217">
                  <c:v>1.3157894736842105E-2</c:v>
                </c:pt>
                <c:pt idx="1218">
                  <c:v>1.3157894736842105E-2</c:v>
                </c:pt>
                <c:pt idx="1219">
                  <c:v>1.3157894736842105E-2</c:v>
                </c:pt>
                <c:pt idx="1220">
                  <c:v>1.3157894736842105E-2</c:v>
                </c:pt>
                <c:pt idx="1221">
                  <c:v>1.3157894736842105E-2</c:v>
                </c:pt>
                <c:pt idx="1222">
                  <c:v>1.3157894736842105E-2</c:v>
                </c:pt>
                <c:pt idx="1223">
                  <c:v>1.3157894736842105E-2</c:v>
                </c:pt>
                <c:pt idx="1224">
                  <c:v>1.3157894736842105E-2</c:v>
                </c:pt>
                <c:pt idx="1225">
                  <c:v>1.3157894736842105E-2</c:v>
                </c:pt>
                <c:pt idx="1226">
                  <c:v>1.3157894736842105E-2</c:v>
                </c:pt>
                <c:pt idx="1227">
                  <c:v>1.3157894736842105E-2</c:v>
                </c:pt>
                <c:pt idx="1228">
                  <c:v>1.3157894736842105E-2</c:v>
                </c:pt>
                <c:pt idx="1229">
                  <c:v>1.3157894736842105E-2</c:v>
                </c:pt>
                <c:pt idx="1230">
                  <c:v>1.3157894736842105E-2</c:v>
                </c:pt>
                <c:pt idx="1231">
                  <c:v>1.3157894736842105E-2</c:v>
                </c:pt>
                <c:pt idx="1232">
                  <c:v>1.3157894736842105E-2</c:v>
                </c:pt>
                <c:pt idx="1233">
                  <c:v>1.3157894736842105E-2</c:v>
                </c:pt>
                <c:pt idx="1234">
                  <c:v>1.3157894736842105E-2</c:v>
                </c:pt>
                <c:pt idx="1235">
                  <c:v>1.3157894736842105E-2</c:v>
                </c:pt>
                <c:pt idx="1236">
                  <c:v>1.3157894736842105E-2</c:v>
                </c:pt>
                <c:pt idx="1237">
                  <c:v>1.3157894736842105E-2</c:v>
                </c:pt>
                <c:pt idx="1238">
                  <c:v>1.3157894736842105E-2</c:v>
                </c:pt>
                <c:pt idx="1239">
                  <c:v>1.3157894736842105E-2</c:v>
                </c:pt>
                <c:pt idx="1240">
                  <c:v>1.3157894736842105E-2</c:v>
                </c:pt>
                <c:pt idx="1241">
                  <c:v>1.3157894736842105E-2</c:v>
                </c:pt>
                <c:pt idx="1242">
                  <c:v>1.3157894736842105E-2</c:v>
                </c:pt>
                <c:pt idx="1243">
                  <c:v>1.3157894736842105E-2</c:v>
                </c:pt>
                <c:pt idx="1244">
                  <c:v>1.3157894736842105E-2</c:v>
                </c:pt>
                <c:pt idx="1245">
                  <c:v>1.3157894736842105E-2</c:v>
                </c:pt>
                <c:pt idx="1246">
                  <c:v>1.3157894736842105E-2</c:v>
                </c:pt>
                <c:pt idx="1247">
                  <c:v>1.3157894736842105E-2</c:v>
                </c:pt>
                <c:pt idx="1248">
                  <c:v>1.3157894736842105E-2</c:v>
                </c:pt>
                <c:pt idx="1249">
                  <c:v>1.4084507042253521E-2</c:v>
                </c:pt>
                <c:pt idx="1250">
                  <c:v>1.4084507042253521E-2</c:v>
                </c:pt>
                <c:pt idx="1251">
                  <c:v>1.4084507042253521E-2</c:v>
                </c:pt>
                <c:pt idx="1252">
                  <c:v>1.4084507042253521E-2</c:v>
                </c:pt>
                <c:pt idx="1253">
                  <c:v>1.4084507042253521E-2</c:v>
                </c:pt>
                <c:pt idx="1254">
                  <c:v>1.4084507042253521E-2</c:v>
                </c:pt>
                <c:pt idx="1255">
                  <c:v>1.4084507042253521E-2</c:v>
                </c:pt>
                <c:pt idx="1256">
                  <c:v>1.4084507042253521E-2</c:v>
                </c:pt>
                <c:pt idx="1257">
                  <c:v>1.4084507042253521E-2</c:v>
                </c:pt>
                <c:pt idx="1258">
                  <c:v>1.4084507042253521E-2</c:v>
                </c:pt>
                <c:pt idx="1259">
                  <c:v>1.4084507042253521E-2</c:v>
                </c:pt>
                <c:pt idx="1260">
                  <c:v>1.4084507042253521E-2</c:v>
                </c:pt>
                <c:pt idx="1261">
                  <c:v>1.4084507042253521E-2</c:v>
                </c:pt>
                <c:pt idx="1262">
                  <c:v>1.4084507042253521E-2</c:v>
                </c:pt>
                <c:pt idx="1263">
                  <c:v>1.4084507042253521E-2</c:v>
                </c:pt>
                <c:pt idx="1264">
                  <c:v>1.4084507042253521E-2</c:v>
                </c:pt>
                <c:pt idx="1265">
                  <c:v>1.4084507042253521E-2</c:v>
                </c:pt>
                <c:pt idx="1266">
                  <c:v>0</c:v>
                </c:pt>
                <c:pt idx="1267">
                  <c:v>1.4084507042253521E-2</c:v>
                </c:pt>
                <c:pt idx="1268">
                  <c:v>1.4084507042253521E-2</c:v>
                </c:pt>
                <c:pt idx="1269">
                  <c:v>1.4084507042253521E-2</c:v>
                </c:pt>
                <c:pt idx="1270">
                  <c:v>1.4084507042253521E-2</c:v>
                </c:pt>
                <c:pt idx="1271">
                  <c:v>1.4084507042253521E-2</c:v>
                </c:pt>
                <c:pt idx="1272">
                  <c:v>1.4084507042253521E-2</c:v>
                </c:pt>
                <c:pt idx="1273">
                  <c:v>1.4084507042253521E-2</c:v>
                </c:pt>
                <c:pt idx="1274">
                  <c:v>1.4084507042253521E-2</c:v>
                </c:pt>
                <c:pt idx="1275">
                  <c:v>1.4084507042253521E-2</c:v>
                </c:pt>
                <c:pt idx="1276">
                  <c:v>1.4084507042253521E-2</c:v>
                </c:pt>
                <c:pt idx="1277">
                  <c:v>1.4084507042253521E-2</c:v>
                </c:pt>
                <c:pt idx="1278">
                  <c:v>1.4084507042253521E-2</c:v>
                </c:pt>
                <c:pt idx="1279">
                  <c:v>1.4084507042253521E-2</c:v>
                </c:pt>
                <c:pt idx="1280">
                  <c:v>1.4084507042253521E-2</c:v>
                </c:pt>
                <c:pt idx="1281">
                  <c:v>1.4084507042253521E-2</c:v>
                </c:pt>
                <c:pt idx="1282">
                  <c:v>1.4084507042253521E-2</c:v>
                </c:pt>
                <c:pt idx="1283">
                  <c:v>1.4084507042253521E-2</c:v>
                </c:pt>
                <c:pt idx="1284">
                  <c:v>1.4084507042253521E-2</c:v>
                </c:pt>
                <c:pt idx="1285">
                  <c:v>1.4084507042253521E-2</c:v>
                </c:pt>
                <c:pt idx="1286">
                  <c:v>1.4084507042253521E-2</c:v>
                </c:pt>
                <c:pt idx="1287">
                  <c:v>1.4084507042253521E-2</c:v>
                </c:pt>
                <c:pt idx="1288">
                  <c:v>1.4084507042253521E-2</c:v>
                </c:pt>
                <c:pt idx="1289">
                  <c:v>1.4084507042253521E-2</c:v>
                </c:pt>
                <c:pt idx="1290">
                  <c:v>1.4084507042253521E-2</c:v>
                </c:pt>
                <c:pt idx="1291">
                  <c:v>1.4084507042253521E-2</c:v>
                </c:pt>
                <c:pt idx="1292">
                  <c:v>1.4084507042253521E-2</c:v>
                </c:pt>
                <c:pt idx="1293">
                  <c:v>1.4084507042253521E-2</c:v>
                </c:pt>
                <c:pt idx="1294">
                  <c:v>1.4084507042253521E-2</c:v>
                </c:pt>
                <c:pt idx="1295">
                  <c:v>1.4084507042253521E-2</c:v>
                </c:pt>
                <c:pt idx="1296">
                  <c:v>1.4084507042253521E-2</c:v>
                </c:pt>
                <c:pt idx="1297">
                  <c:v>1.4084507042253521E-2</c:v>
                </c:pt>
                <c:pt idx="1298">
                  <c:v>1.4084507042253521E-2</c:v>
                </c:pt>
                <c:pt idx="1299">
                  <c:v>1.4084507042253521E-2</c:v>
                </c:pt>
                <c:pt idx="1300">
                  <c:v>1.4084507042253521E-2</c:v>
                </c:pt>
                <c:pt idx="1301">
                  <c:v>1.4084507042253521E-2</c:v>
                </c:pt>
                <c:pt idx="1302">
                  <c:v>1.4084507042253521E-2</c:v>
                </c:pt>
                <c:pt idx="1303">
                  <c:v>1.4084507042253521E-2</c:v>
                </c:pt>
                <c:pt idx="1304">
                  <c:v>1.4084507042253521E-2</c:v>
                </c:pt>
                <c:pt idx="1305">
                  <c:v>1.4084507042253521E-2</c:v>
                </c:pt>
                <c:pt idx="1306">
                  <c:v>1.4084507042253521E-2</c:v>
                </c:pt>
                <c:pt idx="1307">
                  <c:v>1.4084507042253521E-2</c:v>
                </c:pt>
                <c:pt idx="1308">
                  <c:v>1.4084507042253521E-2</c:v>
                </c:pt>
                <c:pt idx="1309">
                  <c:v>1.4084507042253521E-2</c:v>
                </c:pt>
                <c:pt idx="1310">
                  <c:v>1.4084507042253521E-2</c:v>
                </c:pt>
                <c:pt idx="1311">
                  <c:v>1.4084507042253521E-2</c:v>
                </c:pt>
                <c:pt idx="1312">
                  <c:v>1.4084507042253521E-2</c:v>
                </c:pt>
                <c:pt idx="1313">
                  <c:v>1.4084507042253521E-2</c:v>
                </c:pt>
                <c:pt idx="1314">
                  <c:v>1.4084507042253521E-2</c:v>
                </c:pt>
                <c:pt idx="1315">
                  <c:v>1.4084507042253521E-2</c:v>
                </c:pt>
                <c:pt idx="1316">
                  <c:v>1.4084507042253521E-2</c:v>
                </c:pt>
                <c:pt idx="1317">
                  <c:v>1.4084507042253521E-2</c:v>
                </c:pt>
                <c:pt idx="1318">
                  <c:v>1.4084507042253521E-2</c:v>
                </c:pt>
                <c:pt idx="1319">
                  <c:v>1.4084507042253521E-2</c:v>
                </c:pt>
                <c:pt idx="1320">
                  <c:v>1.5151515151515152E-2</c:v>
                </c:pt>
                <c:pt idx="1321">
                  <c:v>1.5151515151515152E-2</c:v>
                </c:pt>
                <c:pt idx="1322">
                  <c:v>1.5151515151515152E-2</c:v>
                </c:pt>
                <c:pt idx="1323">
                  <c:v>1.5151515151515152E-2</c:v>
                </c:pt>
                <c:pt idx="1324">
                  <c:v>1.5151515151515152E-2</c:v>
                </c:pt>
                <c:pt idx="1325">
                  <c:v>1.5151515151515152E-2</c:v>
                </c:pt>
                <c:pt idx="1326">
                  <c:v>1.5151515151515152E-2</c:v>
                </c:pt>
                <c:pt idx="1327">
                  <c:v>1.5151515151515152E-2</c:v>
                </c:pt>
                <c:pt idx="1328">
                  <c:v>1.5151515151515152E-2</c:v>
                </c:pt>
                <c:pt idx="1329">
                  <c:v>1.5151515151515152E-2</c:v>
                </c:pt>
                <c:pt idx="1330">
                  <c:v>1.5151515151515152E-2</c:v>
                </c:pt>
                <c:pt idx="1331">
                  <c:v>1.5151515151515152E-2</c:v>
                </c:pt>
                <c:pt idx="1332">
                  <c:v>1.5151515151515152E-2</c:v>
                </c:pt>
                <c:pt idx="1333">
                  <c:v>1.5151515151515152E-2</c:v>
                </c:pt>
                <c:pt idx="1334">
                  <c:v>1.5151515151515152E-2</c:v>
                </c:pt>
                <c:pt idx="1335">
                  <c:v>1.5151515151515152E-2</c:v>
                </c:pt>
                <c:pt idx="1336">
                  <c:v>1.5151515151515152E-2</c:v>
                </c:pt>
                <c:pt idx="1337">
                  <c:v>1.5151515151515152E-2</c:v>
                </c:pt>
                <c:pt idx="1338">
                  <c:v>1.5151515151515152E-2</c:v>
                </c:pt>
                <c:pt idx="1339">
                  <c:v>1.5151515151515152E-2</c:v>
                </c:pt>
                <c:pt idx="1340">
                  <c:v>1.5151515151515152E-2</c:v>
                </c:pt>
                <c:pt idx="1341">
                  <c:v>1.5151515151515152E-2</c:v>
                </c:pt>
                <c:pt idx="1342">
                  <c:v>0</c:v>
                </c:pt>
                <c:pt idx="1343">
                  <c:v>1.5151515151515152E-2</c:v>
                </c:pt>
                <c:pt idx="1344">
                  <c:v>1.5151515151515152E-2</c:v>
                </c:pt>
                <c:pt idx="1345">
                  <c:v>1.5151515151515152E-2</c:v>
                </c:pt>
                <c:pt idx="1346">
                  <c:v>1.5151515151515152E-2</c:v>
                </c:pt>
                <c:pt idx="1347">
                  <c:v>1.5151515151515152E-2</c:v>
                </c:pt>
                <c:pt idx="1348">
                  <c:v>1.5151515151515152E-2</c:v>
                </c:pt>
                <c:pt idx="1349">
                  <c:v>1.5151515151515152E-2</c:v>
                </c:pt>
                <c:pt idx="1350">
                  <c:v>1.5151515151515152E-2</c:v>
                </c:pt>
                <c:pt idx="1351">
                  <c:v>1.5151515151515152E-2</c:v>
                </c:pt>
                <c:pt idx="1352">
                  <c:v>1.5151515151515152E-2</c:v>
                </c:pt>
                <c:pt idx="1353">
                  <c:v>1.5151515151515152E-2</c:v>
                </c:pt>
                <c:pt idx="1354">
                  <c:v>1.5151515151515152E-2</c:v>
                </c:pt>
                <c:pt idx="1355">
                  <c:v>1.5151515151515152E-2</c:v>
                </c:pt>
                <c:pt idx="1356">
                  <c:v>1.5151515151515152E-2</c:v>
                </c:pt>
                <c:pt idx="1357">
                  <c:v>1.5151515151515152E-2</c:v>
                </c:pt>
                <c:pt idx="1358">
                  <c:v>1.5151515151515152E-2</c:v>
                </c:pt>
                <c:pt idx="1359">
                  <c:v>1.5151515151515152E-2</c:v>
                </c:pt>
                <c:pt idx="1360">
                  <c:v>1.5151515151515152E-2</c:v>
                </c:pt>
                <c:pt idx="1361">
                  <c:v>1.5151515151515152E-2</c:v>
                </c:pt>
                <c:pt idx="1362">
                  <c:v>1.5151515151515152E-2</c:v>
                </c:pt>
                <c:pt idx="1363">
                  <c:v>1.5151515151515152E-2</c:v>
                </c:pt>
                <c:pt idx="1364">
                  <c:v>1.5151515151515152E-2</c:v>
                </c:pt>
                <c:pt idx="1365">
                  <c:v>1.5151515151515152E-2</c:v>
                </c:pt>
                <c:pt idx="1366">
                  <c:v>1.5151515151515152E-2</c:v>
                </c:pt>
                <c:pt idx="1367">
                  <c:v>1.5151515151515152E-2</c:v>
                </c:pt>
                <c:pt idx="1368">
                  <c:v>1.5151515151515152E-2</c:v>
                </c:pt>
                <c:pt idx="1369">
                  <c:v>1.5151515151515152E-2</c:v>
                </c:pt>
                <c:pt idx="1370">
                  <c:v>1.5151515151515152E-2</c:v>
                </c:pt>
                <c:pt idx="1371">
                  <c:v>1.5151515151515152E-2</c:v>
                </c:pt>
                <c:pt idx="1372">
                  <c:v>1.5151515151515152E-2</c:v>
                </c:pt>
                <c:pt idx="1373">
                  <c:v>1.5151515151515152E-2</c:v>
                </c:pt>
                <c:pt idx="1374">
                  <c:v>1.5151515151515152E-2</c:v>
                </c:pt>
                <c:pt idx="1375">
                  <c:v>1.5151515151515152E-2</c:v>
                </c:pt>
                <c:pt idx="1376">
                  <c:v>1.5151515151515152E-2</c:v>
                </c:pt>
                <c:pt idx="1377">
                  <c:v>1.5151515151515152E-2</c:v>
                </c:pt>
                <c:pt idx="1378">
                  <c:v>1.5151515151515152E-2</c:v>
                </c:pt>
                <c:pt idx="1379">
                  <c:v>1.5151515151515152E-2</c:v>
                </c:pt>
                <c:pt idx="1380">
                  <c:v>1.5151515151515152E-2</c:v>
                </c:pt>
                <c:pt idx="1381">
                  <c:v>1.5151515151515152E-2</c:v>
                </c:pt>
                <c:pt idx="1382">
                  <c:v>1.5151515151515152E-2</c:v>
                </c:pt>
                <c:pt idx="1383">
                  <c:v>1.5151515151515152E-2</c:v>
                </c:pt>
                <c:pt idx="1384">
                  <c:v>1.5151515151515152E-2</c:v>
                </c:pt>
                <c:pt idx="1385">
                  <c:v>1.5151515151515152E-2</c:v>
                </c:pt>
                <c:pt idx="1386">
                  <c:v>1.6666666666666666E-2</c:v>
                </c:pt>
                <c:pt idx="1387">
                  <c:v>1.6666666666666666E-2</c:v>
                </c:pt>
                <c:pt idx="1388">
                  <c:v>1.6666666666666666E-2</c:v>
                </c:pt>
                <c:pt idx="1389">
                  <c:v>1.6666666666666666E-2</c:v>
                </c:pt>
                <c:pt idx="1390">
                  <c:v>1.6666666666666666E-2</c:v>
                </c:pt>
                <c:pt idx="1391">
                  <c:v>1.6666666666666666E-2</c:v>
                </c:pt>
                <c:pt idx="1392">
                  <c:v>1.6666666666666666E-2</c:v>
                </c:pt>
                <c:pt idx="1393">
                  <c:v>1.6666666666666666E-2</c:v>
                </c:pt>
                <c:pt idx="1394">
                  <c:v>1.6666666666666666E-2</c:v>
                </c:pt>
                <c:pt idx="1395">
                  <c:v>1.6666666666666666E-2</c:v>
                </c:pt>
                <c:pt idx="1396">
                  <c:v>1.6666666666666666E-2</c:v>
                </c:pt>
                <c:pt idx="1397">
                  <c:v>1.6666666666666666E-2</c:v>
                </c:pt>
                <c:pt idx="1398">
                  <c:v>1.6666666666666666E-2</c:v>
                </c:pt>
                <c:pt idx="1399">
                  <c:v>1.6666666666666666E-2</c:v>
                </c:pt>
                <c:pt idx="1400">
                  <c:v>1.6666666666666666E-2</c:v>
                </c:pt>
                <c:pt idx="1401">
                  <c:v>1.6666666666666666E-2</c:v>
                </c:pt>
                <c:pt idx="1402">
                  <c:v>1.6666666666666666E-2</c:v>
                </c:pt>
                <c:pt idx="1403">
                  <c:v>1.6666666666666666E-2</c:v>
                </c:pt>
                <c:pt idx="1404">
                  <c:v>1.6666666666666666E-2</c:v>
                </c:pt>
                <c:pt idx="1405">
                  <c:v>1.6666666666666666E-2</c:v>
                </c:pt>
                <c:pt idx="1406">
                  <c:v>1.6666666666666666E-2</c:v>
                </c:pt>
                <c:pt idx="1407">
                  <c:v>1.6666666666666666E-2</c:v>
                </c:pt>
                <c:pt idx="1408">
                  <c:v>1.6666666666666666E-2</c:v>
                </c:pt>
                <c:pt idx="1409">
                  <c:v>1.6666666666666666E-2</c:v>
                </c:pt>
                <c:pt idx="1410">
                  <c:v>1.6666666666666666E-2</c:v>
                </c:pt>
                <c:pt idx="1411">
                  <c:v>1.6666666666666666E-2</c:v>
                </c:pt>
                <c:pt idx="1412">
                  <c:v>1.6666666666666666E-2</c:v>
                </c:pt>
                <c:pt idx="1413">
                  <c:v>1.6666666666666666E-2</c:v>
                </c:pt>
                <c:pt idx="1414">
                  <c:v>1.6666666666666666E-2</c:v>
                </c:pt>
                <c:pt idx="1415">
                  <c:v>1.6666666666666666E-2</c:v>
                </c:pt>
                <c:pt idx="1416">
                  <c:v>1.6666666666666666E-2</c:v>
                </c:pt>
                <c:pt idx="1417">
                  <c:v>1.6666666666666666E-2</c:v>
                </c:pt>
                <c:pt idx="1418">
                  <c:v>1.6666666666666666E-2</c:v>
                </c:pt>
                <c:pt idx="1419">
                  <c:v>1.6666666666666666E-2</c:v>
                </c:pt>
                <c:pt idx="1420">
                  <c:v>1.6666666666666666E-2</c:v>
                </c:pt>
                <c:pt idx="1421">
                  <c:v>1.6666666666666666E-2</c:v>
                </c:pt>
                <c:pt idx="1422">
                  <c:v>1.6666666666666666E-2</c:v>
                </c:pt>
                <c:pt idx="1423">
                  <c:v>1.6666666666666666E-2</c:v>
                </c:pt>
                <c:pt idx="1424">
                  <c:v>1.6666666666666666E-2</c:v>
                </c:pt>
                <c:pt idx="1425">
                  <c:v>1.6666666666666666E-2</c:v>
                </c:pt>
                <c:pt idx="1426">
                  <c:v>1.6666666666666666E-2</c:v>
                </c:pt>
                <c:pt idx="1427">
                  <c:v>1.6666666666666666E-2</c:v>
                </c:pt>
                <c:pt idx="1428">
                  <c:v>1.6666666666666666E-2</c:v>
                </c:pt>
                <c:pt idx="1429">
                  <c:v>1.6666666666666666E-2</c:v>
                </c:pt>
                <c:pt idx="1430">
                  <c:v>1.6666666666666666E-2</c:v>
                </c:pt>
                <c:pt idx="1431">
                  <c:v>1.6666666666666666E-2</c:v>
                </c:pt>
                <c:pt idx="1432">
                  <c:v>1.6666666666666666E-2</c:v>
                </c:pt>
                <c:pt idx="1433">
                  <c:v>1.6666666666666666E-2</c:v>
                </c:pt>
                <c:pt idx="1434">
                  <c:v>1.6666666666666666E-2</c:v>
                </c:pt>
                <c:pt idx="1435">
                  <c:v>1.6666666666666666E-2</c:v>
                </c:pt>
                <c:pt idx="1436">
                  <c:v>1.6666666666666666E-2</c:v>
                </c:pt>
                <c:pt idx="1437">
                  <c:v>1.6666666666666666E-2</c:v>
                </c:pt>
                <c:pt idx="1438">
                  <c:v>1.6666666666666666E-2</c:v>
                </c:pt>
                <c:pt idx="1439">
                  <c:v>1.6666666666666666E-2</c:v>
                </c:pt>
                <c:pt idx="1440">
                  <c:v>1.6666666666666666E-2</c:v>
                </c:pt>
                <c:pt idx="1441">
                  <c:v>1.6666666666666666E-2</c:v>
                </c:pt>
                <c:pt idx="1442">
                  <c:v>1.6666666666666666E-2</c:v>
                </c:pt>
                <c:pt idx="1443">
                  <c:v>1.6666666666666666E-2</c:v>
                </c:pt>
                <c:pt idx="1444">
                  <c:v>1.6666666666666666E-2</c:v>
                </c:pt>
                <c:pt idx="1445">
                  <c:v>1.6666666666666666E-2</c:v>
                </c:pt>
                <c:pt idx="1446">
                  <c:v>1.8181818181818181E-2</c:v>
                </c:pt>
                <c:pt idx="1447">
                  <c:v>1.8181818181818181E-2</c:v>
                </c:pt>
                <c:pt idx="1448">
                  <c:v>1.8181818181818181E-2</c:v>
                </c:pt>
                <c:pt idx="1449">
                  <c:v>1.8181818181818181E-2</c:v>
                </c:pt>
                <c:pt idx="1450">
                  <c:v>1.8181818181818181E-2</c:v>
                </c:pt>
                <c:pt idx="1451">
                  <c:v>1.8181818181818181E-2</c:v>
                </c:pt>
                <c:pt idx="1452">
                  <c:v>1.8181818181818181E-2</c:v>
                </c:pt>
                <c:pt idx="1453">
                  <c:v>1.8181818181818181E-2</c:v>
                </c:pt>
                <c:pt idx="1454">
                  <c:v>1.8181818181818181E-2</c:v>
                </c:pt>
                <c:pt idx="1455">
                  <c:v>1.8181818181818181E-2</c:v>
                </c:pt>
                <c:pt idx="1456">
                  <c:v>1.8181818181818181E-2</c:v>
                </c:pt>
                <c:pt idx="1457">
                  <c:v>1.8181818181818181E-2</c:v>
                </c:pt>
                <c:pt idx="1458">
                  <c:v>1.8181818181818181E-2</c:v>
                </c:pt>
                <c:pt idx="1459">
                  <c:v>1.8181818181818181E-2</c:v>
                </c:pt>
                <c:pt idx="1460">
                  <c:v>1.8181818181818181E-2</c:v>
                </c:pt>
                <c:pt idx="1461">
                  <c:v>1.8181818181818181E-2</c:v>
                </c:pt>
                <c:pt idx="1462">
                  <c:v>1.8181818181818181E-2</c:v>
                </c:pt>
                <c:pt idx="1463">
                  <c:v>1.8181818181818181E-2</c:v>
                </c:pt>
                <c:pt idx="1464">
                  <c:v>1.8181818181818181E-2</c:v>
                </c:pt>
                <c:pt idx="1465">
                  <c:v>1.8181818181818181E-2</c:v>
                </c:pt>
                <c:pt idx="1466">
                  <c:v>1.8181818181818181E-2</c:v>
                </c:pt>
                <c:pt idx="1467">
                  <c:v>1.8181818181818181E-2</c:v>
                </c:pt>
                <c:pt idx="1468">
                  <c:v>1.8181818181818181E-2</c:v>
                </c:pt>
                <c:pt idx="1469">
                  <c:v>1.8181818181818181E-2</c:v>
                </c:pt>
                <c:pt idx="1470">
                  <c:v>1.8181818181818181E-2</c:v>
                </c:pt>
                <c:pt idx="1471">
                  <c:v>1.8181818181818181E-2</c:v>
                </c:pt>
                <c:pt idx="1472">
                  <c:v>1.8181818181818181E-2</c:v>
                </c:pt>
                <c:pt idx="1473">
                  <c:v>1.8181818181818181E-2</c:v>
                </c:pt>
                <c:pt idx="1474">
                  <c:v>1.8181818181818181E-2</c:v>
                </c:pt>
                <c:pt idx="1475">
                  <c:v>1.8181818181818181E-2</c:v>
                </c:pt>
                <c:pt idx="1476">
                  <c:v>1.8181818181818181E-2</c:v>
                </c:pt>
                <c:pt idx="1477">
                  <c:v>1.8181818181818181E-2</c:v>
                </c:pt>
                <c:pt idx="1478">
                  <c:v>1.8181818181818181E-2</c:v>
                </c:pt>
                <c:pt idx="1479">
                  <c:v>1.8181818181818181E-2</c:v>
                </c:pt>
                <c:pt idx="1480">
                  <c:v>1.8181818181818181E-2</c:v>
                </c:pt>
                <c:pt idx="1481">
                  <c:v>1.8181818181818181E-2</c:v>
                </c:pt>
                <c:pt idx="1482">
                  <c:v>1.8181818181818181E-2</c:v>
                </c:pt>
                <c:pt idx="1483">
                  <c:v>1.8181818181818181E-2</c:v>
                </c:pt>
                <c:pt idx="1484">
                  <c:v>1.8181818181818181E-2</c:v>
                </c:pt>
                <c:pt idx="1485">
                  <c:v>1.8181818181818181E-2</c:v>
                </c:pt>
                <c:pt idx="1486">
                  <c:v>1.8181818181818181E-2</c:v>
                </c:pt>
                <c:pt idx="1487">
                  <c:v>1.8181818181818181E-2</c:v>
                </c:pt>
                <c:pt idx="1488">
                  <c:v>1.8181818181818181E-2</c:v>
                </c:pt>
                <c:pt idx="1489">
                  <c:v>1.8181818181818181E-2</c:v>
                </c:pt>
                <c:pt idx="1490">
                  <c:v>1.8181818181818181E-2</c:v>
                </c:pt>
                <c:pt idx="1491">
                  <c:v>1.8181818181818181E-2</c:v>
                </c:pt>
                <c:pt idx="1492">
                  <c:v>1.8181818181818181E-2</c:v>
                </c:pt>
                <c:pt idx="1493">
                  <c:v>1.8181818181818181E-2</c:v>
                </c:pt>
                <c:pt idx="1494">
                  <c:v>1.8181818181818181E-2</c:v>
                </c:pt>
                <c:pt idx="1495">
                  <c:v>1.8181818181818181E-2</c:v>
                </c:pt>
                <c:pt idx="1496">
                  <c:v>1.8181818181818181E-2</c:v>
                </c:pt>
                <c:pt idx="1497">
                  <c:v>1.8181818181818181E-2</c:v>
                </c:pt>
                <c:pt idx="1498">
                  <c:v>1.8181818181818181E-2</c:v>
                </c:pt>
                <c:pt idx="1499">
                  <c:v>1.8181818181818181E-2</c:v>
                </c:pt>
                <c:pt idx="1500">
                  <c:v>1.8181818181818181E-2</c:v>
                </c:pt>
                <c:pt idx="1501">
                  <c:v>1.7857142857142856E-2</c:v>
                </c:pt>
                <c:pt idx="1502">
                  <c:v>1.7857142857142856E-2</c:v>
                </c:pt>
                <c:pt idx="1503">
                  <c:v>1.7857142857142856E-2</c:v>
                </c:pt>
                <c:pt idx="1504">
                  <c:v>1.7857142857142856E-2</c:v>
                </c:pt>
                <c:pt idx="1505">
                  <c:v>1.7857142857142856E-2</c:v>
                </c:pt>
                <c:pt idx="1506">
                  <c:v>1.7857142857142856E-2</c:v>
                </c:pt>
                <c:pt idx="1507">
                  <c:v>1.7857142857142856E-2</c:v>
                </c:pt>
                <c:pt idx="1508">
                  <c:v>1.7857142857142856E-2</c:v>
                </c:pt>
                <c:pt idx="1509">
                  <c:v>1.7857142857142856E-2</c:v>
                </c:pt>
                <c:pt idx="1510">
                  <c:v>1.7857142857142856E-2</c:v>
                </c:pt>
                <c:pt idx="1511">
                  <c:v>1.7857142857142856E-2</c:v>
                </c:pt>
                <c:pt idx="1512">
                  <c:v>1.7857142857142856E-2</c:v>
                </c:pt>
                <c:pt idx="1513">
                  <c:v>1.7857142857142856E-2</c:v>
                </c:pt>
                <c:pt idx="1514">
                  <c:v>1.7857142857142856E-2</c:v>
                </c:pt>
                <c:pt idx="1515">
                  <c:v>1.7857142857142856E-2</c:v>
                </c:pt>
                <c:pt idx="1516">
                  <c:v>1.7857142857142856E-2</c:v>
                </c:pt>
                <c:pt idx="1517">
                  <c:v>1.7857142857142856E-2</c:v>
                </c:pt>
                <c:pt idx="1518">
                  <c:v>1.7857142857142856E-2</c:v>
                </c:pt>
                <c:pt idx="1519">
                  <c:v>1.7857142857142856E-2</c:v>
                </c:pt>
                <c:pt idx="1520">
                  <c:v>1.7857142857142856E-2</c:v>
                </c:pt>
                <c:pt idx="1521">
                  <c:v>1.7857142857142856E-2</c:v>
                </c:pt>
                <c:pt idx="1522">
                  <c:v>1.7857142857142856E-2</c:v>
                </c:pt>
                <c:pt idx="1523">
                  <c:v>1.7857142857142856E-2</c:v>
                </c:pt>
                <c:pt idx="1524">
                  <c:v>1.7857142857142856E-2</c:v>
                </c:pt>
                <c:pt idx="1525">
                  <c:v>1.7857142857142856E-2</c:v>
                </c:pt>
                <c:pt idx="1526">
                  <c:v>1.7857142857142856E-2</c:v>
                </c:pt>
                <c:pt idx="1527">
                  <c:v>1.7857142857142856E-2</c:v>
                </c:pt>
                <c:pt idx="1528">
                  <c:v>1.7857142857142856E-2</c:v>
                </c:pt>
                <c:pt idx="1529">
                  <c:v>1.7857142857142856E-2</c:v>
                </c:pt>
                <c:pt idx="1530">
                  <c:v>1.7857142857142856E-2</c:v>
                </c:pt>
                <c:pt idx="1531">
                  <c:v>1.7857142857142856E-2</c:v>
                </c:pt>
                <c:pt idx="1532">
                  <c:v>1.7857142857142856E-2</c:v>
                </c:pt>
                <c:pt idx="1533">
                  <c:v>1.7857142857142856E-2</c:v>
                </c:pt>
                <c:pt idx="1534">
                  <c:v>1.7857142857142856E-2</c:v>
                </c:pt>
                <c:pt idx="1535">
                  <c:v>1.7857142857142856E-2</c:v>
                </c:pt>
                <c:pt idx="1536">
                  <c:v>1.7857142857142856E-2</c:v>
                </c:pt>
                <c:pt idx="1537">
                  <c:v>1.7857142857142856E-2</c:v>
                </c:pt>
                <c:pt idx="1538">
                  <c:v>1.7857142857142856E-2</c:v>
                </c:pt>
                <c:pt idx="1539">
                  <c:v>1.7857142857142856E-2</c:v>
                </c:pt>
                <c:pt idx="1540">
                  <c:v>1.7857142857142856E-2</c:v>
                </c:pt>
                <c:pt idx="1541">
                  <c:v>1.7857142857142856E-2</c:v>
                </c:pt>
                <c:pt idx="1542">
                  <c:v>1.7857142857142856E-2</c:v>
                </c:pt>
                <c:pt idx="1543">
                  <c:v>1.7857142857142856E-2</c:v>
                </c:pt>
                <c:pt idx="1544">
                  <c:v>1.7857142857142856E-2</c:v>
                </c:pt>
                <c:pt idx="1545">
                  <c:v>1.7857142857142856E-2</c:v>
                </c:pt>
                <c:pt idx="1546">
                  <c:v>1.7857142857142856E-2</c:v>
                </c:pt>
                <c:pt idx="1547">
                  <c:v>1.7857142857142856E-2</c:v>
                </c:pt>
                <c:pt idx="1548">
                  <c:v>1.7857142857142856E-2</c:v>
                </c:pt>
                <c:pt idx="1549">
                  <c:v>1.7857142857142856E-2</c:v>
                </c:pt>
                <c:pt idx="1550">
                  <c:v>1.7857142857142856E-2</c:v>
                </c:pt>
                <c:pt idx="1551">
                  <c:v>1.7857142857142856E-2</c:v>
                </c:pt>
                <c:pt idx="1552">
                  <c:v>1.7857142857142856E-2</c:v>
                </c:pt>
                <c:pt idx="1553">
                  <c:v>1.7857142857142856E-2</c:v>
                </c:pt>
                <c:pt idx="1554">
                  <c:v>1.7857142857142856E-2</c:v>
                </c:pt>
                <c:pt idx="1555">
                  <c:v>1.7857142857142856E-2</c:v>
                </c:pt>
                <c:pt idx="1556">
                  <c:v>1.7857142857142856E-2</c:v>
                </c:pt>
                <c:pt idx="1557">
                  <c:v>2.0408163265306121E-2</c:v>
                </c:pt>
                <c:pt idx="1558">
                  <c:v>2.0408163265306121E-2</c:v>
                </c:pt>
                <c:pt idx="1559">
                  <c:v>2.0408163265306121E-2</c:v>
                </c:pt>
                <c:pt idx="1560">
                  <c:v>2.0408163265306121E-2</c:v>
                </c:pt>
                <c:pt idx="1561">
                  <c:v>2.0408163265306121E-2</c:v>
                </c:pt>
                <c:pt idx="1562">
                  <c:v>2.0408163265306121E-2</c:v>
                </c:pt>
                <c:pt idx="1563">
                  <c:v>2.0408163265306121E-2</c:v>
                </c:pt>
                <c:pt idx="1564">
                  <c:v>2.0408163265306121E-2</c:v>
                </c:pt>
                <c:pt idx="1565">
                  <c:v>2.0408163265306121E-2</c:v>
                </c:pt>
                <c:pt idx="1566">
                  <c:v>2.0408163265306121E-2</c:v>
                </c:pt>
                <c:pt idx="1567">
                  <c:v>2.0408163265306121E-2</c:v>
                </c:pt>
                <c:pt idx="1568">
                  <c:v>2.0408163265306121E-2</c:v>
                </c:pt>
                <c:pt idx="1569">
                  <c:v>2.0408163265306121E-2</c:v>
                </c:pt>
                <c:pt idx="1570">
                  <c:v>2.0408163265306121E-2</c:v>
                </c:pt>
                <c:pt idx="1571">
                  <c:v>2.0408163265306121E-2</c:v>
                </c:pt>
                <c:pt idx="1572">
                  <c:v>2.0408163265306121E-2</c:v>
                </c:pt>
                <c:pt idx="1573">
                  <c:v>2.0408163265306121E-2</c:v>
                </c:pt>
                <c:pt idx="1574">
                  <c:v>2.0408163265306121E-2</c:v>
                </c:pt>
                <c:pt idx="1575">
                  <c:v>2.0408163265306121E-2</c:v>
                </c:pt>
                <c:pt idx="1576">
                  <c:v>2.0408163265306121E-2</c:v>
                </c:pt>
                <c:pt idx="1577">
                  <c:v>2.0408163265306121E-2</c:v>
                </c:pt>
                <c:pt idx="1578">
                  <c:v>2.0408163265306121E-2</c:v>
                </c:pt>
                <c:pt idx="1579">
                  <c:v>2.0408163265306121E-2</c:v>
                </c:pt>
                <c:pt idx="1580">
                  <c:v>2.0408163265306121E-2</c:v>
                </c:pt>
                <c:pt idx="1581">
                  <c:v>2.0408163265306121E-2</c:v>
                </c:pt>
                <c:pt idx="1582">
                  <c:v>2.0408163265306121E-2</c:v>
                </c:pt>
                <c:pt idx="1583">
                  <c:v>2.0408163265306121E-2</c:v>
                </c:pt>
                <c:pt idx="1584">
                  <c:v>2.0408163265306121E-2</c:v>
                </c:pt>
                <c:pt idx="1585">
                  <c:v>2.0408163265306121E-2</c:v>
                </c:pt>
                <c:pt idx="1586">
                  <c:v>2.0408163265306121E-2</c:v>
                </c:pt>
                <c:pt idx="1587">
                  <c:v>2.0408163265306121E-2</c:v>
                </c:pt>
                <c:pt idx="1588">
                  <c:v>2.0408163265306121E-2</c:v>
                </c:pt>
                <c:pt idx="1589">
                  <c:v>2.0408163265306121E-2</c:v>
                </c:pt>
                <c:pt idx="1590">
                  <c:v>2.0408163265306121E-2</c:v>
                </c:pt>
                <c:pt idx="1591">
                  <c:v>2.0408163265306121E-2</c:v>
                </c:pt>
                <c:pt idx="1592">
                  <c:v>2.0408163265306121E-2</c:v>
                </c:pt>
                <c:pt idx="1593">
                  <c:v>2.0408163265306121E-2</c:v>
                </c:pt>
                <c:pt idx="1594">
                  <c:v>2.0408163265306121E-2</c:v>
                </c:pt>
                <c:pt idx="1595">
                  <c:v>2.0408163265306121E-2</c:v>
                </c:pt>
                <c:pt idx="1596">
                  <c:v>2.0408163265306121E-2</c:v>
                </c:pt>
                <c:pt idx="1597">
                  <c:v>2.0408163265306121E-2</c:v>
                </c:pt>
                <c:pt idx="1598">
                  <c:v>2.0408163265306121E-2</c:v>
                </c:pt>
                <c:pt idx="1599">
                  <c:v>2.0408163265306121E-2</c:v>
                </c:pt>
                <c:pt idx="1600">
                  <c:v>2.0408163265306121E-2</c:v>
                </c:pt>
                <c:pt idx="1601">
                  <c:v>2.0408163265306121E-2</c:v>
                </c:pt>
                <c:pt idx="1602">
                  <c:v>2.0408163265306121E-2</c:v>
                </c:pt>
                <c:pt idx="1603">
                  <c:v>2.0408163265306121E-2</c:v>
                </c:pt>
                <c:pt idx="1604">
                  <c:v>2.0408163265306121E-2</c:v>
                </c:pt>
                <c:pt idx="1605">
                  <c:v>2.0408163265306121E-2</c:v>
                </c:pt>
                <c:pt idx="1606">
                  <c:v>1.9230769230769232E-2</c:v>
                </c:pt>
                <c:pt idx="1607">
                  <c:v>1.9230769230769232E-2</c:v>
                </c:pt>
                <c:pt idx="1608">
                  <c:v>1.9230769230769232E-2</c:v>
                </c:pt>
                <c:pt idx="1609">
                  <c:v>1.9230769230769232E-2</c:v>
                </c:pt>
                <c:pt idx="1610">
                  <c:v>1.9230769230769232E-2</c:v>
                </c:pt>
                <c:pt idx="1611">
                  <c:v>1.9230769230769232E-2</c:v>
                </c:pt>
                <c:pt idx="1612">
                  <c:v>1.9230769230769232E-2</c:v>
                </c:pt>
                <c:pt idx="1613">
                  <c:v>1.9230769230769232E-2</c:v>
                </c:pt>
                <c:pt idx="1614">
                  <c:v>1.9230769230769232E-2</c:v>
                </c:pt>
                <c:pt idx="1615">
                  <c:v>1.9230769230769232E-2</c:v>
                </c:pt>
                <c:pt idx="1616">
                  <c:v>1.9230769230769232E-2</c:v>
                </c:pt>
                <c:pt idx="1617">
                  <c:v>1.9230769230769232E-2</c:v>
                </c:pt>
                <c:pt idx="1618">
                  <c:v>1.9230769230769232E-2</c:v>
                </c:pt>
                <c:pt idx="1619">
                  <c:v>1.9230769230769232E-2</c:v>
                </c:pt>
                <c:pt idx="1620">
                  <c:v>1.9230769230769232E-2</c:v>
                </c:pt>
                <c:pt idx="1621">
                  <c:v>1.9230769230769232E-2</c:v>
                </c:pt>
                <c:pt idx="1622">
                  <c:v>1.9230769230769232E-2</c:v>
                </c:pt>
                <c:pt idx="1623">
                  <c:v>1.9230769230769232E-2</c:v>
                </c:pt>
                <c:pt idx="1624">
                  <c:v>1.9230769230769232E-2</c:v>
                </c:pt>
                <c:pt idx="1625">
                  <c:v>1.9230769230769232E-2</c:v>
                </c:pt>
                <c:pt idx="1626">
                  <c:v>1.9230769230769232E-2</c:v>
                </c:pt>
                <c:pt idx="1627">
                  <c:v>1.9230769230769232E-2</c:v>
                </c:pt>
                <c:pt idx="1628">
                  <c:v>1.9230769230769232E-2</c:v>
                </c:pt>
                <c:pt idx="1629">
                  <c:v>1.9230769230769232E-2</c:v>
                </c:pt>
                <c:pt idx="1630">
                  <c:v>1.9230769230769232E-2</c:v>
                </c:pt>
                <c:pt idx="1631">
                  <c:v>1.9230769230769232E-2</c:v>
                </c:pt>
                <c:pt idx="1632">
                  <c:v>1.9230769230769232E-2</c:v>
                </c:pt>
                <c:pt idx="1633">
                  <c:v>1.9230769230769232E-2</c:v>
                </c:pt>
                <c:pt idx="1634">
                  <c:v>1.9230769230769232E-2</c:v>
                </c:pt>
                <c:pt idx="1635">
                  <c:v>1.9230769230769232E-2</c:v>
                </c:pt>
                <c:pt idx="1636">
                  <c:v>1.9230769230769232E-2</c:v>
                </c:pt>
                <c:pt idx="1637">
                  <c:v>1.9230769230769232E-2</c:v>
                </c:pt>
                <c:pt idx="1638">
                  <c:v>1.9230769230769232E-2</c:v>
                </c:pt>
                <c:pt idx="1639">
                  <c:v>1.9230769230769232E-2</c:v>
                </c:pt>
                <c:pt idx="1640">
                  <c:v>1.9230769230769232E-2</c:v>
                </c:pt>
                <c:pt idx="1641">
                  <c:v>1.9230769230769232E-2</c:v>
                </c:pt>
                <c:pt idx="1642">
                  <c:v>1.9230769230769232E-2</c:v>
                </c:pt>
                <c:pt idx="1643">
                  <c:v>1.9230769230769232E-2</c:v>
                </c:pt>
                <c:pt idx="1644">
                  <c:v>1.9230769230769232E-2</c:v>
                </c:pt>
                <c:pt idx="1645">
                  <c:v>1.9230769230769232E-2</c:v>
                </c:pt>
                <c:pt idx="1646">
                  <c:v>1.9230769230769232E-2</c:v>
                </c:pt>
                <c:pt idx="1647">
                  <c:v>1.9230769230769232E-2</c:v>
                </c:pt>
                <c:pt idx="1648">
                  <c:v>1.9230769230769232E-2</c:v>
                </c:pt>
                <c:pt idx="1649">
                  <c:v>1.9230769230769232E-2</c:v>
                </c:pt>
                <c:pt idx="1650">
                  <c:v>1.9230769230769232E-2</c:v>
                </c:pt>
                <c:pt idx="1651">
                  <c:v>1.9230769230769232E-2</c:v>
                </c:pt>
                <c:pt idx="1652">
                  <c:v>1.9230769230769232E-2</c:v>
                </c:pt>
                <c:pt idx="1653">
                  <c:v>1.9230769230769232E-2</c:v>
                </c:pt>
                <c:pt idx="1654">
                  <c:v>1.9230769230769232E-2</c:v>
                </c:pt>
                <c:pt idx="1655">
                  <c:v>1.9230769230769232E-2</c:v>
                </c:pt>
                <c:pt idx="1656">
                  <c:v>1.9230769230769232E-2</c:v>
                </c:pt>
                <c:pt idx="1657">
                  <c:v>1.9230769230769232E-2</c:v>
                </c:pt>
                <c:pt idx="1658">
                  <c:v>1.8867924528301886E-2</c:v>
                </c:pt>
                <c:pt idx="1659">
                  <c:v>1.8867924528301886E-2</c:v>
                </c:pt>
                <c:pt idx="1660">
                  <c:v>1.8867924528301886E-2</c:v>
                </c:pt>
                <c:pt idx="1661">
                  <c:v>1.8867924528301886E-2</c:v>
                </c:pt>
                <c:pt idx="1662">
                  <c:v>1.8867924528301886E-2</c:v>
                </c:pt>
                <c:pt idx="1663">
                  <c:v>1.8867924528301886E-2</c:v>
                </c:pt>
                <c:pt idx="1664">
                  <c:v>1.8867924528301886E-2</c:v>
                </c:pt>
                <c:pt idx="1665">
                  <c:v>1.8867924528301886E-2</c:v>
                </c:pt>
                <c:pt idx="1666">
                  <c:v>1.8867924528301886E-2</c:v>
                </c:pt>
                <c:pt idx="1667">
                  <c:v>1.8867924528301886E-2</c:v>
                </c:pt>
                <c:pt idx="1668">
                  <c:v>1.8867924528301886E-2</c:v>
                </c:pt>
                <c:pt idx="1669">
                  <c:v>1.8867924528301886E-2</c:v>
                </c:pt>
                <c:pt idx="1670">
                  <c:v>1.8867924528301886E-2</c:v>
                </c:pt>
                <c:pt idx="1671">
                  <c:v>1.8867924528301886E-2</c:v>
                </c:pt>
                <c:pt idx="1672">
                  <c:v>1.8867924528301886E-2</c:v>
                </c:pt>
                <c:pt idx="1673">
                  <c:v>1.8867924528301886E-2</c:v>
                </c:pt>
                <c:pt idx="1674">
                  <c:v>1.8867924528301886E-2</c:v>
                </c:pt>
                <c:pt idx="1675">
                  <c:v>1.8867924528301886E-2</c:v>
                </c:pt>
                <c:pt idx="1676">
                  <c:v>1.8867924528301886E-2</c:v>
                </c:pt>
                <c:pt idx="1677">
                  <c:v>1.8867924528301886E-2</c:v>
                </c:pt>
                <c:pt idx="1678">
                  <c:v>1.8867924528301886E-2</c:v>
                </c:pt>
                <c:pt idx="1679">
                  <c:v>1.8867924528301886E-2</c:v>
                </c:pt>
                <c:pt idx="1680">
                  <c:v>1.8867924528301886E-2</c:v>
                </c:pt>
                <c:pt idx="1681">
                  <c:v>1.8867924528301886E-2</c:v>
                </c:pt>
                <c:pt idx="1682">
                  <c:v>1.8867924528301886E-2</c:v>
                </c:pt>
                <c:pt idx="1683">
                  <c:v>1.8867924528301886E-2</c:v>
                </c:pt>
                <c:pt idx="1684">
                  <c:v>1.8867924528301886E-2</c:v>
                </c:pt>
                <c:pt idx="1685">
                  <c:v>1.8867924528301886E-2</c:v>
                </c:pt>
                <c:pt idx="1686">
                  <c:v>1.8867924528301886E-2</c:v>
                </c:pt>
                <c:pt idx="1687">
                  <c:v>1.8867924528301886E-2</c:v>
                </c:pt>
                <c:pt idx="1688">
                  <c:v>1.8867924528301886E-2</c:v>
                </c:pt>
                <c:pt idx="1689">
                  <c:v>1.8867924528301886E-2</c:v>
                </c:pt>
                <c:pt idx="1690">
                  <c:v>1.8867924528301886E-2</c:v>
                </c:pt>
                <c:pt idx="1691">
                  <c:v>1.8867924528301886E-2</c:v>
                </c:pt>
                <c:pt idx="1692">
                  <c:v>1.8867924528301886E-2</c:v>
                </c:pt>
                <c:pt idx="1693">
                  <c:v>1.8867924528301886E-2</c:v>
                </c:pt>
                <c:pt idx="1694">
                  <c:v>1.8867924528301886E-2</c:v>
                </c:pt>
                <c:pt idx="1695">
                  <c:v>1.8867924528301886E-2</c:v>
                </c:pt>
                <c:pt idx="1696">
                  <c:v>1.8867924528301886E-2</c:v>
                </c:pt>
                <c:pt idx="1697">
                  <c:v>1.8867924528301886E-2</c:v>
                </c:pt>
                <c:pt idx="1698">
                  <c:v>1.8867924528301886E-2</c:v>
                </c:pt>
                <c:pt idx="1699">
                  <c:v>1.8867924528301886E-2</c:v>
                </c:pt>
                <c:pt idx="1700">
                  <c:v>1.8867924528301886E-2</c:v>
                </c:pt>
                <c:pt idx="1701">
                  <c:v>1.8867924528301886E-2</c:v>
                </c:pt>
                <c:pt idx="1702">
                  <c:v>1.8867924528301886E-2</c:v>
                </c:pt>
                <c:pt idx="1703">
                  <c:v>1.8867924528301886E-2</c:v>
                </c:pt>
                <c:pt idx="1704">
                  <c:v>1.8867924528301886E-2</c:v>
                </c:pt>
                <c:pt idx="1705">
                  <c:v>1.8867924528301886E-2</c:v>
                </c:pt>
                <c:pt idx="1706">
                  <c:v>1.8867924528301886E-2</c:v>
                </c:pt>
                <c:pt idx="1707">
                  <c:v>1.8867924528301886E-2</c:v>
                </c:pt>
                <c:pt idx="1708">
                  <c:v>1.8867924528301886E-2</c:v>
                </c:pt>
                <c:pt idx="1709">
                  <c:v>1.8867924528301886E-2</c:v>
                </c:pt>
                <c:pt idx="1710">
                  <c:v>1.8867924528301886E-2</c:v>
                </c:pt>
                <c:pt idx="1711">
                  <c:v>1.4705882352941176E-2</c:v>
                </c:pt>
                <c:pt idx="1712">
                  <c:v>1.4705882352941176E-2</c:v>
                </c:pt>
                <c:pt idx="1713">
                  <c:v>1.4705882352941176E-2</c:v>
                </c:pt>
                <c:pt idx="1714">
                  <c:v>1.4705882352941176E-2</c:v>
                </c:pt>
                <c:pt idx="1715">
                  <c:v>1.4705882352941176E-2</c:v>
                </c:pt>
                <c:pt idx="1716">
                  <c:v>1.4705882352941176E-2</c:v>
                </c:pt>
                <c:pt idx="1717">
                  <c:v>1.4705882352941176E-2</c:v>
                </c:pt>
                <c:pt idx="1718">
                  <c:v>1.4705882352941176E-2</c:v>
                </c:pt>
                <c:pt idx="1719">
                  <c:v>1.4705882352941176E-2</c:v>
                </c:pt>
                <c:pt idx="1720">
                  <c:v>1.4705882352941176E-2</c:v>
                </c:pt>
                <c:pt idx="1721">
                  <c:v>1.4705882352941176E-2</c:v>
                </c:pt>
                <c:pt idx="1722">
                  <c:v>1.4705882352941176E-2</c:v>
                </c:pt>
                <c:pt idx="1723">
                  <c:v>1.4705882352941176E-2</c:v>
                </c:pt>
                <c:pt idx="1724">
                  <c:v>1.4705882352941176E-2</c:v>
                </c:pt>
                <c:pt idx="1725">
                  <c:v>1.4705882352941176E-2</c:v>
                </c:pt>
                <c:pt idx="1726">
                  <c:v>1.4705882352941176E-2</c:v>
                </c:pt>
                <c:pt idx="1727">
                  <c:v>1.4705882352941176E-2</c:v>
                </c:pt>
                <c:pt idx="1728">
                  <c:v>1.4705882352941176E-2</c:v>
                </c:pt>
                <c:pt idx="1729">
                  <c:v>1.4705882352941176E-2</c:v>
                </c:pt>
                <c:pt idx="1730">
                  <c:v>1.4705882352941176E-2</c:v>
                </c:pt>
                <c:pt idx="1731">
                  <c:v>1.4705882352941176E-2</c:v>
                </c:pt>
                <c:pt idx="1732">
                  <c:v>1.4705882352941176E-2</c:v>
                </c:pt>
                <c:pt idx="1733">
                  <c:v>1.4705882352941176E-2</c:v>
                </c:pt>
                <c:pt idx="1734">
                  <c:v>1.4705882352941176E-2</c:v>
                </c:pt>
                <c:pt idx="1735">
                  <c:v>1.4705882352941176E-2</c:v>
                </c:pt>
                <c:pt idx="1736">
                  <c:v>1.4705882352941176E-2</c:v>
                </c:pt>
                <c:pt idx="1737">
                  <c:v>1.4705882352941176E-2</c:v>
                </c:pt>
                <c:pt idx="1738">
                  <c:v>1.4705882352941176E-2</c:v>
                </c:pt>
                <c:pt idx="1739">
                  <c:v>1.4705882352941176E-2</c:v>
                </c:pt>
                <c:pt idx="1740">
                  <c:v>1.4705882352941176E-2</c:v>
                </c:pt>
                <c:pt idx="1741">
                  <c:v>1.4705882352941176E-2</c:v>
                </c:pt>
                <c:pt idx="1742">
                  <c:v>1.4705882352941176E-2</c:v>
                </c:pt>
                <c:pt idx="1743">
                  <c:v>1.4705882352941176E-2</c:v>
                </c:pt>
                <c:pt idx="1744">
                  <c:v>1.4705882352941176E-2</c:v>
                </c:pt>
                <c:pt idx="1745">
                  <c:v>1.4705882352941176E-2</c:v>
                </c:pt>
                <c:pt idx="1746">
                  <c:v>1.4705882352941176E-2</c:v>
                </c:pt>
                <c:pt idx="1747">
                  <c:v>1.4705882352941176E-2</c:v>
                </c:pt>
                <c:pt idx="1748">
                  <c:v>1.4705882352941176E-2</c:v>
                </c:pt>
                <c:pt idx="1749">
                  <c:v>1.4705882352941176E-2</c:v>
                </c:pt>
                <c:pt idx="1750">
                  <c:v>1.4705882352941176E-2</c:v>
                </c:pt>
                <c:pt idx="1751">
                  <c:v>1.4705882352941176E-2</c:v>
                </c:pt>
                <c:pt idx="1752">
                  <c:v>1.4705882352941176E-2</c:v>
                </c:pt>
                <c:pt idx="1753">
                  <c:v>1.4705882352941176E-2</c:v>
                </c:pt>
                <c:pt idx="1754">
                  <c:v>1.4705882352941176E-2</c:v>
                </c:pt>
                <c:pt idx="1755">
                  <c:v>1.4705882352941176E-2</c:v>
                </c:pt>
                <c:pt idx="1756">
                  <c:v>1.4705882352941176E-2</c:v>
                </c:pt>
                <c:pt idx="1757">
                  <c:v>1.4705882352941176E-2</c:v>
                </c:pt>
                <c:pt idx="1758">
                  <c:v>1.4705882352941176E-2</c:v>
                </c:pt>
                <c:pt idx="1759">
                  <c:v>1.4705882352941176E-2</c:v>
                </c:pt>
                <c:pt idx="1760">
                  <c:v>1.4705882352941176E-2</c:v>
                </c:pt>
                <c:pt idx="1761">
                  <c:v>1.4705882352941176E-2</c:v>
                </c:pt>
                <c:pt idx="1762">
                  <c:v>1.4705882352941176E-2</c:v>
                </c:pt>
                <c:pt idx="1763">
                  <c:v>1.4705882352941176E-2</c:v>
                </c:pt>
                <c:pt idx="1764">
                  <c:v>1.4705882352941176E-2</c:v>
                </c:pt>
                <c:pt idx="1765">
                  <c:v>1.4705882352941176E-2</c:v>
                </c:pt>
                <c:pt idx="1766">
                  <c:v>1.4705882352941176E-2</c:v>
                </c:pt>
                <c:pt idx="1767">
                  <c:v>1.4705882352941176E-2</c:v>
                </c:pt>
                <c:pt idx="1768">
                  <c:v>1.4705882352941176E-2</c:v>
                </c:pt>
                <c:pt idx="1769">
                  <c:v>1.4705882352941176E-2</c:v>
                </c:pt>
                <c:pt idx="1770">
                  <c:v>1.4705882352941176E-2</c:v>
                </c:pt>
                <c:pt idx="1771">
                  <c:v>1.4705882352941176E-2</c:v>
                </c:pt>
                <c:pt idx="1772">
                  <c:v>1.4705882352941176E-2</c:v>
                </c:pt>
                <c:pt idx="1773">
                  <c:v>1.4705882352941176E-2</c:v>
                </c:pt>
                <c:pt idx="1774">
                  <c:v>1.4705882352941176E-2</c:v>
                </c:pt>
                <c:pt idx="1775">
                  <c:v>1.4705882352941176E-2</c:v>
                </c:pt>
                <c:pt idx="1776">
                  <c:v>1.4705882352941176E-2</c:v>
                </c:pt>
                <c:pt idx="1777">
                  <c:v>1.4705882352941176E-2</c:v>
                </c:pt>
                <c:pt idx="1778">
                  <c:v>1.4705882352941176E-2</c:v>
                </c:pt>
                <c:pt idx="1779">
                  <c:v>1.7543859649122806E-2</c:v>
                </c:pt>
                <c:pt idx="1780">
                  <c:v>1.7543859649122806E-2</c:v>
                </c:pt>
                <c:pt idx="1781">
                  <c:v>1.7543859649122806E-2</c:v>
                </c:pt>
                <c:pt idx="1782">
                  <c:v>1.7543859649122806E-2</c:v>
                </c:pt>
                <c:pt idx="1783">
                  <c:v>1.7543859649122806E-2</c:v>
                </c:pt>
                <c:pt idx="1784">
                  <c:v>1.7543859649122806E-2</c:v>
                </c:pt>
                <c:pt idx="1785">
                  <c:v>1.7543859649122806E-2</c:v>
                </c:pt>
                <c:pt idx="1786">
                  <c:v>1.7543859649122806E-2</c:v>
                </c:pt>
                <c:pt idx="1787">
                  <c:v>1.7543859649122806E-2</c:v>
                </c:pt>
                <c:pt idx="1788">
                  <c:v>1.7543859649122806E-2</c:v>
                </c:pt>
                <c:pt idx="1789">
                  <c:v>1.7543859649122806E-2</c:v>
                </c:pt>
                <c:pt idx="1790">
                  <c:v>1.7543859649122806E-2</c:v>
                </c:pt>
                <c:pt idx="1791">
                  <c:v>1.7543859649122806E-2</c:v>
                </c:pt>
                <c:pt idx="1792">
                  <c:v>1.7543859649122806E-2</c:v>
                </c:pt>
                <c:pt idx="1793">
                  <c:v>1.7543859649122806E-2</c:v>
                </c:pt>
                <c:pt idx="1794">
                  <c:v>1.7543859649122806E-2</c:v>
                </c:pt>
                <c:pt idx="1795">
                  <c:v>1.7543859649122806E-2</c:v>
                </c:pt>
                <c:pt idx="1796">
                  <c:v>1.7543859649122806E-2</c:v>
                </c:pt>
                <c:pt idx="1797">
                  <c:v>1.7543859649122806E-2</c:v>
                </c:pt>
                <c:pt idx="1798">
                  <c:v>1.7543859649122806E-2</c:v>
                </c:pt>
                <c:pt idx="1799">
                  <c:v>1.7543859649122806E-2</c:v>
                </c:pt>
                <c:pt idx="1800">
                  <c:v>1.7543859649122806E-2</c:v>
                </c:pt>
                <c:pt idx="1801">
                  <c:v>1.7543859649122806E-2</c:v>
                </c:pt>
                <c:pt idx="1802">
                  <c:v>1.7543859649122806E-2</c:v>
                </c:pt>
                <c:pt idx="1803">
                  <c:v>1.7543859649122806E-2</c:v>
                </c:pt>
                <c:pt idx="1804">
                  <c:v>1.7543859649122806E-2</c:v>
                </c:pt>
                <c:pt idx="1805">
                  <c:v>1.7543859649122806E-2</c:v>
                </c:pt>
                <c:pt idx="1806">
                  <c:v>1.7543859649122806E-2</c:v>
                </c:pt>
                <c:pt idx="1807">
                  <c:v>1.7543859649122806E-2</c:v>
                </c:pt>
                <c:pt idx="1808">
                  <c:v>1.7543859649122806E-2</c:v>
                </c:pt>
                <c:pt idx="1809">
                  <c:v>1.7543859649122806E-2</c:v>
                </c:pt>
                <c:pt idx="1810">
                  <c:v>1.7543859649122806E-2</c:v>
                </c:pt>
                <c:pt idx="1811">
                  <c:v>1.7543859649122806E-2</c:v>
                </c:pt>
                <c:pt idx="1812">
                  <c:v>1.7543859649122806E-2</c:v>
                </c:pt>
                <c:pt idx="1813">
                  <c:v>1.7543859649122806E-2</c:v>
                </c:pt>
                <c:pt idx="1814">
                  <c:v>1.7543859649122806E-2</c:v>
                </c:pt>
                <c:pt idx="1815">
                  <c:v>1.7543859649122806E-2</c:v>
                </c:pt>
                <c:pt idx="1816">
                  <c:v>1.7543859649122806E-2</c:v>
                </c:pt>
                <c:pt idx="1817">
                  <c:v>1.7543859649122806E-2</c:v>
                </c:pt>
                <c:pt idx="1818">
                  <c:v>1.7543859649122806E-2</c:v>
                </c:pt>
                <c:pt idx="1819">
                  <c:v>1.7543859649122806E-2</c:v>
                </c:pt>
                <c:pt idx="1820">
                  <c:v>1.7543859649122806E-2</c:v>
                </c:pt>
                <c:pt idx="1821">
                  <c:v>1.7543859649122806E-2</c:v>
                </c:pt>
                <c:pt idx="1822">
                  <c:v>1.7543859649122806E-2</c:v>
                </c:pt>
                <c:pt idx="1823">
                  <c:v>1.7543859649122806E-2</c:v>
                </c:pt>
                <c:pt idx="1824">
                  <c:v>1.7543859649122806E-2</c:v>
                </c:pt>
                <c:pt idx="1825">
                  <c:v>1.7543859649122806E-2</c:v>
                </c:pt>
                <c:pt idx="1826">
                  <c:v>1.7543859649122806E-2</c:v>
                </c:pt>
                <c:pt idx="1827">
                  <c:v>0</c:v>
                </c:pt>
                <c:pt idx="1828">
                  <c:v>1.7543859649122806E-2</c:v>
                </c:pt>
                <c:pt idx="1829">
                  <c:v>1.7543859649122806E-2</c:v>
                </c:pt>
                <c:pt idx="1830">
                  <c:v>1.7543859649122806E-2</c:v>
                </c:pt>
                <c:pt idx="1831">
                  <c:v>1.7543859649122806E-2</c:v>
                </c:pt>
                <c:pt idx="1832">
                  <c:v>1.7543859649122806E-2</c:v>
                </c:pt>
                <c:pt idx="1833">
                  <c:v>1.7543859649122806E-2</c:v>
                </c:pt>
                <c:pt idx="1834">
                  <c:v>1.7543859649122806E-2</c:v>
                </c:pt>
                <c:pt idx="1835">
                  <c:v>1.7543859649122806E-2</c:v>
                </c:pt>
                <c:pt idx="1836">
                  <c:v>1.6949152542372881E-2</c:v>
                </c:pt>
                <c:pt idx="1837">
                  <c:v>1.6949152542372881E-2</c:v>
                </c:pt>
                <c:pt idx="1838">
                  <c:v>1.6949152542372881E-2</c:v>
                </c:pt>
                <c:pt idx="1839">
                  <c:v>1.6949152542372881E-2</c:v>
                </c:pt>
                <c:pt idx="1840">
                  <c:v>1.6949152542372881E-2</c:v>
                </c:pt>
                <c:pt idx="1841">
                  <c:v>1.6949152542372881E-2</c:v>
                </c:pt>
                <c:pt idx="1842">
                  <c:v>1.6949152542372881E-2</c:v>
                </c:pt>
                <c:pt idx="1843">
                  <c:v>1.6949152542372881E-2</c:v>
                </c:pt>
                <c:pt idx="1844">
                  <c:v>1.6949152542372881E-2</c:v>
                </c:pt>
                <c:pt idx="1845">
                  <c:v>1.6949152542372881E-2</c:v>
                </c:pt>
                <c:pt idx="1846">
                  <c:v>1.6949152542372881E-2</c:v>
                </c:pt>
                <c:pt idx="1847">
                  <c:v>1.6949152542372881E-2</c:v>
                </c:pt>
                <c:pt idx="1848">
                  <c:v>1.6949152542372881E-2</c:v>
                </c:pt>
                <c:pt idx="1849">
                  <c:v>1.6949152542372881E-2</c:v>
                </c:pt>
                <c:pt idx="1850">
                  <c:v>1.6949152542372881E-2</c:v>
                </c:pt>
                <c:pt idx="1851">
                  <c:v>1.6949152542372881E-2</c:v>
                </c:pt>
                <c:pt idx="1852">
                  <c:v>1.6949152542372881E-2</c:v>
                </c:pt>
                <c:pt idx="1853">
                  <c:v>1.6949152542372881E-2</c:v>
                </c:pt>
                <c:pt idx="1854">
                  <c:v>1.6949152542372881E-2</c:v>
                </c:pt>
                <c:pt idx="1855">
                  <c:v>1.6949152542372881E-2</c:v>
                </c:pt>
                <c:pt idx="1856">
                  <c:v>1.6949152542372881E-2</c:v>
                </c:pt>
                <c:pt idx="1857">
                  <c:v>1.6949152542372881E-2</c:v>
                </c:pt>
                <c:pt idx="1858">
                  <c:v>1.6949152542372881E-2</c:v>
                </c:pt>
                <c:pt idx="1859">
                  <c:v>1.6949152542372881E-2</c:v>
                </c:pt>
                <c:pt idx="1860">
                  <c:v>1.6949152542372881E-2</c:v>
                </c:pt>
                <c:pt idx="1861">
                  <c:v>1.6949152542372881E-2</c:v>
                </c:pt>
                <c:pt idx="1862">
                  <c:v>1.6949152542372881E-2</c:v>
                </c:pt>
                <c:pt idx="1863">
                  <c:v>1.6949152542372881E-2</c:v>
                </c:pt>
                <c:pt idx="1864">
                  <c:v>1.6949152542372881E-2</c:v>
                </c:pt>
                <c:pt idx="1865">
                  <c:v>1.6949152542372881E-2</c:v>
                </c:pt>
                <c:pt idx="1866">
                  <c:v>1.6949152542372881E-2</c:v>
                </c:pt>
                <c:pt idx="1867">
                  <c:v>1.6949152542372881E-2</c:v>
                </c:pt>
                <c:pt idx="1868">
                  <c:v>1.6949152542372881E-2</c:v>
                </c:pt>
                <c:pt idx="1869">
                  <c:v>1.6949152542372881E-2</c:v>
                </c:pt>
                <c:pt idx="1870">
                  <c:v>1.6949152542372881E-2</c:v>
                </c:pt>
                <c:pt idx="1871">
                  <c:v>1.6949152542372881E-2</c:v>
                </c:pt>
                <c:pt idx="1872">
                  <c:v>0</c:v>
                </c:pt>
                <c:pt idx="1873">
                  <c:v>1.6949152542372881E-2</c:v>
                </c:pt>
                <c:pt idx="1874">
                  <c:v>1.6949152542372881E-2</c:v>
                </c:pt>
                <c:pt idx="1875">
                  <c:v>1.6949152542372881E-2</c:v>
                </c:pt>
                <c:pt idx="1876">
                  <c:v>1.6949152542372881E-2</c:v>
                </c:pt>
                <c:pt idx="1877">
                  <c:v>1.6949152542372881E-2</c:v>
                </c:pt>
                <c:pt idx="1878">
                  <c:v>1.6949152542372881E-2</c:v>
                </c:pt>
                <c:pt idx="1879">
                  <c:v>1.6949152542372881E-2</c:v>
                </c:pt>
                <c:pt idx="1880">
                  <c:v>1.6949152542372881E-2</c:v>
                </c:pt>
                <c:pt idx="1881">
                  <c:v>1.6949152542372881E-2</c:v>
                </c:pt>
                <c:pt idx="1882">
                  <c:v>1.6949152542372881E-2</c:v>
                </c:pt>
                <c:pt idx="1883">
                  <c:v>1.6949152542372881E-2</c:v>
                </c:pt>
                <c:pt idx="1884">
                  <c:v>1.6949152542372881E-2</c:v>
                </c:pt>
                <c:pt idx="1885">
                  <c:v>1.6949152542372881E-2</c:v>
                </c:pt>
                <c:pt idx="1886">
                  <c:v>1.6949152542372881E-2</c:v>
                </c:pt>
                <c:pt idx="1887">
                  <c:v>1.6949152542372881E-2</c:v>
                </c:pt>
                <c:pt idx="1888">
                  <c:v>1.6949152542372881E-2</c:v>
                </c:pt>
                <c:pt idx="1889">
                  <c:v>1.6949152542372881E-2</c:v>
                </c:pt>
                <c:pt idx="1890">
                  <c:v>1.6949152542372881E-2</c:v>
                </c:pt>
                <c:pt idx="1891">
                  <c:v>1.6949152542372881E-2</c:v>
                </c:pt>
                <c:pt idx="1892">
                  <c:v>1.6949152542372881E-2</c:v>
                </c:pt>
                <c:pt idx="1893">
                  <c:v>1.6949152542372881E-2</c:v>
                </c:pt>
                <c:pt idx="1894">
                  <c:v>1.6949152542372881E-2</c:v>
                </c:pt>
                <c:pt idx="1895">
                  <c:v>1.7241379310344827E-2</c:v>
                </c:pt>
                <c:pt idx="1896">
                  <c:v>1.7241379310344827E-2</c:v>
                </c:pt>
                <c:pt idx="1897">
                  <c:v>1.7241379310344827E-2</c:v>
                </c:pt>
                <c:pt idx="1898">
                  <c:v>1.7241379310344827E-2</c:v>
                </c:pt>
                <c:pt idx="1899">
                  <c:v>1.7241379310344827E-2</c:v>
                </c:pt>
                <c:pt idx="1900">
                  <c:v>1.7241379310344827E-2</c:v>
                </c:pt>
                <c:pt idx="1901">
                  <c:v>1.7241379310344827E-2</c:v>
                </c:pt>
                <c:pt idx="1902">
                  <c:v>1.7241379310344827E-2</c:v>
                </c:pt>
                <c:pt idx="1903">
                  <c:v>1.7241379310344827E-2</c:v>
                </c:pt>
                <c:pt idx="1904">
                  <c:v>1.7241379310344827E-2</c:v>
                </c:pt>
                <c:pt idx="1905">
                  <c:v>1.7241379310344827E-2</c:v>
                </c:pt>
                <c:pt idx="1906">
                  <c:v>1.7241379310344827E-2</c:v>
                </c:pt>
                <c:pt idx="1907">
                  <c:v>1.7241379310344827E-2</c:v>
                </c:pt>
                <c:pt idx="1908">
                  <c:v>1.7241379310344827E-2</c:v>
                </c:pt>
                <c:pt idx="1909">
                  <c:v>1.7241379310344827E-2</c:v>
                </c:pt>
                <c:pt idx="1910">
                  <c:v>1.7241379310344827E-2</c:v>
                </c:pt>
                <c:pt idx="1911">
                  <c:v>1.7241379310344827E-2</c:v>
                </c:pt>
                <c:pt idx="1912">
                  <c:v>1.7241379310344827E-2</c:v>
                </c:pt>
                <c:pt idx="1913">
                  <c:v>1.7241379310344827E-2</c:v>
                </c:pt>
                <c:pt idx="1914">
                  <c:v>1.7241379310344827E-2</c:v>
                </c:pt>
                <c:pt idx="1915">
                  <c:v>1.7241379310344827E-2</c:v>
                </c:pt>
                <c:pt idx="1916">
                  <c:v>1.7241379310344827E-2</c:v>
                </c:pt>
                <c:pt idx="1917">
                  <c:v>1.7241379310344827E-2</c:v>
                </c:pt>
                <c:pt idx="1918">
                  <c:v>1.7241379310344827E-2</c:v>
                </c:pt>
                <c:pt idx="1919">
                  <c:v>1.7241379310344827E-2</c:v>
                </c:pt>
                <c:pt idx="1920">
                  <c:v>1.7241379310344827E-2</c:v>
                </c:pt>
                <c:pt idx="1921">
                  <c:v>1.7241379310344827E-2</c:v>
                </c:pt>
                <c:pt idx="1922">
                  <c:v>1.7241379310344827E-2</c:v>
                </c:pt>
                <c:pt idx="1923">
                  <c:v>1.7241379310344827E-2</c:v>
                </c:pt>
                <c:pt idx="1924">
                  <c:v>1.7241379310344827E-2</c:v>
                </c:pt>
                <c:pt idx="1925">
                  <c:v>1.7241379310344827E-2</c:v>
                </c:pt>
                <c:pt idx="1926">
                  <c:v>1.7241379310344827E-2</c:v>
                </c:pt>
                <c:pt idx="1927">
                  <c:v>1.7241379310344827E-2</c:v>
                </c:pt>
                <c:pt idx="1928">
                  <c:v>1.7241379310344827E-2</c:v>
                </c:pt>
                <c:pt idx="1929">
                  <c:v>1.7241379310344827E-2</c:v>
                </c:pt>
                <c:pt idx="1930">
                  <c:v>1.7241379310344827E-2</c:v>
                </c:pt>
                <c:pt idx="1931">
                  <c:v>1.7241379310344827E-2</c:v>
                </c:pt>
                <c:pt idx="1932">
                  <c:v>1.7241379310344827E-2</c:v>
                </c:pt>
                <c:pt idx="1933">
                  <c:v>1.7241379310344827E-2</c:v>
                </c:pt>
                <c:pt idx="1934">
                  <c:v>1.7241379310344827E-2</c:v>
                </c:pt>
                <c:pt idx="1935">
                  <c:v>1.7241379310344827E-2</c:v>
                </c:pt>
                <c:pt idx="1936">
                  <c:v>1.7241379310344827E-2</c:v>
                </c:pt>
                <c:pt idx="1937">
                  <c:v>1.7241379310344827E-2</c:v>
                </c:pt>
                <c:pt idx="1938">
                  <c:v>1.7241379310344827E-2</c:v>
                </c:pt>
                <c:pt idx="1939">
                  <c:v>1.7241379310344827E-2</c:v>
                </c:pt>
                <c:pt idx="1940">
                  <c:v>1.7241379310344827E-2</c:v>
                </c:pt>
                <c:pt idx="1941">
                  <c:v>1.7241379310344827E-2</c:v>
                </c:pt>
                <c:pt idx="1942">
                  <c:v>1.7241379310344827E-2</c:v>
                </c:pt>
                <c:pt idx="1943">
                  <c:v>1.7241379310344827E-2</c:v>
                </c:pt>
                <c:pt idx="1944">
                  <c:v>1.7241379310344827E-2</c:v>
                </c:pt>
                <c:pt idx="1945">
                  <c:v>1.7241379310344827E-2</c:v>
                </c:pt>
                <c:pt idx="1946">
                  <c:v>1.7241379310344827E-2</c:v>
                </c:pt>
                <c:pt idx="1947">
                  <c:v>1.7241379310344827E-2</c:v>
                </c:pt>
                <c:pt idx="1948">
                  <c:v>1.7241379310344827E-2</c:v>
                </c:pt>
                <c:pt idx="1949">
                  <c:v>1.7241379310344827E-2</c:v>
                </c:pt>
                <c:pt idx="1950">
                  <c:v>1.7241379310344827E-2</c:v>
                </c:pt>
                <c:pt idx="1951">
                  <c:v>1.7241379310344827E-2</c:v>
                </c:pt>
                <c:pt idx="1952">
                  <c:v>1.7241379310344827E-2</c:v>
                </c:pt>
                <c:pt idx="1953">
                  <c:v>2.1276595744680851E-2</c:v>
                </c:pt>
                <c:pt idx="1954">
                  <c:v>2.1276595744680851E-2</c:v>
                </c:pt>
                <c:pt idx="1955">
                  <c:v>2.1276595744680851E-2</c:v>
                </c:pt>
                <c:pt idx="1956">
                  <c:v>2.1276595744680851E-2</c:v>
                </c:pt>
                <c:pt idx="1957">
                  <c:v>2.1276595744680851E-2</c:v>
                </c:pt>
                <c:pt idx="1958">
                  <c:v>2.1276595744680851E-2</c:v>
                </c:pt>
                <c:pt idx="1959">
                  <c:v>2.1276595744680851E-2</c:v>
                </c:pt>
                <c:pt idx="1960">
                  <c:v>2.1276595744680851E-2</c:v>
                </c:pt>
                <c:pt idx="1961">
                  <c:v>2.1276595744680851E-2</c:v>
                </c:pt>
                <c:pt idx="1962">
                  <c:v>2.1276595744680851E-2</c:v>
                </c:pt>
                <c:pt idx="1963">
                  <c:v>2.1276595744680851E-2</c:v>
                </c:pt>
                <c:pt idx="1964">
                  <c:v>2.1276595744680851E-2</c:v>
                </c:pt>
                <c:pt idx="1965">
                  <c:v>2.1276595744680851E-2</c:v>
                </c:pt>
                <c:pt idx="1966">
                  <c:v>2.1276595744680851E-2</c:v>
                </c:pt>
                <c:pt idx="1967">
                  <c:v>2.1276595744680851E-2</c:v>
                </c:pt>
                <c:pt idx="1968">
                  <c:v>2.1276595744680851E-2</c:v>
                </c:pt>
                <c:pt idx="1969">
                  <c:v>2.1276595744680851E-2</c:v>
                </c:pt>
                <c:pt idx="1970">
                  <c:v>2.1276595744680851E-2</c:v>
                </c:pt>
                <c:pt idx="1971">
                  <c:v>2.1276595744680851E-2</c:v>
                </c:pt>
                <c:pt idx="1972">
                  <c:v>2.1276595744680851E-2</c:v>
                </c:pt>
                <c:pt idx="1973">
                  <c:v>2.1276595744680851E-2</c:v>
                </c:pt>
                <c:pt idx="1974">
                  <c:v>2.1276595744680851E-2</c:v>
                </c:pt>
                <c:pt idx="1975">
                  <c:v>2.1276595744680851E-2</c:v>
                </c:pt>
                <c:pt idx="1976">
                  <c:v>2.1276595744680851E-2</c:v>
                </c:pt>
                <c:pt idx="1977">
                  <c:v>2.1276595744680851E-2</c:v>
                </c:pt>
                <c:pt idx="1978">
                  <c:v>2.1276595744680851E-2</c:v>
                </c:pt>
                <c:pt idx="1979">
                  <c:v>2.1276595744680851E-2</c:v>
                </c:pt>
                <c:pt idx="1980">
                  <c:v>2.1276595744680851E-2</c:v>
                </c:pt>
                <c:pt idx="1981">
                  <c:v>2.1276595744680851E-2</c:v>
                </c:pt>
                <c:pt idx="1982">
                  <c:v>2.1276595744680851E-2</c:v>
                </c:pt>
                <c:pt idx="1983">
                  <c:v>2.1276595744680851E-2</c:v>
                </c:pt>
                <c:pt idx="1984">
                  <c:v>2.1276595744680851E-2</c:v>
                </c:pt>
                <c:pt idx="1985">
                  <c:v>2.1276595744680851E-2</c:v>
                </c:pt>
                <c:pt idx="1986">
                  <c:v>2.1276595744680851E-2</c:v>
                </c:pt>
                <c:pt idx="1987">
                  <c:v>2.1276595744680851E-2</c:v>
                </c:pt>
                <c:pt idx="1988">
                  <c:v>2.1276595744680851E-2</c:v>
                </c:pt>
                <c:pt idx="1989">
                  <c:v>2.1276595744680851E-2</c:v>
                </c:pt>
                <c:pt idx="1990">
                  <c:v>2.1276595744680851E-2</c:v>
                </c:pt>
                <c:pt idx="1991">
                  <c:v>2.1276595744680851E-2</c:v>
                </c:pt>
                <c:pt idx="1992">
                  <c:v>2.1276595744680851E-2</c:v>
                </c:pt>
                <c:pt idx="1993">
                  <c:v>2.1276595744680851E-2</c:v>
                </c:pt>
                <c:pt idx="1994">
                  <c:v>2.1276595744680851E-2</c:v>
                </c:pt>
                <c:pt idx="1995">
                  <c:v>2.1276595744680851E-2</c:v>
                </c:pt>
                <c:pt idx="1996">
                  <c:v>2.1276595744680851E-2</c:v>
                </c:pt>
                <c:pt idx="1997">
                  <c:v>2.1276595744680851E-2</c:v>
                </c:pt>
                <c:pt idx="1998">
                  <c:v>2.1276595744680851E-2</c:v>
                </c:pt>
                <c:pt idx="1999">
                  <c:v>2.1276595744680851E-2</c:v>
                </c:pt>
                <c:pt idx="2000">
                  <c:v>2.0833333333333332E-2</c:v>
                </c:pt>
                <c:pt idx="2001">
                  <c:v>2.0833333333333332E-2</c:v>
                </c:pt>
                <c:pt idx="2002">
                  <c:v>2.0833333333333332E-2</c:v>
                </c:pt>
                <c:pt idx="2003">
                  <c:v>2.0833333333333332E-2</c:v>
                </c:pt>
                <c:pt idx="2004">
                  <c:v>2.0833333333333332E-2</c:v>
                </c:pt>
                <c:pt idx="2005">
                  <c:v>2.0833333333333332E-2</c:v>
                </c:pt>
                <c:pt idx="2006">
                  <c:v>2.0833333333333332E-2</c:v>
                </c:pt>
                <c:pt idx="2007">
                  <c:v>2.0833333333333332E-2</c:v>
                </c:pt>
                <c:pt idx="2008">
                  <c:v>2.0833333333333332E-2</c:v>
                </c:pt>
                <c:pt idx="2009">
                  <c:v>2.0833333333333332E-2</c:v>
                </c:pt>
                <c:pt idx="2010">
                  <c:v>2.0833333333333332E-2</c:v>
                </c:pt>
                <c:pt idx="2011">
                  <c:v>2.0833333333333332E-2</c:v>
                </c:pt>
                <c:pt idx="2012">
                  <c:v>2.0833333333333332E-2</c:v>
                </c:pt>
                <c:pt idx="2013">
                  <c:v>2.0833333333333332E-2</c:v>
                </c:pt>
                <c:pt idx="2014">
                  <c:v>2.0833333333333332E-2</c:v>
                </c:pt>
                <c:pt idx="2015">
                  <c:v>2.0833333333333332E-2</c:v>
                </c:pt>
                <c:pt idx="2016">
                  <c:v>2.0833333333333332E-2</c:v>
                </c:pt>
                <c:pt idx="2017">
                  <c:v>2.0833333333333332E-2</c:v>
                </c:pt>
                <c:pt idx="2018">
                  <c:v>2.0833333333333332E-2</c:v>
                </c:pt>
                <c:pt idx="2019">
                  <c:v>2.0833333333333332E-2</c:v>
                </c:pt>
                <c:pt idx="2020">
                  <c:v>2.0833333333333332E-2</c:v>
                </c:pt>
                <c:pt idx="2021">
                  <c:v>2.0833333333333332E-2</c:v>
                </c:pt>
                <c:pt idx="2022">
                  <c:v>2.0833333333333332E-2</c:v>
                </c:pt>
                <c:pt idx="2023">
                  <c:v>2.0833333333333332E-2</c:v>
                </c:pt>
                <c:pt idx="2024">
                  <c:v>2.0833333333333332E-2</c:v>
                </c:pt>
                <c:pt idx="2025">
                  <c:v>2.0833333333333332E-2</c:v>
                </c:pt>
                <c:pt idx="2026">
                  <c:v>2.0833333333333332E-2</c:v>
                </c:pt>
                <c:pt idx="2027">
                  <c:v>2.0833333333333332E-2</c:v>
                </c:pt>
                <c:pt idx="2028">
                  <c:v>2.0833333333333332E-2</c:v>
                </c:pt>
                <c:pt idx="2029">
                  <c:v>2.0833333333333332E-2</c:v>
                </c:pt>
                <c:pt idx="2030">
                  <c:v>2.0833333333333332E-2</c:v>
                </c:pt>
                <c:pt idx="2031">
                  <c:v>2.0833333333333332E-2</c:v>
                </c:pt>
                <c:pt idx="2032">
                  <c:v>2.0833333333333332E-2</c:v>
                </c:pt>
                <c:pt idx="2033">
                  <c:v>2.0833333333333332E-2</c:v>
                </c:pt>
                <c:pt idx="2034">
                  <c:v>2.0833333333333332E-2</c:v>
                </c:pt>
                <c:pt idx="2035">
                  <c:v>2.0833333333333332E-2</c:v>
                </c:pt>
                <c:pt idx="2036">
                  <c:v>2.0833333333333332E-2</c:v>
                </c:pt>
                <c:pt idx="2037">
                  <c:v>2.0833333333333332E-2</c:v>
                </c:pt>
                <c:pt idx="2038">
                  <c:v>2.0833333333333332E-2</c:v>
                </c:pt>
                <c:pt idx="2039">
                  <c:v>2.0833333333333332E-2</c:v>
                </c:pt>
                <c:pt idx="2040">
                  <c:v>2.0833333333333332E-2</c:v>
                </c:pt>
                <c:pt idx="2041">
                  <c:v>2.0833333333333332E-2</c:v>
                </c:pt>
                <c:pt idx="2042">
                  <c:v>2.0833333333333332E-2</c:v>
                </c:pt>
                <c:pt idx="2043">
                  <c:v>2.0833333333333332E-2</c:v>
                </c:pt>
                <c:pt idx="2044">
                  <c:v>2.0833333333333332E-2</c:v>
                </c:pt>
                <c:pt idx="2045">
                  <c:v>2.0833333333333332E-2</c:v>
                </c:pt>
                <c:pt idx="2046">
                  <c:v>2.0833333333333332E-2</c:v>
                </c:pt>
                <c:pt idx="2047">
                  <c:v>2.0833333333333332E-2</c:v>
                </c:pt>
                <c:pt idx="2048">
                  <c:v>1.4285714285714285E-2</c:v>
                </c:pt>
                <c:pt idx="2049">
                  <c:v>1.4285714285714285E-2</c:v>
                </c:pt>
                <c:pt idx="2050">
                  <c:v>1.4285714285714285E-2</c:v>
                </c:pt>
                <c:pt idx="2051">
                  <c:v>1.4285714285714285E-2</c:v>
                </c:pt>
                <c:pt idx="2052">
                  <c:v>1.4285714285714285E-2</c:v>
                </c:pt>
                <c:pt idx="2053">
                  <c:v>1.4285714285714285E-2</c:v>
                </c:pt>
                <c:pt idx="2054">
                  <c:v>1.4285714285714285E-2</c:v>
                </c:pt>
                <c:pt idx="2055">
                  <c:v>1.4285714285714285E-2</c:v>
                </c:pt>
                <c:pt idx="2056">
                  <c:v>1.4285714285714285E-2</c:v>
                </c:pt>
                <c:pt idx="2057">
                  <c:v>1.4285714285714285E-2</c:v>
                </c:pt>
                <c:pt idx="2058">
                  <c:v>1.4285714285714285E-2</c:v>
                </c:pt>
                <c:pt idx="2059">
                  <c:v>1.4285714285714285E-2</c:v>
                </c:pt>
                <c:pt idx="2060">
                  <c:v>1.4285714285714285E-2</c:v>
                </c:pt>
                <c:pt idx="2061">
                  <c:v>1.4285714285714285E-2</c:v>
                </c:pt>
                <c:pt idx="2062">
                  <c:v>1.4285714285714285E-2</c:v>
                </c:pt>
                <c:pt idx="2063">
                  <c:v>1.4285714285714285E-2</c:v>
                </c:pt>
                <c:pt idx="2064">
                  <c:v>1.4285714285714285E-2</c:v>
                </c:pt>
                <c:pt idx="2065">
                  <c:v>1.4285714285714285E-2</c:v>
                </c:pt>
                <c:pt idx="2066">
                  <c:v>1.4285714285714285E-2</c:v>
                </c:pt>
                <c:pt idx="2067">
                  <c:v>1.4285714285714285E-2</c:v>
                </c:pt>
                <c:pt idx="2068">
                  <c:v>1.4285714285714285E-2</c:v>
                </c:pt>
                <c:pt idx="2069">
                  <c:v>1.4285714285714285E-2</c:v>
                </c:pt>
                <c:pt idx="2070">
                  <c:v>1.4285714285714285E-2</c:v>
                </c:pt>
                <c:pt idx="2071">
                  <c:v>1.4285714285714285E-2</c:v>
                </c:pt>
                <c:pt idx="2072">
                  <c:v>1.4285714285714285E-2</c:v>
                </c:pt>
                <c:pt idx="2073">
                  <c:v>1.4285714285714285E-2</c:v>
                </c:pt>
                <c:pt idx="2074">
                  <c:v>1.4285714285714285E-2</c:v>
                </c:pt>
                <c:pt idx="2075">
                  <c:v>1.4285714285714285E-2</c:v>
                </c:pt>
                <c:pt idx="2076">
                  <c:v>1.4285714285714285E-2</c:v>
                </c:pt>
                <c:pt idx="2077">
                  <c:v>1.4285714285714285E-2</c:v>
                </c:pt>
                <c:pt idx="2078">
                  <c:v>1.4285714285714285E-2</c:v>
                </c:pt>
                <c:pt idx="2079">
                  <c:v>1.4285714285714285E-2</c:v>
                </c:pt>
                <c:pt idx="2080">
                  <c:v>1.4285714285714285E-2</c:v>
                </c:pt>
                <c:pt idx="2081">
                  <c:v>1.4285714285714285E-2</c:v>
                </c:pt>
                <c:pt idx="2082">
                  <c:v>1.4285714285714285E-2</c:v>
                </c:pt>
                <c:pt idx="2083">
                  <c:v>1.4285714285714285E-2</c:v>
                </c:pt>
                <c:pt idx="2084">
                  <c:v>1.4285714285714285E-2</c:v>
                </c:pt>
                <c:pt idx="2085">
                  <c:v>1.4285714285714285E-2</c:v>
                </c:pt>
                <c:pt idx="2086">
                  <c:v>1.4285714285714285E-2</c:v>
                </c:pt>
                <c:pt idx="2087">
                  <c:v>1.4285714285714285E-2</c:v>
                </c:pt>
                <c:pt idx="2088">
                  <c:v>1.4285714285714285E-2</c:v>
                </c:pt>
                <c:pt idx="2089">
                  <c:v>1.4285714285714285E-2</c:v>
                </c:pt>
                <c:pt idx="2090">
                  <c:v>1.4285714285714285E-2</c:v>
                </c:pt>
                <c:pt idx="2091">
                  <c:v>1.4285714285714285E-2</c:v>
                </c:pt>
                <c:pt idx="2092">
                  <c:v>1.4285714285714285E-2</c:v>
                </c:pt>
                <c:pt idx="2093">
                  <c:v>1.4285714285714285E-2</c:v>
                </c:pt>
                <c:pt idx="2094">
                  <c:v>1.4285714285714285E-2</c:v>
                </c:pt>
                <c:pt idx="2095">
                  <c:v>1.4285714285714285E-2</c:v>
                </c:pt>
                <c:pt idx="2096">
                  <c:v>1.4285714285714285E-2</c:v>
                </c:pt>
                <c:pt idx="2097">
                  <c:v>1.4285714285714285E-2</c:v>
                </c:pt>
                <c:pt idx="2098">
                  <c:v>1.4285714285714285E-2</c:v>
                </c:pt>
                <c:pt idx="2099">
                  <c:v>1.4285714285714285E-2</c:v>
                </c:pt>
                <c:pt idx="2100">
                  <c:v>1.4285714285714285E-2</c:v>
                </c:pt>
                <c:pt idx="2101">
                  <c:v>1.4285714285714285E-2</c:v>
                </c:pt>
                <c:pt idx="2102">
                  <c:v>1.4285714285714285E-2</c:v>
                </c:pt>
                <c:pt idx="2103">
                  <c:v>1.4285714285714285E-2</c:v>
                </c:pt>
                <c:pt idx="2104">
                  <c:v>1.4285714285714285E-2</c:v>
                </c:pt>
                <c:pt idx="2105">
                  <c:v>1.4285714285714285E-2</c:v>
                </c:pt>
                <c:pt idx="2106">
                  <c:v>1.4285714285714285E-2</c:v>
                </c:pt>
                <c:pt idx="2107">
                  <c:v>1.4285714285714285E-2</c:v>
                </c:pt>
                <c:pt idx="2108">
                  <c:v>1.4285714285714285E-2</c:v>
                </c:pt>
                <c:pt idx="2109">
                  <c:v>1.4285714285714285E-2</c:v>
                </c:pt>
                <c:pt idx="2110">
                  <c:v>1.4285714285714285E-2</c:v>
                </c:pt>
                <c:pt idx="2111">
                  <c:v>1.4285714285714285E-2</c:v>
                </c:pt>
                <c:pt idx="2112">
                  <c:v>1.4285714285714285E-2</c:v>
                </c:pt>
                <c:pt idx="2113">
                  <c:v>1.4285714285714285E-2</c:v>
                </c:pt>
                <c:pt idx="2114">
                  <c:v>1.4285714285714285E-2</c:v>
                </c:pt>
                <c:pt idx="2115">
                  <c:v>1.4285714285714285E-2</c:v>
                </c:pt>
                <c:pt idx="2116">
                  <c:v>1.4285714285714285E-2</c:v>
                </c:pt>
                <c:pt idx="2117">
                  <c:v>1.4285714285714285E-2</c:v>
                </c:pt>
                <c:pt idx="2118">
                  <c:v>1.6393442622950821E-2</c:v>
                </c:pt>
                <c:pt idx="2119">
                  <c:v>1.6393442622950821E-2</c:v>
                </c:pt>
                <c:pt idx="2120">
                  <c:v>1.6393442622950821E-2</c:v>
                </c:pt>
                <c:pt idx="2121">
                  <c:v>1.6393442622950821E-2</c:v>
                </c:pt>
                <c:pt idx="2122">
                  <c:v>1.6393442622950821E-2</c:v>
                </c:pt>
                <c:pt idx="2123">
                  <c:v>1.6393442622950821E-2</c:v>
                </c:pt>
                <c:pt idx="2124">
                  <c:v>1.6393442622950821E-2</c:v>
                </c:pt>
                <c:pt idx="2125">
                  <c:v>1.6393442622950821E-2</c:v>
                </c:pt>
                <c:pt idx="2126">
                  <c:v>1.6393442622950821E-2</c:v>
                </c:pt>
                <c:pt idx="2127">
                  <c:v>1.6393442622950821E-2</c:v>
                </c:pt>
                <c:pt idx="2128">
                  <c:v>1.6393442622950821E-2</c:v>
                </c:pt>
                <c:pt idx="2129">
                  <c:v>1.6393442622950821E-2</c:v>
                </c:pt>
                <c:pt idx="2130">
                  <c:v>1.6393442622950821E-2</c:v>
                </c:pt>
                <c:pt idx="2131">
                  <c:v>1.6393442622950821E-2</c:v>
                </c:pt>
                <c:pt idx="2132">
                  <c:v>1.6393442622950821E-2</c:v>
                </c:pt>
                <c:pt idx="2133">
                  <c:v>1.6393442622950821E-2</c:v>
                </c:pt>
                <c:pt idx="2134">
                  <c:v>1.6393442622950821E-2</c:v>
                </c:pt>
                <c:pt idx="2135">
                  <c:v>1.6393442622950821E-2</c:v>
                </c:pt>
                <c:pt idx="2136">
                  <c:v>1.6393442622950821E-2</c:v>
                </c:pt>
                <c:pt idx="2137">
                  <c:v>1.6393442622950821E-2</c:v>
                </c:pt>
                <c:pt idx="2138">
                  <c:v>1.6393442622950821E-2</c:v>
                </c:pt>
                <c:pt idx="2139">
                  <c:v>1.6393442622950821E-2</c:v>
                </c:pt>
                <c:pt idx="2140">
                  <c:v>1.6393442622950821E-2</c:v>
                </c:pt>
                <c:pt idx="2141">
                  <c:v>1.6393442622950821E-2</c:v>
                </c:pt>
                <c:pt idx="2142">
                  <c:v>1.6393442622950821E-2</c:v>
                </c:pt>
                <c:pt idx="2143">
                  <c:v>1.6393442622950821E-2</c:v>
                </c:pt>
                <c:pt idx="2144">
                  <c:v>1.6393442622950821E-2</c:v>
                </c:pt>
                <c:pt idx="2145">
                  <c:v>1.6393442622950821E-2</c:v>
                </c:pt>
                <c:pt idx="2146">
                  <c:v>1.6393442622950821E-2</c:v>
                </c:pt>
                <c:pt idx="2147">
                  <c:v>1.6393442622950821E-2</c:v>
                </c:pt>
                <c:pt idx="2148">
                  <c:v>1.6393442622950821E-2</c:v>
                </c:pt>
                <c:pt idx="2149">
                  <c:v>1.6393442622950821E-2</c:v>
                </c:pt>
                <c:pt idx="2150">
                  <c:v>1.6393442622950821E-2</c:v>
                </c:pt>
                <c:pt idx="2151">
                  <c:v>1.6393442622950821E-2</c:v>
                </c:pt>
                <c:pt idx="2152">
                  <c:v>1.6393442622950821E-2</c:v>
                </c:pt>
                <c:pt idx="2153">
                  <c:v>1.6393442622950821E-2</c:v>
                </c:pt>
                <c:pt idx="2154">
                  <c:v>1.6393442622950821E-2</c:v>
                </c:pt>
                <c:pt idx="2155">
                  <c:v>1.6393442622950821E-2</c:v>
                </c:pt>
                <c:pt idx="2156">
                  <c:v>1.6393442622950821E-2</c:v>
                </c:pt>
                <c:pt idx="2157">
                  <c:v>1.6393442622950821E-2</c:v>
                </c:pt>
                <c:pt idx="2158">
                  <c:v>1.6393442622950821E-2</c:v>
                </c:pt>
                <c:pt idx="2159">
                  <c:v>1.6393442622950821E-2</c:v>
                </c:pt>
                <c:pt idx="2160">
                  <c:v>1.6393442622950821E-2</c:v>
                </c:pt>
                <c:pt idx="2161">
                  <c:v>1.6393442622950821E-2</c:v>
                </c:pt>
                <c:pt idx="2162">
                  <c:v>1.6393442622950821E-2</c:v>
                </c:pt>
                <c:pt idx="2163">
                  <c:v>1.6393442622950821E-2</c:v>
                </c:pt>
                <c:pt idx="2164">
                  <c:v>1.6393442622950821E-2</c:v>
                </c:pt>
                <c:pt idx="2165">
                  <c:v>1.6393442622950821E-2</c:v>
                </c:pt>
                <c:pt idx="2166">
                  <c:v>1.6393442622950821E-2</c:v>
                </c:pt>
                <c:pt idx="2167">
                  <c:v>1.6393442622950821E-2</c:v>
                </c:pt>
                <c:pt idx="2168">
                  <c:v>1.6393442622950821E-2</c:v>
                </c:pt>
                <c:pt idx="2169">
                  <c:v>1.6393442622950821E-2</c:v>
                </c:pt>
                <c:pt idx="2170">
                  <c:v>1.6393442622950821E-2</c:v>
                </c:pt>
                <c:pt idx="2171">
                  <c:v>0</c:v>
                </c:pt>
                <c:pt idx="2172">
                  <c:v>1.6393442622950821E-2</c:v>
                </c:pt>
                <c:pt idx="2173">
                  <c:v>1.6393442622950821E-2</c:v>
                </c:pt>
                <c:pt idx="2174">
                  <c:v>1.6393442622950821E-2</c:v>
                </c:pt>
                <c:pt idx="2175">
                  <c:v>1.6393442622950821E-2</c:v>
                </c:pt>
                <c:pt idx="2176">
                  <c:v>1.6393442622950821E-2</c:v>
                </c:pt>
                <c:pt idx="2177">
                  <c:v>1.6393442622950821E-2</c:v>
                </c:pt>
                <c:pt idx="2178">
                  <c:v>1.6393442622950821E-2</c:v>
                </c:pt>
                <c:pt idx="2179">
                  <c:v>1.5384615384615385E-2</c:v>
                </c:pt>
                <c:pt idx="2180">
                  <c:v>1.5384615384615385E-2</c:v>
                </c:pt>
                <c:pt idx="2181">
                  <c:v>1.5384615384615385E-2</c:v>
                </c:pt>
                <c:pt idx="2182">
                  <c:v>1.5384615384615385E-2</c:v>
                </c:pt>
                <c:pt idx="2183">
                  <c:v>1.5384615384615385E-2</c:v>
                </c:pt>
                <c:pt idx="2184">
                  <c:v>1.5384615384615385E-2</c:v>
                </c:pt>
                <c:pt idx="2185">
                  <c:v>1.5384615384615385E-2</c:v>
                </c:pt>
                <c:pt idx="2186">
                  <c:v>1.5384615384615385E-2</c:v>
                </c:pt>
                <c:pt idx="2187">
                  <c:v>1.5384615384615385E-2</c:v>
                </c:pt>
                <c:pt idx="2188">
                  <c:v>1.5384615384615385E-2</c:v>
                </c:pt>
                <c:pt idx="2189">
                  <c:v>1.5384615384615385E-2</c:v>
                </c:pt>
                <c:pt idx="2190">
                  <c:v>1.5384615384615385E-2</c:v>
                </c:pt>
                <c:pt idx="2191">
                  <c:v>1.5384615384615385E-2</c:v>
                </c:pt>
                <c:pt idx="2192">
                  <c:v>1.5384615384615385E-2</c:v>
                </c:pt>
                <c:pt idx="2193">
                  <c:v>1.5384615384615385E-2</c:v>
                </c:pt>
                <c:pt idx="2194">
                  <c:v>1.5384615384615385E-2</c:v>
                </c:pt>
                <c:pt idx="2195">
                  <c:v>1.5384615384615385E-2</c:v>
                </c:pt>
                <c:pt idx="2196">
                  <c:v>1.5384615384615385E-2</c:v>
                </c:pt>
                <c:pt idx="2197">
                  <c:v>1.5384615384615385E-2</c:v>
                </c:pt>
                <c:pt idx="2198">
                  <c:v>1.5384615384615385E-2</c:v>
                </c:pt>
                <c:pt idx="2199">
                  <c:v>1.5384615384615385E-2</c:v>
                </c:pt>
                <c:pt idx="2200">
                  <c:v>1.5384615384615385E-2</c:v>
                </c:pt>
                <c:pt idx="2201">
                  <c:v>1.5384615384615385E-2</c:v>
                </c:pt>
                <c:pt idx="2202">
                  <c:v>1.5384615384615385E-2</c:v>
                </c:pt>
                <c:pt idx="2203">
                  <c:v>1.5384615384615385E-2</c:v>
                </c:pt>
                <c:pt idx="2204">
                  <c:v>1.5384615384615385E-2</c:v>
                </c:pt>
                <c:pt idx="2205">
                  <c:v>1.5384615384615385E-2</c:v>
                </c:pt>
                <c:pt idx="2206">
                  <c:v>1.5384615384615385E-2</c:v>
                </c:pt>
                <c:pt idx="2207">
                  <c:v>1.5384615384615385E-2</c:v>
                </c:pt>
                <c:pt idx="2208">
                  <c:v>1.5384615384615385E-2</c:v>
                </c:pt>
                <c:pt idx="2209">
                  <c:v>1.5384615384615385E-2</c:v>
                </c:pt>
                <c:pt idx="2210">
                  <c:v>1.5384615384615385E-2</c:v>
                </c:pt>
                <c:pt idx="2211">
                  <c:v>1.5384615384615385E-2</c:v>
                </c:pt>
                <c:pt idx="2212">
                  <c:v>1.5384615384615385E-2</c:v>
                </c:pt>
                <c:pt idx="2213">
                  <c:v>1.5384615384615385E-2</c:v>
                </c:pt>
                <c:pt idx="2214">
                  <c:v>1.5384615384615385E-2</c:v>
                </c:pt>
                <c:pt idx="2215">
                  <c:v>1.5384615384615385E-2</c:v>
                </c:pt>
                <c:pt idx="2216">
                  <c:v>1.5384615384615385E-2</c:v>
                </c:pt>
                <c:pt idx="2217">
                  <c:v>1.5384615384615385E-2</c:v>
                </c:pt>
                <c:pt idx="2218">
                  <c:v>1.5384615384615385E-2</c:v>
                </c:pt>
                <c:pt idx="2219">
                  <c:v>1.5384615384615385E-2</c:v>
                </c:pt>
                <c:pt idx="2220">
                  <c:v>1.5384615384615385E-2</c:v>
                </c:pt>
                <c:pt idx="2221">
                  <c:v>1.5384615384615385E-2</c:v>
                </c:pt>
                <c:pt idx="2222">
                  <c:v>1.5384615384615385E-2</c:v>
                </c:pt>
                <c:pt idx="2223">
                  <c:v>1.5384615384615385E-2</c:v>
                </c:pt>
                <c:pt idx="2224">
                  <c:v>1.5384615384615385E-2</c:v>
                </c:pt>
                <c:pt idx="2225">
                  <c:v>1.5384615384615385E-2</c:v>
                </c:pt>
                <c:pt idx="2226">
                  <c:v>1.5384615384615385E-2</c:v>
                </c:pt>
                <c:pt idx="2227">
                  <c:v>1.5384615384615385E-2</c:v>
                </c:pt>
                <c:pt idx="2228">
                  <c:v>1.5384615384615385E-2</c:v>
                </c:pt>
                <c:pt idx="2229">
                  <c:v>1.5384615384615385E-2</c:v>
                </c:pt>
                <c:pt idx="2230">
                  <c:v>1.5384615384615385E-2</c:v>
                </c:pt>
                <c:pt idx="2231">
                  <c:v>1.5384615384615385E-2</c:v>
                </c:pt>
                <c:pt idx="2232">
                  <c:v>1.5384615384615385E-2</c:v>
                </c:pt>
                <c:pt idx="2233">
                  <c:v>1.5384615384615385E-2</c:v>
                </c:pt>
                <c:pt idx="2234">
                  <c:v>1.5384615384615385E-2</c:v>
                </c:pt>
                <c:pt idx="2235">
                  <c:v>1.5384615384615385E-2</c:v>
                </c:pt>
                <c:pt idx="2236">
                  <c:v>1.5384615384615385E-2</c:v>
                </c:pt>
                <c:pt idx="2237">
                  <c:v>1.5384615384615385E-2</c:v>
                </c:pt>
                <c:pt idx="2238">
                  <c:v>1.5384615384615385E-2</c:v>
                </c:pt>
                <c:pt idx="2239">
                  <c:v>1.5384615384615385E-2</c:v>
                </c:pt>
                <c:pt idx="2240">
                  <c:v>1.5384615384615385E-2</c:v>
                </c:pt>
                <c:pt idx="2241">
                  <c:v>1.5384615384615385E-2</c:v>
                </c:pt>
                <c:pt idx="2242">
                  <c:v>1.5384615384615385E-2</c:v>
                </c:pt>
                <c:pt idx="2243">
                  <c:v>1.5384615384615385E-2</c:v>
                </c:pt>
                <c:pt idx="2244">
                  <c:v>1.8518518518518517E-2</c:v>
                </c:pt>
                <c:pt idx="2245">
                  <c:v>1.8518518518518517E-2</c:v>
                </c:pt>
                <c:pt idx="2246">
                  <c:v>0</c:v>
                </c:pt>
                <c:pt idx="2247">
                  <c:v>1.8518518518518517E-2</c:v>
                </c:pt>
                <c:pt idx="2248">
                  <c:v>1.8518518518518517E-2</c:v>
                </c:pt>
                <c:pt idx="2249">
                  <c:v>1.8518518518518517E-2</c:v>
                </c:pt>
                <c:pt idx="2250">
                  <c:v>1.8518518518518517E-2</c:v>
                </c:pt>
                <c:pt idx="2251">
                  <c:v>1.8518518518518517E-2</c:v>
                </c:pt>
                <c:pt idx="2252">
                  <c:v>1.8518518518518517E-2</c:v>
                </c:pt>
                <c:pt idx="2253">
                  <c:v>1.8518518518518517E-2</c:v>
                </c:pt>
                <c:pt idx="2254">
                  <c:v>1.8518518518518517E-2</c:v>
                </c:pt>
                <c:pt idx="2255">
                  <c:v>1.8518518518518517E-2</c:v>
                </c:pt>
                <c:pt idx="2256">
                  <c:v>1.8518518518518517E-2</c:v>
                </c:pt>
                <c:pt idx="2257">
                  <c:v>1.8518518518518517E-2</c:v>
                </c:pt>
                <c:pt idx="2258">
                  <c:v>1.8518518518518517E-2</c:v>
                </c:pt>
                <c:pt idx="2259">
                  <c:v>1.8518518518518517E-2</c:v>
                </c:pt>
                <c:pt idx="2260">
                  <c:v>1.8518518518518517E-2</c:v>
                </c:pt>
                <c:pt idx="2261">
                  <c:v>1.8518518518518517E-2</c:v>
                </c:pt>
                <c:pt idx="2262">
                  <c:v>1.8518518518518517E-2</c:v>
                </c:pt>
                <c:pt idx="2263">
                  <c:v>1.8518518518518517E-2</c:v>
                </c:pt>
                <c:pt idx="2264">
                  <c:v>1.8518518518518517E-2</c:v>
                </c:pt>
                <c:pt idx="2265">
                  <c:v>1.8518518518518517E-2</c:v>
                </c:pt>
                <c:pt idx="2266">
                  <c:v>1.8518518518518517E-2</c:v>
                </c:pt>
                <c:pt idx="2267">
                  <c:v>1.8518518518518517E-2</c:v>
                </c:pt>
                <c:pt idx="2268">
                  <c:v>1.8518518518518517E-2</c:v>
                </c:pt>
                <c:pt idx="2269">
                  <c:v>1.8518518518518517E-2</c:v>
                </c:pt>
                <c:pt idx="2270">
                  <c:v>1.8518518518518517E-2</c:v>
                </c:pt>
                <c:pt idx="2271">
                  <c:v>1.8518518518518517E-2</c:v>
                </c:pt>
                <c:pt idx="2272">
                  <c:v>1.8518518518518517E-2</c:v>
                </c:pt>
                <c:pt idx="2273">
                  <c:v>1.8518518518518517E-2</c:v>
                </c:pt>
                <c:pt idx="2274">
                  <c:v>1.8518518518518517E-2</c:v>
                </c:pt>
                <c:pt idx="2275">
                  <c:v>1.8518518518518517E-2</c:v>
                </c:pt>
                <c:pt idx="2276">
                  <c:v>1.8518518518518517E-2</c:v>
                </c:pt>
                <c:pt idx="2277">
                  <c:v>1.8518518518518517E-2</c:v>
                </c:pt>
                <c:pt idx="2278">
                  <c:v>1.8518518518518517E-2</c:v>
                </c:pt>
                <c:pt idx="2279">
                  <c:v>1.8518518518518517E-2</c:v>
                </c:pt>
                <c:pt idx="2280">
                  <c:v>1.8518518518518517E-2</c:v>
                </c:pt>
                <c:pt idx="2281">
                  <c:v>1.8518518518518517E-2</c:v>
                </c:pt>
                <c:pt idx="2282">
                  <c:v>1.8518518518518517E-2</c:v>
                </c:pt>
                <c:pt idx="2283">
                  <c:v>1.8518518518518517E-2</c:v>
                </c:pt>
                <c:pt idx="2284">
                  <c:v>1.8518518518518517E-2</c:v>
                </c:pt>
                <c:pt idx="2285">
                  <c:v>1.8518518518518517E-2</c:v>
                </c:pt>
                <c:pt idx="2286">
                  <c:v>1.8518518518518517E-2</c:v>
                </c:pt>
                <c:pt idx="2287">
                  <c:v>1.8518518518518517E-2</c:v>
                </c:pt>
                <c:pt idx="2288">
                  <c:v>1.8518518518518517E-2</c:v>
                </c:pt>
                <c:pt idx="2289">
                  <c:v>1.8518518518518517E-2</c:v>
                </c:pt>
                <c:pt idx="2290">
                  <c:v>1.8518518518518517E-2</c:v>
                </c:pt>
                <c:pt idx="2291">
                  <c:v>1.8518518518518517E-2</c:v>
                </c:pt>
                <c:pt idx="2292">
                  <c:v>1.8518518518518517E-2</c:v>
                </c:pt>
                <c:pt idx="2293">
                  <c:v>1.8518518518518517E-2</c:v>
                </c:pt>
                <c:pt idx="2294">
                  <c:v>1.8518518518518517E-2</c:v>
                </c:pt>
                <c:pt idx="2295">
                  <c:v>1.8518518518518517E-2</c:v>
                </c:pt>
                <c:pt idx="2296">
                  <c:v>1.8518518518518517E-2</c:v>
                </c:pt>
                <c:pt idx="2297">
                  <c:v>1.8518518518518517E-2</c:v>
                </c:pt>
                <c:pt idx="2298">
                  <c:v>1.7857142857142856E-2</c:v>
                </c:pt>
                <c:pt idx="2299">
                  <c:v>1.7857142857142856E-2</c:v>
                </c:pt>
                <c:pt idx="2300">
                  <c:v>1.7857142857142856E-2</c:v>
                </c:pt>
                <c:pt idx="2301">
                  <c:v>1.7857142857142856E-2</c:v>
                </c:pt>
                <c:pt idx="2302">
                  <c:v>1.7857142857142856E-2</c:v>
                </c:pt>
                <c:pt idx="2303">
                  <c:v>1.7857142857142856E-2</c:v>
                </c:pt>
                <c:pt idx="2304">
                  <c:v>1.7857142857142856E-2</c:v>
                </c:pt>
                <c:pt idx="2305">
                  <c:v>1.7857142857142856E-2</c:v>
                </c:pt>
                <c:pt idx="2306">
                  <c:v>1.7857142857142856E-2</c:v>
                </c:pt>
                <c:pt idx="2307">
                  <c:v>1.7857142857142856E-2</c:v>
                </c:pt>
                <c:pt idx="2308">
                  <c:v>0</c:v>
                </c:pt>
                <c:pt idx="2309">
                  <c:v>1.7857142857142856E-2</c:v>
                </c:pt>
                <c:pt idx="2310">
                  <c:v>1.7857142857142856E-2</c:v>
                </c:pt>
                <c:pt idx="2311">
                  <c:v>1.7857142857142856E-2</c:v>
                </c:pt>
                <c:pt idx="2312">
                  <c:v>1.7857142857142856E-2</c:v>
                </c:pt>
                <c:pt idx="2313">
                  <c:v>1.7857142857142856E-2</c:v>
                </c:pt>
                <c:pt idx="2314">
                  <c:v>1.7857142857142856E-2</c:v>
                </c:pt>
                <c:pt idx="2315">
                  <c:v>1.7857142857142856E-2</c:v>
                </c:pt>
                <c:pt idx="2316">
                  <c:v>1.7857142857142856E-2</c:v>
                </c:pt>
                <c:pt idx="2317">
                  <c:v>1.7857142857142856E-2</c:v>
                </c:pt>
                <c:pt idx="2318">
                  <c:v>1.7857142857142856E-2</c:v>
                </c:pt>
                <c:pt idx="2319">
                  <c:v>1.7857142857142856E-2</c:v>
                </c:pt>
                <c:pt idx="2320">
                  <c:v>1.7857142857142856E-2</c:v>
                </c:pt>
                <c:pt idx="2321">
                  <c:v>1.7857142857142856E-2</c:v>
                </c:pt>
                <c:pt idx="2322">
                  <c:v>1.7857142857142856E-2</c:v>
                </c:pt>
                <c:pt idx="2323">
                  <c:v>1.7857142857142856E-2</c:v>
                </c:pt>
                <c:pt idx="2324">
                  <c:v>1.7857142857142856E-2</c:v>
                </c:pt>
                <c:pt idx="2325">
                  <c:v>1.7857142857142856E-2</c:v>
                </c:pt>
                <c:pt idx="2326">
                  <c:v>1.7857142857142856E-2</c:v>
                </c:pt>
                <c:pt idx="2327">
                  <c:v>1.7857142857142856E-2</c:v>
                </c:pt>
                <c:pt idx="2328">
                  <c:v>1.7857142857142856E-2</c:v>
                </c:pt>
                <c:pt idx="2329">
                  <c:v>1.7857142857142856E-2</c:v>
                </c:pt>
                <c:pt idx="2330">
                  <c:v>1.7857142857142856E-2</c:v>
                </c:pt>
                <c:pt idx="2331">
                  <c:v>1.7857142857142856E-2</c:v>
                </c:pt>
                <c:pt idx="2332">
                  <c:v>1.7857142857142856E-2</c:v>
                </c:pt>
                <c:pt idx="2333">
                  <c:v>1.7857142857142856E-2</c:v>
                </c:pt>
                <c:pt idx="2334">
                  <c:v>1.7857142857142856E-2</c:v>
                </c:pt>
                <c:pt idx="2335">
                  <c:v>1.7857142857142856E-2</c:v>
                </c:pt>
                <c:pt idx="2336">
                  <c:v>1.7857142857142856E-2</c:v>
                </c:pt>
                <c:pt idx="2337">
                  <c:v>1.7857142857142856E-2</c:v>
                </c:pt>
                <c:pt idx="2338">
                  <c:v>1.7857142857142856E-2</c:v>
                </c:pt>
                <c:pt idx="2339">
                  <c:v>1.7857142857142856E-2</c:v>
                </c:pt>
                <c:pt idx="2340">
                  <c:v>1.7857142857142856E-2</c:v>
                </c:pt>
                <c:pt idx="2341">
                  <c:v>1.7857142857142856E-2</c:v>
                </c:pt>
                <c:pt idx="2342">
                  <c:v>1.7857142857142856E-2</c:v>
                </c:pt>
                <c:pt idx="2343">
                  <c:v>1.7857142857142856E-2</c:v>
                </c:pt>
                <c:pt idx="2344">
                  <c:v>1.7857142857142856E-2</c:v>
                </c:pt>
                <c:pt idx="2345">
                  <c:v>1.7857142857142856E-2</c:v>
                </c:pt>
                <c:pt idx="2346">
                  <c:v>1.7857142857142856E-2</c:v>
                </c:pt>
                <c:pt idx="2347">
                  <c:v>1.7857142857142856E-2</c:v>
                </c:pt>
                <c:pt idx="2348">
                  <c:v>1.7857142857142856E-2</c:v>
                </c:pt>
                <c:pt idx="2349">
                  <c:v>1.7857142857142856E-2</c:v>
                </c:pt>
                <c:pt idx="2350">
                  <c:v>1.7857142857142856E-2</c:v>
                </c:pt>
                <c:pt idx="2351">
                  <c:v>1.7857142857142856E-2</c:v>
                </c:pt>
                <c:pt idx="2352">
                  <c:v>1.7857142857142856E-2</c:v>
                </c:pt>
                <c:pt idx="2353">
                  <c:v>1.7857142857142856E-2</c:v>
                </c:pt>
                <c:pt idx="2354">
                  <c:v>1.6129032258064516E-2</c:v>
                </c:pt>
                <c:pt idx="2355">
                  <c:v>1.6129032258064516E-2</c:v>
                </c:pt>
                <c:pt idx="2356">
                  <c:v>1.6129032258064516E-2</c:v>
                </c:pt>
                <c:pt idx="2357">
                  <c:v>1.6129032258064516E-2</c:v>
                </c:pt>
                <c:pt idx="2358">
                  <c:v>1.6129032258064516E-2</c:v>
                </c:pt>
                <c:pt idx="2359">
                  <c:v>1.6129032258064516E-2</c:v>
                </c:pt>
                <c:pt idx="2360">
                  <c:v>1.6129032258064516E-2</c:v>
                </c:pt>
                <c:pt idx="2361">
                  <c:v>1.6129032258064516E-2</c:v>
                </c:pt>
                <c:pt idx="2362">
                  <c:v>1.6129032258064516E-2</c:v>
                </c:pt>
                <c:pt idx="2363">
                  <c:v>1.6129032258064516E-2</c:v>
                </c:pt>
                <c:pt idx="2364">
                  <c:v>1.6129032258064516E-2</c:v>
                </c:pt>
                <c:pt idx="2365">
                  <c:v>1.6129032258064516E-2</c:v>
                </c:pt>
                <c:pt idx="2366">
                  <c:v>1.6129032258064516E-2</c:v>
                </c:pt>
                <c:pt idx="2367">
                  <c:v>1.6129032258064516E-2</c:v>
                </c:pt>
                <c:pt idx="2368">
                  <c:v>1.6129032258064516E-2</c:v>
                </c:pt>
                <c:pt idx="2369">
                  <c:v>1.6129032258064516E-2</c:v>
                </c:pt>
                <c:pt idx="2370">
                  <c:v>1.6129032258064516E-2</c:v>
                </c:pt>
                <c:pt idx="2371">
                  <c:v>1.6129032258064516E-2</c:v>
                </c:pt>
                <c:pt idx="2372">
                  <c:v>1.6129032258064516E-2</c:v>
                </c:pt>
                <c:pt idx="2373">
                  <c:v>1.6129032258064516E-2</c:v>
                </c:pt>
                <c:pt idx="2374">
                  <c:v>1.6129032258064516E-2</c:v>
                </c:pt>
                <c:pt idx="2375">
                  <c:v>1.6129032258064516E-2</c:v>
                </c:pt>
                <c:pt idx="2376">
                  <c:v>1.6129032258064516E-2</c:v>
                </c:pt>
                <c:pt idx="2377">
                  <c:v>1.6129032258064516E-2</c:v>
                </c:pt>
                <c:pt idx="2378">
                  <c:v>1.6129032258064516E-2</c:v>
                </c:pt>
                <c:pt idx="2379">
                  <c:v>1.6129032258064516E-2</c:v>
                </c:pt>
                <c:pt idx="2380">
                  <c:v>1.6129032258064516E-2</c:v>
                </c:pt>
                <c:pt idx="2381">
                  <c:v>1.6129032258064516E-2</c:v>
                </c:pt>
                <c:pt idx="2382">
                  <c:v>1.6129032258064516E-2</c:v>
                </c:pt>
                <c:pt idx="2383">
                  <c:v>1.6129032258064516E-2</c:v>
                </c:pt>
                <c:pt idx="2384">
                  <c:v>1.6129032258064516E-2</c:v>
                </c:pt>
                <c:pt idx="2385">
                  <c:v>1.6129032258064516E-2</c:v>
                </c:pt>
                <c:pt idx="2386">
                  <c:v>1.6129032258064516E-2</c:v>
                </c:pt>
                <c:pt idx="2387">
                  <c:v>1.6129032258064516E-2</c:v>
                </c:pt>
                <c:pt idx="2388">
                  <c:v>1.6129032258064516E-2</c:v>
                </c:pt>
                <c:pt idx="2389">
                  <c:v>1.6129032258064516E-2</c:v>
                </c:pt>
                <c:pt idx="2390">
                  <c:v>1.6129032258064516E-2</c:v>
                </c:pt>
                <c:pt idx="2391">
                  <c:v>1.6129032258064516E-2</c:v>
                </c:pt>
                <c:pt idx="2392">
                  <c:v>1.6129032258064516E-2</c:v>
                </c:pt>
                <c:pt idx="2393">
                  <c:v>1.6129032258064516E-2</c:v>
                </c:pt>
                <c:pt idx="2394">
                  <c:v>1.6129032258064516E-2</c:v>
                </c:pt>
                <c:pt idx="2395">
                  <c:v>1.6129032258064516E-2</c:v>
                </c:pt>
                <c:pt idx="2396">
                  <c:v>1.6129032258064516E-2</c:v>
                </c:pt>
                <c:pt idx="2397">
                  <c:v>1.6129032258064516E-2</c:v>
                </c:pt>
                <c:pt idx="2398">
                  <c:v>1.6129032258064516E-2</c:v>
                </c:pt>
                <c:pt idx="2399">
                  <c:v>1.6129032258064516E-2</c:v>
                </c:pt>
                <c:pt idx="2400">
                  <c:v>1.6129032258064516E-2</c:v>
                </c:pt>
                <c:pt idx="2401">
                  <c:v>1.6129032258064516E-2</c:v>
                </c:pt>
                <c:pt idx="2402">
                  <c:v>1.6129032258064516E-2</c:v>
                </c:pt>
                <c:pt idx="2403">
                  <c:v>1.6129032258064516E-2</c:v>
                </c:pt>
                <c:pt idx="2404">
                  <c:v>1.6129032258064516E-2</c:v>
                </c:pt>
                <c:pt idx="2405">
                  <c:v>1.6129032258064516E-2</c:v>
                </c:pt>
                <c:pt idx="2406">
                  <c:v>1.6129032258064516E-2</c:v>
                </c:pt>
                <c:pt idx="2407">
                  <c:v>1.6129032258064516E-2</c:v>
                </c:pt>
                <c:pt idx="2408">
                  <c:v>1.6129032258064516E-2</c:v>
                </c:pt>
                <c:pt idx="2409">
                  <c:v>1.6129032258064516E-2</c:v>
                </c:pt>
                <c:pt idx="2410">
                  <c:v>1.6129032258064516E-2</c:v>
                </c:pt>
                <c:pt idx="2411">
                  <c:v>1.6129032258064516E-2</c:v>
                </c:pt>
                <c:pt idx="2412">
                  <c:v>1.6129032258064516E-2</c:v>
                </c:pt>
                <c:pt idx="2413">
                  <c:v>1.6129032258064516E-2</c:v>
                </c:pt>
                <c:pt idx="2414">
                  <c:v>1.6129032258064516E-2</c:v>
                </c:pt>
                <c:pt idx="2415">
                  <c:v>1.6129032258064516E-2</c:v>
                </c:pt>
                <c:pt idx="2416">
                  <c:v>1.7241379310344827E-2</c:v>
                </c:pt>
                <c:pt idx="2417">
                  <c:v>1.7241379310344827E-2</c:v>
                </c:pt>
                <c:pt idx="2418">
                  <c:v>1.7241379310344827E-2</c:v>
                </c:pt>
                <c:pt idx="2419">
                  <c:v>1.7241379310344827E-2</c:v>
                </c:pt>
                <c:pt idx="2420">
                  <c:v>1.7241379310344827E-2</c:v>
                </c:pt>
                <c:pt idx="2421">
                  <c:v>1.7241379310344827E-2</c:v>
                </c:pt>
                <c:pt idx="2422">
                  <c:v>1.7241379310344827E-2</c:v>
                </c:pt>
                <c:pt idx="2423">
                  <c:v>1.7241379310344827E-2</c:v>
                </c:pt>
                <c:pt idx="2424">
                  <c:v>1.7241379310344827E-2</c:v>
                </c:pt>
                <c:pt idx="2425">
                  <c:v>1.7241379310344827E-2</c:v>
                </c:pt>
                <c:pt idx="2426">
                  <c:v>1.7241379310344827E-2</c:v>
                </c:pt>
                <c:pt idx="2427">
                  <c:v>1.7241379310344827E-2</c:v>
                </c:pt>
                <c:pt idx="2428">
                  <c:v>1.7241379310344827E-2</c:v>
                </c:pt>
                <c:pt idx="2429">
                  <c:v>1.7241379310344827E-2</c:v>
                </c:pt>
                <c:pt idx="2430">
                  <c:v>1.7241379310344827E-2</c:v>
                </c:pt>
                <c:pt idx="2431">
                  <c:v>1.7241379310344827E-2</c:v>
                </c:pt>
                <c:pt idx="2432">
                  <c:v>1.7241379310344827E-2</c:v>
                </c:pt>
                <c:pt idx="2433">
                  <c:v>1.7241379310344827E-2</c:v>
                </c:pt>
                <c:pt idx="2434">
                  <c:v>1.7241379310344827E-2</c:v>
                </c:pt>
                <c:pt idx="2435">
                  <c:v>1.7241379310344827E-2</c:v>
                </c:pt>
                <c:pt idx="2436">
                  <c:v>1.7241379310344827E-2</c:v>
                </c:pt>
                <c:pt idx="2437">
                  <c:v>1.7241379310344827E-2</c:v>
                </c:pt>
                <c:pt idx="2438">
                  <c:v>1.7241379310344827E-2</c:v>
                </c:pt>
                <c:pt idx="2439">
                  <c:v>1.7241379310344827E-2</c:v>
                </c:pt>
                <c:pt idx="2440">
                  <c:v>1.7241379310344827E-2</c:v>
                </c:pt>
                <c:pt idx="2441">
                  <c:v>1.7241379310344827E-2</c:v>
                </c:pt>
                <c:pt idx="2442">
                  <c:v>1.7241379310344827E-2</c:v>
                </c:pt>
                <c:pt idx="2443">
                  <c:v>1.7241379310344827E-2</c:v>
                </c:pt>
                <c:pt idx="2444">
                  <c:v>1.7241379310344827E-2</c:v>
                </c:pt>
                <c:pt idx="2445">
                  <c:v>1.7241379310344827E-2</c:v>
                </c:pt>
                <c:pt idx="2446">
                  <c:v>1.7241379310344827E-2</c:v>
                </c:pt>
                <c:pt idx="2447">
                  <c:v>1.7241379310344827E-2</c:v>
                </c:pt>
                <c:pt idx="2448">
                  <c:v>1.7241379310344827E-2</c:v>
                </c:pt>
                <c:pt idx="2449">
                  <c:v>1.7241379310344827E-2</c:v>
                </c:pt>
                <c:pt idx="2450">
                  <c:v>1.7241379310344827E-2</c:v>
                </c:pt>
                <c:pt idx="2451">
                  <c:v>1.7241379310344827E-2</c:v>
                </c:pt>
                <c:pt idx="2452">
                  <c:v>1.7241379310344827E-2</c:v>
                </c:pt>
                <c:pt idx="2453">
                  <c:v>1.7241379310344827E-2</c:v>
                </c:pt>
                <c:pt idx="2454">
                  <c:v>1.7241379310344827E-2</c:v>
                </c:pt>
                <c:pt idx="2455">
                  <c:v>1.7241379310344827E-2</c:v>
                </c:pt>
                <c:pt idx="2456">
                  <c:v>1.7241379310344827E-2</c:v>
                </c:pt>
                <c:pt idx="2457">
                  <c:v>1.7241379310344827E-2</c:v>
                </c:pt>
                <c:pt idx="2458">
                  <c:v>1.7241379310344827E-2</c:v>
                </c:pt>
                <c:pt idx="2459">
                  <c:v>1.7241379310344827E-2</c:v>
                </c:pt>
                <c:pt idx="2460">
                  <c:v>1.7241379310344827E-2</c:v>
                </c:pt>
                <c:pt idx="2461">
                  <c:v>1.7241379310344827E-2</c:v>
                </c:pt>
                <c:pt idx="2462">
                  <c:v>1.7241379310344827E-2</c:v>
                </c:pt>
                <c:pt idx="2463">
                  <c:v>1.7241379310344827E-2</c:v>
                </c:pt>
                <c:pt idx="2464">
                  <c:v>1.7241379310344827E-2</c:v>
                </c:pt>
                <c:pt idx="2465">
                  <c:v>1.7241379310344827E-2</c:v>
                </c:pt>
                <c:pt idx="2466">
                  <c:v>1.7241379310344827E-2</c:v>
                </c:pt>
                <c:pt idx="2467">
                  <c:v>1.7241379310344827E-2</c:v>
                </c:pt>
                <c:pt idx="2468">
                  <c:v>1.7241379310344827E-2</c:v>
                </c:pt>
                <c:pt idx="2469">
                  <c:v>1.7241379310344827E-2</c:v>
                </c:pt>
                <c:pt idx="2470">
                  <c:v>1.7241379310344827E-2</c:v>
                </c:pt>
                <c:pt idx="2471">
                  <c:v>1.7241379310344827E-2</c:v>
                </c:pt>
                <c:pt idx="2472">
                  <c:v>1.7241379310344827E-2</c:v>
                </c:pt>
                <c:pt idx="2473">
                  <c:v>1.7241379310344827E-2</c:v>
                </c:pt>
                <c:pt idx="2474">
                  <c:v>1.6393442622950821E-2</c:v>
                </c:pt>
                <c:pt idx="2475">
                  <c:v>1.6393442622950821E-2</c:v>
                </c:pt>
                <c:pt idx="2476">
                  <c:v>1.6393442622950821E-2</c:v>
                </c:pt>
                <c:pt idx="2477">
                  <c:v>1.6393442622950821E-2</c:v>
                </c:pt>
                <c:pt idx="2478">
                  <c:v>1.6393442622950821E-2</c:v>
                </c:pt>
                <c:pt idx="2479">
                  <c:v>1.6393442622950821E-2</c:v>
                </c:pt>
                <c:pt idx="2480">
                  <c:v>1.6393442622950821E-2</c:v>
                </c:pt>
                <c:pt idx="2481">
                  <c:v>1.6393442622950821E-2</c:v>
                </c:pt>
                <c:pt idx="2482">
                  <c:v>1.6393442622950821E-2</c:v>
                </c:pt>
                <c:pt idx="2483">
                  <c:v>1.6393442622950821E-2</c:v>
                </c:pt>
                <c:pt idx="2484">
                  <c:v>1.6393442622950821E-2</c:v>
                </c:pt>
                <c:pt idx="2485">
                  <c:v>1.6393442622950821E-2</c:v>
                </c:pt>
                <c:pt idx="2486">
                  <c:v>1.6393442622950821E-2</c:v>
                </c:pt>
                <c:pt idx="2487">
                  <c:v>1.6393442622950821E-2</c:v>
                </c:pt>
                <c:pt idx="2488">
                  <c:v>1.6393442622950821E-2</c:v>
                </c:pt>
                <c:pt idx="2489">
                  <c:v>1.6393442622950821E-2</c:v>
                </c:pt>
                <c:pt idx="2490">
                  <c:v>1.6393442622950821E-2</c:v>
                </c:pt>
                <c:pt idx="2491">
                  <c:v>1.6393442622950821E-2</c:v>
                </c:pt>
                <c:pt idx="2492">
                  <c:v>1.6393442622950821E-2</c:v>
                </c:pt>
                <c:pt idx="2493">
                  <c:v>1.6393442622950821E-2</c:v>
                </c:pt>
                <c:pt idx="2494">
                  <c:v>1.6393442622950821E-2</c:v>
                </c:pt>
                <c:pt idx="2495">
                  <c:v>1.6393442622950821E-2</c:v>
                </c:pt>
                <c:pt idx="2496">
                  <c:v>1.6393442622950821E-2</c:v>
                </c:pt>
                <c:pt idx="2497">
                  <c:v>1.6393442622950821E-2</c:v>
                </c:pt>
                <c:pt idx="2498">
                  <c:v>1.6393442622950821E-2</c:v>
                </c:pt>
                <c:pt idx="2499">
                  <c:v>1.6393442622950821E-2</c:v>
                </c:pt>
                <c:pt idx="2500">
                  <c:v>1.6393442622950821E-2</c:v>
                </c:pt>
                <c:pt idx="2501">
                  <c:v>1.6393442622950821E-2</c:v>
                </c:pt>
                <c:pt idx="2502">
                  <c:v>1.6393442622950821E-2</c:v>
                </c:pt>
                <c:pt idx="2503">
                  <c:v>1.6393442622950821E-2</c:v>
                </c:pt>
                <c:pt idx="2504">
                  <c:v>1.6393442622950821E-2</c:v>
                </c:pt>
                <c:pt idx="2505">
                  <c:v>1.6393442622950821E-2</c:v>
                </c:pt>
                <c:pt idx="2506">
                  <c:v>1.6393442622950821E-2</c:v>
                </c:pt>
                <c:pt idx="2507">
                  <c:v>1.6393442622950821E-2</c:v>
                </c:pt>
                <c:pt idx="2508">
                  <c:v>1.6393442622950821E-2</c:v>
                </c:pt>
                <c:pt idx="2509">
                  <c:v>1.6393442622950821E-2</c:v>
                </c:pt>
                <c:pt idx="2510">
                  <c:v>1.6393442622950821E-2</c:v>
                </c:pt>
                <c:pt idx="2511">
                  <c:v>1.6393442622950821E-2</c:v>
                </c:pt>
                <c:pt idx="2512">
                  <c:v>1.6393442622950821E-2</c:v>
                </c:pt>
                <c:pt idx="2513">
                  <c:v>1.6393442622950821E-2</c:v>
                </c:pt>
                <c:pt idx="2514">
                  <c:v>1.6393442622950821E-2</c:v>
                </c:pt>
                <c:pt idx="2515">
                  <c:v>1.6393442622950821E-2</c:v>
                </c:pt>
                <c:pt idx="2516">
                  <c:v>1.6393442622950821E-2</c:v>
                </c:pt>
                <c:pt idx="2517">
                  <c:v>1.6393442622950821E-2</c:v>
                </c:pt>
                <c:pt idx="2518">
                  <c:v>1.6393442622950821E-2</c:v>
                </c:pt>
                <c:pt idx="2519">
                  <c:v>1.6393442622950821E-2</c:v>
                </c:pt>
                <c:pt idx="2520">
                  <c:v>1.6393442622950821E-2</c:v>
                </c:pt>
                <c:pt idx="2521">
                  <c:v>1.6393442622950821E-2</c:v>
                </c:pt>
                <c:pt idx="2522">
                  <c:v>1.6393442622950821E-2</c:v>
                </c:pt>
                <c:pt idx="2523">
                  <c:v>1.6393442622950821E-2</c:v>
                </c:pt>
                <c:pt idx="2524">
                  <c:v>1.6393442622950821E-2</c:v>
                </c:pt>
                <c:pt idx="2525">
                  <c:v>1.6393442622950821E-2</c:v>
                </c:pt>
                <c:pt idx="2526">
                  <c:v>1.6393442622950821E-2</c:v>
                </c:pt>
                <c:pt idx="2527">
                  <c:v>1.6393442622950821E-2</c:v>
                </c:pt>
                <c:pt idx="2528">
                  <c:v>1.6393442622950821E-2</c:v>
                </c:pt>
                <c:pt idx="2529">
                  <c:v>1.6393442622950821E-2</c:v>
                </c:pt>
                <c:pt idx="2530">
                  <c:v>1.6393442622950821E-2</c:v>
                </c:pt>
                <c:pt idx="2531">
                  <c:v>1.6393442622950821E-2</c:v>
                </c:pt>
                <c:pt idx="2532">
                  <c:v>1.6393442622950821E-2</c:v>
                </c:pt>
                <c:pt idx="2533">
                  <c:v>1.6393442622950821E-2</c:v>
                </c:pt>
                <c:pt idx="2534">
                  <c:v>1.6393442622950821E-2</c:v>
                </c:pt>
                <c:pt idx="2535">
                  <c:v>1.4925373134328358E-2</c:v>
                </c:pt>
                <c:pt idx="2536">
                  <c:v>1.4925373134328358E-2</c:v>
                </c:pt>
                <c:pt idx="2537">
                  <c:v>1.4925373134328358E-2</c:v>
                </c:pt>
                <c:pt idx="2538">
                  <c:v>1.4925373134328358E-2</c:v>
                </c:pt>
                <c:pt idx="2539">
                  <c:v>1.4925373134328358E-2</c:v>
                </c:pt>
                <c:pt idx="2540">
                  <c:v>1.4925373134328358E-2</c:v>
                </c:pt>
                <c:pt idx="2541">
                  <c:v>1.4925373134328358E-2</c:v>
                </c:pt>
                <c:pt idx="2542">
                  <c:v>1.4925373134328358E-2</c:v>
                </c:pt>
                <c:pt idx="2543">
                  <c:v>1.4925373134328358E-2</c:v>
                </c:pt>
                <c:pt idx="2544">
                  <c:v>1.4925373134328358E-2</c:v>
                </c:pt>
                <c:pt idx="2545">
                  <c:v>1.4925373134328358E-2</c:v>
                </c:pt>
                <c:pt idx="2546">
                  <c:v>1.4925373134328358E-2</c:v>
                </c:pt>
                <c:pt idx="2547">
                  <c:v>1.4925373134328358E-2</c:v>
                </c:pt>
                <c:pt idx="2548">
                  <c:v>1.4925373134328358E-2</c:v>
                </c:pt>
                <c:pt idx="2549">
                  <c:v>1.4925373134328358E-2</c:v>
                </c:pt>
                <c:pt idx="2550">
                  <c:v>1.4925373134328358E-2</c:v>
                </c:pt>
                <c:pt idx="2551">
                  <c:v>1.4925373134328358E-2</c:v>
                </c:pt>
                <c:pt idx="2552">
                  <c:v>1.4925373134328358E-2</c:v>
                </c:pt>
                <c:pt idx="2553">
                  <c:v>1.4925373134328358E-2</c:v>
                </c:pt>
                <c:pt idx="2554">
                  <c:v>1.4925373134328358E-2</c:v>
                </c:pt>
                <c:pt idx="2555">
                  <c:v>1.4925373134328358E-2</c:v>
                </c:pt>
                <c:pt idx="2556">
                  <c:v>1.4925373134328358E-2</c:v>
                </c:pt>
                <c:pt idx="2557">
                  <c:v>1.4925373134328358E-2</c:v>
                </c:pt>
                <c:pt idx="2558">
                  <c:v>1.4925373134328358E-2</c:v>
                </c:pt>
                <c:pt idx="2559">
                  <c:v>1.4925373134328358E-2</c:v>
                </c:pt>
                <c:pt idx="2560">
                  <c:v>1.4925373134328358E-2</c:v>
                </c:pt>
                <c:pt idx="2561">
                  <c:v>1.4925373134328358E-2</c:v>
                </c:pt>
                <c:pt idx="2562">
                  <c:v>1.4925373134328358E-2</c:v>
                </c:pt>
                <c:pt idx="2563">
                  <c:v>1.4925373134328358E-2</c:v>
                </c:pt>
                <c:pt idx="2564">
                  <c:v>1.4925373134328358E-2</c:v>
                </c:pt>
                <c:pt idx="2565">
                  <c:v>1.4925373134328358E-2</c:v>
                </c:pt>
                <c:pt idx="2566">
                  <c:v>1.4925373134328358E-2</c:v>
                </c:pt>
                <c:pt idx="2567">
                  <c:v>1.4925373134328358E-2</c:v>
                </c:pt>
                <c:pt idx="2568">
                  <c:v>1.4925373134328358E-2</c:v>
                </c:pt>
                <c:pt idx="2569">
                  <c:v>1.4925373134328358E-2</c:v>
                </c:pt>
                <c:pt idx="2570">
                  <c:v>1.4925373134328358E-2</c:v>
                </c:pt>
                <c:pt idx="2571">
                  <c:v>1.4925373134328358E-2</c:v>
                </c:pt>
                <c:pt idx="2572">
                  <c:v>1.4925373134328358E-2</c:v>
                </c:pt>
                <c:pt idx="2573">
                  <c:v>1.4925373134328358E-2</c:v>
                </c:pt>
                <c:pt idx="2574">
                  <c:v>1.4925373134328358E-2</c:v>
                </c:pt>
                <c:pt idx="2575">
                  <c:v>1.4925373134328358E-2</c:v>
                </c:pt>
                <c:pt idx="2576">
                  <c:v>1.4925373134328358E-2</c:v>
                </c:pt>
                <c:pt idx="2577">
                  <c:v>1.4925373134328358E-2</c:v>
                </c:pt>
                <c:pt idx="2578">
                  <c:v>1.4925373134328358E-2</c:v>
                </c:pt>
                <c:pt idx="2579">
                  <c:v>1.4925373134328358E-2</c:v>
                </c:pt>
                <c:pt idx="2580">
                  <c:v>1.4925373134328358E-2</c:v>
                </c:pt>
                <c:pt idx="2581">
                  <c:v>1.4925373134328358E-2</c:v>
                </c:pt>
                <c:pt idx="2582">
                  <c:v>1.4925373134328358E-2</c:v>
                </c:pt>
                <c:pt idx="2583">
                  <c:v>1.4925373134328358E-2</c:v>
                </c:pt>
                <c:pt idx="2584">
                  <c:v>1.4925373134328358E-2</c:v>
                </c:pt>
                <c:pt idx="2585">
                  <c:v>1.4925373134328358E-2</c:v>
                </c:pt>
                <c:pt idx="2586">
                  <c:v>1.4925373134328358E-2</c:v>
                </c:pt>
                <c:pt idx="2587">
                  <c:v>1.4925373134328358E-2</c:v>
                </c:pt>
                <c:pt idx="2588">
                  <c:v>1.4925373134328358E-2</c:v>
                </c:pt>
                <c:pt idx="2589">
                  <c:v>1.4925373134328358E-2</c:v>
                </c:pt>
                <c:pt idx="2590">
                  <c:v>1.4925373134328358E-2</c:v>
                </c:pt>
                <c:pt idx="2591">
                  <c:v>1.4925373134328358E-2</c:v>
                </c:pt>
                <c:pt idx="2592">
                  <c:v>1.4925373134328358E-2</c:v>
                </c:pt>
                <c:pt idx="2593">
                  <c:v>1.4925373134328358E-2</c:v>
                </c:pt>
                <c:pt idx="2594">
                  <c:v>1.4925373134328358E-2</c:v>
                </c:pt>
                <c:pt idx="2595">
                  <c:v>1.4925373134328358E-2</c:v>
                </c:pt>
                <c:pt idx="2596">
                  <c:v>1.4925373134328358E-2</c:v>
                </c:pt>
                <c:pt idx="2597">
                  <c:v>1.4925373134328358E-2</c:v>
                </c:pt>
                <c:pt idx="2598">
                  <c:v>1.4925373134328358E-2</c:v>
                </c:pt>
                <c:pt idx="2599">
                  <c:v>1.4925373134328358E-2</c:v>
                </c:pt>
                <c:pt idx="2600">
                  <c:v>1.4925373134328358E-2</c:v>
                </c:pt>
                <c:pt idx="2601">
                  <c:v>1.4925373134328358E-2</c:v>
                </c:pt>
                <c:pt idx="2602">
                  <c:v>1.5873015873015872E-2</c:v>
                </c:pt>
                <c:pt idx="2603">
                  <c:v>1.5873015873015872E-2</c:v>
                </c:pt>
                <c:pt idx="2604">
                  <c:v>1.5873015873015872E-2</c:v>
                </c:pt>
                <c:pt idx="2605">
                  <c:v>1.5873015873015872E-2</c:v>
                </c:pt>
                <c:pt idx="2606">
                  <c:v>1.5873015873015872E-2</c:v>
                </c:pt>
                <c:pt idx="2607">
                  <c:v>1.5873015873015872E-2</c:v>
                </c:pt>
                <c:pt idx="2608">
                  <c:v>1.5873015873015872E-2</c:v>
                </c:pt>
                <c:pt idx="2609">
                  <c:v>1.5873015873015872E-2</c:v>
                </c:pt>
                <c:pt idx="2610">
                  <c:v>1.5873015873015872E-2</c:v>
                </c:pt>
                <c:pt idx="2611">
                  <c:v>1.5873015873015872E-2</c:v>
                </c:pt>
                <c:pt idx="2612">
                  <c:v>1.5873015873015872E-2</c:v>
                </c:pt>
                <c:pt idx="2613">
                  <c:v>1.5873015873015872E-2</c:v>
                </c:pt>
                <c:pt idx="2614">
                  <c:v>1.5873015873015872E-2</c:v>
                </c:pt>
                <c:pt idx="2615">
                  <c:v>1.5873015873015872E-2</c:v>
                </c:pt>
                <c:pt idx="2616">
                  <c:v>1.5873015873015872E-2</c:v>
                </c:pt>
                <c:pt idx="2617">
                  <c:v>1.5873015873015872E-2</c:v>
                </c:pt>
                <c:pt idx="2618">
                  <c:v>1.5873015873015872E-2</c:v>
                </c:pt>
                <c:pt idx="2619">
                  <c:v>1.5873015873015872E-2</c:v>
                </c:pt>
                <c:pt idx="2620">
                  <c:v>1.5873015873015872E-2</c:v>
                </c:pt>
                <c:pt idx="2621">
                  <c:v>1.5873015873015872E-2</c:v>
                </c:pt>
                <c:pt idx="2622">
                  <c:v>1.5873015873015872E-2</c:v>
                </c:pt>
                <c:pt idx="2623">
                  <c:v>1.5873015873015872E-2</c:v>
                </c:pt>
                <c:pt idx="2624">
                  <c:v>1.5873015873015872E-2</c:v>
                </c:pt>
                <c:pt idx="2625">
                  <c:v>1.5873015873015872E-2</c:v>
                </c:pt>
                <c:pt idx="2626">
                  <c:v>1.5873015873015872E-2</c:v>
                </c:pt>
                <c:pt idx="2627">
                  <c:v>1.5873015873015872E-2</c:v>
                </c:pt>
                <c:pt idx="2628">
                  <c:v>1.5873015873015872E-2</c:v>
                </c:pt>
                <c:pt idx="2629">
                  <c:v>1.5873015873015872E-2</c:v>
                </c:pt>
                <c:pt idx="2630">
                  <c:v>1.5873015873015872E-2</c:v>
                </c:pt>
                <c:pt idx="2631">
                  <c:v>1.5873015873015872E-2</c:v>
                </c:pt>
                <c:pt idx="2632">
                  <c:v>1.5873015873015872E-2</c:v>
                </c:pt>
                <c:pt idx="2633">
                  <c:v>1.5873015873015872E-2</c:v>
                </c:pt>
                <c:pt idx="2634">
                  <c:v>1.5873015873015872E-2</c:v>
                </c:pt>
                <c:pt idx="2635">
                  <c:v>1.5873015873015872E-2</c:v>
                </c:pt>
                <c:pt idx="2636">
                  <c:v>1.5873015873015872E-2</c:v>
                </c:pt>
                <c:pt idx="2637">
                  <c:v>1.5873015873015872E-2</c:v>
                </c:pt>
                <c:pt idx="2638">
                  <c:v>1.5873015873015872E-2</c:v>
                </c:pt>
                <c:pt idx="2639">
                  <c:v>1.5873015873015872E-2</c:v>
                </c:pt>
                <c:pt idx="2640">
                  <c:v>1.5873015873015872E-2</c:v>
                </c:pt>
                <c:pt idx="2641">
                  <c:v>1.5873015873015872E-2</c:v>
                </c:pt>
                <c:pt idx="2642">
                  <c:v>1.5873015873015872E-2</c:v>
                </c:pt>
                <c:pt idx="2643">
                  <c:v>1.5873015873015872E-2</c:v>
                </c:pt>
                <c:pt idx="2644">
                  <c:v>1.5873015873015872E-2</c:v>
                </c:pt>
                <c:pt idx="2645">
                  <c:v>1.5873015873015872E-2</c:v>
                </c:pt>
                <c:pt idx="2646">
                  <c:v>1.5873015873015872E-2</c:v>
                </c:pt>
                <c:pt idx="2647">
                  <c:v>1.5873015873015872E-2</c:v>
                </c:pt>
                <c:pt idx="2648">
                  <c:v>1.5873015873015872E-2</c:v>
                </c:pt>
                <c:pt idx="2649">
                  <c:v>1.5873015873015872E-2</c:v>
                </c:pt>
                <c:pt idx="2650">
                  <c:v>1.5873015873015872E-2</c:v>
                </c:pt>
                <c:pt idx="2651">
                  <c:v>1.5873015873015872E-2</c:v>
                </c:pt>
                <c:pt idx="2652">
                  <c:v>1.5873015873015872E-2</c:v>
                </c:pt>
                <c:pt idx="2653">
                  <c:v>1.5873015873015872E-2</c:v>
                </c:pt>
                <c:pt idx="2654">
                  <c:v>1.5873015873015872E-2</c:v>
                </c:pt>
                <c:pt idx="2655">
                  <c:v>1.5873015873015872E-2</c:v>
                </c:pt>
                <c:pt idx="2656">
                  <c:v>1.5873015873015872E-2</c:v>
                </c:pt>
                <c:pt idx="2657">
                  <c:v>1.5873015873015872E-2</c:v>
                </c:pt>
                <c:pt idx="2658">
                  <c:v>1.5873015873015872E-2</c:v>
                </c:pt>
                <c:pt idx="2659">
                  <c:v>1.5873015873015872E-2</c:v>
                </c:pt>
                <c:pt idx="2660">
                  <c:v>1.5873015873015872E-2</c:v>
                </c:pt>
                <c:pt idx="2661">
                  <c:v>1.5873015873015872E-2</c:v>
                </c:pt>
                <c:pt idx="2662">
                  <c:v>1.5873015873015872E-2</c:v>
                </c:pt>
                <c:pt idx="2663">
                  <c:v>1.5873015873015872E-2</c:v>
                </c:pt>
                <c:pt idx="2664">
                  <c:v>1.5873015873015872E-2</c:v>
                </c:pt>
                <c:pt idx="2665">
                  <c:v>1.2987012987012988E-2</c:v>
                </c:pt>
                <c:pt idx="2666">
                  <c:v>1.2987012987012988E-2</c:v>
                </c:pt>
                <c:pt idx="2667">
                  <c:v>1.2987012987012988E-2</c:v>
                </c:pt>
                <c:pt idx="2668">
                  <c:v>1.2987012987012988E-2</c:v>
                </c:pt>
                <c:pt idx="2669">
                  <c:v>1.2987012987012988E-2</c:v>
                </c:pt>
                <c:pt idx="2670">
                  <c:v>1.2987012987012988E-2</c:v>
                </c:pt>
                <c:pt idx="2671">
                  <c:v>0</c:v>
                </c:pt>
                <c:pt idx="2672">
                  <c:v>1.2987012987012988E-2</c:v>
                </c:pt>
                <c:pt idx="2673">
                  <c:v>1.2987012987012988E-2</c:v>
                </c:pt>
                <c:pt idx="2674">
                  <c:v>1.2987012987012988E-2</c:v>
                </c:pt>
                <c:pt idx="2675">
                  <c:v>1.2987012987012988E-2</c:v>
                </c:pt>
                <c:pt idx="2676">
                  <c:v>1.2987012987012988E-2</c:v>
                </c:pt>
                <c:pt idx="2677">
                  <c:v>1.2987012987012988E-2</c:v>
                </c:pt>
                <c:pt idx="2678">
                  <c:v>1.2987012987012988E-2</c:v>
                </c:pt>
                <c:pt idx="2679">
                  <c:v>1.2987012987012988E-2</c:v>
                </c:pt>
                <c:pt idx="2680">
                  <c:v>1.2987012987012988E-2</c:v>
                </c:pt>
                <c:pt idx="2681">
                  <c:v>1.2987012987012988E-2</c:v>
                </c:pt>
                <c:pt idx="2682">
                  <c:v>1.2987012987012988E-2</c:v>
                </c:pt>
                <c:pt idx="2683">
                  <c:v>1.2987012987012988E-2</c:v>
                </c:pt>
                <c:pt idx="2684">
                  <c:v>1.2987012987012988E-2</c:v>
                </c:pt>
                <c:pt idx="2685">
                  <c:v>1.2987012987012988E-2</c:v>
                </c:pt>
                <c:pt idx="2686">
                  <c:v>1.2987012987012988E-2</c:v>
                </c:pt>
                <c:pt idx="2687">
                  <c:v>1.2987012987012988E-2</c:v>
                </c:pt>
                <c:pt idx="2688">
                  <c:v>1.2987012987012988E-2</c:v>
                </c:pt>
                <c:pt idx="2689">
                  <c:v>1.2987012987012988E-2</c:v>
                </c:pt>
                <c:pt idx="2690">
                  <c:v>1.2987012987012988E-2</c:v>
                </c:pt>
                <c:pt idx="2691">
                  <c:v>1.2987012987012988E-2</c:v>
                </c:pt>
                <c:pt idx="2692">
                  <c:v>1.2987012987012988E-2</c:v>
                </c:pt>
                <c:pt idx="2693">
                  <c:v>1.2987012987012988E-2</c:v>
                </c:pt>
                <c:pt idx="2694">
                  <c:v>1.2987012987012988E-2</c:v>
                </c:pt>
                <c:pt idx="2695">
                  <c:v>1.2987012987012988E-2</c:v>
                </c:pt>
                <c:pt idx="2696">
                  <c:v>1.2987012987012988E-2</c:v>
                </c:pt>
                <c:pt idx="2697">
                  <c:v>1.2987012987012988E-2</c:v>
                </c:pt>
                <c:pt idx="2698">
                  <c:v>1.2987012987012988E-2</c:v>
                </c:pt>
                <c:pt idx="2699">
                  <c:v>1.2987012987012988E-2</c:v>
                </c:pt>
                <c:pt idx="2700">
                  <c:v>1.2987012987012988E-2</c:v>
                </c:pt>
                <c:pt idx="2701">
                  <c:v>1.2987012987012988E-2</c:v>
                </c:pt>
                <c:pt idx="2702">
                  <c:v>1.2987012987012988E-2</c:v>
                </c:pt>
                <c:pt idx="2703">
                  <c:v>1.2987012987012988E-2</c:v>
                </c:pt>
                <c:pt idx="2704">
                  <c:v>1.2987012987012988E-2</c:v>
                </c:pt>
                <c:pt idx="2705">
                  <c:v>0</c:v>
                </c:pt>
                <c:pt idx="2706">
                  <c:v>1.2987012987012988E-2</c:v>
                </c:pt>
                <c:pt idx="2707">
                  <c:v>1.2987012987012988E-2</c:v>
                </c:pt>
                <c:pt idx="2708">
                  <c:v>1.2987012987012988E-2</c:v>
                </c:pt>
                <c:pt idx="2709">
                  <c:v>1.2987012987012988E-2</c:v>
                </c:pt>
                <c:pt idx="2710">
                  <c:v>1.2987012987012988E-2</c:v>
                </c:pt>
                <c:pt idx="2711">
                  <c:v>1.2987012987012988E-2</c:v>
                </c:pt>
                <c:pt idx="2712">
                  <c:v>1.2987012987012988E-2</c:v>
                </c:pt>
                <c:pt idx="2713">
                  <c:v>1.2987012987012988E-2</c:v>
                </c:pt>
                <c:pt idx="2714">
                  <c:v>1.2987012987012988E-2</c:v>
                </c:pt>
                <c:pt idx="2715">
                  <c:v>1.2987012987012988E-2</c:v>
                </c:pt>
                <c:pt idx="2716">
                  <c:v>1.2987012987012988E-2</c:v>
                </c:pt>
                <c:pt idx="2717">
                  <c:v>1.2987012987012988E-2</c:v>
                </c:pt>
                <c:pt idx="2718">
                  <c:v>1.2987012987012988E-2</c:v>
                </c:pt>
                <c:pt idx="2719">
                  <c:v>1.2987012987012988E-2</c:v>
                </c:pt>
                <c:pt idx="2720">
                  <c:v>1.2987012987012988E-2</c:v>
                </c:pt>
                <c:pt idx="2721">
                  <c:v>1.2987012987012988E-2</c:v>
                </c:pt>
                <c:pt idx="2722">
                  <c:v>1.2987012987012988E-2</c:v>
                </c:pt>
                <c:pt idx="2723">
                  <c:v>1.2987012987012988E-2</c:v>
                </c:pt>
                <c:pt idx="2724">
                  <c:v>1.2987012987012988E-2</c:v>
                </c:pt>
                <c:pt idx="2725">
                  <c:v>1.2987012987012988E-2</c:v>
                </c:pt>
                <c:pt idx="2726">
                  <c:v>1.2987012987012988E-2</c:v>
                </c:pt>
                <c:pt idx="2727">
                  <c:v>1.2987012987012988E-2</c:v>
                </c:pt>
                <c:pt idx="2728">
                  <c:v>1.2987012987012988E-2</c:v>
                </c:pt>
                <c:pt idx="2729">
                  <c:v>1.2987012987012988E-2</c:v>
                </c:pt>
                <c:pt idx="2730">
                  <c:v>1.2987012987012988E-2</c:v>
                </c:pt>
                <c:pt idx="2731">
                  <c:v>1.2987012987012988E-2</c:v>
                </c:pt>
                <c:pt idx="2732">
                  <c:v>1.2987012987012988E-2</c:v>
                </c:pt>
                <c:pt idx="2733">
                  <c:v>1.2987012987012988E-2</c:v>
                </c:pt>
                <c:pt idx="2734">
                  <c:v>1.2987012987012988E-2</c:v>
                </c:pt>
                <c:pt idx="2735">
                  <c:v>1.2987012987012988E-2</c:v>
                </c:pt>
                <c:pt idx="2736">
                  <c:v>1.2987012987012988E-2</c:v>
                </c:pt>
                <c:pt idx="2737">
                  <c:v>1.2987012987012988E-2</c:v>
                </c:pt>
                <c:pt idx="2738">
                  <c:v>1.2987012987012988E-2</c:v>
                </c:pt>
                <c:pt idx="2739">
                  <c:v>1.2987012987012988E-2</c:v>
                </c:pt>
                <c:pt idx="2740">
                  <c:v>1.2987012987012988E-2</c:v>
                </c:pt>
                <c:pt idx="2741">
                  <c:v>1.2987012987012988E-2</c:v>
                </c:pt>
                <c:pt idx="2742">
                  <c:v>1.8518518518518517E-2</c:v>
                </c:pt>
                <c:pt idx="2743">
                  <c:v>1.8518518518518517E-2</c:v>
                </c:pt>
                <c:pt idx="2744">
                  <c:v>1.8518518518518517E-2</c:v>
                </c:pt>
                <c:pt idx="2745">
                  <c:v>1.8518518518518517E-2</c:v>
                </c:pt>
                <c:pt idx="2746">
                  <c:v>1.8518518518518517E-2</c:v>
                </c:pt>
                <c:pt idx="2747">
                  <c:v>1.8518518518518517E-2</c:v>
                </c:pt>
                <c:pt idx="2748">
                  <c:v>1.8518518518518517E-2</c:v>
                </c:pt>
                <c:pt idx="2749">
                  <c:v>1.8518518518518517E-2</c:v>
                </c:pt>
                <c:pt idx="2750">
                  <c:v>1.8518518518518517E-2</c:v>
                </c:pt>
                <c:pt idx="2751">
                  <c:v>1.8518518518518517E-2</c:v>
                </c:pt>
                <c:pt idx="2752">
                  <c:v>1.8518518518518517E-2</c:v>
                </c:pt>
                <c:pt idx="2753">
                  <c:v>1.8518518518518517E-2</c:v>
                </c:pt>
                <c:pt idx="2754">
                  <c:v>1.8518518518518517E-2</c:v>
                </c:pt>
                <c:pt idx="2755">
                  <c:v>1.8518518518518517E-2</c:v>
                </c:pt>
                <c:pt idx="2756">
                  <c:v>1.8518518518518517E-2</c:v>
                </c:pt>
                <c:pt idx="2757">
                  <c:v>1.8518518518518517E-2</c:v>
                </c:pt>
                <c:pt idx="2758">
                  <c:v>1.8518518518518517E-2</c:v>
                </c:pt>
                <c:pt idx="2759">
                  <c:v>1.8518518518518517E-2</c:v>
                </c:pt>
                <c:pt idx="2760">
                  <c:v>1.8518518518518517E-2</c:v>
                </c:pt>
                <c:pt idx="2761">
                  <c:v>1.8518518518518517E-2</c:v>
                </c:pt>
                <c:pt idx="2762">
                  <c:v>1.8518518518518517E-2</c:v>
                </c:pt>
                <c:pt idx="2763">
                  <c:v>1.8518518518518517E-2</c:v>
                </c:pt>
                <c:pt idx="2764">
                  <c:v>1.8518518518518517E-2</c:v>
                </c:pt>
                <c:pt idx="2765">
                  <c:v>1.8518518518518517E-2</c:v>
                </c:pt>
                <c:pt idx="2766">
                  <c:v>1.8518518518518517E-2</c:v>
                </c:pt>
                <c:pt idx="2767">
                  <c:v>1.8518518518518517E-2</c:v>
                </c:pt>
                <c:pt idx="2768">
                  <c:v>1.8518518518518517E-2</c:v>
                </c:pt>
                <c:pt idx="2769">
                  <c:v>1.8518518518518517E-2</c:v>
                </c:pt>
                <c:pt idx="2770">
                  <c:v>1.8518518518518517E-2</c:v>
                </c:pt>
                <c:pt idx="2771">
                  <c:v>1.8518518518518517E-2</c:v>
                </c:pt>
                <c:pt idx="2772">
                  <c:v>1.8518518518518517E-2</c:v>
                </c:pt>
                <c:pt idx="2773">
                  <c:v>1.8518518518518517E-2</c:v>
                </c:pt>
                <c:pt idx="2774">
                  <c:v>1.8518518518518517E-2</c:v>
                </c:pt>
                <c:pt idx="2775">
                  <c:v>1.8518518518518517E-2</c:v>
                </c:pt>
                <c:pt idx="2776">
                  <c:v>1.8518518518518517E-2</c:v>
                </c:pt>
                <c:pt idx="2777">
                  <c:v>1.8518518518518517E-2</c:v>
                </c:pt>
                <c:pt idx="2778">
                  <c:v>1.8518518518518517E-2</c:v>
                </c:pt>
                <c:pt idx="2779">
                  <c:v>1.8518518518518517E-2</c:v>
                </c:pt>
                <c:pt idx="2780">
                  <c:v>1.8518518518518517E-2</c:v>
                </c:pt>
                <c:pt idx="2781">
                  <c:v>1.8518518518518517E-2</c:v>
                </c:pt>
                <c:pt idx="2782">
                  <c:v>1.8518518518518517E-2</c:v>
                </c:pt>
                <c:pt idx="2783">
                  <c:v>1.8518518518518517E-2</c:v>
                </c:pt>
                <c:pt idx="2784">
                  <c:v>1.8518518518518517E-2</c:v>
                </c:pt>
                <c:pt idx="2785">
                  <c:v>1.8518518518518517E-2</c:v>
                </c:pt>
                <c:pt idx="2786">
                  <c:v>1.8518518518518517E-2</c:v>
                </c:pt>
                <c:pt idx="2787">
                  <c:v>1.8518518518518517E-2</c:v>
                </c:pt>
                <c:pt idx="2788">
                  <c:v>1.8518518518518517E-2</c:v>
                </c:pt>
                <c:pt idx="2789">
                  <c:v>1.8518518518518517E-2</c:v>
                </c:pt>
                <c:pt idx="2790">
                  <c:v>1.8518518518518517E-2</c:v>
                </c:pt>
                <c:pt idx="2791">
                  <c:v>1.8518518518518517E-2</c:v>
                </c:pt>
                <c:pt idx="2792">
                  <c:v>1.8518518518518517E-2</c:v>
                </c:pt>
                <c:pt idx="2793">
                  <c:v>1.8518518518518517E-2</c:v>
                </c:pt>
                <c:pt idx="2794">
                  <c:v>1.8518518518518517E-2</c:v>
                </c:pt>
                <c:pt idx="2795">
                  <c:v>1.8518518518518517E-2</c:v>
                </c:pt>
                <c:pt idx="2796">
                  <c:v>2.1276595744680851E-2</c:v>
                </c:pt>
                <c:pt idx="2797">
                  <c:v>2.1276595744680851E-2</c:v>
                </c:pt>
                <c:pt idx="2798">
                  <c:v>2.1276595744680851E-2</c:v>
                </c:pt>
                <c:pt idx="2799">
                  <c:v>2.1276595744680851E-2</c:v>
                </c:pt>
                <c:pt idx="2800">
                  <c:v>2.1276595744680851E-2</c:v>
                </c:pt>
                <c:pt idx="2801">
                  <c:v>2.1276595744680851E-2</c:v>
                </c:pt>
                <c:pt idx="2802">
                  <c:v>2.1276595744680851E-2</c:v>
                </c:pt>
                <c:pt idx="2803">
                  <c:v>2.1276595744680851E-2</c:v>
                </c:pt>
                <c:pt idx="2804">
                  <c:v>2.1276595744680851E-2</c:v>
                </c:pt>
                <c:pt idx="2805">
                  <c:v>2.1276595744680851E-2</c:v>
                </c:pt>
                <c:pt idx="2806">
                  <c:v>2.1276595744680851E-2</c:v>
                </c:pt>
                <c:pt idx="2807">
                  <c:v>2.1276595744680851E-2</c:v>
                </c:pt>
                <c:pt idx="2808">
                  <c:v>2.1276595744680851E-2</c:v>
                </c:pt>
                <c:pt idx="2809">
                  <c:v>2.1276595744680851E-2</c:v>
                </c:pt>
                <c:pt idx="2810">
                  <c:v>2.1276595744680851E-2</c:v>
                </c:pt>
                <c:pt idx="2811">
                  <c:v>2.1276595744680851E-2</c:v>
                </c:pt>
                <c:pt idx="2812">
                  <c:v>2.1276595744680851E-2</c:v>
                </c:pt>
                <c:pt idx="2813">
                  <c:v>2.1276595744680851E-2</c:v>
                </c:pt>
                <c:pt idx="2814">
                  <c:v>2.1276595744680851E-2</c:v>
                </c:pt>
                <c:pt idx="2815">
                  <c:v>2.1276595744680851E-2</c:v>
                </c:pt>
                <c:pt idx="2816">
                  <c:v>2.1276595744680851E-2</c:v>
                </c:pt>
                <c:pt idx="2817">
                  <c:v>2.1276595744680851E-2</c:v>
                </c:pt>
                <c:pt idx="2818">
                  <c:v>2.1276595744680851E-2</c:v>
                </c:pt>
                <c:pt idx="2819">
                  <c:v>2.1276595744680851E-2</c:v>
                </c:pt>
                <c:pt idx="2820">
                  <c:v>2.1276595744680851E-2</c:v>
                </c:pt>
                <c:pt idx="2821">
                  <c:v>2.1276595744680851E-2</c:v>
                </c:pt>
                <c:pt idx="2822">
                  <c:v>2.1276595744680851E-2</c:v>
                </c:pt>
                <c:pt idx="2823">
                  <c:v>2.1276595744680851E-2</c:v>
                </c:pt>
                <c:pt idx="2824">
                  <c:v>2.1276595744680851E-2</c:v>
                </c:pt>
                <c:pt idx="2825">
                  <c:v>2.1276595744680851E-2</c:v>
                </c:pt>
                <c:pt idx="2826">
                  <c:v>2.1276595744680851E-2</c:v>
                </c:pt>
                <c:pt idx="2827">
                  <c:v>2.1276595744680851E-2</c:v>
                </c:pt>
                <c:pt idx="2828">
                  <c:v>2.1276595744680851E-2</c:v>
                </c:pt>
                <c:pt idx="2829">
                  <c:v>2.1276595744680851E-2</c:v>
                </c:pt>
                <c:pt idx="2830">
                  <c:v>2.1276595744680851E-2</c:v>
                </c:pt>
                <c:pt idx="2831">
                  <c:v>2.1276595744680851E-2</c:v>
                </c:pt>
                <c:pt idx="2832">
                  <c:v>2.1276595744680851E-2</c:v>
                </c:pt>
                <c:pt idx="2833">
                  <c:v>2.1276595744680851E-2</c:v>
                </c:pt>
                <c:pt idx="2834">
                  <c:v>2.1276595744680851E-2</c:v>
                </c:pt>
                <c:pt idx="2835">
                  <c:v>2.1276595744680851E-2</c:v>
                </c:pt>
                <c:pt idx="2836">
                  <c:v>2.1276595744680851E-2</c:v>
                </c:pt>
                <c:pt idx="2837">
                  <c:v>2.1276595744680851E-2</c:v>
                </c:pt>
                <c:pt idx="2838">
                  <c:v>2.1276595744680851E-2</c:v>
                </c:pt>
                <c:pt idx="2839">
                  <c:v>2.1276595744680851E-2</c:v>
                </c:pt>
                <c:pt idx="2840">
                  <c:v>2.1276595744680851E-2</c:v>
                </c:pt>
                <c:pt idx="2841">
                  <c:v>2.1276595744680851E-2</c:v>
                </c:pt>
                <c:pt idx="2842">
                  <c:v>2.1276595744680851E-2</c:v>
                </c:pt>
                <c:pt idx="2843">
                  <c:v>1.5151515151515152E-2</c:v>
                </c:pt>
                <c:pt idx="2844">
                  <c:v>1.5151515151515152E-2</c:v>
                </c:pt>
                <c:pt idx="2845">
                  <c:v>1.5151515151515152E-2</c:v>
                </c:pt>
                <c:pt idx="2846">
                  <c:v>1.5151515151515152E-2</c:v>
                </c:pt>
                <c:pt idx="2847">
                  <c:v>1.5151515151515152E-2</c:v>
                </c:pt>
                <c:pt idx="2848">
                  <c:v>1.5151515151515152E-2</c:v>
                </c:pt>
                <c:pt idx="2849">
                  <c:v>1.5151515151515152E-2</c:v>
                </c:pt>
                <c:pt idx="2850">
                  <c:v>1.5151515151515152E-2</c:v>
                </c:pt>
                <c:pt idx="2851">
                  <c:v>1.5151515151515152E-2</c:v>
                </c:pt>
                <c:pt idx="2852">
                  <c:v>1.5151515151515152E-2</c:v>
                </c:pt>
                <c:pt idx="2853">
                  <c:v>1.5151515151515152E-2</c:v>
                </c:pt>
                <c:pt idx="2854">
                  <c:v>1.5151515151515152E-2</c:v>
                </c:pt>
                <c:pt idx="2855">
                  <c:v>1.5151515151515152E-2</c:v>
                </c:pt>
                <c:pt idx="2856">
                  <c:v>1.5151515151515152E-2</c:v>
                </c:pt>
                <c:pt idx="2857">
                  <c:v>1.5151515151515152E-2</c:v>
                </c:pt>
                <c:pt idx="2858">
                  <c:v>1.5151515151515152E-2</c:v>
                </c:pt>
                <c:pt idx="2859">
                  <c:v>1.5151515151515152E-2</c:v>
                </c:pt>
                <c:pt idx="2860">
                  <c:v>1.5151515151515152E-2</c:v>
                </c:pt>
                <c:pt idx="2861">
                  <c:v>1.5151515151515152E-2</c:v>
                </c:pt>
                <c:pt idx="2862">
                  <c:v>1.5151515151515152E-2</c:v>
                </c:pt>
                <c:pt idx="2863">
                  <c:v>1.5151515151515152E-2</c:v>
                </c:pt>
                <c:pt idx="2864">
                  <c:v>1.5151515151515152E-2</c:v>
                </c:pt>
                <c:pt idx="2865">
                  <c:v>1.5151515151515152E-2</c:v>
                </c:pt>
                <c:pt idx="2866">
                  <c:v>1.5151515151515152E-2</c:v>
                </c:pt>
                <c:pt idx="2867">
                  <c:v>1.5151515151515152E-2</c:v>
                </c:pt>
                <c:pt idx="2868">
                  <c:v>1.5151515151515152E-2</c:v>
                </c:pt>
                <c:pt idx="2869">
                  <c:v>1.5151515151515152E-2</c:v>
                </c:pt>
                <c:pt idx="2870">
                  <c:v>1.5151515151515152E-2</c:v>
                </c:pt>
                <c:pt idx="2871">
                  <c:v>1.5151515151515152E-2</c:v>
                </c:pt>
                <c:pt idx="2872">
                  <c:v>1.5151515151515152E-2</c:v>
                </c:pt>
                <c:pt idx="2873">
                  <c:v>1.5151515151515152E-2</c:v>
                </c:pt>
                <c:pt idx="2874">
                  <c:v>1.5151515151515152E-2</c:v>
                </c:pt>
                <c:pt idx="2875">
                  <c:v>1.5151515151515152E-2</c:v>
                </c:pt>
                <c:pt idx="2876">
                  <c:v>1.5151515151515152E-2</c:v>
                </c:pt>
                <c:pt idx="2877">
                  <c:v>1.5151515151515152E-2</c:v>
                </c:pt>
                <c:pt idx="2878">
                  <c:v>1.5151515151515152E-2</c:v>
                </c:pt>
                <c:pt idx="2879">
                  <c:v>1.5151515151515152E-2</c:v>
                </c:pt>
                <c:pt idx="2880">
                  <c:v>1.5151515151515152E-2</c:v>
                </c:pt>
                <c:pt idx="2881">
                  <c:v>1.5151515151515152E-2</c:v>
                </c:pt>
                <c:pt idx="2882">
                  <c:v>1.5151515151515152E-2</c:v>
                </c:pt>
                <c:pt idx="2883">
                  <c:v>1.5151515151515152E-2</c:v>
                </c:pt>
                <c:pt idx="2884">
                  <c:v>1.5151515151515152E-2</c:v>
                </c:pt>
                <c:pt idx="2885">
                  <c:v>1.5151515151515152E-2</c:v>
                </c:pt>
                <c:pt idx="2886">
                  <c:v>1.5151515151515152E-2</c:v>
                </c:pt>
                <c:pt idx="2887">
                  <c:v>1.5151515151515152E-2</c:v>
                </c:pt>
                <c:pt idx="2888">
                  <c:v>1.5151515151515152E-2</c:v>
                </c:pt>
                <c:pt idx="2889">
                  <c:v>1.5151515151515152E-2</c:v>
                </c:pt>
                <c:pt idx="2890">
                  <c:v>1.5151515151515152E-2</c:v>
                </c:pt>
                <c:pt idx="2891">
                  <c:v>1.5151515151515152E-2</c:v>
                </c:pt>
                <c:pt idx="2892">
                  <c:v>1.5151515151515152E-2</c:v>
                </c:pt>
                <c:pt idx="2893">
                  <c:v>1.5151515151515152E-2</c:v>
                </c:pt>
                <c:pt idx="2894">
                  <c:v>1.5151515151515152E-2</c:v>
                </c:pt>
                <c:pt idx="2895">
                  <c:v>1.5151515151515152E-2</c:v>
                </c:pt>
                <c:pt idx="2896">
                  <c:v>1.5151515151515152E-2</c:v>
                </c:pt>
                <c:pt idx="2897">
                  <c:v>1.5151515151515152E-2</c:v>
                </c:pt>
                <c:pt idx="2898">
                  <c:v>1.5151515151515152E-2</c:v>
                </c:pt>
                <c:pt idx="2899">
                  <c:v>1.5151515151515152E-2</c:v>
                </c:pt>
                <c:pt idx="2900">
                  <c:v>1.5151515151515152E-2</c:v>
                </c:pt>
                <c:pt idx="2901">
                  <c:v>1.5151515151515152E-2</c:v>
                </c:pt>
                <c:pt idx="2902">
                  <c:v>1.5151515151515152E-2</c:v>
                </c:pt>
                <c:pt idx="2903">
                  <c:v>1.5151515151515152E-2</c:v>
                </c:pt>
                <c:pt idx="2904">
                  <c:v>1.5151515151515152E-2</c:v>
                </c:pt>
                <c:pt idx="2905">
                  <c:v>1.5151515151515152E-2</c:v>
                </c:pt>
                <c:pt idx="2906">
                  <c:v>1.5151515151515152E-2</c:v>
                </c:pt>
                <c:pt idx="2907">
                  <c:v>1.5151515151515152E-2</c:v>
                </c:pt>
                <c:pt idx="2908">
                  <c:v>1.5151515151515152E-2</c:v>
                </c:pt>
                <c:pt idx="2909">
                  <c:v>1.9607843137254902E-2</c:v>
                </c:pt>
                <c:pt idx="2910">
                  <c:v>1.9607843137254902E-2</c:v>
                </c:pt>
                <c:pt idx="2911">
                  <c:v>1.9607843137254902E-2</c:v>
                </c:pt>
                <c:pt idx="2912">
                  <c:v>1.9607843137254902E-2</c:v>
                </c:pt>
                <c:pt idx="2913">
                  <c:v>1.9607843137254902E-2</c:v>
                </c:pt>
                <c:pt idx="2914">
                  <c:v>1.9607843137254902E-2</c:v>
                </c:pt>
                <c:pt idx="2915">
                  <c:v>1.9607843137254902E-2</c:v>
                </c:pt>
                <c:pt idx="2916">
                  <c:v>1.9607843137254902E-2</c:v>
                </c:pt>
                <c:pt idx="2917">
                  <c:v>1.9607843137254902E-2</c:v>
                </c:pt>
                <c:pt idx="2918">
                  <c:v>1.9607843137254902E-2</c:v>
                </c:pt>
                <c:pt idx="2919">
                  <c:v>1.9607843137254902E-2</c:v>
                </c:pt>
                <c:pt idx="2920">
                  <c:v>1.9607843137254902E-2</c:v>
                </c:pt>
                <c:pt idx="2921">
                  <c:v>1.9607843137254902E-2</c:v>
                </c:pt>
                <c:pt idx="2922">
                  <c:v>1.9607843137254902E-2</c:v>
                </c:pt>
                <c:pt idx="2923">
                  <c:v>1.9607843137254902E-2</c:v>
                </c:pt>
                <c:pt idx="2924">
                  <c:v>1.9607843137254902E-2</c:v>
                </c:pt>
                <c:pt idx="2925">
                  <c:v>1.9607843137254902E-2</c:v>
                </c:pt>
                <c:pt idx="2926">
                  <c:v>1.9607843137254902E-2</c:v>
                </c:pt>
                <c:pt idx="2927">
                  <c:v>1.9607843137254902E-2</c:v>
                </c:pt>
                <c:pt idx="2928">
                  <c:v>1.9607843137254902E-2</c:v>
                </c:pt>
                <c:pt idx="2929">
                  <c:v>1.9607843137254902E-2</c:v>
                </c:pt>
                <c:pt idx="2930">
                  <c:v>1.9607843137254902E-2</c:v>
                </c:pt>
                <c:pt idx="2931">
                  <c:v>1.9607843137254902E-2</c:v>
                </c:pt>
                <c:pt idx="2932">
                  <c:v>1.9607843137254902E-2</c:v>
                </c:pt>
                <c:pt idx="2933">
                  <c:v>1.9607843137254902E-2</c:v>
                </c:pt>
                <c:pt idx="2934">
                  <c:v>1.9607843137254902E-2</c:v>
                </c:pt>
                <c:pt idx="2935">
                  <c:v>1.9607843137254902E-2</c:v>
                </c:pt>
                <c:pt idx="2936">
                  <c:v>1.9607843137254902E-2</c:v>
                </c:pt>
                <c:pt idx="2937">
                  <c:v>1.9607843137254902E-2</c:v>
                </c:pt>
                <c:pt idx="2938">
                  <c:v>1.9607843137254902E-2</c:v>
                </c:pt>
                <c:pt idx="2939">
                  <c:v>1.9607843137254902E-2</c:v>
                </c:pt>
                <c:pt idx="2940">
                  <c:v>1.9607843137254902E-2</c:v>
                </c:pt>
                <c:pt idx="2941">
                  <c:v>1.9607843137254902E-2</c:v>
                </c:pt>
                <c:pt idx="2942">
                  <c:v>1.9607843137254902E-2</c:v>
                </c:pt>
                <c:pt idx="2943">
                  <c:v>1.9607843137254902E-2</c:v>
                </c:pt>
                <c:pt idx="2944">
                  <c:v>1.9607843137254902E-2</c:v>
                </c:pt>
                <c:pt idx="2945">
                  <c:v>1.9607843137254902E-2</c:v>
                </c:pt>
                <c:pt idx="2946">
                  <c:v>1.9607843137254902E-2</c:v>
                </c:pt>
                <c:pt idx="2947">
                  <c:v>1.9607843137254902E-2</c:v>
                </c:pt>
                <c:pt idx="2948">
                  <c:v>1.9607843137254902E-2</c:v>
                </c:pt>
                <c:pt idx="2949">
                  <c:v>1.9607843137254902E-2</c:v>
                </c:pt>
                <c:pt idx="2950">
                  <c:v>1.9607843137254902E-2</c:v>
                </c:pt>
                <c:pt idx="2951">
                  <c:v>1.9607843137254902E-2</c:v>
                </c:pt>
                <c:pt idx="2952">
                  <c:v>1.9607843137254902E-2</c:v>
                </c:pt>
                <c:pt idx="2953">
                  <c:v>1.9607843137254902E-2</c:v>
                </c:pt>
                <c:pt idx="2954">
                  <c:v>1.9607843137254902E-2</c:v>
                </c:pt>
                <c:pt idx="2955">
                  <c:v>1.9607843137254902E-2</c:v>
                </c:pt>
                <c:pt idx="2956">
                  <c:v>1.9607843137254902E-2</c:v>
                </c:pt>
                <c:pt idx="2957">
                  <c:v>1.9607843137254902E-2</c:v>
                </c:pt>
                <c:pt idx="2958">
                  <c:v>1.9607843137254902E-2</c:v>
                </c:pt>
                <c:pt idx="2959">
                  <c:v>1.9607843137254902E-2</c:v>
                </c:pt>
                <c:pt idx="2960">
                  <c:v>1.5625E-2</c:v>
                </c:pt>
                <c:pt idx="2961">
                  <c:v>1.5625E-2</c:v>
                </c:pt>
                <c:pt idx="2962">
                  <c:v>1.5625E-2</c:v>
                </c:pt>
                <c:pt idx="2963">
                  <c:v>1.5625E-2</c:v>
                </c:pt>
                <c:pt idx="2964">
                  <c:v>1.5625E-2</c:v>
                </c:pt>
                <c:pt idx="2965">
                  <c:v>1.5625E-2</c:v>
                </c:pt>
                <c:pt idx="2966">
                  <c:v>1.5625E-2</c:v>
                </c:pt>
                <c:pt idx="2967">
                  <c:v>1.5625E-2</c:v>
                </c:pt>
                <c:pt idx="2968">
                  <c:v>1.5625E-2</c:v>
                </c:pt>
                <c:pt idx="2969">
                  <c:v>1.5625E-2</c:v>
                </c:pt>
                <c:pt idx="2970">
                  <c:v>1.5625E-2</c:v>
                </c:pt>
                <c:pt idx="2971">
                  <c:v>1.5625E-2</c:v>
                </c:pt>
                <c:pt idx="2972">
                  <c:v>1.5625E-2</c:v>
                </c:pt>
                <c:pt idx="2973">
                  <c:v>1.5625E-2</c:v>
                </c:pt>
                <c:pt idx="2974">
                  <c:v>1.5625E-2</c:v>
                </c:pt>
                <c:pt idx="2975">
                  <c:v>1.5625E-2</c:v>
                </c:pt>
                <c:pt idx="2976">
                  <c:v>1.5625E-2</c:v>
                </c:pt>
                <c:pt idx="2977">
                  <c:v>1.5625E-2</c:v>
                </c:pt>
                <c:pt idx="2978">
                  <c:v>1.5625E-2</c:v>
                </c:pt>
                <c:pt idx="2979">
                  <c:v>1.5625E-2</c:v>
                </c:pt>
                <c:pt idx="2980">
                  <c:v>1.5625E-2</c:v>
                </c:pt>
                <c:pt idx="2981">
                  <c:v>1.5625E-2</c:v>
                </c:pt>
                <c:pt idx="2982">
                  <c:v>1.5625E-2</c:v>
                </c:pt>
                <c:pt idx="2983">
                  <c:v>1.5625E-2</c:v>
                </c:pt>
                <c:pt idx="2984">
                  <c:v>1.5625E-2</c:v>
                </c:pt>
                <c:pt idx="2985">
                  <c:v>1.5625E-2</c:v>
                </c:pt>
                <c:pt idx="2986">
                  <c:v>1.5625E-2</c:v>
                </c:pt>
                <c:pt idx="2987">
                  <c:v>1.5625E-2</c:v>
                </c:pt>
                <c:pt idx="2988">
                  <c:v>1.5625E-2</c:v>
                </c:pt>
                <c:pt idx="2989">
                  <c:v>1.5625E-2</c:v>
                </c:pt>
                <c:pt idx="2990">
                  <c:v>1.5625E-2</c:v>
                </c:pt>
                <c:pt idx="2991">
                  <c:v>1.5625E-2</c:v>
                </c:pt>
                <c:pt idx="2992">
                  <c:v>1.5625E-2</c:v>
                </c:pt>
                <c:pt idx="2993">
                  <c:v>1.5625E-2</c:v>
                </c:pt>
                <c:pt idx="2994">
                  <c:v>1.5625E-2</c:v>
                </c:pt>
                <c:pt idx="2995">
                  <c:v>1.5625E-2</c:v>
                </c:pt>
                <c:pt idx="2996">
                  <c:v>1.5625E-2</c:v>
                </c:pt>
                <c:pt idx="2997">
                  <c:v>1.5625E-2</c:v>
                </c:pt>
                <c:pt idx="2998">
                  <c:v>1.5625E-2</c:v>
                </c:pt>
                <c:pt idx="2999">
                  <c:v>1.5625E-2</c:v>
                </c:pt>
                <c:pt idx="3000">
                  <c:v>1.5625E-2</c:v>
                </c:pt>
                <c:pt idx="3001">
                  <c:v>1.5625E-2</c:v>
                </c:pt>
                <c:pt idx="3002">
                  <c:v>1.5625E-2</c:v>
                </c:pt>
                <c:pt idx="3003">
                  <c:v>1.5625E-2</c:v>
                </c:pt>
                <c:pt idx="3004">
                  <c:v>1.5625E-2</c:v>
                </c:pt>
                <c:pt idx="3005">
                  <c:v>1.5625E-2</c:v>
                </c:pt>
                <c:pt idx="3006">
                  <c:v>1.5625E-2</c:v>
                </c:pt>
                <c:pt idx="3007">
                  <c:v>1.5625E-2</c:v>
                </c:pt>
                <c:pt idx="3008">
                  <c:v>1.5625E-2</c:v>
                </c:pt>
                <c:pt idx="3009">
                  <c:v>1.5625E-2</c:v>
                </c:pt>
                <c:pt idx="3010">
                  <c:v>1.5625E-2</c:v>
                </c:pt>
                <c:pt idx="3011">
                  <c:v>1.5625E-2</c:v>
                </c:pt>
                <c:pt idx="3012">
                  <c:v>1.5625E-2</c:v>
                </c:pt>
                <c:pt idx="3013">
                  <c:v>1.5625E-2</c:v>
                </c:pt>
                <c:pt idx="3014">
                  <c:v>1.5625E-2</c:v>
                </c:pt>
                <c:pt idx="3015">
                  <c:v>1.5625E-2</c:v>
                </c:pt>
                <c:pt idx="3016">
                  <c:v>1.5625E-2</c:v>
                </c:pt>
                <c:pt idx="3017">
                  <c:v>1.5625E-2</c:v>
                </c:pt>
                <c:pt idx="3018">
                  <c:v>1.5625E-2</c:v>
                </c:pt>
                <c:pt idx="3019">
                  <c:v>1.5625E-2</c:v>
                </c:pt>
                <c:pt idx="3020">
                  <c:v>1.5625E-2</c:v>
                </c:pt>
                <c:pt idx="3021">
                  <c:v>1.5625E-2</c:v>
                </c:pt>
                <c:pt idx="3022">
                  <c:v>1.5625E-2</c:v>
                </c:pt>
                <c:pt idx="3023">
                  <c:v>1.5625E-2</c:v>
                </c:pt>
                <c:pt idx="3024">
                  <c:v>1.5625E-2</c:v>
                </c:pt>
                <c:pt idx="3025">
                  <c:v>1.5625E-2</c:v>
                </c:pt>
                <c:pt idx="3026">
                  <c:v>1.5625E-2</c:v>
                </c:pt>
                <c:pt idx="3027">
                  <c:v>1.5625E-2</c:v>
                </c:pt>
                <c:pt idx="3028">
                  <c:v>1.5625E-2</c:v>
                </c:pt>
                <c:pt idx="3029">
                  <c:v>1.5625E-2</c:v>
                </c:pt>
                <c:pt idx="3030">
                  <c:v>1.5625E-2</c:v>
                </c:pt>
                <c:pt idx="3031">
                  <c:v>1.5625E-2</c:v>
                </c:pt>
                <c:pt idx="3032">
                  <c:v>1.5625E-2</c:v>
                </c:pt>
                <c:pt idx="3033">
                  <c:v>1.5625E-2</c:v>
                </c:pt>
                <c:pt idx="3034">
                  <c:v>1.5625E-2</c:v>
                </c:pt>
                <c:pt idx="3035">
                  <c:v>1.5625E-2</c:v>
                </c:pt>
                <c:pt idx="3036">
                  <c:v>1.5625E-2</c:v>
                </c:pt>
                <c:pt idx="3037">
                  <c:v>1.5625E-2</c:v>
                </c:pt>
                <c:pt idx="3038">
                  <c:v>1.5625E-2</c:v>
                </c:pt>
                <c:pt idx="3039">
                  <c:v>1.5625E-2</c:v>
                </c:pt>
                <c:pt idx="3040">
                  <c:v>1.5625E-2</c:v>
                </c:pt>
                <c:pt idx="3041">
                  <c:v>1.5625E-2</c:v>
                </c:pt>
                <c:pt idx="3042">
                  <c:v>1.5625E-2</c:v>
                </c:pt>
                <c:pt idx="3043">
                  <c:v>1.5625E-2</c:v>
                </c:pt>
                <c:pt idx="3044">
                  <c:v>1.5625E-2</c:v>
                </c:pt>
                <c:pt idx="3045">
                  <c:v>1.5625E-2</c:v>
                </c:pt>
                <c:pt idx="3046">
                  <c:v>1.5625E-2</c:v>
                </c:pt>
                <c:pt idx="3047">
                  <c:v>1.5625E-2</c:v>
                </c:pt>
                <c:pt idx="3048">
                  <c:v>1.5625E-2</c:v>
                </c:pt>
                <c:pt idx="3049">
                  <c:v>1.5625E-2</c:v>
                </c:pt>
                <c:pt idx="3050">
                  <c:v>1.5625E-2</c:v>
                </c:pt>
                <c:pt idx="3051">
                  <c:v>1.5625E-2</c:v>
                </c:pt>
                <c:pt idx="3052">
                  <c:v>1.5625E-2</c:v>
                </c:pt>
                <c:pt idx="3053">
                  <c:v>1.5625E-2</c:v>
                </c:pt>
                <c:pt idx="3054">
                  <c:v>1.5625E-2</c:v>
                </c:pt>
                <c:pt idx="3055">
                  <c:v>1.5625E-2</c:v>
                </c:pt>
                <c:pt idx="3056">
                  <c:v>1.5625E-2</c:v>
                </c:pt>
                <c:pt idx="3057">
                  <c:v>1.5625E-2</c:v>
                </c:pt>
                <c:pt idx="3058">
                  <c:v>1.5625E-2</c:v>
                </c:pt>
                <c:pt idx="3059">
                  <c:v>1.5625E-2</c:v>
                </c:pt>
                <c:pt idx="3060">
                  <c:v>1.5625E-2</c:v>
                </c:pt>
                <c:pt idx="3061">
                  <c:v>1.5625E-2</c:v>
                </c:pt>
                <c:pt idx="3062">
                  <c:v>1.5625E-2</c:v>
                </c:pt>
                <c:pt idx="3063">
                  <c:v>1.5625E-2</c:v>
                </c:pt>
                <c:pt idx="3064">
                  <c:v>1.5625E-2</c:v>
                </c:pt>
                <c:pt idx="3065">
                  <c:v>1.5625E-2</c:v>
                </c:pt>
                <c:pt idx="3066">
                  <c:v>1.5625E-2</c:v>
                </c:pt>
                <c:pt idx="3067">
                  <c:v>1.5625E-2</c:v>
                </c:pt>
                <c:pt idx="3068">
                  <c:v>1.5625E-2</c:v>
                </c:pt>
                <c:pt idx="3069">
                  <c:v>1.5625E-2</c:v>
                </c:pt>
                <c:pt idx="3070">
                  <c:v>1.5625E-2</c:v>
                </c:pt>
                <c:pt idx="3071">
                  <c:v>1.5625E-2</c:v>
                </c:pt>
                <c:pt idx="3072">
                  <c:v>1.5625E-2</c:v>
                </c:pt>
                <c:pt idx="3073">
                  <c:v>1.5625E-2</c:v>
                </c:pt>
                <c:pt idx="3074">
                  <c:v>1.5625E-2</c:v>
                </c:pt>
                <c:pt idx="3075">
                  <c:v>1.5625E-2</c:v>
                </c:pt>
                <c:pt idx="3076">
                  <c:v>1.5625E-2</c:v>
                </c:pt>
                <c:pt idx="3077">
                  <c:v>1.5625E-2</c:v>
                </c:pt>
                <c:pt idx="3078">
                  <c:v>1.5625E-2</c:v>
                </c:pt>
                <c:pt idx="3079">
                  <c:v>1.5625E-2</c:v>
                </c:pt>
                <c:pt idx="3080">
                  <c:v>1.5625E-2</c:v>
                </c:pt>
                <c:pt idx="3081">
                  <c:v>1.5625E-2</c:v>
                </c:pt>
                <c:pt idx="3082">
                  <c:v>1.5625E-2</c:v>
                </c:pt>
                <c:pt idx="3083">
                  <c:v>1.5625E-2</c:v>
                </c:pt>
                <c:pt idx="3084">
                  <c:v>1.5625E-2</c:v>
                </c:pt>
                <c:pt idx="3085">
                  <c:v>1.5625E-2</c:v>
                </c:pt>
                <c:pt idx="3086">
                  <c:v>1.5625E-2</c:v>
                </c:pt>
                <c:pt idx="3087">
                  <c:v>1.5625E-2</c:v>
                </c:pt>
                <c:pt idx="3088">
                  <c:v>0.02</c:v>
                </c:pt>
                <c:pt idx="3089">
                  <c:v>0.02</c:v>
                </c:pt>
                <c:pt idx="3090">
                  <c:v>0.02</c:v>
                </c:pt>
                <c:pt idx="3091">
                  <c:v>0.02</c:v>
                </c:pt>
                <c:pt idx="3092">
                  <c:v>0.02</c:v>
                </c:pt>
                <c:pt idx="3093">
                  <c:v>0.02</c:v>
                </c:pt>
                <c:pt idx="3094">
                  <c:v>0.02</c:v>
                </c:pt>
                <c:pt idx="3095">
                  <c:v>0.02</c:v>
                </c:pt>
                <c:pt idx="3096">
                  <c:v>0.02</c:v>
                </c:pt>
                <c:pt idx="3097">
                  <c:v>0.02</c:v>
                </c:pt>
                <c:pt idx="3098">
                  <c:v>0.02</c:v>
                </c:pt>
                <c:pt idx="3099">
                  <c:v>0.02</c:v>
                </c:pt>
                <c:pt idx="3100">
                  <c:v>0.02</c:v>
                </c:pt>
                <c:pt idx="3101">
                  <c:v>0.02</c:v>
                </c:pt>
                <c:pt idx="3102">
                  <c:v>0.02</c:v>
                </c:pt>
                <c:pt idx="3103">
                  <c:v>0.02</c:v>
                </c:pt>
                <c:pt idx="3104">
                  <c:v>0.02</c:v>
                </c:pt>
                <c:pt idx="3105">
                  <c:v>0.02</c:v>
                </c:pt>
                <c:pt idx="3106">
                  <c:v>0.02</c:v>
                </c:pt>
                <c:pt idx="3107">
                  <c:v>0.02</c:v>
                </c:pt>
                <c:pt idx="3108">
                  <c:v>0.02</c:v>
                </c:pt>
                <c:pt idx="3109">
                  <c:v>0.02</c:v>
                </c:pt>
                <c:pt idx="3110">
                  <c:v>0.02</c:v>
                </c:pt>
                <c:pt idx="3111">
                  <c:v>0.02</c:v>
                </c:pt>
                <c:pt idx="3112">
                  <c:v>0.02</c:v>
                </c:pt>
                <c:pt idx="3113">
                  <c:v>0.02</c:v>
                </c:pt>
                <c:pt idx="3114">
                  <c:v>0.02</c:v>
                </c:pt>
                <c:pt idx="3115">
                  <c:v>0.02</c:v>
                </c:pt>
                <c:pt idx="3116">
                  <c:v>0.02</c:v>
                </c:pt>
                <c:pt idx="3117">
                  <c:v>0.02</c:v>
                </c:pt>
                <c:pt idx="3118">
                  <c:v>0.02</c:v>
                </c:pt>
                <c:pt idx="3119">
                  <c:v>0.02</c:v>
                </c:pt>
                <c:pt idx="3120">
                  <c:v>0.02</c:v>
                </c:pt>
                <c:pt idx="3121">
                  <c:v>0.02</c:v>
                </c:pt>
                <c:pt idx="3122">
                  <c:v>0.02</c:v>
                </c:pt>
                <c:pt idx="3123">
                  <c:v>0.02</c:v>
                </c:pt>
                <c:pt idx="3124">
                  <c:v>0.02</c:v>
                </c:pt>
                <c:pt idx="3125">
                  <c:v>0.02</c:v>
                </c:pt>
                <c:pt idx="3126">
                  <c:v>0.02</c:v>
                </c:pt>
                <c:pt idx="3127">
                  <c:v>0.02</c:v>
                </c:pt>
                <c:pt idx="3128">
                  <c:v>0.02</c:v>
                </c:pt>
                <c:pt idx="3129">
                  <c:v>0.02</c:v>
                </c:pt>
                <c:pt idx="3130">
                  <c:v>0.02</c:v>
                </c:pt>
                <c:pt idx="3131">
                  <c:v>0.02</c:v>
                </c:pt>
                <c:pt idx="3132">
                  <c:v>0.02</c:v>
                </c:pt>
                <c:pt idx="3133">
                  <c:v>0.02</c:v>
                </c:pt>
                <c:pt idx="3134">
                  <c:v>0.02</c:v>
                </c:pt>
                <c:pt idx="3135">
                  <c:v>0.02</c:v>
                </c:pt>
                <c:pt idx="3136">
                  <c:v>0.02</c:v>
                </c:pt>
                <c:pt idx="3137">
                  <c:v>0.02</c:v>
                </c:pt>
                <c:pt idx="3138">
                  <c:v>1.5384615384615385E-2</c:v>
                </c:pt>
                <c:pt idx="3139">
                  <c:v>1.5384615384615385E-2</c:v>
                </c:pt>
                <c:pt idx="3140">
                  <c:v>1.5384615384615385E-2</c:v>
                </c:pt>
                <c:pt idx="3141">
                  <c:v>1.5384615384615385E-2</c:v>
                </c:pt>
                <c:pt idx="3142">
                  <c:v>1.5384615384615385E-2</c:v>
                </c:pt>
                <c:pt idx="3143">
                  <c:v>1.5384615384615385E-2</c:v>
                </c:pt>
                <c:pt idx="3144">
                  <c:v>1.5384615384615385E-2</c:v>
                </c:pt>
                <c:pt idx="3145">
                  <c:v>1.5384615384615385E-2</c:v>
                </c:pt>
                <c:pt idx="3146">
                  <c:v>1.5384615384615385E-2</c:v>
                </c:pt>
                <c:pt idx="3147">
                  <c:v>1.5384615384615385E-2</c:v>
                </c:pt>
                <c:pt idx="3148">
                  <c:v>1.5384615384615385E-2</c:v>
                </c:pt>
                <c:pt idx="3149">
                  <c:v>1.5384615384615385E-2</c:v>
                </c:pt>
                <c:pt idx="3150">
                  <c:v>1.5384615384615385E-2</c:v>
                </c:pt>
                <c:pt idx="3151">
                  <c:v>1.5384615384615385E-2</c:v>
                </c:pt>
                <c:pt idx="3152">
                  <c:v>1.5384615384615385E-2</c:v>
                </c:pt>
                <c:pt idx="3153">
                  <c:v>1.5384615384615385E-2</c:v>
                </c:pt>
                <c:pt idx="3154">
                  <c:v>1.5384615384615385E-2</c:v>
                </c:pt>
                <c:pt idx="3155">
                  <c:v>1.5384615384615385E-2</c:v>
                </c:pt>
                <c:pt idx="3156">
                  <c:v>1.5384615384615385E-2</c:v>
                </c:pt>
                <c:pt idx="3157">
                  <c:v>1.5384615384615385E-2</c:v>
                </c:pt>
                <c:pt idx="3158">
                  <c:v>1.5384615384615385E-2</c:v>
                </c:pt>
                <c:pt idx="3159">
                  <c:v>1.5384615384615385E-2</c:v>
                </c:pt>
                <c:pt idx="3160">
                  <c:v>1.5384615384615385E-2</c:v>
                </c:pt>
                <c:pt idx="3161">
                  <c:v>1.5384615384615385E-2</c:v>
                </c:pt>
                <c:pt idx="3162">
                  <c:v>1.5384615384615385E-2</c:v>
                </c:pt>
                <c:pt idx="3163">
                  <c:v>1.5384615384615385E-2</c:v>
                </c:pt>
                <c:pt idx="3164">
                  <c:v>1.5384615384615385E-2</c:v>
                </c:pt>
                <c:pt idx="3165">
                  <c:v>1.5384615384615385E-2</c:v>
                </c:pt>
                <c:pt idx="3166">
                  <c:v>0</c:v>
                </c:pt>
                <c:pt idx="3167">
                  <c:v>1.5384615384615385E-2</c:v>
                </c:pt>
                <c:pt idx="3168">
                  <c:v>1.5384615384615385E-2</c:v>
                </c:pt>
                <c:pt idx="3169">
                  <c:v>1.5384615384615385E-2</c:v>
                </c:pt>
                <c:pt idx="3170">
                  <c:v>1.5384615384615385E-2</c:v>
                </c:pt>
                <c:pt idx="3171">
                  <c:v>1.5384615384615385E-2</c:v>
                </c:pt>
                <c:pt idx="3172">
                  <c:v>1.5384615384615385E-2</c:v>
                </c:pt>
                <c:pt idx="3173">
                  <c:v>1.5384615384615385E-2</c:v>
                </c:pt>
                <c:pt idx="3174">
                  <c:v>1.5384615384615385E-2</c:v>
                </c:pt>
                <c:pt idx="3175">
                  <c:v>1.5384615384615385E-2</c:v>
                </c:pt>
                <c:pt idx="3176">
                  <c:v>1.5384615384615385E-2</c:v>
                </c:pt>
                <c:pt idx="3177">
                  <c:v>1.5384615384615385E-2</c:v>
                </c:pt>
                <c:pt idx="3178">
                  <c:v>1.5384615384615385E-2</c:v>
                </c:pt>
                <c:pt idx="3179">
                  <c:v>1.5384615384615385E-2</c:v>
                </c:pt>
                <c:pt idx="3180">
                  <c:v>1.5384615384615385E-2</c:v>
                </c:pt>
                <c:pt idx="3181">
                  <c:v>1.5384615384615385E-2</c:v>
                </c:pt>
                <c:pt idx="3182">
                  <c:v>1.5384615384615385E-2</c:v>
                </c:pt>
                <c:pt idx="3183">
                  <c:v>1.5384615384615385E-2</c:v>
                </c:pt>
                <c:pt idx="3184">
                  <c:v>1.5384615384615385E-2</c:v>
                </c:pt>
                <c:pt idx="3185">
                  <c:v>1.5384615384615385E-2</c:v>
                </c:pt>
                <c:pt idx="3186">
                  <c:v>1.5384615384615385E-2</c:v>
                </c:pt>
                <c:pt idx="3187">
                  <c:v>1.5384615384615385E-2</c:v>
                </c:pt>
                <c:pt idx="3188">
                  <c:v>1.5384615384615385E-2</c:v>
                </c:pt>
                <c:pt idx="3189">
                  <c:v>1.5384615384615385E-2</c:v>
                </c:pt>
                <c:pt idx="3190">
                  <c:v>1.5384615384615385E-2</c:v>
                </c:pt>
                <c:pt idx="3191">
                  <c:v>1.5384615384615385E-2</c:v>
                </c:pt>
                <c:pt idx="3192">
                  <c:v>1.5384615384615385E-2</c:v>
                </c:pt>
                <c:pt idx="3193">
                  <c:v>1.5384615384615385E-2</c:v>
                </c:pt>
                <c:pt idx="3194">
                  <c:v>1.5384615384615385E-2</c:v>
                </c:pt>
                <c:pt idx="3195">
                  <c:v>1.5384615384615385E-2</c:v>
                </c:pt>
                <c:pt idx="3196">
                  <c:v>1.5384615384615385E-2</c:v>
                </c:pt>
                <c:pt idx="3197">
                  <c:v>1.5384615384615385E-2</c:v>
                </c:pt>
                <c:pt idx="3198">
                  <c:v>1.5384615384615385E-2</c:v>
                </c:pt>
                <c:pt idx="3199">
                  <c:v>1.5384615384615385E-2</c:v>
                </c:pt>
                <c:pt idx="3200">
                  <c:v>1.5384615384615385E-2</c:v>
                </c:pt>
                <c:pt idx="3201">
                  <c:v>1.5384615384615385E-2</c:v>
                </c:pt>
                <c:pt idx="3202">
                  <c:v>1.5384615384615385E-2</c:v>
                </c:pt>
                <c:pt idx="3203">
                  <c:v>1.5151515151515152E-2</c:v>
                </c:pt>
                <c:pt idx="3204">
                  <c:v>1.5151515151515152E-2</c:v>
                </c:pt>
                <c:pt idx="3205">
                  <c:v>1.5151515151515152E-2</c:v>
                </c:pt>
                <c:pt idx="3206">
                  <c:v>1.5151515151515152E-2</c:v>
                </c:pt>
                <c:pt idx="3207">
                  <c:v>1.5151515151515152E-2</c:v>
                </c:pt>
                <c:pt idx="3208">
                  <c:v>1.5151515151515152E-2</c:v>
                </c:pt>
                <c:pt idx="3209">
                  <c:v>1.5151515151515152E-2</c:v>
                </c:pt>
                <c:pt idx="3210">
                  <c:v>1.5151515151515152E-2</c:v>
                </c:pt>
                <c:pt idx="3211">
                  <c:v>1.5151515151515152E-2</c:v>
                </c:pt>
                <c:pt idx="3212">
                  <c:v>1.5151515151515152E-2</c:v>
                </c:pt>
                <c:pt idx="3213">
                  <c:v>1.5151515151515152E-2</c:v>
                </c:pt>
                <c:pt idx="3214">
                  <c:v>1.5151515151515152E-2</c:v>
                </c:pt>
                <c:pt idx="3215">
                  <c:v>1.5151515151515152E-2</c:v>
                </c:pt>
                <c:pt idx="3216">
                  <c:v>1.5151515151515152E-2</c:v>
                </c:pt>
                <c:pt idx="3217">
                  <c:v>1.5151515151515152E-2</c:v>
                </c:pt>
                <c:pt idx="3218">
                  <c:v>1.5151515151515152E-2</c:v>
                </c:pt>
                <c:pt idx="3219">
                  <c:v>1.5151515151515152E-2</c:v>
                </c:pt>
                <c:pt idx="3220">
                  <c:v>1.5151515151515152E-2</c:v>
                </c:pt>
                <c:pt idx="3221">
                  <c:v>1.5151515151515152E-2</c:v>
                </c:pt>
                <c:pt idx="3222">
                  <c:v>1.5151515151515152E-2</c:v>
                </c:pt>
                <c:pt idx="3223">
                  <c:v>1.5151515151515152E-2</c:v>
                </c:pt>
                <c:pt idx="3224">
                  <c:v>1.5151515151515152E-2</c:v>
                </c:pt>
                <c:pt idx="3225">
                  <c:v>1.5151515151515152E-2</c:v>
                </c:pt>
                <c:pt idx="3226">
                  <c:v>1.5151515151515152E-2</c:v>
                </c:pt>
                <c:pt idx="3227">
                  <c:v>1.5151515151515152E-2</c:v>
                </c:pt>
                <c:pt idx="3228">
                  <c:v>1.5151515151515152E-2</c:v>
                </c:pt>
                <c:pt idx="3229">
                  <c:v>1.5151515151515152E-2</c:v>
                </c:pt>
                <c:pt idx="3230">
                  <c:v>1.5151515151515152E-2</c:v>
                </c:pt>
                <c:pt idx="3231">
                  <c:v>1.5151515151515152E-2</c:v>
                </c:pt>
                <c:pt idx="3232">
                  <c:v>1.5151515151515152E-2</c:v>
                </c:pt>
                <c:pt idx="3233">
                  <c:v>1.5151515151515152E-2</c:v>
                </c:pt>
                <c:pt idx="3234">
                  <c:v>1.5151515151515152E-2</c:v>
                </c:pt>
                <c:pt idx="3235">
                  <c:v>1.5151515151515152E-2</c:v>
                </c:pt>
                <c:pt idx="3236">
                  <c:v>1.5151515151515152E-2</c:v>
                </c:pt>
                <c:pt idx="3237">
                  <c:v>1.5151515151515152E-2</c:v>
                </c:pt>
                <c:pt idx="3238">
                  <c:v>1.5151515151515152E-2</c:v>
                </c:pt>
                <c:pt idx="3239">
                  <c:v>1.5151515151515152E-2</c:v>
                </c:pt>
                <c:pt idx="3240">
                  <c:v>1.5151515151515152E-2</c:v>
                </c:pt>
                <c:pt idx="3241">
                  <c:v>1.5151515151515152E-2</c:v>
                </c:pt>
                <c:pt idx="3242">
                  <c:v>1.5151515151515152E-2</c:v>
                </c:pt>
                <c:pt idx="3243">
                  <c:v>1.5151515151515152E-2</c:v>
                </c:pt>
                <c:pt idx="3244">
                  <c:v>1.5151515151515152E-2</c:v>
                </c:pt>
                <c:pt idx="3245">
                  <c:v>1.5151515151515152E-2</c:v>
                </c:pt>
                <c:pt idx="3246">
                  <c:v>1.5151515151515152E-2</c:v>
                </c:pt>
                <c:pt idx="3247">
                  <c:v>1.5151515151515152E-2</c:v>
                </c:pt>
                <c:pt idx="3248">
                  <c:v>1.5151515151515152E-2</c:v>
                </c:pt>
                <c:pt idx="3249">
                  <c:v>1.5151515151515152E-2</c:v>
                </c:pt>
                <c:pt idx="3250">
                  <c:v>1.5151515151515152E-2</c:v>
                </c:pt>
                <c:pt idx="3251">
                  <c:v>1.5151515151515152E-2</c:v>
                </c:pt>
                <c:pt idx="3252">
                  <c:v>1.5151515151515152E-2</c:v>
                </c:pt>
                <c:pt idx="3253">
                  <c:v>1.5151515151515152E-2</c:v>
                </c:pt>
                <c:pt idx="3254">
                  <c:v>1.5151515151515152E-2</c:v>
                </c:pt>
                <c:pt idx="3255">
                  <c:v>1.5151515151515152E-2</c:v>
                </c:pt>
                <c:pt idx="3256">
                  <c:v>1.5151515151515152E-2</c:v>
                </c:pt>
                <c:pt idx="3257">
                  <c:v>1.5151515151515152E-2</c:v>
                </c:pt>
                <c:pt idx="3258">
                  <c:v>0</c:v>
                </c:pt>
                <c:pt idx="3259">
                  <c:v>1.5151515151515152E-2</c:v>
                </c:pt>
                <c:pt idx="3260">
                  <c:v>1.5151515151515152E-2</c:v>
                </c:pt>
                <c:pt idx="3261">
                  <c:v>1.5151515151515152E-2</c:v>
                </c:pt>
                <c:pt idx="3262">
                  <c:v>1.5151515151515152E-2</c:v>
                </c:pt>
                <c:pt idx="3263">
                  <c:v>1.5151515151515152E-2</c:v>
                </c:pt>
                <c:pt idx="3264">
                  <c:v>1.5151515151515152E-2</c:v>
                </c:pt>
                <c:pt idx="3265">
                  <c:v>1.5151515151515152E-2</c:v>
                </c:pt>
                <c:pt idx="3266">
                  <c:v>1.5151515151515152E-2</c:v>
                </c:pt>
                <c:pt idx="3267">
                  <c:v>1.5151515151515152E-2</c:v>
                </c:pt>
                <c:pt idx="3268">
                  <c:v>1.5151515151515152E-2</c:v>
                </c:pt>
                <c:pt idx="3269">
                  <c:v>1.9607843137254902E-2</c:v>
                </c:pt>
                <c:pt idx="3270">
                  <c:v>1.9607843137254902E-2</c:v>
                </c:pt>
                <c:pt idx="3271">
                  <c:v>1.9607843137254902E-2</c:v>
                </c:pt>
                <c:pt idx="3272">
                  <c:v>1.9607843137254902E-2</c:v>
                </c:pt>
                <c:pt idx="3273">
                  <c:v>1.9607843137254902E-2</c:v>
                </c:pt>
                <c:pt idx="3274">
                  <c:v>1.9607843137254902E-2</c:v>
                </c:pt>
                <c:pt idx="3275">
                  <c:v>1.9607843137254902E-2</c:v>
                </c:pt>
                <c:pt idx="3276">
                  <c:v>1.9607843137254902E-2</c:v>
                </c:pt>
                <c:pt idx="3277">
                  <c:v>1.9607843137254902E-2</c:v>
                </c:pt>
                <c:pt idx="3278">
                  <c:v>1.9607843137254902E-2</c:v>
                </c:pt>
                <c:pt idx="3279">
                  <c:v>1.9607843137254902E-2</c:v>
                </c:pt>
                <c:pt idx="3280">
                  <c:v>1.9607843137254902E-2</c:v>
                </c:pt>
                <c:pt idx="3281">
                  <c:v>1.9607843137254902E-2</c:v>
                </c:pt>
                <c:pt idx="3282">
                  <c:v>1.9607843137254902E-2</c:v>
                </c:pt>
                <c:pt idx="3283">
                  <c:v>1.9607843137254902E-2</c:v>
                </c:pt>
                <c:pt idx="3284">
                  <c:v>1.9607843137254902E-2</c:v>
                </c:pt>
                <c:pt idx="3285">
                  <c:v>1.9607843137254902E-2</c:v>
                </c:pt>
                <c:pt idx="3286">
                  <c:v>1.9607843137254902E-2</c:v>
                </c:pt>
                <c:pt idx="3287">
                  <c:v>1.9607843137254902E-2</c:v>
                </c:pt>
                <c:pt idx="3288">
                  <c:v>1.9607843137254902E-2</c:v>
                </c:pt>
                <c:pt idx="3289">
                  <c:v>1.9607843137254902E-2</c:v>
                </c:pt>
                <c:pt idx="3290">
                  <c:v>1.9607843137254902E-2</c:v>
                </c:pt>
                <c:pt idx="3291">
                  <c:v>1.9607843137254902E-2</c:v>
                </c:pt>
                <c:pt idx="3292">
                  <c:v>1.9607843137254902E-2</c:v>
                </c:pt>
                <c:pt idx="3293">
                  <c:v>1.9607843137254902E-2</c:v>
                </c:pt>
                <c:pt idx="3294">
                  <c:v>1.9607843137254902E-2</c:v>
                </c:pt>
                <c:pt idx="3295">
                  <c:v>1.9607843137254902E-2</c:v>
                </c:pt>
                <c:pt idx="3296">
                  <c:v>1.9607843137254902E-2</c:v>
                </c:pt>
                <c:pt idx="3297">
                  <c:v>1.9607843137254902E-2</c:v>
                </c:pt>
                <c:pt idx="3298">
                  <c:v>1.9607843137254902E-2</c:v>
                </c:pt>
                <c:pt idx="3299">
                  <c:v>1.9607843137254902E-2</c:v>
                </c:pt>
                <c:pt idx="3300">
                  <c:v>1.9607843137254902E-2</c:v>
                </c:pt>
                <c:pt idx="3301">
                  <c:v>1.9607843137254902E-2</c:v>
                </c:pt>
                <c:pt idx="3302">
                  <c:v>1.9607843137254902E-2</c:v>
                </c:pt>
                <c:pt idx="3303">
                  <c:v>1.9607843137254902E-2</c:v>
                </c:pt>
                <c:pt idx="3304">
                  <c:v>1.9607843137254902E-2</c:v>
                </c:pt>
                <c:pt idx="3305">
                  <c:v>1.9607843137254902E-2</c:v>
                </c:pt>
                <c:pt idx="3306">
                  <c:v>1.9607843137254902E-2</c:v>
                </c:pt>
                <c:pt idx="3307">
                  <c:v>1.9607843137254902E-2</c:v>
                </c:pt>
                <c:pt idx="3308">
                  <c:v>1.9607843137254902E-2</c:v>
                </c:pt>
                <c:pt idx="3309">
                  <c:v>1.9607843137254902E-2</c:v>
                </c:pt>
                <c:pt idx="3310">
                  <c:v>1.9607843137254902E-2</c:v>
                </c:pt>
                <c:pt idx="3311">
                  <c:v>1.9607843137254902E-2</c:v>
                </c:pt>
                <c:pt idx="3312">
                  <c:v>1.9607843137254902E-2</c:v>
                </c:pt>
                <c:pt idx="3313">
                  <c:v>1.9607843137254902E-2</c:v>
                </c:pt>
                <c:pt idx="3314">
                  <c:v>1.9607843137254902E-2</c:v>
                </c:pt>
                <c:pt idx="3315">
                  <c:v>1.9607843137254902E-2</c:v>
                </c:pt>
                <c:pt idx="3316">
                  <c:v>1.9607843137254902E-2</c:v>
                </c:pt>
                <c:pt idx="3317">
                  <c:v>1.9607843137254902E-2</c:v>
                </c:pt>
                <c:pt idx="3318">
                  <c:v>1.9607843137254902E-2</c:v>
                </c:pt>
                <c:pt idx="3319">
                  <c:v>1.9607843137254902E-2</c:v>
                </c:pt>
                <c:pt idx="3320">
                  <c:v>1.7543859649122806E-2</c:v>
                </c:pt>
                <c:pt idx="3321">
                  <c:v>1.7543859649122806E-2</c:v>
                </c:pt>
                <c:pt idx="3322">
                  <c:v>1.7543859649122806E-2</c:v>
                </c:pt>
                <c:pt idx="3323">
                  <c:v>1.7543859649122806E-2</c:v>
                </c:pt>
                <c:pt idx="3324">
                  <c:v>1.7543859649122806E-2</c:v>
                </c:pt>
                <c:pt idx="3325">
                  <c:v>1.7543859649122806E-2</c:v>
                </c:pt>
                <c:pt idx="3326">
                  <c:v>1.7543859649122806E-2</c:v>
                </c:pt>
                <c:pt idx="3327">
                  <c:v>1.7543859649122806E-2</c:v>
                </c:pt>
                <c:pt idx="3328">
                  <c:v>1.7543859649122806E-2</c:v>
                </c:pt>
                <c:pt idx="3329">
                  <c:v>1.7543859649122806E-2</c:v>
                </c:pt>
                <c:pt idx="3330">
                  <c:v>1.7543859649122806E-2</c:v>
                </c:pt>
                <c:pt idx="3331">
                  <c:v>1.7543859649122806E-2</c:v>
                </c:pt>
                <c:pt idx="3332">
                  <c:v>1.7543859649122806E-2</c:v>
                </c:pt>
                <c:pt idx="3333">
                  <c:v>1.7543859649122806E-2</c:v>
                </c:pt>
                <c:pt idx="3334">
                  <c:v>1.7543859649122806E-2</c:v>
                </c:pt>
                <c:pt idx="3335">
                  <c:v>1.7543859649122806E-2</c:v>
                </c:pt>
                <c:pt idx="3336">
                  <c:v>1.7543859649122806E-2</c:v>
                </c:pt>
                <c:pt idx="3337">
                  <c:v>1.7543859649122806E-2</c:v>
                </c:pt>
                <c:pt idx="3338">
                  <c:v>1.7543859649122806E-2</c:v>
                </c:pt>
                <c:pt idx="3339">
                  <c:v>1.7543859649122806E-2</c:v>
                </c:pt>
                <c:pt idx="3340">
                  <c:v>1.7543859649122806E-2</c:v>
                </c:pt>
                <c:pt idx="3341">
                  <c:v>1.7543859649122806E-2</c:v>
                </c:pt>
                <c:pt idx="3342">
                  <c:v>1.7543859649122806E-2</c:v>
                </c:pt>
                <c:pt idx="3343">
                  <c:v>1.7543859649122806E-2</c:v>
                </c:pt>
                <c:pt idx="3344">
                  <c:v>1.7543859649122806E-2</c:v>
                </c:pt>
                <c:pt idx="3345">
                  <c:v>1.7543859649122806E-2</c:v>
                </c:pt>
                <c:pt idx="3346">
                  <c:v>1.7543859649122806E-2</c:v>
                </c:pt>
                <c:pt idx="3347">
                  <c:v>1.7543859649122806E-2</c:v>
                </c:pt>
                <c:pt idx="3348">
                  <c:v>1.7543859649122806E-2</c:v>
                </c:pt>
                <c:pt idx="3349">
                  <c:v>1.7543859649122806E-2</c:v>
                </c:pt>
                <c:pt idx="3350">
                  <c:v>1.7543859649122806E-2</c:v>
                </c:pt>
                <c:pt idx="3351">
                  <c:v>1.7543859649122806E-2</c:v>
                </c:pt>
                <c:pt idx="3352">
                  <c:v>1.7543859649122806E-2</c:v>
                </c:pt>
                <c:pt idx="3353">
                  <c:v>1.7543859649122806E-2</c:v>
                </c:pt>
                <c:pt idx="3354">
                  <c:v>1.7543859649122806E-2</c:v>
                </c:pt>
                <c:pt idx="3355">
                  <c:v>1.7543859649122806E-2</c:v>
                </c:pt>
                <c:pt idx="3356">
                  <c:v>1.7543859649122806E-2</c:v>
                </c:pt>
                <c:pt idx="3357">
                  <c:v>1.7543859649122806E-2</c:v>
                </c:pt>
                <c:pt idx="3358">
                  <c:v>1.7543859649122806E-2</c:v>
                </c:pt>
                <c:pt idx="3359">
                  <c:v>1.7543859649122806E-2</c:v>
                </c:pt>
                <c:pt idx="3360">
                  <c:v>1.7543859649122806E-2</c:v>
                </c:pt>
                <c:pt idx="3361">
                  <c:v>1.7543859649122806E-2</c:v>
                </c:pt>
                <c:pt idx="3362">
                  <c:v>1.7543859649122806E-2</c:v>
                </c:pt>
                <c:pt idx="3363">
                  <c:v>1.7543859649122806E-2</c:v>
                </c:pt>
                <c:pt idx="3364">
                  <c:v>1.7543859649122806E-2</c:v>
                </c:pt>
                <c:pt idx="3365">
                  <c:v>1.7543859649122806E-2</c:v>
                </c:pt>
                <c:pt idx="3366">
                  <c:v>1.7543859649122806E-2</c:v>
                </c:pt>
                <c:pt idx="3367">
                  <c:v>1.7543859649122806E-2</c:v>
                </c:pt>
                <c:pt idx="3368">
                  <c:v>1.7543859649122806E-2</c:v>
                </c:pt>
                <c:pt idx="3369">
                  <c:v>1.7543859649122806E-2</c:v>
                </c:pt>
                <c:pt idx="3370">
                  <c:v>1.7543859649122806E-2</c:v>
                </c:pt>
                <c:pt idx="3371">
                  <c:v>1.7543859649122806E-2</c:v>
                </c:pt>
                <c:pt idx="3372">
                  <c:v>1.7543859649122806E-2</c:v>
                </c:pt>
                <c:pt idx="3373">
                  <c:v>1.7543859649122806E-2</c:v>
                </c:pt>
                <c:pt idx="3374">
                  <c:v>1.7543859649122806E-2</c:v>
                </c:pt>
                <c:pt idx="3375">
                  <c:v>1.7543859649122806E-2</c:v>
                </c:pt>
                <c:pt idx="3376">
                  <c:v>1.7543859649122806E-2</c:v>
                </c:pt>
                <c:pt idx="3377">
                  <c:v>2.1739130434782608E-2</c:v>
                </c:pt>
                <c:pt idx="3378">
                  <c:v>2.1739130434782608E-2</c:v>
                </c:pt>
                <c:pt idx="3379">
                  <c:v>2.1739130434782608E-2</c:v>
                </c:pt>
                <c:pt idx="3380">
                  <c:v>2.1739130434782608E-2</c:v>
                </c:pt>
                <c:pt idx="3381">
                  <c:v>2.1739130434782608E-2</c:v>
                </c:pt>
                <c:pt idx="3382">
                  <c:v>2.1739130434782608E-2</c:v>
                </c:pt>
                <c:pt idx="3383">
                  <c:v>2.1739130434782608E-2</c:v>
                </c:pt>
                <c:pt idx="3384">
                  <c:v>2.1739130434782608E-2</c:v>
                </c:pt>
                <c:pt idx="3385">
                  <c:v>2.1739130434782608E-2</c:v>
                </c:pt>
                <c:pt idx="3386">
                  <c:v>2.1739130434782608E-2</c:v>
                </c:pt>
                <c:pt idx="3387">
                  <c:v>2.1739130434782608E-2</c:v>
                </c:pt>
                <c:pt idx="3388">
                  <c:v>2.1739130434782608E-2</c:v>
                </c:pt>
                <c:pt idx="3389">
                  <c:v>2.1739130434782608E-2</c:v>
                </c:pt>
                <c:pt idx="3390">
                  <c:v>2.1739130434782608E-2</c:v>
                </c:pt>
                <c:pt idx="3391">
                  <c:v>2.1739130434782608E-2</c:v>
                </c:pt>
                <c:pt idx="3392">
                  <c:v>2.1739130434782608E-2</c:v>
                </c:pt>
                <c:pt idx="3393">
                  <c:v>2.1739130434782608E-2</c:v>
                </c:pt>
                <c:pt idx="3394">
                  <c:v>2.1739130434782608E-2</c:v>
                </c:pt>
                <c:pt idx="3395">
                  <c:v>2.1739130434782608E-2</c:v>
                </c:pt>
                <c:pt idx="3396">
                  <c:v>2.1739130434782608E-2</c:v>
                </c:pt>
                <c:pt idx="3397">
                  <c:v>2.1739130434782608E-2</c:v>
                </c:pt>
                <c:pt idx="3398">
                  <c:v>2.1739130434782608E-2</c:v>
                </c:pt>
                <c:pt idx="3399">
                  <c:v>2.1739130434782608E-2</c:v>
                </c:pt>
                <c:pt idx="3400">
                  <c:v>2.1739130434782608E-2</c:v>
                </c:pt>
                <c:pt idx="3401">
                  <c:v>2.1739130434782608E-2</c:v>
                </c:pt>
                <c:pt idx="3402">
                  <c:v>2.1739130434782608E-2</c:v>
                </c:pt>
                <c:pt idx="3403">
                  <c:v>2.1739130434782608E-2</c:v>
                </c:pt>
                <c:pt idx="3404">
                  <c:v>2.1739130434782608E-2</c:v>
                </c:pt>
                <c:pt idx="3405">
                  <c:v>2.1739130434782608E-2</c:v>
                </c:pt>
                <c:pt idx="3406">
                  <c:v>2.1739130434782608E-2</c:v>
                </c:pt>
                <c:pt idx="3407">
                  <c:v>2.1739130434782608E-2</c:v>
                </c:pt>
                <c:pt idx="3408">
                  <c:v>2.1739130434782608E-2</c:v>
                </c:pt>
                <c:pt idx="3409">
                  <c:v>2.1739130434782608E-2</c:v>
                </c:pt>
                <c:pt idx="3410">
                  <c:v>2.1739130434782608E-2</c:v>
                </c:pt>
                <c:pt idx="3411">
                  <c:v>2.1739130434782608E-2</c:v>
                </c:pt>
                <c:pt idx="3412">
                  <c:v>2.1739130434782608E-2</c:v>
                </c:pt>
                <c:pt idx="3413">
                  <c:v>2.1739130434782608E-2</c:v>
                </c:pt>
                <c:pt idx="3414">
                  <c:v>2.1739130434782608E-2</c:v>
                </c:pt>
                <c:pt idx="3415">
                  <c:v>2.1739130434782608E-2</c:v>
                </c:pt>
                <c:pt idx="3416">
                  <c:v>2.1739130434782608E-2</c:v>
                </c:pt>
                <c:pt idx="3417">
                  <c:v>2.1739130434782608E-2</c:v>
                </c:pt>
                <c:pt idx="3418">
                  <c:v>2.1739130434782608E-2</c:v>
                </c:pt>
                <c:pt idx="3419">
                  <c:v>2.1739130434782608E-2</c:v>
                </c:pt>
                <c:pt idx="3420">
                  <c:v>2.1739130434782608E-2</c:v>
                </c:pt>
                <c:pt idx="3421">
                  <c:v>2.1739130434782608E-2</c:v>
                </c:pt>
                <c:pt idx="3422">
                  <c:v>2.1739130434782608E-2</c:v>
                </c:pt>
                <c:pt idx="3423">
                  <c:v>1.6129032258064516E-2</c:v>
                </c:pt>
                <c:pt idx="3424">
                  <c:v>1.6129032258064516E-2</c:v>
                </c:pt>
                <c:pt idx="3425">
                  <c:v>1.6129032258064516E-2</c:v>
                </c:pt>
                <c:pt idx="3426">
                  <c:v>1.6129032258064516E-2</c:v>
                </c:pt>
                <c:pt idx="3427">
                  <c:v>1.6129032258064516E-2</c:v>
                </c:pt>
                <c:pt idx="3428">
                  <c:v>1.6129032258064516E-2</c:v>
                </c:pt>
                <c:pt idx="3429">
                  <c:v>1.6129032258064516E-2</c:v>
                </c:pt>
                <c:pt idx="3430">
                  <c:v>1.6129032258064516E-2</c:v>
                </c:pt>
                <c:pt idx="3431">
                  <c:v>1.6129032258064516E-2</c:v>
                </c:pt>
                <c:pt idx="3432">
                  <c:v>1.6129032258064516E-2</c:v>
                </c:pt>
                <c:pt idx="3433">
                  <c:v>1.6129032258064516E-2</c:v>
                </c:pt>
                <c:pt idx="3434">
                  <c:v>1.6129032258064516E-2</c:v>
                </c:pt>
                <c:pt idx="3435">
                  <c:v>1.6129032258064516E-2</c:v>
                </c:pt>
                <c:pt idx="3436">
                  <c:v>1.6129032258064516E-2</c:v>
                </c:pt>
                <c:pt idx="3437">
                  <c:v>1.6129032258064516E-2</c:v>
                </c:pt>
                <c:pt idx="3438">
                  <c:v>1.6129032258064516E-2</c:v>
                </c:pt>
                <c:pt idx="3439">
                  <c:v>1.6129032258064516E-2</c:v>
                </c:pt>
                <c:pt idx="3440">
                  <c:v>1.6129032258064516E-2</c:v>
                </c:pt>
                <c:pt idx="3441">
                  <c:v>1.6129032258064516E-2</c:v>
                </c:pt>
                <c:pt idx="3442">
                  <c:v>1.6129032258064516E-2</c:v>
                </c:pt>
                <c:pt idx="3443">
                  <c:v>1.6129032258064516E-2</c:v>
                </c:pt>
                <c:pt idx="3444">
                  <c:v>0</c:v>
                </c:pt>
                <c:pt idx="3445">
                  <c:v>1.6129032258064516E-2</c:v>
                </c:pt>
                <c:pt idx="3446">
                  <c:v>1.6129032258064516E-2</c:v>
                </c:pt>
                <c:pt idx="3447">
                  <c:v>1.6129032258064516E-2</c:v>
                </c:pt>
                <c:pt idx="3448">
                  <c:v>1.6129032258064516E-2</c:v>
                </c:pt>
                <c:pt idx="3449">
                  <c:v>1.6129032258064516E-2</c:v>
                </c:pt>
                <c:pt idx="3450">
                  <c:v>1.6129032258064516E-2</c:v>
                </c:pt>
                <c:pt idx="3451">
                  <c:v>1.6129032258064516E-2</c:v>
                </c:pt>
                <c:pt idx="3452">
                  <c:v>1.6129032258064516E-2</c:v>
                </c:pt>
                <c:pt idx="3453">
                  <c:v>1.6129032258064516E-2</c:v>
                </c:pt>
                <c:pt idx="3454">
                  <c:v>1.6129032258064516E-2</c:v>
                </c:pt>
                <c:pt idx="3455">
                  <c:v>1.6129032258064516E-2</c:v>
                </c:pt>
                <c:pt idx="3456">
                  <c:v>1.6129032258064516E-2</c:v>
                </c:pt>
                <c:pt idx="3457">
                  <c:v>1.6129032258064516E-2</c:v>
                </c:pt>
                <c:pt idx="3458">
                  <c:v>1.6129032258064516E-2</c:v>
                </c:pt>
                <c:pt idx="3459">
                  <c:v>1.6129032258064516E-2</c:v>
                </c:pt>
                <c:pt idx="3460">
                  <c:v>1.6129032258064516E-2</c:v>
                </c:pt>
                <c:pt idx="3461">
                  <c:v>1.6129032258064516E-2</c:v>
                </c:pt>
                <c:pt idx="3462">
                  <c:v>1.6129032258064516E-2</c:v>
                </c:pt>
                <c:pt idx="3463">
                  <c:v>1.6129032258064516E-2</c:v>
                </c:pt>
                <c:pt idx="3464">
                  <c:v>1.6129032258064516E-2</c:v>
                </c:pt>
                <c:pt idx="3465">
                  <c:v>1.6129032258064516E-2</c:v>
                </c:pt>
                <c:pt idx="3466">
                  <c:v>1.6129032258064516E-2</c:v>
                </c:pt>
                <c:pt idx="3467">
                  <c:v>1.6129032258064516E-2</c:v>
                </c:pt>
                <c:pt idx="3468">
                  <c:v>1.6129032258064516E-2</c:v>
                </c:pt>
                <c:pt idx="3469">
                  <c:v>1.6129032258064516E-2</c:v>
                </c:pt>
                <c:pt idx="3470">
                  <c:v>1.6129032258064516E-2</c:v>
                </c:pt>
                <c:pt idx="3471">
                  <c:v>1.6129032258064516E-2</c:v>
                </c:pt>
                <c:pt idx="3472">
                  <c:v>1.6129032258064516E-2</c:v>
                </c:pt>
                <c:pt idx="3473">
                  <c:v>1.6129032258064516E-2</c:v>
                </c:pt>
                <c:pt idx="3474">
                  <c:v>1.6129032258064516E-2</c:v>
                </c:pt>
                <c:pt idx="3475">
                  <c:v>1.6129032258064516E-2</c:v>
                </c:pt>
                <c:pt idx="3476">
                  <c:v>1.6129032258064516E-2</c:v>
                </c:pt>
                <c:pt idx="3477">
                  <c:v>1.6129032258064516E-2</c:v>
                </c:pt>
                <c:pt idx="3478">
                  <c:v>1.6129032258064516E-2</c:v>
                </c:pt>
                <c:pt idx="3479">
                  <c:v>1.6129032258064516E-2</c:v>
                </c:pt>
                <c:pt idx="3480">
                  <c:v>1.6129032258064516E-2</c:v>
                </c:pt>
                <c:pt idx="3481">
                  <c:v>1.6129032258064516E-2</c:v>
                </c:pt>
                <c:pt idx="3482">
                  <c:v>1.6129032258064516E-2</c:v>
                </c:pt>
                <c:pt idx="3483">
                  <c:v>1.6129032258064516E-2</c:v>
                </c:pt>
                <c:pt idx="3484">
                  <c:v>1.6129032258064516E-2</c:v>
                </c:pt>
                <c:pt idx="3485">
                  <c:v>1.5625E-2</c:v>
                </c:pt>
                <c:pt idx="3486">
                  <c:v>1.5625E-2</c:v>
                </c:pt>
                <c:pt idx="3487">
                  <c:v>1.5625E-2</c:v>
                </c:pt>
                <c:pt idx="3488">
                  <c:v>1.5625E-2</c:v>
                </c:pt>
                <c:pt idx="3489">
                  <c:v>1.5625E-2</c:v>
                </c:pt>
                <c:pt idx="3490">
                  <c:v>1.5625E-2</c:v>
                </c:pt>
                <c:pt idx="3491">
                  <c:v>1.5625E-2</c:v>
                </c:pt>
                <c:pt idx="3492">
                  <c:v>1.5625E-2</c:v>
                </c:pt>
                <c:pt idx="3493">
                  <c:v>1.5625E-2</c:v>
                </c:pt>
                <c:pt idx="3494">
                  <c:v>1.5625E-2</c:v>
                </c:pt>
                <c:pt idx="3495">
                  <c:v>1.5625E-2</c:v>
                </c:pt>
                <c:pt idx="3496">
                  <c:v>1.5625E-2</c:v>
                </c:pt>
                <c:pt idx="3497">
                  <c:v>1.5625E-2</c:v>
                </c:pt>
                <c:pt idx="3498">
                  <c:v>1.5625E-2</c:v>
                </c:pt>
                <c:pt idx="3499">
                  <c:v>1.5625E-2</c:v>
                </c:pt>
                <c:pt idx="3500">
                  <c:v>1.5625E-2</c:v>
                </c:pt>
                <c:pt idx="3501">
                  <c:v>1.5625E-2</c:v>
                </c:pt>
                <c:pt idx="3502">
                  <c:v>1.5625E-2</c:v>
                </c:pt>
                <c:pt idx="3503">
                  <c:v>1.5625E-2</c:v>
                </c:pt>
                <c:pt idx="3504">
                  <c:v>1.5625E-2</c:v>
                </c:pt>
                <c:pt idx="3505">
                  <c:v>1.5625E-2</c:v>
                </c:pt>
                <c:pt idx="3506">
                  <c:v>1.5625E-2</c:v>
                </c:pt>
                <c:pt idx="3507">
                  <c:v>1.5625E-2</c:v>
                </c:pt>
                <c:pt idx="3508">
                  <c:v>1.5625E-2</c:v>
                </c:pt>
                <c:pt idx="3509">
                  <c:v>1.5625E-2</c:v>
                </c:pt>
                <c:pt idx="3510">
                  <c:v>1.5625E-2</c:v>
                </c:pt>
                <c:pt idx="3511">
                  <c:v>1.5625E-2</c:v>
                </c:pt>
                <c:pt idx="3512">
                  <c:v>1.5625E-2</c:v>
                </c:pt>
                <c:pt idx="3513">
                  <c:v>1.5625E-2</c:v>
                </c:pt>
                <c:pt idx="3514">
                  <c:v>1.5625E-2</c:v>
                </c:pt>
                <c:pt idx="3515">
                  <c:v>1.5625E-2</c:v>
                </c:pt>
                <c:pt idx="3516">
                  <c:v>1.5625E-2</c:v>
                </c:pt>
                <c:pt idx="3517">
                  <c:v>1.5625E-2</c:v>
                </c:pt>
                <c:pt idx="3518">
                  <c:v>1.5625E-2</c:v>
                </c:pt>
                <c:pt idx="3519">
                  <c:v>1.5625E-2</c:v>
                </c:pt>
                <c:pt idx="3520">
                  <c:v>1.5625E-2</c:v>
                </c:pt>
                <c:pt idx="3521">
                  <c:v>1.5625E-2</c:v>
                </c:pt>
                <c:pt idx="3522">
                  <c:v>1.5625E-2</c:v>
                </c:pt>
                <c:pt idx="3523">
                  <c:v>1.5625E-2</c:v>
                </c:pt>
                <c:pt idx="3524">
                  <c:v>1.5625E-2</c:v>
                </c:pt>
                <c:pt idx="3525">
                  <c:v>1.5625E-2</c:v>
                </c:pt>
                <c:pt idx="3526">
                  <c:v>1.5625E-2</c:v>
                </c:pt>
                <c:pt idx="3527">
                  <c:v>1.5625E-2</c:v>
                </c:pt>
                <c:pt idx="3528">
                  <c:v>1.5625E-2</c:v>
                </c:pt>
                <c:pt idx="3529">
                  <c:v>1.5625E-2</c:v>
                </c:pt>
                <c:pt idx="3530">
                  <c:v>1.5625E-2</c:v>
                </c:pt>
                <c:pt idx="3531">
                  <c:v>1.5625E-2</c:v>
                </c:pt>
                <c:pt idx="3532">
                  <c:v>1.5625E-2</c:v>
                </c:pt>
                <c:pt idx="3533">
                  <c:v>1.5625E-2</c:v>
                </c:pt>
                <c:pt idx="3534">
                  <c:v>1.5625E-2</c:v>
                </c:pt>
                <c:pt idx="3535">
                  <c:v>1.5625E-2</c:v>
                </c:pt>
                <c:pt idx="3536">
                  <c:v>1.5625E-2</c:v>
                </c:pt>
                <c:pt idx="3537">
                  <c:v>1.5625E-2</c:v>
                </c:pt>
                <c:pt idx="3538">
                  <c:v>1.5625E-2</c:v>
                </c:pt>
                <c:pt idx="3539">
                  <c:v>1.5625E-2</c:v>
                </c:pt>
                <c:pt idx="3540">
                  <c:v>1.5625E-2</c:v>
                </c:pt>
                <c:pt idx="3541">
                  <c:v>1.5625E-2</c:v>
                </c:pt>
                <c:pt idx="3542">
                  <c:v>1.5625E-2</c:v>
                </c:pt>
                <c:pt idx="3543">
                  <c:v>1.5625E-2</c:v>
                </c:pt>
                <c:pt idx="3544">
                  <c:v>1.5625E-2</c:v>
                </c:pt>
                <c:pt idx="3545">
                  <c:v>1.5625E-2</c:v>
                </c:pt>
                <c:pt idx="3546">
                  <c:v>1.5625E-2</c:v>
                </c:pt>
                <c:pt idx="3547">
                  <c:v>1.5625E-2</c:v>
                </c:pt>
                <c:pt idx="3548">
                  <c:v>1.5625E-2</c:v>
                </c:pt>
                <c:pt idx="3549">
                  <c:v>1.8867924528301886E-2</c:v>
                </c:pt>
                <c:pt idx="3550">
                  <c:v>1.8867924528301886E-2</c:v>
                </c:pt>
                <c:pt idx="3551">
                  <c:v>1.8867924528301886E-2</c:v>
                </c:pt>
                <c:pt idx="3552">
                  <c:v>1.8867924528301886E-2</c:v>
                </c:pt>
                <c:pt idx="3553">
                  <c:v>1.8867924528301886E-2</c:v>
                </c:pt>
                <c:pt idx="3554">
                  <c:v>1.8867924528301886E-2</c:v>
                </c:pt>
                <c:pt idx="3555">
                  <c:v>1.8867924528301886E-2</c:v>
                </c:pt>
                <c:pt idx="3556">
                  <c:v>1.8867924528301886E-2</c:v>
                </c:pt>
                <c:pt idx="3557">
                  <c:v>1.8867924528301886E-2</c:v>
                </c:pt>
                <c:pt idx="3558">
                  <c:v>1.8867924528301886E-2</c:v>
                </c:pt>
                <c:pt idx="3559">
                  <c:v>1.8867924528301886E-2</c:v>
                </c:pt>
                <c:pt idx="3560">
                  <c:v>1.8867924528301886E-2</c:v>
                </c:pt>
                <c:pt idx="3561">
                  <c:v>1.8867924528301886E-2</c:v>
                </c:pt>
                <c:pt idx="3562">
                  <c:v>1.8867924528301886E-2</c:v>
                </c:pt>
                <c:pt idx="3563">
                  <c:v>1.8867924528301886E-2</c:v>
                </c:pt>
                <c:pt idx="3564">
                  <c:v>1.8867924528301886E-2</c:v>
                </c:pt>
                <c:pt idx="3565">
                  <c:v>1.8867924528301886E-2</c:v>
                </c:pt>
                <c:pt idx="3566">
                  <c:v>1.8867924528301886E-2</c:v>
                </c:pt>
                <c:pt idx="3567">
                  <c:v>1.8867924528301886E-2</c:v>
                </c:pt>
                <c:pt idx="3568">
                  <c:v>1.8867924528301886E-2</c:v>
                </c:pt>
                <c:pt idx="3569">
                  <c:v>1.8867924528301886E-2</c:v>
                </c:pt>
                <c:pt idx="3570">
                  <c:v>1.8867924528301886E-2</c:v>
                </c:pt>
                <c:pt idx="3571">
                  <c:v>1.8867924528301886E-2</c:v>
                </c:pt>
                <c:pt idx="3572">
                  <c:v>1.8867924528301886E-2</c:v>
                </c:pt>
                <c:pt idx="3573">
                  <c:v>1.8867924528301886E-2</c:v>
                </c:pt>
                <c:pt idx="3574">
                  <c:v>1.8867924528301886E-2</c:v>
                </c:pt>
                <c:pt idx="3575">
                  <c:v>1.8867924528301886E-2</c:v>
                </c:pt>
                <c:pt idx="3576">
                  <c:v>1.8867924528301886E-2</c:v>
                </c:pt>
                <c:pt idx="3577">
                  <c:v>1.8867924528301886E-2</c:v>
                </c:pt>
                <c:pt idx="3578">
                  <c:v>1.8867924528301886E-2</c:v>
                </c:pt>
                <c:pt idx="3579">
                  <c:v>1.8867924528301886E-2</c:v>
                </c:pt>
                <c:pt idx="3580">
                  <c:v>1.8867924528301886E-2</c:v>
                </c:pt>
                <c:pt idx="3581">
                  <c:v>1.8867924528301886E-2</c:v>
                </c:pt>
                <c:pt idx="3582">
                  <c:v>1.8867924528301886E-2</c:v>
                </c:pt>
                <c:pt idx="3583">
                  <c:v>1.8867924528301886E-2</c:v>
                </c:pt>
                <c:pt idx="3584">
                  <c:v>1.8867924528301886E-2</c:v>
                </c:pt>
                <c:pt idx="3585">
                  <c:v>1.8867924528301886E-2</c:v>
                </c:pt>
                <c:pt idx="3586">
                  <c:v>1.8867924528301886E-2</c:v>
                </c:pt>
                <c:pt idx="3587">
                  <c:v>1.8867924528301886E-2</c:v>
                </c:pt>
                <c:pt idx="3588">
                  <c:v>1.8867924528301886E-2</c:v>
                </c:pt>
                <c:pt idx="3589">
                  <c:v>1.8867924528301886E-2</c:v>
                </c:pt>
                <c:pt idx="3590">
                  <c:v>1.8867924528301886E-2</c:v>
                </c:pt>
                <c:pt idx="3591">
                  <c:v>1.8867924528301886E-2</c:v>
                </c:pt>
                <c:pt idx="3592">
                  <c:v>1.8867924528301886E-2</c:v>
                </c:pt>
                <c:pt idx="3593">
                  <c:v>1.8867924528301886E-2</c:v>
                </c:pt>
                <c:pt idx="3594">
                  <c:v>1.8867924528301886E-2</c:v>
                </c:pt>
                <c:pt idx="3595">
                  <c:v>1.8867924528301886E-2</c:v>
                </c:pt>
                <c:pt idx="3596">
                  <c:v>1.8867924528301886E-2</c:v>
                </c:pt>
                <c:pt idx="3597">
                  <c:v>1.8867924528301886E-2</c:v>
                </c:pt>
                <c:pt idx="3598">
                  <c:v>1.8867924528301886E-2</c:v>
                </c:pt>
                <c:pt idx="3599">
                  <c:v>1.8867924528301886E-2</c:v>
                </c:pt>
                <c:pt idx="3600">
                  <c:v>1.8867924528301886E-2</c:v>
                </c:pt>
                <c:pt idx="3601">
                  <c:v>1.8867924528301886E-2</c:v>
                </c:pt>
                <c:pt idx="3602">
                  <c:v>1.6666666666666666E-2</c:v>
                </c:pt>
                <c:pt idx="3603">
                  <c:v>1.6666666666666666E-2</c:v>
                </c:pt>
                <c:pt idx="3604">
                  <c:v>1.6666666666666666E-2</c:v>
                </c:pt>
                <c:pt idx="3605">
                  <c:v>1.6666666666666666E-2</c:v>
                </c:pt>
                <c:pt idx="3606">
                  <c:v>1.6666666666666666E-2</c:v>
                </c:pt>
                <c:pt idx="3607">
                  <c:v>1.6666666666666666E-2</c:v>
                </c:pt>
                <c:pt idx="3608">
                  <c:v>1.6666666666666666E-2</c:v>
                </c:pt>
                <c:pt idx="3609">
                  <c:v>1.6666666666666666E-2</c:v>
                </c:pt>
                <c:pt idx="3610">
                  <c:v>1.6666666666666666E-2</c:v>
                </c:pt>
                <c:pt idx="3611">
                  <c:v>1.6666666666666666E-2</c:v>
                </c:pt>
                <c:pt idx="3612">
                  <c:v>1.6666666666666666E-2</c:v>
                </c:pt>
                <c:pt idx="3613">
                  <c:v>1.6666666666666666E-2</c:v>
                </c:pt>
                <c:pt idx="3614">
                  <c:v>1.6666666666666666E-2</c:v>
                </c:pt>
                <c:pt idx="3615">
                  <c:v>1.6666666666666666E-2</c:v>
                </c:pt>
                <c:pt idx="3616">
                  <c:v>1.6666666666666666E-2</c:v>
                </c:pt>
                <c:pt idx="3617">
                  <c:v>1.6666666666666666E-2</c:v>
                </c:pt>
                <c:pt idx="3618">
                  <c:v>1.6666666666666666E-2</c:v>
                </c:pt>
                <c:pt idx="3619">
                  <c:v>1.6666666666666666E-2</c:v>
                </c:pt>
                <c:pt idx="3620">
                  <c:v>1.6666666666666666E-2</c:v>
                </c:pt>
                <c:pt idx="3621">
                  <c:v>1.6666666666666666E-2</c:v>
                </c:pt>
                <c:pt idx="3622">
                  <c:v>1.6666666666666666E-2</c:v>
                </c:pt>
                <c:pt idx="3623">
                  <c:v>1.6666666666666666E-2</c:v>
                </c:pt>
                <c:pt idx="3624">
                  <c:v>1.6666666666666666E-2</c:v>
                </c:pt>
                <c:pt idx="3625">
                  <c:v>1.6666666666666666E-2</c:v>
                </c:pt>
                <c:pt idx="3626">
                  <c:v>1.6666666666666666E-2</c:v>
                </c:pt>
                <c:pt idx="3627">
                  <c:v>1.6666666666666666E-2</c:v>
                </c:pt>
                <c:pt idx="3628">
                  <c:v>1.6666666666666666E-2</c:v>
                </c:pt>
                <c:pt idx="3629">
                  <c:v>1.6666666666666666E-2</c:v>
                </c:pt>
                <c:pt idx="3630">
                  <c:v>1.6666666666666666E-2</c:v>
                </c:pt>
                <c:pt idx="3631">
                  <c:v>1.6666666666666666E-2</c:v>
                </c:pt>
                <c:pt idx="3632">
                  <c:v>1.6666666666666666E-2</c:v>
                </c:pt>
                <c:pt idx="3633">
                  <c:v>1.6666666666666666E-2</c:v>
                </c:pt>
                <c:pt idx="3634">
                  <c:v>1.6666666666666666E-2</c:v>
                </c:pt>
                <c:pt idx="3635">
                  <c:v>1.6666666666666666E-2</c:v>
                </c:pt>
                <c:pt idx="3636">
                  <c:v>1.6666666666666666E-2</c:v>
                </c:pt>
                <c:pt idx="3637">
                  <c:v>1.6666666666666666E-2</c:v>
                </c:pt>
                <c:pt idx="3638">
                  <c:v>1.6666666666666666E-2</c:v>
                </c:pt>
                <c:pt idx="3639">
                  <c:v>1.6666666666666666E-2</c:v>
                </c:pt>
                <c:pt idx="3640">
                  <c:v>1.6666666666666666E-2</c:v>
                </c:pt>
                <c:pt idx="3641">
                  <c:v>1.6666666666666666E-2</c:v>
                </c:pt>
                <c:pt idx="3642">
                  <c:v>1.6666666666666666E-2</c:v>
                </c:pt>
                <c:pt idx="3643">
                  <c:v>1.6666666666666666E-2</c:v>
                </c:pt>
                <c:pt idx="3644">
                  <c:v>1.6666666666666666E-2</c:v>
                </c:pt>
                <c:pt idx="3645">
                  <c:v>1.6666666666666666E-2</c:v>
                </c:pt>
                <c:pt idx="3646">
                  <c:v>1.6666666666666666E-2</c:v>
                </c:pt>
                <c:pt idx="3647">
                  <c:v>1.6666666666666666E-2</c:v>
                </c:pt>
                <c:pt idx="3648">
                  <c:v>1.6666666666666666E-2</c:v>
                </c:pt>
                <c:pt idx="3649">
                  <c:v>1.6666666666666666E-2</c:v>
                </c:pt>
                <c:pt idx="3650">
                  <c:v>1.6666666666666666E-2</c:v>
                </c:pt>
                <c:pt idx="3651">
                  <c:v>1.6666666666666666E-2</c:v>
                </c:pt>
                <c:pt idx="3652">
                  <c:v>1.6666666666666666E-2</c:v>
                </c:pt>
                <c:pt idx="3653">
                  <c:v>1.6666666666666666E-2</c:v>
                </c:pt>
                <c:pt idx="3654">
                  <c:v>1.6666666666666666E-2</c:v>
                </c:pt>
                <c:pt idx="3655">
                  <c:v>1.6666666666666666E-2</c:v>
                </c:pt>
                <c:pt idx="3656">
                  <c:v>1.6666666666666666E-2</c:v>
                </c:pt>
                <c:pt idx="3657">
                  <c:v>1.6666666666666666E-2</c:v>
                </c:pt>
                <c:pt idx="3658">
                  <c:v>1.6666666666666666E-2</c:v>
                </c:pt>
                <c:pt idx="3659">
                  <c:v>1.6666666666666666E-2</c:v>
                </c:pt>
                <c:pt idx="3660">
                  <c:v>1.6666666666666666E-2</c:v>
                </c:pt>
                <c:pt idx="3661">
                  <c:v>1.6666666666666666E-2</c:v>
                </c:pt>
                <c:pt idx="3662">
                  <c:v>1.7241379310344827E-2</c:v>
                </c:pt>
                <c:pt idx="3663">
                  <c:v>0</c:v>
                </c:pt>
                <c:pt idx="3664">
                  <c:v>1.7241379310344827E-2</c:v>
                </c:pt>
                <c:pt idx="3665">
                  <c:v>1.7241379310344827E-2</c:v>
                </c:pt>
                <c:pt idx="3666">
                  <c:v>1.7241379310344827E-2</c:v>
                </c:pt>
                <c:pt idx="3667">
                  <c:v>1.7241379310344827E-2</c:v>
                </c:pt>
                <c:pt idx="3668">
                  <c:v>1.7241379310344827E-2</c:v>
                </c:pt>
                <c:pt idx="3669">
                  <c:v>1.7241379310344827E-2</c:v>
                </c:pt>
                <c:pt idx="3670">
                  <c:v>1.7241379310344827E-2</c:v>
                </c:pt>
                <c:pt idx="3671">
                  <c:v>1.7241379310344827E-2</c:v>
                </c:pt>
                <c:pt idx="3672">
                  <c:v>1.7241379310344827E-2</c:v>
                </c:pt>
                <c:pt idx="3673">
                  <c:v>1.7241379310344827E-2</c:v>
                </c:pt>
                <c:pt idx="3674">
                  <c:v>1.7241379310344827E-2</c:v>
                </c:pt>
                <c:pt idx="3675">
                  <c:v>1.7241379310344827E-2</c:v>
                </c:pt>
                <c:pt idx="3676">
                  <c:v>1.7241379310344827E-2</c:v>
                </c:pt>
                <c:pt idx="3677">
                  <c:v>1.7241379310344827E-2</c:v>
                </c:pt>
                <c:pt idx="3678">
                  <c:v>1.7241379310344827E-2</c:v>
                </c:pt>
                <c:pt idx="3679">
                  <c:v>1.7241379310344827E-2</c:v>
                </c:pt>
                <c:pt idx="3680">
                  <c:v>1.7241379310344827E-2</c:v>
                </c:pt>
                <c:pt idx="3681">
                  <c:v>1.7241379310344827E-2</c:v>
                </c:pt>
                <c:pt idx="3682">
                  <c:v>1.7241379310344827E-2</c:v>
                </c:pt>
                <c:pt idx="3683">
                  <c:v>1.7241379310344827E-2</c:v>
                </c:pt>
                <c:pt idx="3684">
                  <c:v>1.7241379310344827E-2</c:v>
                </c:pt>
                <c:pt idx="3685">
                  <c:v>1.7241379310344827E-2</c:v>
                </c:pt>
                <c:pt idx="3686">
                  <c:v>1.7241379310344827E-2</c:v>
                </c:pt>
                <c:pt idx="3687">
                  <c:v>1.7241379310344827E-2</c:v>
                </c:pt>
                <c:pt idx="3688">
                  <c:v>1.7241379310344827E-2</c:v>
                </c:pt>
                <c:pt idx="3689">
                  <c:v>1.7241379310344827E-2</c:v>
                </c:pt>
                <c:pt idx="3690">
                  <c:v>1.7241379310344827E-2</c:v>
                </c:pt>
                <c:pt idx="3691">
                  <c:v>1.7241379310344827E-2</c:v>
                </c:pt>
                <c:pt idx="3692">
                  <c:v>1.7241379310344827E-2</c:v>
                </c:pt>
                <c:pt idx="3693">
                  <c:v>1.7241379310344827E-2</c:v>
                </c:pt>
                <c:pt idx="3694">
                  <c:v>1.7241379310344827E-2</c:v>
                </c:pt>
                <c:pt idx="3695">
                  <c:v>1.7241379310344827E-2</c:v>
                </c:pt>
                <c:pt idx="3696">
                  <c:v>1.7241379310344827E-2</c:v>
                </c:pt>
                <c:pt idx="3697">
                  <c:v>1.7241379310344827E-2</c:v>
                </c:pt>
                <c:pt idx="3698">
                  <c:v>1.7241379310344827E-2</c:v>
                </c:pt>
                <c:pt idx="3699">
                  <c:v>1.7241379310344827E-2</c:v>
                </c:pt>
                <c:pt idx="3700">
                  <c:v>1.7241379310344827E-2</c:v>
                </c:pt>
                <c:pt idx="3701">
                  <c:v>1.7241379310344827E-2</c:v>
                </c:pt>
                <c:pt idx="3702">
                  <c:v>1.7241379310344827E-2</c:v>
                </c:pt>
                <c:pt idx="3703">
                  <c:v>1.7241379310344827E-2</c:v>
                </c:pt>
                <c:pt idx="3704">
                  <c:v>1.7241379310344827E-2</c:v>
                </c:pt>
                <c:pt idx="3705">
                  <c:v>1.7241379310344827E-2</c:v>
                </c:pt>
                <c:pt idx="3706">
                  <c:v>1.7241379310344827E-2</c:v>
                </c:pt>
                <c:pt idx="3707">
                  <c:v>1.7241379310344827E-2</c:v>
                </c:pt>
                <c:pt idx="3708">
                  <c:v>1.7241379310344827E-2</c:v>
                </c:pt>
                <c:pt idx="3709">
                  <c:v>1.7241379310344827E-2</c:v>
                </c:pt>
                <c:pt idx="3710">
                  <c:v>1.7241379310344827E-2</c:v>
                </c:pt>
                <c:pt idx="3711">
                  <c:v>1.7241379310344827E-2</c:v>
                </c:pt>
                <c:pt idx="3712">
                  <c:v>1.7241379310344827E-2</c:v>
                </c:pt>
                <c:pt idx="3713">
                  <c:v>1.7241379310344827E-2</c:v>
                </c:pt>
                <c:pt idx="3714">
                  <c:v>1.7241379310344827E-2</c:v>
                </c:pt>
                <c:pt idx="3715">
                  <c:v>1.7241379310344827E-2</c:v>
                </c:pt>
                <c:pt idx="3716">
                  <c:v>1.7241379310344827E-2</c:v>
                </c:pt>
                <c:pt idx="3717">
                  <c:v>1.7241379310344827E-2</c:v>
                </c:pt>
                <c:pt idx="3718">
                  <c:v>1.7241379310344827E-2</c:v>
                </c:pt>
                <c:pt idx="3719">
                  <c:v>1.7241379310344827E-2</c:v>
                </c:pt>
                <c:pt idx="3720">
                  <c:v>1.4492753623188406E-2</c:v>
                </c:pt>
                <c:pt idx="3721">
                  <c:v>1.4492753623188406E-2</c:v>
                </c:pt>
                <c:pt idx="3722">
                  <c:v>1.4492753623188406E-2</c:v>
                </c:pt>
                <c:pt idx="3723">
                  <c:v>1.4492753623188406E-2</c:v>
                </c:pt>
                <c:pt idx="3724">
                  <c:v>1.4492753623188406E-2</c:v>
                </c:pt>
                <c:pt idx="3725">
                  <c:v>1.4492753623188406E-2</c:v>
                </c:pt>
                <c:pt idx="3726">
                  <c:v>1.4492753623188406E-2</c:v>
                </c:pt>
                <c:pt idx="3727">
                  <c:v>1.4492753623188406E-2</c:v>
                </c:pt>
                <c:pt idx="3728">
                  <c:v>1.4492753623188406E-2</c:v>
                </c:pt>
                <c:pt idx="3729">
                  <c:v>1.4492753623188406E-2</c:v>
                </c:pt>
                <c:pt idx="3730">
                  <c:v>1.4492753623188406E-2</c:v>
                </c:pt>
                <c:pt idx="3731">
                  <c:v>1.4492753623188406E-2</c:v>
                </c:pt>
                <c:pt idx="3732">
                  <c:v>1.4492753623188406E-2</c:v>
                </c:pt>
                <c:pt idx="3733">
                  <c:v>1.4492753623188406E-2</c:v>
                </c:pt>
                <c:pt idx="3734">
                  <c:v>1.4492753623188406E-2</c:v>
                </c:pt>
                <c:pt idx="3735">
                  <c:v>1.4492753623188406E-2</c:v>
                </c:pt>
                <c:pt idx="3736">
                  <c:v>1.4492753623188406E-2</c:v>
                </c:pt>
                <c:pt idx="3737">
                  <c:v>0</c:v>
                </c:pt>
                <c:pt idx="3738">
                  <c:v>1.4492753623188406E-2</c:v>
                </c:pt>
                <c:pt idx="3739">
                  <c:v>1.4492753623188406E-2</c:v>
                </c:pt>
                <c:pt idx="3740">
                  <c:v>1.4492753623188406E-2</c:v>
                </c:pt>
                <c:pt idx="3741">
                  <c:v>1.4492753623188406E-2</c:v>
                </c:pt>
                <c:pt idx="3742">
                  <c:v>1.4492753623188406E-2</c:v>
                </c:pt>
                <c:pt idx="3743">
                  <c:v>1.4492753623188406E-2</c:v>
                </c:pt>
                <c:pt idx="3744">
                  <c:v>1.4492753623188406E-2</c:v>
                </c:pt>
                <c:pt idx="3745">
                  <c:v>1.4492753623188406E-2</c:v>
                </c:pt>
                <c:pt idx="3746">
                  <c:v>1.4492753623188406E-2</c:v>
                </c:pt>
                <c:pt idx="3747">
                  <c:v>1.4492753623188406E-2</c:v>
                </c:pt>
                <c:pt idx="3748">
                  <c:v>1.4492753623188406E-2</c:v>
                </c:pt>
                <c:pt idx="3749">
                  <c:v>1.4492753623188406E-2</c:v>
                </c:pt>
                <c:pt idx="3750">
                  <c:v>1.4492753623188406E-2</c:v>
                </c:pt>
                <c:pt idx="3751">
                  <c:v>1.4492753623188406E-2</c:v>
                </c:pt>
                <c:pt idx="3752">
                  <c:v>1.4492753623188406E-2</c:v>
                </c:pt>
                <c:pt idx="3753">
                  <c:v>1.4492753623188406E-2</c:v>
                </c:pt>
                <c:pt idx="3754">
                  <c:v>1.4492753623188406E-2</c:v>
                </c:pt>
                <c:pt idx="3755">
                  <c:v>1.4492753623188406E-2</c:v>
                </c:pt>
                <c:pt idx="3756">
                  <c:v>1.4492753623188406E-2</c:v>
                </c:pt>
                <c:pt idx="3757">
                  <c:v>1.4492753623188406E-2</c:v>
                </c:pt>
                <c:pt idx="3758">
                  <c:v>1.4492753623188406E-2</c:v>
                </c:pt>
                <c:pt idx="3759">
                  <c:v>1.4492753623188406E-2</c:v>
                </c:pt>
                <c:pt idx="3760">
                  <c:v>1.4492753623188406E-2</c:v>
                </c:pt>
                <c:pt idx="3761">
                  <c:v>1.4492753623188406E-2</c:v>
                </c:pt>
                <c:pt idx="3762">
                  <c:v>1.4492753623188406E-2</c:v>
                </c:pt>
                <c:pt idx="3763">
                  <c:v>1.4492753623188406E-2</c:v>
                </c:pt>
                <c:pt idx="3764">
                  <c:v>1.4492753623188406E-2</c:v>
                </c:pt>
                <c:pt idx="3765">
                  <c:v>1.4492753623188406E-2</c:v>
                </c:pt>
                <c:pt idx="3766">
                  <c:v>1.4492753623188406E-2</c:v>
                </c:pt>
                <c:pt idx="3767">
                  <c:v>1.4492753623188406E-2</c:v>
                </c:pt>
                <c:pt idx="3768">
                  <c:v>1.4492753623188406E-2</c:v>
                </c:pt>
                <c:pt idx="3769">
                  <c:v>1.4492753623188406E-2</c:v>
                </c:pt>
                <c:pt idx="3770">
                  <c:v>1.4492753623188406E-2</c:v>
                </c:pt>
                <c:pt idx="3771">
                  <c:v>1.4492753623188406E-2</c:v>
                </c:pt>
                <c:pt idx="3772">
                  <c:v>1.4492753623188406E-2</c:v>
                </c:pt>
                <c:pt idx="3773">
                  <c:v>1.4492753623188406E-2</c:v>
                </c:pt>
                <c:pt idx="3774">
                  <c:v>1.4492753623188406E-2</c:v>
                </c:pt>
                <c:pt idx="3775">
                  <c:v>1.4492753623188406E-2</c:v>
                </c:pt>
                <c:pt idx="3776">
                  <c:v>1.4492753623188406E-2</c:v>
                </c:pt>
                <c:pt idx="3777">
                  <c:v>1.4492753623188406E-2</c:v>
                </c:pt>
                <c:pt idx="3778">
                  <c:v>1.4492753623188406E-2</c:v>
                </c:pt>
                <c:pt idx="3779">
                  <c:v>1.4492753623188406E-2</c:v>
                </c:pt>
                <c:pt idx="3780">
                  <c:v>1.4492753623188406E-2</c:v>
                </c:pt>
                <c:pt idx="3781">
                  <c:v>1.4492753623188406E-2</c:v>
                </c:pt>
                <c:pt idx="3782">
                  <c:v>1.4492753623188406E-2</c:v>
                </c:pt>
                <c:pt idx="3783">
                  <c:v>1.4492753623188406E-2</c:v>
                </c:pt>
                <c:pt idx="3784">
                  <c:v>1.4492753623188406E-2</c:v>
                </c:pt>
                <c:pt idx="3785">
                  <c:v>1.4492753623188406E-2</c:v>
                </c:pt>
                <c:pt idx="3786">
                  <c:v>1.4492753623188406E-2</c:v>
                </c:pt>
                <c:pt idx="3787">
                  <c:v>1.4492753623188406E-2</c:v>
                </c:pt>
                <c:pt idx="3788">
                  <c:v>1.4492753623188406E-2</c:v>
                </c:pt>
                <c:pt idx="3789">
                  <c:v>1.2195121951219513E-2</c:v>
                </c:pt>
                <c:pt idx="3790">
                  <c:v>1.2195121951219513E-2</c:v>
                </c:pt>
                <c:pt idx="3791">
                  <c:v>1.2195121951219513E-2</c:v>
                </c:pt>
                <c:pt idx="3792">
                  <c:v>1.2195121951219513E-2</c:v>
                </c:pt>
                <c:pt idx="3793">
                  <c:v>1.2195121951219513E-2</c:v>
                </c:pt>
                <c:pt idx="3794">
                  <c:v>1.2195121951219513E-2</c:v>
                </c:pt>
                <c:pt idx="3795">
                  <c:v>1.2195121951219513E-2</c:v>
                </c:pt>
                <c:pt idx="3796">
                  <c:v>1.2195121951219513E-2</c:v>
                </c:pt>
                <c:pt idx="3797">
                  <c:v>1.2195121951219513E-2</c:v>
                </c:pt>
                <c:pt idx="3798">
                  <c:v>1.2195121951219513E-2</c:v>
                </c:pt>
                <c:pt idx="3799">
                  <c:v>1.2195121951219513E-2</c:v>
                </c:pt>
                <c:pt idx="3800">
                  <c:v>1.2195121951219513E-2</c:v>
                </c:pt>
                <c:pt idx="3801">
                  <c:v>1.2195121951219513E-2</c:v>
                </c:pt>
                <c:pt idx="3802">
                  <c:v>1.2195121951219513E-2</c:v>
                </c:pt>
                <c:pt idx="3803">
                  <c:v>1.2195121951219513E-2</c:v>
                </c:pt>
                <c:pt idx="3804">
                  <c:v>1.2195121951219513E-2</c:v>
                </c:pt>
                <c:pt idx="3805">
                  <c:v>1.2195121951219513E-2</c:v>
                </c:pt>
                <c:pt idx="3806">
                  <c:v>1.2195121951219513E-2</c:v>
                </c:pt>
                <c:pt idx="3807">
                  <c:v>1.2195121951219513E-2</c:v>
                </c:pt>
                <c:pt idx="3808">
                  <c:v>1.2195121951219513E-2</c:v>
                </c:pt>
                <c:pt idx="3809">
                  <c:v>1.2195121951219513E-2</c:v>
                </c:pt>
                <c:pt idx="3810">
                  <c:v>1.2195121951219513E-2</c:v>
                </c:pt>
                <c:pt idx="3811">
                  <c:v>1.2195121951219513E-2</c:v>
                </c:pt>
                <c:pt idx="3812">
                  <c:v>1.2195121951219513E-2</c:v>
                </c:pt>
                <c:pt idx="3813">
                  <c:v>1.2195121951219513E-2</c:v>
                </c:pt>
                <c:pt idx="3814">
                  <c:v>1.2195121951219513E-2</c:v>
                </c:pt>
                <c:pt idx="3815">
                  <c:v>0</c:v>
                </c:pt>
                <c:pt idx="3816">
                  <c:v>1.2195121951219513E-2</c:v>
                </c:pt>
                <c:pt idx="3817">
                  <c:v>1.2195121951219513E-2</c:v>
                </c:pt>
                <c:pt idx="3818">
                  <c:v>1.2195121951219513E-2</c:v>
                </c:pt>
                <c:pt idx="3819">
                  <c:v>1.2195121951219513E-2</c:v>
                </c:pt>
                <c:pt idx="3820">
                  <c:v>1.2195121951219513E-2</c:v>
                </c:pt>
                <c:pt idx="3821">
                  <c:v>1.2195121951219513E-2</c:v>
                </c:pt>
                <c:pt idx="3822">
                  <c:v>1.2195121951219513E-2</c:v>
                </c:pt>
                <c:pt idx="3823">
                  <c:v>1.2195121951219513E-2</c:v>
                </c:pt>
                <c:pt idx="3824">
                  <c:v>1.2195121951219513E-2</c:v>
                </c:pt>
                <c:pt idx="3825">
                  <c:v>1.2195121951219513E-2</c:v>
                </c:pt>
                <c:pt idx="3826">
                  <c:v>1.2195121951219513E-2</c:v>
                </c:pt>
                <c:pt idx="3827">
                  <c:v>1.2195121951219513E-2</c:v>
                </c:pt>
                <c:pt idx="3828">
                  <c:v>1.2195121951219513E-2</c:v>
                </c:pt>
                <c:pt idx="3829">
                  <c:v>1.2195121951219513E-2</c:v>
                </c:pt>
                <c:pt idx="3830">
                  <c:v>1.2195121951219513E-2</c:v>
                </c:pt>
                <c:pt idx="3831">
                  <c:v>1.2195121951219513E-2</c:v>
                </c:pt>
                <c:pt idx="3832">
                  <c:v>1.2195121951219513E-2</c:v>
                </c:pt>
                <c:pt idx="3833">
                  <c:v>1.2195121951219513E-2</c:v>
                </c:pt>
                <c:pt idx="3834">
                  <c:v>1.2195121951219513E-2</c:v>
                </c:pt>
                <c:pt idx="3835">
                  <c:v>1.2195121951219513E-2</c:v>
                </c:pt>
                <c:pt idx="3836">
                  <c:v>1.2195121951219513E-2</c:v>
                </c:pt>
                <c:pt idx="3837">
                  <c:v>1.2195121951219513E-2</c:v>
                </c:pt>
                <c:pt idx="3838">
                  <c:v>1.2195121951219513E-2</c:v>
                </c:pt>
                <c:pt idx="3839">
                  <c:v>1.2195121951219513E-2</c:v>
                </c:pt>
                <c:pt idx="3840">
                  <c:v>1.2195121951219513E-2</c:v>
                </c:pt>
                <c:pt idx="3841">
                  <c:v>1.2195121951219513E-2</c:v>
                </c:pt>
                <c:pt idx="3842">
                  <c:v>1.2195121951219513E-2</c:v>
                </c:pt>
                <c:pt idx="3843">
                  <c:v>0</c:v>
                </c:pt>
                <c:pt idx="3844">
                  <c:v>1.2195121951219513E-2</c:v>
                </c:pt>
                <c:pt idx="3845">
                  <c:v>1.2195121951219513E-2</c:v>
                </c:pt>
                <c:pt idx="3846">
                  <c:v>1.2195121951219513E-2</c:v>
                </c:pt>
                <c:pt idx="3847">
                  <c:v>1.2195121951219513E-2</c:v>
                </c:pt>
                <c:pt idx="3848">
                  <c:v>1.2195121951219513E-2</c:v>
                </c:pt>
                <c:pt idx="3849">
                  <c:v>1.2195121951219513E-2</c:v>
                </c:pt>
                <c:pt idx="3850">
                  <c:v>1.2195121951219513E-2</c:v>
                </c:pt>
                <c:pt idx="3851">
                  <c:v>1.2195121951219513E-2</c:v>
                </c:pt>
                <c:pt idx="3852">
                  <c:v>1.2195121951219513E-2</c:v>
                </c:pt>
                <c:pt idx="3853">
                  <c:v>1.2195121951219513E-2</c:v>
                </c:pt>
                <c:pt idx="3854">
                  <c:v>1.2195121951219513E-2</c:v>
                </c:pt>
                <c:pt idx="3855">
                  <c:v>1.2195121951219513E-2</c:v>
                </c:pt>
                <c:pt idx="3856">
                  <c:v>1.2195121951219513E-2</c:v>
                </c:pt>
                <c:pt idx="3857">
                  <c:v>1.2195121951219513E-2</c:v>
                </c:pt>
                <c:pt idx="3858">
                  <c:v>1.2195121951219513E-2</c:v>
                </c:pt>
                <c:pt idx="3859">
                  <c:v>1.2195121951219513E-2</c:v>
                </c:pt>
                <c:pt idx="3860">
                  <c:v>1.2195121951219513E-2</c:v>
                </c:pt>
                <c:pt idx="3861">
                  <c:v>1.2195121951219513E-2</c:v>
                </c:pt>
                <c:pt idx="3862">
                  <c:v>1.2195121951219513E-2</c:v>
                </c:pt>
                <c:pt idx="3863">
                  <c:v>1.2195121951219513E-2</c:v>
                </c:pt>
                <c:pt idx="3864">
                  <c:v>1.2195121951219513E-2</c:v>
                </c:pt>
                <c:pt idx="3865">
                  <c:v>1.2195121951219513E-2</c:v>
                </c:pt>
                <c:pt idx="3866">
                  <c:v>1.2195121951219513E-2</c:v>
                </c:pt>
                <c:pt idx="3867">
                  <c:v>1.2195121951219513E-2</c:v>
                </c:pt>
                <c:pt idx="3868">
                  <c:v>1.2195121951219513E-2</c:v>
                </c:pt>
                <c:pt idx="3869">
                  <c:v>1.2195121951219513E-2</c:v>
                </c:pt>
                <c:pt idx="3870">
                  <c:v>1.2195121951219513E-2</c:v>
                </c:pt>
                <c:pt idx="3871">
                  <c:v>1.4925373134328358E-2</c:v>
                </c:pt>
                <c:pt idx="3872">
                  <c:v>1.4925373134328358E-2</c:v>
                </c:pt>
                <c:pt idx="3873">
                  <c:v>1.4925373134328358E-2</c:v>
                </c:pt>
                <c:pt idx="3874">
                  <c:v>1.4925373134328358E-2</c:v>
                </c:pt>
                <c:pt idx="3875">
                  <c:v>1.4925373134328358E-2</c:v>
                </c:pt>
                <c:pt idx="3876">
                  <c:v>1.4925373134328358E-2</c:v>
                </c:pt>
                <c:pt idx="3877">
                  <c:v>1.4925373134328358E-2</c:v>
                </c:pt>
                <c:pt idx="3878">
                  <c:v>1.4925373134328358E-2</c:v>
                </c:pt>
                <c:pt idx="3879">
                  <c:v>1.4925373134328358E-2</c:v>
                </c:pt>
                <c:pt idx="3880">
                  <c:v>1.4925373134328358E-2</c:v>
                </c:pt>
                <c:pt idx="3881">
                  <c:v>1.4925373134328358E-2</c:v>
                </c:pt>
                <c:pt idx="3882">
                  <c:v>1.4925373134328358E-2</c:v>
                </c:pt>
                <c:pt idx="3883">
                  <c:v>1.4925373134328358E-2</c:v>
                </c:pt>
                <c:pt idx="3884">
                  <c:v>1.4925373134328358E-2</c:v>
                </c:pt>
                <c:pt idx="3885">
                  <c:v>1.4925373134328358E-2</c:v>
                </c:pt>
                <c:pt idx="3886">
                  <c:v>1.4925373134328358E-2</c:v>
                </c:pt>
                <c:pt idx="3887">
                  <c:v>1.4925373134328358E-2</c:v>
                </c:pt>
                <c:pt idx="3888">
                  <c:v>1.4925373134328358E-2</c:v>
                </c:pt>
                <c:pt idx="3889">
                  <c:v>1.4925373134328358E-2</c:v>
                </c:pt>
                <c:pt idx="3890">
                  <c:v>1.4925373134328358E-2</c:v>
                </c:pt>
                <c:pt idx="3891">
                  <c:v>1.4925373134328358E-2</c:v>
                </c:pt>
                <c:pt idx="3892">
                  <c:v>1.4925373134328358E-2</c:v>
                </c:pt>
                <c:pt idx="3893">
                  <c:v>1.4925373134328358E-2</c:v>
                </c:pt>
                <c:pt idx="3894">
                  <c:v>1.4925373134328358E-2</c:v>
                </c:pt>
                <c:pt idx="3895">
                  <c:v>1.4925373134328358E-2</c:v>
                </c:pt>
                <c:pt idx="3896">
                  <c:v>1.4925373134328358E-2</c:v>
                </c:pt>
                <c:pt idx="3897">
                  <c:v>1.4925373134328358E-2</c:v>
                </c:pt>
                <c:pt idx="3898">
                  <c:v>1.4925373134328358E-2</c:v>
                </c:pt>
                <c:pt idx="3899">
                  <c:v>1.4925373134328358E-2</c:v>
                </c:pt>
                <c:pt idx="3900">
                  <c:v>1.4925373134328358E-2</c:v>
                </c:pt>
                <c:pt idx="3901">
                  <c:v>1.4925373134328358E-2</c:v>
                </c:pt>
                <c:pt idx="3902">
                  <c:v>1.4925373134328358E-2</c:v>
                </c:pt>
                <c:pt idx="3903">
                  <c:v>1.4925373134328358E-2</c:v>
                </c:pt>
                <c:pt idx="3904">
                  <c:v>1.4925373134328358E-2</c:v>
                </c:pt>
                <c:pt idx="3905">
                  <c:v>1.4925373134328358E-2</c:v>
                </c:pt>
                <c:pt idx="3906">
                  <c:v>1.4925373134328358E-2</c:v>
                </c:pt>
                <c:pt idx="3907">
                  <c:v>1.4925373134328358E-2</c:v>
                </c:pt>
                <c:pt idx="3908">
                  <c:v>1.4925373134328358E-2</c:v>
                </c:pt>
                <c:pt idx="3909">
                  <c:v>1.4925373134328358E-2</c:v>
                </c:pt>
                <c:pt idx="3910">
                  <c:v>1.4925373134328358E-2</c:v>
                </c:pt>
                <c:pt idx="3911">
                  <c:v>1.4925373134328358E-2</c:v>
                </c:pt>
                <c:pt idx="3912">
                  <c:v>1.4925373134328358E-2</c:v>
                </c:pt>
                <c:pt idx="3913">
                  <c:v>1.4925373134328358E-2</c:v>
                </c:pt>
                <c:pt idx="3914">
                  <c:v>1.4925373134328358E-2</c:v>
                </c:pt>
                <c:pt idx="3915">
                  <c:v>1.4925373134328358E-2</c:v>
                </c:pt>
                <c:pt idx="3916">
                  <c:v>1.4925373134328358E-2</c:v>
                </c:pt>
                <c:pt idx="3917">
                  <c:v>1.4925373134328358E-2</c:v>
                </c:pt>
                <c:pt idx="3918">
                  <c:v>1.4925373134328358E-2</c:v>
                </c:pt>
                <c:pt idx="3919">
                  <c:v>1.4925373134328358E-2</c:v>
                </c:pt>
                <c:pt idx="3920">
                  <c:v>1.4925373134328358E-2</c:v>
                </c:pt>
                <c:pt idx="3921">
                  <c:v>1.4925373134328358E-2</c:v>
                </c:pt>
                <c:pt idx="3922">
                  <c:v>1.4925373134328358E-2</c:v>
                </c:pt>
                <c:pt idx="3923">
                  <c:v>1.4925373134328358E-2</c:v>
                </c:pt>
                <c:pt idx="3924">
                  <c:v>1.4925373134328358E-2</c:v>
                </c:pt>
                <c:pt idx="3925">
                  <c:v>1.4925373134328358E-2</c:v>
                </c:pt>
                <c:pt idx="3926">
                  <c:v>1.4925373134328358E-2</c:v>
                </c:pt>
                <c:pt idx="3927">
                  <c:v>1.4925373134328358E-2</c:v>
                </c:pt>
                <c:pt idx="3928">
                  <c:v>1.4925373134328358E-2</c:v>
                </c:pt>
                <c:pt idx="3929">
                  <c:v>1.4925373134328358E-2</c:v>
                </c:pt>
                <c:pt idx="3930">
                  <c:v>1.4925373134328358E-2</c:v>
                </c:pt>
                <c:pt idx="3931">
                  <c:v>1.4925373134328358E-2</c:v>
                </c:pt>
                <c:pt idx="3932">
                  <c:v>1.4925373134328358E-2</c:v>
                </c:pt>
                <c:pt idx="3933">
                  <c:v>1.4925373134328358E-2</c:v>
                </c:pt>
                <c:pt idx="3934">
                  <c:v>1.4925373134328358E-2</c:v>
                </c:pt>
                <c:pt idx="3935">
                  <c:v>1.4925373134328358E-2</c:v>
                </c:pt>
                <c:pt idx="3936">
                  <c:v>1.4925373134328358E-2</c:v>
                </c:pt>
                <c:pt idx="3937">
                  <c:v>1.4925373134328358E-2</c:v>
                </c:pt>
                <c:pt idx="3938">
                  <c:v>1.2987012987012988E-2</c:v>
                </c:pt>
                <c:pt idx="3939">
                  <c:v>1.2987012987012988E-2</c:v>
                </c:pt>
                <c:pt idx="3940">
                  <c:v>1.2987012987012988E-2</c:v>
                </c:pt>
                <c:pt idx="3941">
                  <c:v>1.2987012987012988E-2</c:v>
                </c:pt>
                <c:pt idx="3942">
                  <c:v>1.2987012987012988E-2</c:v>
                </c:pt>
                <c:pt idx="3943">
                  <c:v>1.2987012987012988E-2</c:v>
                </c:pt>
                <c:pt idx="3944">
                  <c:v>1.2987012987012988E-2</c:v>
                </c:pt>
                <c:pt idx="3945">
                  <c:v>1.2987012987012988E-2</c:v>
                </c:pt>
                <c:pt idx="3946">
                  <c:v>1.2987012987012988E-2</c:v>
                </c:pt>
                <c:pt idx="3947">
                  <c:v>1.2987012987012988E-2</c:v>
                </c:pt>
                <c:pt idx="3948">
                  <c:v>1.2987012987012988E-2</c:v>
                </c:pt>
                <c:pt idx="3949">
                  <c:v>1.2987012987012988E-2</c:v>
                </c:pt>
                <c:pt idx="3950">
                  <c:v>1.2987012987012988E-2</c:v>
                </c:pt>
                <c:pt idx="3951">
                  <c:v>1.2987012987012988E-2</c:v>
                </c:pt>
                <c:pt idx="3952">
                  <c:v>1.2987012987012988E-2</c:v>
                </c:pt>
                <c:pt idx="3953">
                  <c:v>1.2987012987012988E-2</c:v>
                </c:pt>
                <c:pt idx="3954">
                  <c:v>0</c:v>
                </c:pt>
                <c:pt idx="3955">
                  <c:v>1.2987012987012988E-2</c:v>
                </c:pt>
                <c:pt idx="3956">
                  <c:v>1.2987012987012988E-2</c:v>
                </c:pt>
                <c:pt idx="3957">
                  <c:v>1.2987012987012988E-2</c:v>
                </c:pt>
                <c:pt idx="3958">
                  <c:v>1.2987012987012988E-2</c:v>
                </c:pt>
                <c:pt idx="3959">
                  <c:v>1.2987012987012988E-2</c:v>
                </c:pt>
                <c:pt idx="3960">
                  <c:v>1.2987012987012988E-2</c:v>
                </c:pt>
                <c:pt idx="3961">
                  <c:v>1.2987012987012988E-2</c:v>
                </c:pt>
                <c:pt idx="3962">
                  <c:v>1.2987012987012988E-2</c:v>
                </c:pt>
                <c:pt idx="3963">
                  <c:v>1.2987012987012988E-2</c:v>
                </c:pt>
                <c:pt idx="3964">
                  <c:v>1.2987012987012988E-2</c:v>
                </c:pt>
                <c:pt idx="3965">
                  <c:v>1.2987012987012988E-2</c:v>
                </c:pt>
                <c:pt idx="3966">
                  <c:v>1.2987012987012988E-2</c:v>
                </c:pt>
                <c:pt idx="3967">
                  <c:v>1.2987012987012988E-2</c:v>
                </c:pt>
                <c:pt idx="3968">
                  <c:v>1.2987012987012988E-2</c:v>
                </c:pt>
                <c:pt idx="3969">
                  <c:v>1.2987012987012988E-2</c:v>
                </c:pt>
                <c:pt idx="3970">
                  <c:v>1.2987012987012988E-2</c:v>
                </c:pt>
                <c:pt idx="3971">
                  <c:v>1.2987012987012988E-2</c:v>
                </c:pt>
                <c:pt idx="3972">
                  <c:v>1.2987012987012988E-2</c:v>
                </c:pt>
                <c:pt idx="3973">
                  <c:v>1.2987012987012988E-2</c:v>
                </c:pt>
                <c:pt idx="3974">
                  <c:v>1.2987012987012988E-2</c:v>
                </c:pt>
                <c:pt idx="3975">
                  <c:v>1.2987012987012988E-2</c:v>
                </c:pt>
                <c:pt idx="3976">
                  <c:v>1.2987012987012988E-2</c:v>
                </c:pt>
                <c:pt idx="3977">
                  <c:v>1.2987012987012988E-2</c:v>
                </c:pt>
                <c:pt idx="3978">
                  <c:v>1.2987012987012988E-2</c:v>
                </c:pt>
                <c:pt idx="3979">
                  <c:v>1.2987012987012988E-2</c:v>
                </c:pt>
                <c:pt idx="3980">
                  <c:v>1.2987012987012988E-2</c:v>
                </c:pt>
                <c:pt idx="3981">
                  <c:v>1.2987012987012988E-2</c:v>
                </c:pt>
                <c:pt idx="3982">
                  <c:v>1.2987012987012988E-2</c:v>
                </c:pt>
                <c:pt idx="3983">
                  <c:v>1.2987012987012988E-2</c:v>
                </c:pt>
                <c:pt idx="3984">
                  <c:v>1.2987012987012988E-2</c:v>
                </c:pt>
                <c:pt idx="3985">
                  <c:v>1.2987012987012988E-2</c:v>
                </c:pt>
                <c:pt idx="3986">
                  <c:v>1.2987012987012988E-2</c:v>
                </c:pt>
                <c:pt idx="3987">
                  <c:v>1.2987012987012988E-2</c:v>
                </c:pt>
                <c:pt idx="3988">
                  <c:v>1.2987012987012988E-2</c:v>
                </c:pt>
                <c:pt idx="3989">
                  <c:v>1.2987012987012988E-2</c:v>
                </c:pt>
                <c:pt idx="3990">
                  <c:v>1.2987012987012988E-2</c:v>
                </c:pt>
                <c:pt idx="3991">
                  <c:v>1.2987012987012988E-2</c:v>
                </c:pt>
                <c:pt idx="3992">
                  <c:v>1.2987012987012988E-2</c:v>
                </c:pt>
                <c:pt idx="3993">
                  <c:v>1.2987012987012988E-2</c:v>
                </c:pt>
                <c:pt idx="3994">
                  <c:v>1.2987012987012988E-2</c:v>
                </c:pt>
                <c:pt idx="3995">
                  <c:v>1.2987012987012988E-2</c:v>
                </c:pt>
                <c:pt idx="3996">
                  <c:v>1.2987012987012988E-2</c:v>
                </c:pt>
                <c:pt idx="3997">
                  <c:v>1.2987012987012988E-2</c:v>
                </c:pt>
                <c:pt idx="3998">
                  <c:v>1.2987012987012988E-2</c:v>
                </c:pt>
                <c:pt idx="3999">
                  <c:v>1.2987012987012988E-2</c:v>
                </c:pt>
                <c:pt idx="4000">
                  <c:v>1.2987012987012988E-2</c:v>
                </c:pt>
                <c:pt idx="4001">
                  <c:v>1.2987012987012988E-2</c:v>
                </c:pt>
                <c:pt idx="4002">
                  <c:v>1.2987012987012988E-2</c:v>
                </c:pt>
                <c:pt idx="4003">
                  <c:v>1.2987012987012988E-2</c:v>
                </c:pt>
                <c:pt idx="4004">
                  <c:v>1.2987012987012988E-2</c:v>
                </c:pt>
                <c:pt idx="4005">
                  <c:v>1.2987012987012988E-2</c:v>
                </c:pt>
                <c:pt idx="4006">
                  <c:v>1.2987012987012988E-2</c:v>
                </c:pt>
                <c:pt idx="4007">
                  <c:v>1.2987012987012988E-2</c:v>
                </c:pt>
                <c:pt idx="4008">
                  <c:v>1.2987012987012988E-2</c:v>
                </c:pt>
                <c:pt idx="4009">
                  <c:v>1.2987012987012988E-2</c:v>
                </c:pt>
                <c:pt idx="4010">
                  <c:v>1.2987012987012988E-2</c:v>
                </c:pt>
                <c:pt idx="4011">
                  <c:v>1.2987012987012988E-2</c:v>
                </c:pt>
                <c:pt idx="4012">
                  <c:v>1.2987012987012988E-2</c:v>
                </c:pt>
                <c:pt idx="4013">
                  <c:v>1.2987012987012988E-2</c:v>
                </c:pt>
                <c:pt idx="4014">
                  <c:v>1.2987012987012988E-2</c:v>
                </c:pt>
                <c:pt idx="4015">
                  <c:v>1.5873015873015872E-2</c:v>
                </c:pt>
                <c:pt idx="4016">
                  <c:v>1.5873015873015872E-2</c:v>
                </c:pt>
                <c:pt idx="4017">
                  <c:v>1.5873015873015872E-2</c:v>
                </c:pt>
                <c:pt idx="4018">
                  <c:v>1.5873015873015872E-2</c:v>
                </c:pt>
                <c:pt idx="4019">
                  <c:v>1.5873015873015872E-2</c:v>
                </c:pt>
                <c:pt idx="4020">
                  <c:v>1.5873015873015872E-2</c:v>
                </c:pt>
                <c:pt idx="4021">
                  <c:v>1.5873015873015872E-2</c:v>
                </c:pt>
                <c:pt idx="4022">
                  <c:v>1.5873015873015872E-2</c:v>
                </c:pt>
                <c:pt idx="4023">
                  <c:v>1.5873015873015872E-2</c:v>
                </c:pt>
                <c:pt idx="4024">
                  <c:v>1.5873015873015872E-2</c:v>
                </c:pt>
                <c:pt idx="4025">
                  <c:v>1.5873015873015872E-2</c:v>
                </c:pt>
                <c:pt idx="4026">
                  <c:v>1.5873015873015872E-2</c:v>
                </c:pt>
                <c:pt idx="4027">
                  <c:v>1.5873015873015872E-2</c:v>
                </c:pt>
                <c:pt idx="4028">
                  <c:v>1.5873015873015872E-2</c:v>
                </c:pt>
                <c:pt idx="4029">
                  <c:v>1.5873015873015872E-2</c:v>
                </c:pt>
                <c:pt idx="4030">
                  <c:v>1.5873015873015872E-2</c:v>
                </c:pt>
                <c:pt idx="4031">
                  <c:v>1.5873015873015872E-2</c:v>
                </c:pt>
                <c:pt idx="4032">
                  <c:v>1.5873015873015872E-2</c:v>
                </c:pt>
                <c:pt idx="4033">
                  <c:v>1.5873015873015872E-2</c:v>
                </c:pt>
                <c:pt idx="4034">
                  <c:v>1.5873015873015872E-2</c:v>
                </c:pt>
                <c:pt idx="4035">
                  <c:v>1.5873015873015872E-2</c:v>
                </c:pt>
                <c:pt idx="4036">
                  <c:v>1.5873015873015872E-2</c:v>
                </c:pt>
                <c:pt idx="4037">
                  <c:v>1.5873015873015872E-2</c:v>
                </c:pt>
                <c:pt idx="4038">
                  <c:v>1.5873015873015872E-2</c:v>
                </c:pt>
                <c:pt idx="4039">
                  <c:v>1.5873015873015872E-2</c:v>
                </c:pt>
                <c:pt idx="4040">
                  <c:v>1.5873015873015872E-2</c:v>
                </c:pt>
                <c:pt idx="4041">
                  <c:v>1.5873015873015872E-2</c:v>
                </c:pt>
                <c:pt idx="4042">
                  <c:v>1.5873015873015872E-2</c:v>
                </c:pt>
                <c:pt idx="4043">
                  <c:v>1.5873015873015872E-2</c:v>
                </c:pt>
                <c:pt idx="4044">
                  <c:v>1.5873015873015872E-2</c:v>
                </c:pt>
                <c:pt idx="4045">
                  <c:v>1.5873015873015872E-2</c:v>
                </c:pt>
                <c:pt idx="4046">
                  <c:v>1.5873015873015872E-2</c:v>
                </c:pt>
                <c:pt idx="4047">
                  <c:v>1.5873015873015872E-2</c:v>
                </c:pt>
                <c:pt idx="4048">
                  <c:v>1.5873015873015872E-2</c:v>
                </c:pt>
                <c:pt idx="4049">
                  <c:v>1.5873015873015872E-2</c:v>
                </c:pt>
                <c:pt idx="4050">
                  <c:v>1.5873015873015872E-2</c:v>
                </c:pt>
                <c:pt idx="4051">
                  <c:v>1.5873015873015872E-2</c:v>
                </c:pt>
                <c:pt idx="4052">
                  <c:v>1.5873015873015872E-2</c:v>
                </c:pt>
                <c:pt idx="4053">
                  <c:v>1.5873015873015872E-2</c:v>
                </c:pt>
                <c:pt idx="4054">
                  <c:v>1.5873015873015872E-2</c:v>
                </c:pt>
                <c:pt idx="4055">
                  <c:v>1.5873015873015872E-2</c:v>
                </c:pt>
                <c:pt idx="4056">
                  <c:v>1.5873015873015872E-2</c:v>
                </c:pt>
                <c:pt idx="4057">
                  <c:v>1.5873015873015872E-2</c:v>
                </c:pt>
                <c:pt idx="4058">
                  <c:v>1.5873015873015872E-2</c:v>
                </c:pt>
                <c:pt idx="4059">
                  <c:v>1.5873015873015872E-2</c:v>
                </c:pt>
                <c:pt idx="4060">
                  <c:v>1.5873015873015872E-2</c:v>
                </c:pt>
                <c:pt idx="4061">
                  <c:v>1.5873015873015872E-2</c:v>
                </c:pt>
                <c:pt idx="4062">
                  <c:v>1.5873015873015872E-2</c:v>
                </c:pt>
                <c:pt idx="4063">
                  <c:v>1.5873015873015872E-2</c:v>
                </c:pt>
                <c:pt idx="4064">
                  <c:v>1.5873015873015872E-2</c:v>
                </c:pt>
                <c:pt idx="4065">
                  <c:v>1.5873015873015872E-2</c:v>
                </c:pt>
                <c:pt idx="4066">
                  <c:v>1.5873015873015872E-2</c:v>
                </c:pt>
                <c:pt idx="4067">
                  <c:v>1.5873015873015872E-2</c:v>
                </c:pt>
                <c:pt idx="4068">
                  <c:v>1.5873015873015872E-2</c:v>
                </c:pt>
                <c:pt idx="4069">
                  <c:v>1.5873015873015872E-2</c:v>
                </c:pt>
                <c:pt idx="4070">
                  <c:v>1.5873015873015872E-2</c:v>
                </c:pt>
                <c:pt idx="4071">
                  <c:v>1.5873015873015872E-2</c:v>
                </c:pt>
                <c:pt idx="4072">
                  <c:v>1.5873015873015872E-2</c:v>
                </c:pt>
                <c:pt idx="4073">
                  <c:v>1.5873015873015872E-2</c:v>
                </c:pt>
                <c:pt idx="4074">
                  <c:v>1.5873015873015872E-2</c:v>
                </c:pt>
                <c:pt idx="4075">
                  <c:v>1.5873015873015872E-2</c:v>
                </c:pt>
                <c:pt idx="4076">
                  <c:v>1.5873015873015872E-2</c:v>
                </c:pt>
                <c:pt idx="4077">
                  <c:v>1.5873015873015872E-2</c:v>
                </c:pt>
                <c:pt idx="4078">
                  <c:v>1.5873015873015872E-2</c:v>
                </c:pt>
                <c:pt idx="4079">
                  <c:v>1.5873015873015872E-2</c:v>
                </c:pt>
                <c:pt idx="4080">
                  <c:v>1.5873015873015872E-2</c:v>
                </c:pt>
                <c:pt idx="4081">
                  <c:v>1.5873015873015872E-2</c:v>
                </c:pt>
                <c:pt idx="4082">
                  <c:v>1.5873015873015872E-2</c:v>
                </c:pt>
                <c:pt idx="4083">
                  <c:v>1.5873015873015872E-2</c:v>
                </c:pt>
                <c:pt idx="4084">
                  <c:v>1.5873015873015872E-2</c:v>
                </c:pt>
                <c:pt idx="4085">
                  <c:v>1.5873015873015872E-2</c:v>
                </c:pt>
                <c:pt idx="4086">
                  <c:v>1.5873015873015872E-2</c:v>
                </c:pt>
                <c:pt idx="4087">
                  <c:v>1.5873015873015872E-2</c:v>
                </c:pt>
                <c:pt idx="4088">
                  <c:v>1.5873015873015872E-2</c:v>
                </c:pt>
                <c:pt idx="4089">
                  <c:v>1.5873015873015872E-2</c:v>
                </c:pt>
                <c:pt idx="4090">
                  <c:v>1.5873015873015872E-2</c:v>
                </c:pt>
                <c:pt idx="4091">
                  <c:v>1.5873015873015872E-2</c:v>
                </c:pt>
                <c:pt idx="4092">
                  <c:v>1.5873015873015872E-2</c:v>
                </c:pt>
                <c:pt idx="4093">
                  <c:v>1.5873015873015872E-2</c:v>
                </c:pt>
                <c:pt idx="4094">
                  <c:v>1.5873015873015872E-2</c:v>
                </c:pt>
                <c:pt idx="4095">
                  <c:v>1.5873015873015872E-2</c:v>
                </c:pt>
                <c:pt idx="4096">
                  <c:v>1.5873015873015872E-2</c:v>
                </c:pt>
                <c:pt idx="4097">
                  <c:v>1.5873015873015872E-2</c:v>
                </c:pt>
                <c:pt idx="4098">
                  <c:v>1.5873015873015872E-2</c:v>
                </c:pt>
                <c:pt idx="4099">
                  <c:v>1.5873015873015872E-2</c:v>
                </c:pt>
                <c:pt idx="4100">
                  <c:v>1.5873015873015872E-2</c:v>
                </c:pt>
                <c:pt idx="4101">
                  <c:v>1.5873015873015872E-2</c:v>
                </c:pt>
                <c:pt idx="4102">
                  <c:v>1.5873015873015872E-2</c:v>
                </c:pt>
                <c:pt idx="4103">
                  <c:v>1.5873015873015872E-2</c:v>
                </c:pt>
                <c:pt idx="4104">
                  <c:v>1.5873015873015872E-2</c:v>
                </c:pt>
                <c:pt idx="4105">
                  <c:v>1.5873015873015872E-2</c:v>
                </c:pt>
                <c:pt idx="4106">
                  <c:v>1.5873015873015872E-2</c:v>
                </c:pt>
                <c:pt idx="4107">
                  <c:v>1.5873015873015872E-2</c:v>
                </c:pt>
                <c:pt idx="4108">
                  <c:v>1.5873015873015872E-2</c:v>
                </c:pt>
                <c:pt idx="4109">
                  <c:v>1.5873015873015872E-2</c:v>
                </c:pt>
                <c:pt idx="4110">
                  <c:v>1.5873015873015872E-2</c:v>
                </c:pt>
                <c:pt idx="4111">
                  <c:v>1.5873015873015872E-2</c:v>
                </c:pt>
                <c:pt idx="4112">
                  <c:v>1.5873015873015872E-2</c:v>
                </c:pt>
                <c:pt idx="4113">
                  <c:v>1.5873015873015872E-2</c:v>
                </c:pt>
                <c:pt idx="4114">
                  <c:v>1.5873015873015872E-2</c:v>
                </c:pt>
                <c:pt idx="4115">
                  <c:v>1.5873015873015872E-2</c:v>
                </c:pt>
                <c:pt idx="4116">
                  <c:v>1.5873015873015872E-2</c:v>
                </c:pt>
                <c:pt idx="4117">
                  <c:v>1.5873015873015872E-2</c:v>
                </c:pt>
                <c:pt idx="4118">
                  <c:v>1.5873015873015872E-2</c:v>
                </c:pt>
                <c:pt idx="4119">
                  <c:v>1.5873015873015872E-2</c:v>
                </c:pt>
                <c:pt idx="4120">
                  <c:v>1.5873015873015872E-2</c:v>
                </c:pt>
                <c:pt idx="4121">
                  <c:v>1.5873015873015872E-2</c:v>
                </c:pt>
                <c:pt idx="4122">
                  <c:v>1.5873015873015872E-2</c:v>
                </c:pt>
                <c:pt idx="4123">
                  <c:v>1.5873015873015872E-2</c:v>
                </c:pt>
                <c:pt idx="4124">
                  <c:v>1.5873015873015872E-2</c:v>
                </c:pt>
                <c:pt idx="4125">
                  <c:v>1.5873015873015872E-2</c:v>
                </c:pt>
                <c:pt idx="4126">
                  <c:v>1.5873015873015872E-2</c:v>
                </c:pt>
                <c:pt idx="4127">
                  <c:v>1.5873015873015872E-2</c:v>
                </c:pt>
                <c:pt idx="4128">
                  <c:v>1.5873015873015872E-2</c:v>
                </c:pt>
                <c:pt idx="4129">
                  <c:v>1.5873015873015872E-2</c:v>
                </c:pt>
                <c:pt idx="4130">
                  <c:v>1.5873015873015872E-2</c:v>
                </c:pt>
                <c:pt idx="4131">
                  <c:v>1.5873015873015872E-2</c:v>
                </c:pt>
                <c:pt idx="4132">
                  <c:v>1.5873015873015872E-2</c:v>
                </c:pt>
                <c:pt idx="4133">
                  <c:v>1.5873015873015872E-2</c:v>
                </c:pt>
                <c:pt idx="4134">
                  <c:v>1.5873015873015872E-2</c:v>
                </c:pt>
                <c:pt idx="4135">
                  <c:v>1.5873015873015872E-2</c:v>
                </c:pt>
                <c:pt idx="4136">
                  <c:v>1.5873015873015872E-2</c:v>
                </c:pt>
                <c:pt idx="4137">
                  <c:v>1.5873015873015872E-2</c:v>
                </c:pt>
                <c:pt idx="4138">
                  <c:v>1.5873015873015872E-2</c:v>
                </c:pt>
                <c:pt idx="4139">
                  <c:v>1.5873015873015872E-2</c:v>
                </c:pt>
                <c:pt idx="4140">
                  <c:v>1.5873015873015872E-2</c:v>
                </c:pt>
                <c:pt idx="4141">
                  <c:v>1.8181818181818181E-2</c:v>
                </c:pt>
                <c:pt idx="4142">
                  <c:v>1.8181818181818181E-2</c:v>
                </c:pt>
                <c:pt idx="4143">
                  <c:v>1.8181818181818181E-2</c:v>
                </c:pt>
                <c:pt idx="4144">
                  <c:v>1.8181818181818181E-2</c:v>
                </c:pt>
                <c:pt idx="4145">
                  <c:v>1.8181818181818181E-2</c:v>
                </c:pt>
                <c:pt idx="4146">
                  <c:v>1.8181818181818181E-2</c:v>
                </c:pt>
                <c:pt idx="4147">
                  <c:v>1.8181818181818181E-2</c:v>
                </c:pt>
                <c:pt idx="4148">
                  <c:v>1.8181818181818181E-2</c:v>
                </c:pt>
                <c:pt idx="4149">
                  <c:v>1.8181818181818181E-2</c:v>
                </c:pt>
                <c:pt idx="4150">
                  <c:v>1.8181818181818181E-2</c:v>
                </c:pt>
                <c:pt idx="4151">
                  <c:v>1.8181818181818181E-2</c:v>
                </c:pt>
                <c:pt idx="4152">
                  <c:v>1.8181818181818181E-2</c:v>
                </c:pt>
                <c:pt idx="4153">
                  <c:v>1.8181818181818181E-2</c:v>
                </c:pt>
                <c:pt idx="4154">
                  <c:v>1.8181818181818181E-2</c:v>
                </c:pt>
                <c:pt idx="4155">
                  <c:v>1.8181818181818181E-2</c:v>
                </c:pt>
                <c:pt idx="4156">
                  <c:v>1.8181818181818181E-2</c:v>
                </c:pt>
                <c:pt idx="4157">
                  <c:v>1.8181818181818181E-2</c:v>
                </c:pt>
                <c:pt idx="4158">
                  <c:v>1.8181818181818181E-2</c:v>
                </c:pt>
                <c:pt idx="4159">
                  <c:v>1.8181818181818181E-2</c:v>
                </c:pt>
                <c:pt idx="4160">
                  <c:v>1.8181818181818181E-2</c:v>
                </c:pt>
                <c:pt idx="4161">
                  <c:v>1.8181818181818181E-2</c:v>
                </c:pt>
                <c:pt idx="4162">
                  <c:v>1.8181818181818181E-2</c:v>
                </c:pt>
                <c:pt idx="4163">
                  <c:v>1.8181818181818181E-2</c:v>
                </c:pt>
                <c:pt idx="4164">
                  <c:v>1.8181818181818181E-2</c:v>
                </c:pt>
                <c:pt idx="4165">
                  <c:v>1.8181818181818181E-2</c:v>
                </c:pt>
                <c:pt idx="4166">
                  <c:v>1.8181818181818181E-2</c:v>
                </c:pt>
                <c:pt idx="4167">
                  <c:v>1.8181818181818181E-2</c:v>
                </c:pt>
                <c:pt idx="4168">
                  <c:v>1.8181818181818181E-2</c:v>
                </c:pt>
                <c:pt idx="4169">
                  <c:v>1.8181818181818181E-2</c:v>
                </c:pt>
                <c:pt idx="4170">
                  <c:v>1.8181818181818181E-2</c:v>
                </c:pt>
                <c:pt idx="4171">
                  <c:v>1.8181818181818181E-2</c:v>
                </c:pt>
                <c:pt idx="4172">
                  <c:v>1.8181818181818181E-2</c:v>
                </c:pt>
                <c:pt idx="4173">
                  <c:v>1.8181818181818181E-2</c:v>
                </c:pt>
                <c:pt idx="4174">
                  <c:v>1.8181818181818181E-2</c:v>
                </c:pt>
                <c:pt idx="4175">
                  <c:v>1.8181818181818181E-2</c:v>
                </c:pt>
                <c:pt idx="4176">
                  <c:v>1.8181818181818181E-2</c:v>
                </c:pt>
                <c:pt idx="4177">
                  <c:v>1.8181818181818181E-2</c:v>
                </c:pt>
                <c:pt idx="4178">
                  <c:v>1.8181818181818181E-2</c:v>
                </c:pt>
                <c:pt idx="4179">
                  <c:v>1.8181818181818181E-2</c:v>
                </c:pt>
                <c:pt idx="4180">
                  <c:v>1.8181818181818181E-2</c:v>
                </c:pt>
                <c:pt idx="4181">
                  <c:v>1.8181818181818181E-2</c:v>
                </c:pt>
                <c:pt idx="4182">
                  <c:v>1.8181818181818181E-2</c:v>
                </c:pt>
                <c:pt idx="4183">
                  <c:v>1.8181818181818181E-2</c:v>
                </c:pt>
                <c:pt idx="4184">
                  <c:v>1.8181818181818181E-2</c:v>
                </c:pt>
                <c:pt idx="4185">
                  <c:v>1.8181818181818181E-2</c:v>
                </c:pt>
                <c:pt idx="4186">
                  <c:v>1.8181818181818181E-2</c:v>
                </c:pt>
                <c:pt idx="4187">
                  <c:v>1.8181818181818181E-2</c:v>
                </c:pt>
                <c:pt idx="4188">
                  <c:v>1.8181818181818181E-2</c:v>
                </c:pt>
                <c:pt idx="4189">
                  <c:v>1.8181818181818181E-2</c:v>
                </c:pt>
                <c:pt idx="4190">
                  <c:v>1.8181818181818181E-2</c:v>
                </c:pt>
                <c:pt idx="4191">
                  <c:v>1.8181818181818181E-2</c:v>
                </c:pt>
                <c:pt idx="4192">
                  <c:v>1.8181818181818181E-2</c:v>
                </c:pt>
                <c:pt idx="4193">
                  <c:v>1.8181818181818181E-2</c:v>
                </c:pt>
                <c:pt idx="4194">
                  <c:v>1.8181818181818181E-2</c:v>
                </c:pt>
                <c:pt idx="4195">
                  <c:v>1.8181818181818181E-2</c:v>
                </c:pt>
                <c:pt idx="4196">
                  <c:v>1.4705882352941176E-2</c:v>
                </c:pt>
                <c:pt idx="4197">
                  <c:v>1.4705882352941176E-2</c:v>
                </c:pt>
                <c:pt idx="4198">
                  <c:v>1.4705882352941176E-2</c:v>
                </c:pt>
                <c:pt idx="4199">
                  <c:v>1.4705882352941176E-2</c:v>
                </c:pt>
                <c:pt idx="4200">
                  <c:v>1.4705882352941176E-2</c:v>
                </c:pt>
                <c:pt idx="4201">
                  <c:v>1.4705882352941176E-2</c:v>
                </c:pt>
                <c:pt idx="4202">
                  <c:v>1.4705882352941176E-2</c:v>
                </c:pt>
                <c:pt idx="4203">
                  <c:v>1.4705882352941176E-2</c:v>
                </c:pt>
                <c:pt idx="4204">
                  <c:v>1.4705882352941176E-2</c:v>
                </c:pt>
                <c:pt idx="4205">
                  <c:v>1.4705882352941176E-2</c:v>
                </c:pt>
                <c:pt idx="4206">
                  <c:v>1.4705882352941176E-2</c:v>
                </c:pt>
                <c:pt idx="4207">
                  <c:v>1.4705882352941176E-2</c:v>
                </c:pt>
                <c:pt idx="4208">
                  <c:v>1.4705882352941176E-2</c:v>
                </c:pt>
                <c:pt idx="4209">
                  <c:v>1.4705882352941176E-2</c:v>
                </c:pt>
                <c:pt idx="4210">
                  <c:v>1.4705882352941176E-2</c:v>
                </c:pt>
                <c:pt idx="4211">
                  <c:v>1.4705882352941176E-2</c:v>
                </c:pt>
                <c:pt idx="4212">
                  <c:v>1.4705882352941176E-2</c:v>
                </c:pt>
                <c:pt idx="4213">
                  <c:v>1.4705882352941176E-2</c:v>
                </c:pt>
                <c:pt idx="4214">
                  <c:v>1.4705882352941176E-2</c:v>
                </c:pt>
                <c:pt idx="4215">
                  <c:v>1.4705882352941176E-2</c:v>
                </c:pt>
                <c:pt idx="4216">
                  <c:v>1.4705882352941176E-2</c:v>
                </c:pt>
                <c:pt idx="4217">
                  <c:v>1.4705882352941176E-2</c:v>
                </c:pt>
                <c:pt idx="4218">
                  <c:v>1.4705882352941176E-2</c:v>
                </c:pt>
                <c:pt idx="4219">
                  <c:v>1.4705882352941176E-2</c:v>
                </c:pt>
                <c:pt idx="4220">
                  <c:v>1.4705882352941176E-2</c:v>
                </c:pt>
                <c:pt idx="4221">
                  <c:v>1.4705882352941176E-2</c:v>
                </c:pt>
                <c:pt idx="4222">
                  <c:v>1.4705882352941176E-2</c:v>
                </c:pt>
                <c:pt idx="4223">
                  <c:v>0</c:v>
                </c:pt>
                <c:pt idx="4224">
                  <c:v>1.4705882352941176E-2</c:v>
                </c:pt>
                <c:pt idx="4225">
                  <c:v>1.4705882352941176E-2</c:v>
                </c:pt>
                <c:pt idx="4226">
                  <c:v>1.4705882352941176E-2</c:v>
                </c:pt>
                <c:pt idx="4227">
                  <c:v>1.4705882352941176E-2</c:v>
                </c:pt>
                <c:pt idx="4228">
                  <c:v>1.4705882352941176E-2</c:v>
                </c:pt>
                <c:pt idx="4229">
                  <c:v>1.4705882352941176E-2</c:v>
                </c:pt>
                <c:pt idx="4230">
                  <c:v>1.4705882352941176E-2</c:v>
                </c:pt>
                <c:pt idx="4231">
                  <c:v>1.4705882352941176E-2</c:v>
                </c:pt>
                <c:pt idx="4232">
                  <c:v>1.4705882352941176E-2</c:v>
                </c:pt>
                <c:pt idx="4233">
                  <c:v>1.4705882352941176E-2</c:v>
                </c:pt>
                <c:pt idx="4234">
                  <c:v>1.4705882352941176E-2</c:v>
                </c:pt>
                <c:pt idx="4235">
                  <c:v>1.4705882352941176E-2</c:v>
                </c:pt>
                <c:pt idx="4236">
                  <c:v>1.4705882352941176E-2</c:v>
                </c:pt>
                <c:pt idx="4237">
                  <c:v>1.4705882352941176E-2</c:v>
                </c:pt>
                <c:pt idx="4238">
                  <c:v>1.4705882352941176E-2</c:v>
                </c:pt>
                <c:pt idx="4239">
                  <c:v>1.4705882352941176E-2</c:v>
                </c:pt>
                <c:pt idx="4240">
                  <c:v>1.4705882352941176E-2</c:v>
                </c:pt>
                <c:pt idx="4241">
                  <c:v>1.4705882352941176E-2</c:v>
                </c:pt>
                <c:pt idx="4242">
                  <c:v>1.4705882352941176E-2</c:v>
                </c:pt>
                <c:pt idx="4243">
                  <c:v>1.4705882352941176E-2</c:v>
                </c:pt>
                <c:pt idx="4244">
                  <c:v>1.4705882352941176E-2</c:v>
                </c:pt>
                <c:pt idx="4245">
                  <c:v>1.4705882352941176E-2</c:v>
                </c:pt>
                <c:pt idx="4246">
                  <c:v>0</c:v>
                </c:pt>
                <c:pt idx="4247">
                  <c:v>1.4705882352941176E-2</c:v>
                </c:pt>
                <c:pt idx="4248">
                  <c:v>1.4705882352941176E-2</c:v>
                </c:pt>
                <c:pt idx="4249">
                  <c:v>1.4705882352941176E-2</c:v>
                </c:pt>
                <c:pt idx="4250">
                  <c:v>1.4705882352941176E-2</c:v>
                </c:pt>
                <c:pt idx="4251">
                  <c:v>1.4705882352941176E-2</c:v>
                </c:pt>
                <c:pt idx="4252">
                  <c:v>1.4705882352941176E-2</c:v>
                </c:pt>
                <c:pt idx="4253">
                  <c:v>1.4705882352941176E-2</c:v>
                </c:pt>
                <c:pt idx="4254">
                  <c:v>1.4705882352941176E-2</c:v>
                </c:pt>
                <c:pt idx="4255">
                  <c:v>1.4705882352941176E-2</c:v>
                </c:pt>
                <c:pt idx="4256">
                  <c:v>1.4705882352941176E-2</c:v>
                </c:pt>
                <c:pt idx="4257">
                  <c:v>1.4705882352941176E-2</c:v>
                </c:pt>
                <c:pt idx="4258">
                  <c:v>1.4705882352941176E-2</c:v>
                </c:pt>
                <c:pt idx="4259">
                  <c:v>1.4705882352941176E-2</c:v>
                </c:pt>
                <c:pt idx="4260">
                  <c:v>1.4705882352941176E-2</c:v>
                </c:pt>
                <c:pt idx="4261">
                  <c:v>1.4705882352941176E-2</c:v>
                </c:pt>
                <c:pt idx="4262">
                  <c:v>1.4705882352941176E-2</c:v>
                </c:pt>
                <c:pt idx="4263">
                  <c:v>1.4705882352941176E-2</c:v>
                </c:pt>
                <c:pt idx="4264">
                  <c:v>1.5873015873015872E-2</c:v>
                </c:pt>
                <c:pt idx="4265">
                  <c:v>1.5873015873015872E-2</c:v>
                </c:pt>
                <c:pt idx="4266">
                  <c:v>1.5873015873015872E-2</c:v>
                </c:pt>
                <c:pt idx="4267">
                  <c:v>1.5873015873015872E-2</c:v>
                </c:pt>
                <c:pt idx="4268">
                  <c:v>1.5873015873015872E-2</c:v>
                </c:pt>
                <c:pt idx="4269">
                  <c:v>1.5873015873015872E-2</c:v>
                </c:pt>
                <c:pt idx="4270">
                  <c:v>0</c:v>
                </c:pt>
                <c:pt idx="4271">
                  <c:v>1.5873015873015872E-2</c:v>
                </c:pt>
                <c:pt idx="4272">
                  <c:v>1.5873015873015872E-2</c:v>
                </c:pt>
                <c:pt idx="4273">
                  <c:v>1.5873015873015872E-2</c:v>
                </c:pt>
                <c:pt idx="4274">
                  <c:v>1.5873015873015872E-2</c:v>
                </c:pt>
                <c:pt idx="4275">
                  <c:v>1.5873015873015872E-2</c:v>
                </c:pt>
                <c:pt idx="4276">
                  <c:v>1.5873015873015872E-2</c:v>
                </c:pt>
                <c:pt idx="4277">
                  <c:v>1.5873015873015872E-2</c:v>
                </c:pt>
                <c:pt idx="4278">
                  <c:v>1.5873015873015872E-2</c:v>
                </c:pt>
                <c:pt idx="4279">
                  <c:v>1.5873015873015872E-2</c:v>
                </c:pt>
                <c:pt idx="4280">
                  <c:v>1.5873015873015872E-2</c:v>
                </c:pt>
                <c:pt idx="4281">
                  <c:v>1.5873015873015872E-2</c:v>
                </c:pt>
                <c:pt idx="4282">
                  <c:v>1.5873015873015872E-2</c:v>
                </c:pt>
                <c:pt idx="4283">
                  <c:v>1.5873015873015872E-2</c:v>
                </c:pt>
                <c:pt idx="4284">
                  <c:v>1.5873015873015872E-2</c:v>
                </c:pt>
                <c:pt idx="4285">
                  <c:v>1.5873015873015872E-2</c:v>
                </c:pt>
                <c:pt idx="4286">
                  <c:v>1.5873015873015872E-2</c:v>
                </c:pt>
                <c:pt idx="4287">
                  <c:v>1.5873015873015872E-2</c:v>
                </c:pt>
                <c:pt idx="4288">
                  <c:v>1.5873015873015872E-2</c:v>
                </c:pt>
                <c:pt idx="4289">
                  <c:v>1.5873015873015872E-2</c:v>
                </c:pt>
                <c:pt idx="4290">
                  <c:v>1.5873015873015872E-2</c:v>
                </c:pt>
                <c:pt idx="4291">
                  <c:v>1.5873015873015872E-2</c:v>
                </c:pt>
                <c:pt idx="4292">
                  <c:v>1.5873015873015872E-2</c:v>
                </c:pt>
                <c:pt idx="4293">
                  <c:v>1.5873015873015872E-2</c:v>
                </c:pt>
                <c:pt idx="4294">
                  <c:v>1.5873015873015872E-2</c:v>
                </c:pt>
                <c:pt idx="4295">
                  <c:v>1.5873015873015872E-2</c:v>
                </c:pt>
                <c:pt idx="4296">
                  <c:v>1.5873015873015872E-2</c:v>
                </c:pt>
                <c:pt idx="4297">
                  <c:v>1.5873015873015872E-2</c:v>
                </c:pt>
                <c:pt idx="4298">
                  <c:v>1.5873015873015872E-2</c:v>
                </c:pt>
                <c:pt idx="4299">
                  <c:v>1.5873015873015872E-2</c:v>
                </c:pt>
                <c:pt idx="4300">
                  <c:v>1.5873015873015872E-2</c:v>
                </c:pt>
                <c:pt idx="4301">
                  <c:v>1.5873015873015872E-2</c:v>
                </c:pt>
                <c:pt idx="4302">
                  <c:v>1.5873015873015872E-2</c:v>
                </c:pt>
                <c:pt idx="4303">
                  <c:v>1.5873015873015872E-2</c:v>
                </c:pt>
                <c:pt idx="4304">
                  <c:v>1.5873015873015872E-2</c:v>
                </c:pt>
                <c:pt idx="4305">
                  <c:v>1.5873015873015872E-2</c:v>
                </c:pt>
                <c:pt idx="4306">
                  <c:v>1.5873015873015872E-2</c:v>
                </c:pt>
                <c:pt idx="4307">
                  <c:v>1.5873015873015872E-2</c:v>
                </c:pt>
                <c:pt idx="4308">
                  <c:v>1.5873015873015872E-2</c:v>
                </c:pt>
                <c:pt idx="4309">
                  <c:v>1.5873015873015872E-2</c:v>
                </c:pt>
                <c:pt idx="4310">
                  <c:v>1.5873015873015872E-2</c:v>
                </c:pt>
                <c:pt idx="4311">
                  <c:v>1.5873015873015872E-2</c:v>
                </c:pt>
                <c:pt idx="4312">
                  <c:v>1.5873015873015872E-2</c:v>
                </c:pt>
                <c:pt idx="4313">
                  <c:v>1.5873015873015872E-2</c:v>
                </c:pt>
                <c:pt idx="4314">
                  <c:v>1.5873015873015872E-2</c:v>
                </c:pt>
                <c:pt idx="4315">
                  <c:v>1.5873015873015872E-2</c:v>
                </c:pt>
                <c:pt idx="4316">
                  <c:v>1.5873015873015872E-2</c:v>
                </c:pt>
                <c:pt idx="4317">
                  <c:v>1.5873015873015872E-2</c:v>
                </c:pt>
                <c:pt idx="4318">
                  <c:v>1.5873015873015872E-2</c:v>
                </c:pt>
                <c:pt idx="4319">
                  <c:v>1.5873015873015872E-2</c:v>
                </c:pt>
                <c:pt idx="4320">
                  <c:v>1.5873015873015872E-2</c:v>
                </c:pt>
                <c:pt idx="4321">
                  <c:v>1.5873015873015872E-2</c:v>
                </c:pt>
                <c:pt idx="4322">
                  <c:v>1.5873015873015872E-2</c:v>
                </c:pt>
                <c:pt idx="4323">
                  <c:v>1.5873015873015872E-2</c:v>
                </c:pt>
                <c:pt idx="4324">
                  <c:v>1.5873015873015872E-2</c:v>
                </c:pt>
                <c:pt idx="4325">
                  <c:v>1.5873015873015872E-2</c:v>
                </c:pt>
                <c:pt idx="4326">
                  <c:v>1.5873015873015872E-2</c:v>
                </c:pt>
                <c:pt idx="4327">
                  <c:v>1.2500000000000001E-2</c:v>
                </c:pt>
                <c:pt idx="4328">
                  <c:v>1.2500000000000001E-2</c:v>
                </c:pt>
                <c:pt idx="4329">
                  <c:v>1.2500000000000001E-2</c:v>
                </c:pt>
                <c:pt idx="4330">
                  <c:v>1.2500000000000001E-2</c:v>
                </c:pt>
                <c:pt idx="4331">
                  <c:v>1.2500000000000001E-2</c:v>
                </c:pt>
                <c:pt idx="4332">
                  <c:v>1.2500000000000001E-2</c:v>
                </c:pt>
                <c:pt idx="4333">
                  <c:v>1.2500000000000001E-2</c:v>
                </c:pt>
                <c:pt idx="4334">
                  <c:v>1.2500000000000001E-2</c:v>
                </c:pt>
                <c:pt idx="4335">
                  <c:v>1.2500000000000001E-2</c:v>
                </c:pt>
                <c:pt idx="4336">
                  <c:v>1.2500000000000001E-2</c:v>
                </c:pt>
                <c:pt idx="4337">
                  <c:v>1.2500000000000001E-2</c:v>
                </c:pt>
                <c:pt idx="4338">
                  <c:v>1.2500000000000001E-2</c:v>
                </c:pt>
                <c:pt idx="4339">
                  <c:v>1.2500000000000001E-2</c:v>
                </c:pt>
                <c:pt idx="4340">
                  <c:v>1.2500000000000001E-2</c:v>
                </c:pt>
                <c:pt idx="4341">
                  <c:v>0</c:v>
                </c:pt>
                <c:pt idx="4342">
                  <c:v>1.2500000000000001E-2</c:v>
                </c:pt>
                <c:pt idx="4343">
                  <c:v>1.2500000000000001E-2</c:v>
                </c:pt>
                <c:pt idx="4344">
                  <c:v>1.2500000000000001E-2</c:v>
                </c:pt>
                <c:pt idx="4345">
                  <c:v>1.2500000000000001E-2</c:v>
                </c:pt>
                <c:pt idx="4346">
                  <c:v>1.2500000000000001E-2</c:v>
                </c:pt>
                <c:pt idx="4347">
                  <c:v>1.2500000000000001E-2</c:v>
                </c:pt>
                <c:pt idx="4348">
                  <c:v>1.2500000000000001E-2</c:v>
                </c:pt>
                <c:pt idx="4349">
                  <c:v>1.2500000000000001E-2</c:v>
                </c:pt>
                <c:pt idx="4350">
                  <c:v>1.2500000000000001E-2</c:v>
                </c:pt>
                <c:pt idx="4351">
                  <c:v>1.2500000000000001E-2</c:v>
                </c:pt>
                <c:pt idx="4352">
                  <c:v>1.2500000000000001E-2</c:v>
                </c:pt>
                <c:pt idx="4353">
                  <c:v>1.2500000000000001E-2</c:v>
                </c:pt>
                <c:pt idx="4354">
                  <c:v>1.2500000000000001E-2</c:v>
                </c:pt>
                <c:pt idx="4355">
                  <c:v>1.2500000000000001E-2</c:v>
                </c:pt>
                <c:pt idx="4356">
                  <c:v>1.2500000000000001E-2</c:v>
                </c:pt>
                <c:pt idx="4357">
                  <c:v>1.2500000000000001E-2</c:v>
                </c:pt>
                <c:pt idx="4358">
                  <c:v>1.2500000000000001E-2</c:v>
                </c:pt>
                <c:pt idx="4359">
                  <c:v>1.2500000000000001E-2</c:v>
                </c:pt>
                <c:pt idx="4360">
                  <c:v>1.2500000000000001E-2</c:v>
                </c:pt>
                <c:pt idx="4361">
                  <c:v>1.2500000000000001E-2</c:v>
                </c:pt>
                <c:pt idx="4362">
                  <c:v>1.2500000000000001E-2</c:v>
                </c:pt>
                <c:pt idx="4363">
                  <c:v>1.2500000000000001E-2</c:v>
                </c:pt>
                <c:pt idx="4364">
                  <c:v>1.2500000000000001E-2</c:v>
                </c:pt>
                <c:pt idx="4365">
                  <c:v>1.2500000000000001E-2</c:v>
                </c:pt>
                <c:pt idx="4366">
                  <c:v>1.2500000000000001E-2</c:v>
                </c:pt>
                <c:pt idx="4367">
                  <c:v>1.2500000000000001E-2</c:v>
                </c:pt>
                <c:pt idx="4368">
                  <c:v>1.2500000000000001E-2</c:v>
                </c:pt>
                <c:pt idx="4369">
                  <c:v>1.2500000000000001E-2</c:v>
                </c:pt>
                <c:pt idx="4370">
                  <c:v>1.2500000000000001E-2</c:v>
                </c:pt>
                <c:pt idx="4371">
                  <c:v>1.2500000000000001E-2</c:v>
                </c:pt>
                <c:pt idx="4372">
                  <c:v>1.2500000000000001E-2</c:v>
                </c:pt>
                <c:pt idx="4373">
                  <c:v>1.2500000000000001E-2</c:v>
                </c:pt>
                <c:pt idx="4374">
                  <c:v>1.2500000000000001E-2</c:v>
                </c:pt>
                <c:pt idx="4375">
                  <c:v>1.2500000000000001E-2</c:v>
                </c:pt>
                <c:pt idx="4376">
                  <c:v>1.2500000000000001E-2</c:v>
                </c:pt>
                <c:pt idx="4377">
                  <c:v>1.2500000000000001E-2</c:v>
                </c:pt>
                <c:pt idx="4378">
                  <c:v>1.2500000000000001E-2</c:v>
                </c:pt>
                <c:pt idx="4379">
                  <c:v>1.2500000000000001E-2</c:v>
                </c:pt>
                <c:pt idx="4380">
                  <c:v>1.2500000000000001E-2</c:v>
                </c:pt>
                <c:pt idx="4381">
                  <c:v>1.2500000000000001E-2</c:v>
                </c:pt>
                <c:pt idx="4382">
                  <c:v>1.2500000000000001E-2</c:v>
                </c:pt>
                <c:pt idx="4383">
                  <c:v>1.2500000000000001E-2</c:v>
                </c:pt>
                <c:pt idx="4384">
                  <c:v>1.2500000000000001E-2</c:v>
                </c:pt>
                <c:pt idx="4385">
                  <c:v>1.2500000000000001E-2</c:v>
                </c:pt>
                <c:pt idx="4386">
                  <c:v>0</c:v>
                </c:pt>
                <c:pt idx="4387">
                  <c:v>1.2500000000000001E-2</c:v>
                </c:pt>
                <c:pt idx="4388">
                  <c:v>1.2500000000000001E-2</c:v>
                </c:pt>
                <c:pt idx="4389">
                  <c:v>1.2500000000000001E-2</c:v>
                </c:pt>
                <c:pt idx="4390">
                  <c:v>1.2500000000000001E-2</c:v>
                </c:pt>
                <c:pt idx="4391">
                  <c:v>1.2500000000000001E-2</c:v>
                </c:pt>
                <c:pt idx="4392">
                  <c:v>1.2500000000000001E-2</c:v>
                </c:pt>
                <c:pt idx="4393">
                  <c:v>1.2500000000000001E-2</c:v>
                </c:pt>
                <c:pt idx="4394">
                  <c:v>1.2500000000000001E-2</c:v>
                </c:pt>
                <c:pt idx="4395">
                  <c:v>1.2500000000000001E-2</c:v>
                </c:pt>
                <c:pt idx="4396">
                  <c:v>1.2500000000000001E-2</c:v>
                </c:pt>
                <c:pt idx="4397">
                  <c:v>1.2500000000000001E-2</c:v>
                </c:pt>
                <c:pt idx="4398">
                  <c:v>1.2500000000000001E-2</c:v>
                </c:pt>
                <c:pt idx="4399">
                  <c:v>1.2500000000000001E-2</c:v>
                </c:pt>
                <c:pt idx="4400">
                  <c:v>1.2500000000000001E-2</c:v>
                </c:pt>
                <c:pt idx="4401">
                  <c:v>1.2500000000000001E-2</c:v>
                </c:pt>
                <c:pt idx="4402">
                  <c:v>1.2500000000000001E-2</c:v>
                </c:pt>
                <c:pt idx="4403">
                  <c:v>1.2500000000000001E-2</c:v>
                </c:pt>
                <c:pt idx="4404">
                  <c:v>1.2500000000000001E-2</c:v>
                </c:pt>
                <c:pt idx="4405">
                  <c:v>1.2500000000000001E-2</c:v>
                </c:pt>
                <c:pt idx="4406">
                  <c:v>1.2500000000000001E-2</c:v>
                </c:pt>
                <c:pt idx="4407">
                  <c:v>1.5151515151515152E-2</c:v>
                </c:pt>
                <c:pt idx="4408">
                  <c:v>1.5151515151515152E-2</c:v>
                </c:pt>
                <c:pt idx="4409">
                  <c:v>1.5151515151515152E-2</c:v>
                </c:pt>
                <c:pt idx="4410">
                  <c:v>1.5151515151515152E-2</c:v>
                </c:pt>
                <c:pt idx="4411">
                  <c:v>1.5151515151515152E-2</c:v>
                </c:pt>
                <c:pt idx="4412">
                  <c:v>1.5151515151515152E-2</c:v>
                </c:pt>
                <c:pt idx="4413">
                  <c:v>1.5151515151515152E-2</c:v>
                </c:pt>
                <c:pt idx="4414">
                  <c:v>1.5151515151515152E-2</c:v>
                </c:pt>
                <c:pt idx="4415">
                  <c:v>1.5151515151515152E-2</c:v>
                </c:pt>
                <c:pt idx="4416">
                  <c:v>1.5151515151515152E-2</c:v>
                </c:pt>
                <c:pt idx="4417">
                  <c:v>1.5151515151515152E-2</c:v>
                </c:pt>
                <c:pt idx="4418">
                  <c:v>1.5151515151515152E-2</c:v>
                </c:pt>
                <c:pt idx="4419">
                  <c:v>1.5151515151515152E-2</c:v>
                </c:pt>
                <c:pt idx="4420">
                  <c:v>1.5151515151515152E-2</c:v>
                </c:pt>
                <c:pt idx="4421">
                  <c:v>1.5151515151515152E-2</c:v>
                </c:pt>
                <c:pt idx="4422">
                  <c:v>1.5151515151515152E-2</c:v>
                </c:pt>
                <c:pt idx="4423">
                  <c:v>1.5151515151515152E-2</c:v>
                </c:pt>
                <c:pt idx="4424">
                  <c:v>1.5151515151515152E-2</c:v>
                </c:pt>
                <c:pt idx="4425">
                  <c:v>1.5151515151515152E-2</c:v>
                </c:pt>
                <c:pt idx="4426">
                  <c:v>1.5151515151515152E-2</c:v>
                </c:pt>
                <c:pt idx="4427">
                  <c:v>1.5151515151515152E-2</c:v>
                </c:pt>
                <c:pt idx="4428">
                  <c:v>1.5151515151515152E-2</c:v>
                </c:pt>
                <c:pt idx="4429">
                  <c:v>1.5151515151515152E-2</c:v>
                </c:pt>
                <c:pt idx="4430">
                  <c:v>1.5151515151515152E-2</c:v>
                </c:pt>
                <c:pt idx="4431">
                  <c:v>1.5151515151515152E-2</c:v>
                </c:pt>
                <c:pt idx="4432">
                  <c:v>0</c:v>
                </c:pt>
                <c:pt idx="4433">
                  <c:v>1.5151515151515152E-2</c:v>
                </c:pt>
                <c:pt idx="4434">
                  <c:v>1.5151515151515152E-2</c:v>
                </c:pt>
                <c:pt idx="4435">
                  <c:v>1.5151515151515152E-2</c:v>
                </c:pt>
                <c:pt idx="4436">
                  <c:v>1.5151515151515152E-2</c:v>
                </c:pt>
                <c:pt idx="4437">
                  <c:v>1.5151515151515152E-2</c:v>
                </c:pt>
                <c:pt idx="4438">
                  <c:v>1.5151515151515152E-2</c:v>
                </c:pt>
                <c:pt idx="4439">
                  <c:v>1.5151515151515152E-2</c:v>
                </c:pt>
                <c:pt idx="4440">
                  <c:v>1.5151515151515152E-2</c:v>
                </c:pt>
                <c:pt idx="4441">
                  <c:v>1.5151515151515152E-2</c:v>
                </c:pt>
                <c:pt idx="4442">
                  <c:v>1.5151515151515152E-2</c:v>
                </c:pt>
                <c:pt idx="4443">
                  <c:v>1.5151515151515152E-2</c:v>
                </c:pt>
                <c:pt idx="4444">
                  <c:v>1.5151515151515152E-2</c:v>
                </c:pt>
                <c:pt idx="4445">
                  <c:v>1.5151515151515152E-2</c:v>
                </c:pt>
                <c:pt idx="4446">
                  <c:v>1.5151515151515152E-2</c:v>
                </c:pt>
                <c:pt idx="4447">
                  <c:v>1.5151515151515152E-2</c:v>
                </c:pt>
                <c:pt idx="4448">
                  <c:v>1.5151515151515152E-2</c:v>
                </c:pt>
                <c:pt idx="4449">
                  <c:v>1.5151515151515152E-2</c:v>
                </c:pt>
                <c:pt idx="4450">
                  <c:v>1.5151515151515152E-2</c:v>
                </c:pt>
                <c:pt idx="4451">
                  <c:v>1.5151515151515152E-2</c:v>
                </c:pt>
                <c:pt idx="4452">
                  <c:v>1.5151515151515152E-2</c:v>
                </c:pt>
                <c:pt idx="4453">
                  <c:v>0</c:v>
                </c:pt>
                <c:pt idx="4454">
                  <c:v>1.5151515151515152E-2</c:v>
                </c:pt>
                <c:pt idx="4455">
                  <c:v>1.5151515151515152E-2</c:v>
                </c:pt>
                <c:pt idx="4456">
                  <c:v>1.5151515151515152E-2</c:v>
                </c:pt>
                <c:pt idx="4457">
                  <c:v>1.5151515151515152E-2</c:v>
                </c:pt>
                <c:pt idx="4458">
                  <c:v>1.5151515151515152E-2</c:v>
                </c:pt>
                <c:pt idx="4459">
                  <c:v>1.5151515151515152E-2</c:v>
                </c:pt>
                <c:pt idx="4460">
                  <c:v>1.5151515151515152E-2</c:v>
                </c:pt>
                <c:pt idx="4461">
                  <c:v>1.5151515151515152E-2</c:v>
                </c:pt>
                <c:pt idx="4462">
                  <c:v>1.5151515151515152E-2</c:v>
                </c:pt>
                <c:pt idx="4463">
                  <c:v>1.5151515151515152E-2</c:v>
                </c:pt>
                <c:pt idx="4464">
                  <c:v>1.5151515151515152E-2</c:v>
                </c:pt>
                <c:pt idx="4465">
                  <c:v>1.5151515151515152E-2</c:v>
                </c:pt>
                <c:pt idx="4466">
                  <c:v>1.5151515151515152E-2</c:v>
                </c:pt>
                <c:pt idx="4467">
                  <c:v>1.5151515151515152E-2</c:v>
                </c:pt>
                <c:pt idx="4468">
                  <c:v>1.5151515151515152E-2</c:v>
                </c:pt>
                <c:pt idx="4469">
                  <c:v>1.5151515151515152E-2</c:v>
                </c:pt>
                <c:pt idx="4470">
                  <c:v>1.5151515151515152E-2</c:v>
                </c:pt>
                <c:pt idx="4471">
                  <c:v>1.5151515151515152E-2</c:v>
                </c:pt>
                <c:pt idx="4472">
                  <c:v>1.5151515151515152E-2</c:v>
                </c:pt>
                <c:pt idx="4473">
                  <c:v>1.3157894736842105E-2</c:v>
                </c:pt>
                <c:pt idx="4474">
                  <c:v>1.3157894736842105E-2</c:v>
                </c:pt>
                <c:pt idx="4475">
                  <c:v>1.3157894736842105E-2</c:v>
                </c:pt>
                <c:pt idx="4476">
                  <c:v>1.3157894736842105E-2</c:v>
                </c:pt>
                <c:pt idx="4477">
                  <c:v>1.3157894736842105E-2</c:v>
                </c:pt>
                <c:pt idx="4478">
                  <c:v>1.3157894736842105E-2</c:v>
                </c:pt>
                <c:pt idx="4479">
                  <c:v>1.3157894736842105E-2</c:v>
                </c:pt>
                <c:pt idx="4480">
                  <c:v>1.3157894736842105E-2</c:v>
                </c:pt>
                <c:pt idx="4481">
                  <c:v>1.3157894736842105E-2</c:v>
                </c:pt>
                <c:pt idx="4482">
                  <c:v>1.3157894736842105E-2</c:v>
                </c:pt>
                <c:pt idx="4483">
                  <c:v>1.3157894736842105E-2</c:v>
                </c:pt>
                <c:pt idx="4484">
                  <c:v>1.3157894736842105E-2</c:v>
                </c:pt>
                <c:pt idx="4485">
                  <c:v>1.3157894736842105E-2</c:v>
                </c:pt>
                <c:pt idx="4486">
                  <c:v>1.3157894736842105E-2</c:v>
                </c:pt>
                <c:pt idx="4487">
                  <c:v>1.3157894736842105E-2</c:v>
                </c:pt>
                <c:pt idx="4488">
                  <c:v>1.3157894736842105E-2</c:v>
                </c:pt>
                <c:pt idx="4489">
                  <c:v>1.3157894736842105E-2</c:v>
                </c:pt>
                <c:pt idx="4490">
                  <c:v>1.3157894736842105E-2</c:v>
                </c:pt>
                <c:pt idx="4491">
                  <c:v>1.3157894736842105E-2</c:v>
                </c:pt>
                <c:pt idx="4492">
                  <c:v>1.3157894736842105E-2</c:v>
                </c:pt>
                <c:pt idx="4493">
                  <c:v>1.3157894736842105E-2</c:v>
                </c:pt>
                <c:pt idx="4494">
                  <c:v>1.3157894736842105E-2</c:v>
                </c:pt>
                <c:pt idx="4495">
                  <c:v>1.3157894736842105E-2</c:v>
                </c:pt>
                <c:pt idx="4496">
                  <c:v>1.3157894736842105E-2</c:v>
                </c:pt>
                <c:pt idx="4497">
                  <c:v>1.3157894736842105E-2</c:v>
                </c:pt>
                <c:pt idx="4498">
                  <c:v>1.3157894736842105E-2</c:v>
                </c:pt>
                <c:pt idx="4499">
                  <c:v>1.3157894736842105E-2</c:v>
                </c:pt>
                <c:pt idx="4500">
                  <c:v>1.3157894736842105E-2</c:v>
                </c:pt>
                <c:pt idx="4501">
                  <c:v>1.3157894736842105E-2</c:v>
                </c:pt>
                <c:pt idx="4502">
                  <c:v>1.3157894736842105E-2</c:v>
                </c:pt>
                <c:pt idx="4503">
                  <c:v>1.3157894736842105E-2</c:v>
                </c:pt>
                <c:pt idx="4504">
                  <c:v>1.3157894736842105E-2</c:v>
                </c:pt>
                <c:pt idx="4505">
                  <c:v>1.3157894736842105E-2</c:v>
                </c:pt>
                <c:pt idx="4506">
                  <c:v>1.3157894736842105E-2</c:v>
                </c:pt>
                <c:pt idx="4507">
                  <c:v>1.3157894736842105E-2</c:v>
                </c:pt>
                <c:pt idx="4508">
                  <c:v>1.3157894736842105E-2</c:v>
                </c:pt>
                <c:pt idx="4509">
                  <c:v>1.3157894736842105E-2</c:v>
                </c:pt>
                <c:pt idx="4510">
                  <c:v>1.3157894736842105E-2</c:v>
                </c:pt>
                <c:pt idx="4511">
                  <c:v>1.3157894736842105E-2</c:v>
                </c:pt>
                <c:pt idx="4512">
                  <c:v>1.3157894736842105E-2</c:v>
                </c:pt>
                <c:pt idx="4513">
                  <c:v>1.3157894736842105E-2</c:v>
                </c:pt>
                <c:pt idx="4514">
                  <c:v>1.3157894736842105E-2</c:v>
                </c:pt>
                <c:pt idx="4515">
                  <c:v>1.3157894736842105E-2</c:v>
                </c:pt>
                <c:pt idx="4516">
                  <c:v>1.3157894736842105E-2</c:v>
                </c:pt>
                <c:pt idx="4517">
                  <c:v>1.3157894736842105E-2</c:v>
                </c:pt>
                <c:pt idx="4518">
                  <c:v>1.3157894736842105E-2</c:v>
                </c:pt>
                <c:pt idx="4519">
                  <c:v>1.3157894736842105E-2</c:v>
                </c:pt>
                <c:pt idx="4520">
                  <c:v>1.3157894736842105E-2</c:v>
                </c:pt>
                <c:pt idx="4521">
                  <c:v>1.3157894736842105E-2</c:v>
                </c:pt>
                <c:pt idx="4522">
                  <c:v>1.3157894736842105E-2</c:v>
                </c:pt>
                <c:pt idx="4523">
                  <c:v>1.3157894736842105E-2</c:v>
                </c:pt>
                <c:pt idx="4524">
                  <c:v>1.3157894736842105E-2</c:v>
                </c:pt>
                <c:pt idx="4525">
                  <c:v>1.3157894736842105E-2</c:v>
                </c:pt>
                <c:pt idx="4526">
                  <c:v>1.3157894736842105E-2</c:v>
                </c:pt>
                <c:pt idx="4527">
                  <c:v>1.3157894736842105E-2</c:v>
                </c:pt>
                <c:pt idx="4528">
                  <c:v>1.3157894736842105E-2</c:v>
                </c:pt>
                <c:pt idx="4529">
                  <c:v>1.3157894736842105E-2</c:v>
                </c:pt>
                <c:pt idx="4530">
                  <c:v>1.3157894736842105E-2</c:v>
                </c:pt>
                <c:pt idx="4531">
                  <c:v>1.3157894736842105E-2</c:v>
                </c:pt>
                <c:pt idx="4532">
                  <c:v>1.3157894736842105E-2</c:v>
                </c:pt>
                <c:pt idx="4533">
                  <c:v>1.3157894736842105E-2</c:v>
                </c:pt>
                <c:pt idx="4534">
                  <c:v>1.3157894736842105E-2</c:v>
                </c:pt>
                <c:pt idx="4535">
                  <c:v>1.3157894736842105E-2</c:v>
                </c:pt>
                <c:pt idx="4536">
                  <c:v>1.3157894736842105E-2</c:v>
                </c:pt>
                <c:pt idx="4537">
                  <c:v>1.3157894736842105E-2</c:v>
                </c:pt>
                <c:pt idx="4538">
                  <c:v>1.3157894736842105E-2</c:v>
                </c:pt>
                <c:pt idx="4539">
                  <c:v>1.3157894736842105E-2</c:v>
                </c:pt>
                <c:pt idx="4540">
                  <c:v>1.3157894736842105E-2</c:v>
                </c:pt>
                <c:pt idx="4541">
                  <c:v>1.3157894736842105E-2</c:v>
                </c:pt>
                <c:pt idx="4542">
                  <c:v>1.3157894736842105E-2</c:v>
                </c:pt>
                <c:pt idx="4543">
                  <c:v>1.3157894736842105E-2</c:v>
                </c:pt>
                <c:pt idx="4544">
                  <c:v>1.3157894736842105E-2</c:v>
                </c:pt>
                <c:pt idx="4545">
                  <c:v>1.3157894736842105E-2</c:v>
                </c:pt>
                <c:pt idx="4546">
                  <c:v>1.3157894736842105E-2</c:v>
                </c:pt>
                <c:pt idx="4547">
                  <c:v>1.3157894736842105E-2</c:v>
                </c:pt>
                <c:pt idx="4548">
                  <c:v>1.3157894736842105E-2</c:v>
                </c:pt>
                <c:pt idx="4549">
                  <c:v>1.3333333333333334E-2</c:v>
                </c:pt>
                <c:pt idx="4550">
                  <c:v>1.3333333333333334E-2</c:v>
                </c:pt>
                <c:pt idx="4551">
                  <c:v>1.3333333333333334E-2</c:v>
                </c:pt>
                <c:pt idx="4552">
                  <c:v>1.3333333333333334E-2</c:v>
                </c:pt>
                <c:pt idx="4553">
                  <c:v>0</c:v>
                </c:pt>
                <c:pt idx="4554">
                  <c:v>1.3333333333333334E-2</c:v>
                </c:pt>
                <c:pt idx="4555">
                  <c:v>1.3333333333333334E-2</c:v>
                </c:pt>
                <c:pt idx="4556">
                  <c:v>1.3333333333333334E-2</c:v>
                </c:pt>
                <c:pt idx="4557">
                  <c:v>1.3333333333333334E-2</c:v>
                </c:pt>
                <c:pt idx="4558">
                  <c:v>1.3333333333333334E-2</c:v>
                </c:pt>
                <c:pt idx="4559">
                  <c:v>1.3333333333333334E-2</c:v>
                </c:pt>
                <c:pt idx="4560">
                  <c:v>1.3333333333333334E-2</c:v>
                </c:pt>
                <c:pt idx="4561">
                  <c:v>1.3333333333333334E-2</c:v>
                </c:pt>
                <c:pt idx="4562">
                  <c:v>1.3333333333333334E-2</c:v>
                </c:pt>
                <c:pt idx="4563">
                  <c:v>1.3333333333333334E-2</c:v>
                </c:pt>
                <c:pt idx="4564">
                  <c:v>1.3333333333333334E-2</c:v>
                </c:pt>
                <c:pt idx="4565">
                  <c:v>1.3333333333333334E-2</c:v>
                </c:pt>
                <c:pt idx="4566">
                  <c:v>1.3333333333333334E-2</c:v>
                </c:pt>
                <c:pt idx="4567">
                  <c:v>1.3333333333333334E-2</c:v>
                </c:pt>
                <c:pt idx="4568">
                  <c:v>1.3333333333333334E-2</c:v>
                </c:pt>
                <c:pt idx="4569">
                  <c:v>1.3333333333333334E-2</c:v>
                </c:pt>
                <c:pt idx="4570">
                  <c:v>1.3333333333333334E-2</c:v>
                </c:pt>
                <c:pt idx="4571">
                  <c:v>1.3333333333333334E-2</c:v>
                </c:pt>
                <c:pt idx="4572">
                  <c:v>1.3333333333333334E-2</c:v>
                </c:pt>
                <c:pt idx="4573">
                  <c:v>1.3333333333333334E-2</c:v>
                </c:pt>
                <c:pt idx="4574">
                  <c:v>1.3333333333333334E-2</c:v>
                </c:pt>
                <c:pt idx="4575">
                  <c:v>1.3333333333333334E-2</c:v>
                </c:pt>
                <c:pt idx="4576">
                  <c:v>1.3333333333333334E-2</c:v>
                </c:pt>
                <c:pt idx="4577">
                  <c:v>1.3333333333333334E-2</c:v>
                </c:pt>
                <c:pt idx="4578">
                  <c:v>1.3333333333333334E-2</c:v>
                </c:pt>
                <c:pt idx="4579">
                  <c:v>1.3333333333333334E-2</c:v>
                </c:pt>
                <c:pt idx="4580">
                  <c:v>1.3333333333333334E-2</c:v>
                </c:pt>
                <c:pt idx="4581">
                  <c:v>1.3333333333333334E-2</c:v>
                </c:pt>
                <c:pt idx="4582">
                  <c:v>1.3333333333333334E-2</c:v>
                </c:pt>
                <c:pt idx="4583">
                  <c:v>1.3333333333333334E-2</c:v>
                </c:pt>
                <c:pt idx="4584">
                  <c:v>1.3333333333333334E-2</c:v>
                </c:pt>
                <c:pt idx="4585">
                  <c:v>1.3333333333333334E-2</c:v>
                </c:pt>
                <c:pt idx="4586">
                  <c:v>1.3333333333333334E-2</c:v>
                </c:pt>
                <c:pt idx="4587">
                  <c:v>1.3333333333333334E-2</c:v>
                </c:pt>
                <c:pt idx="4588">
                  <c:v>1.3333333333333334E-2</c:v>
                </c:pt>
                <c:pt idx="4589">
                  <c:v>1.3333333333333334E-2</c:v>
                </c:pt>
                <c:pt idx="4590">
                  <c:v>1.3333333333333334E-2</c:v>
                </c:pt>
                <c:pt idx="4591">
                  <c:v>1.3333333333333334E-2</c:v>
                </c:pt>
                <c:pt idx="4592">
                  <c:v>1.3333333333333334E-2</c:v>
                </c:pt>
                <c:pt idx="4593">
                  <c:v>1.3333333333333334E-2</c:v>
                </c:pt>
                <c:pt idx="4594">
                  <c:v>1.3333333333333334E-2</c:v>
                </c:pt>
                <c:pt idx="4595">
                  <c:v>1.3333333333333334E-2</c:v>
                </c:pt>
                <c:pt idx="4596">
                  <c:v>1.3333333333333334E-2</c:v>
                </c:pt>
                <c:pt idx="4597">
                  <c:v>1.3333333333333334E-2</c:v>
                </c:pt>
                <c:pt idx="4598">
                  <c:v>1.3333333333333334E-2</c:v>
                </c:pt>
                <c:pt idx="4599">
                  <c:v>1.3333333333333334E-2</c:v>
                </c:pt>
                <c:pt idx="4600">
                  <c:v>1.3333333333333334E-2</c:v>
                </c:pt>
                <c:pt idx="4601">
                  <c:v>1.3333333333333334E-2</c:v>
                </c:pt>
                <c:pt idx="4602">
                  <c:v>1.3333333333333334E-2</c:v>
                </c:pt>
                <c:pt idx="4603">
                  <c:v>1.3333333333333334E-2</c:v>
                </c:pt>
                <c:pt idx="4604">
                  <c:v>1.3333333333333334E-2</c:v>
                </c:pt>
                <c:pt idx="4605">
                  <c:v>1.3333333333333334E-2</c:v>
                </c:pt>
                <c:pt idx="4606">
                  <c:v>1.3333333333333334E-2</c:v>
                </c:pt>
                <c:pt idx="4607">
                  <c:v>1.3333333333333334E-2</c:v>
                </c:pt>
                <c:pt idx="4608">
                  <c:v>1.3333333333333334E-2</c:v>
                </c:pt>
                <c:pt idx="4609">
                  <c:v>1.3333333333333334E-2</c:v>
                </c:pt>
                <c:pt idx="4610">
                  <c:v>1.3333333333333334E-2</c:v>
                </c:pt>
                <c:pt idx="4611">
                  <c:v>1.3333333333333334E-2</c:v>
                </c:pt>
                <c:pt idx="4612">
                  <c:v>1.3333333333333334E-2</c:v>
                </c:pt>
                <c:pt idx="4613">
                  <c:v>1.3333333333333334E-2</c:v>
                </c:pt>
                <c:pt idx="4614">
                  <c:v>1.3333333333333334E-2</c:v>
                </c:pt>
                <c:pt idx="4615">
                  <c:v>1.3333333333333334E-2</c:v>
                </c:pt>
                <c:pt idx="4616">
                  <c:v>1.3333333333333334E-2</c:v>
                </c:pt>
                <c:pt idx="4617">
                  <c:v>1.3333333333333334E-2</c:v>
                </c:pt>
                <c:pt idx="4618">
                  <c:v>1.3333333333333334E-2</c:v>
                </c:pt>
                <c:pt idx="4619">
                  <c:v>1.3333333333333334E-2</c:v>
                </c:pt>
                <c:pt idx="4620">
                  <c:v>1.3333333333333334E-2</c:v>
                </c:pt>
                <c:pt idx="4621">
                  <c:v>1.3333333333333334E-2</c:v>
                </c:pt>
                <c:pt idx="4622">
                  <c:v>1.3333333333333334E-2</c:v>
                </c:pt>
                <c:pt idx="4623">
                  <c:v>1.3333333333333334E-2</c:v>
                </c:pt>
                <c:pt idx="4624">
                  <c:v>1.0869565217391304E-2</c:v>
                </c:pt>
                <c:pt idx="4625">
                  <c:v>1.0869565217391304E-2</c:v>
                </c:pt>
                <c:pt idx="4626">
                  <c:v>1.0869565217391304E-2</c:v>
                </c:pt>
                <c:pt idx="4627">
                  <c:v>1.0869565217391304E-2</c:v>
                </c:pt>
                <c:pt idx="4628">
                  <c:v>1.0869565217391304E-2</c:v>
                </c:pt>
                <c:pt idx="4629">
                  <c:v>1.0869565217391304E-2</c:v>
                </c:pt>
                <c:pt idx="4630">
                  <c:v>1.0869565217391304E-2</c:v>
                </c:pt>
                <c:pt idx="4631">
                  <c:v>1.0869565217391304E-2</c:v>
                </c:pt>
                <c:pt idx="4632">
                  <c:v>1.0869565217391304E-2</c:v>
                </c:pt>
                <c:pt idx="4633">
                  <c:v>1.0869565217391304E-2</c:v>
                </c:pt>
                <c:pt idx="4634">
                  <c:v>1.0869565217391304E-2</c:v>
                </c:pt>
                <c:pt idx="4635">
                  <c:v>1.0869565217391304E-2</c:v>
                </c:pt>
                <c:pt idx="4636">
                  <c:v>1.0869565217391304E-2</c:v>
                </c:pt>
                <c:pt idx="4637">
                  <c:v>1.0869565217391304E-2</c:v>
                </c:pt>
                <c:pt idx="4638">
                  <c:v>1.0869565217391304E-2</c:v>
                </c:pt>
                <c:pt idx="4639">
                  <c:v>1.0869565217391304E-2</c:v>
                </c:pt>
                <c:pt idx="4640">
                  <c:v>1.0869565217391304E-2</c:v>
                </c:pt>
                <c:pt idx="4641">
                  <c:v>1.0869565217391304E-2</c:v>
                </c:pt>
                <c:pt idx="4642">
                  <c:v>1.0869565217391304E-2</c:v>
                </c:pt>
                <c:pt idx="4643">
                  <c:v>1.0869565217391304E-2</c:v>
                </c:pt>
                <c:pt idx="4644">
                  <c:v>1.0869565217391304E-2</c:v>
                </c:pt>
                <c:pt idx="4645">
                  <c:v>1.0869565217391304E-2</c:v>
                </c:pt>
                <c:pt idx="4646">
                  <c:v>1.0869565217391304E-2</c:v>
                </c:pt>
                <c:pt idx="4647">
                  <c:v>1.0869565217391304E-2</c:v>
                </c:pt>
                <c:pt idx="4648">
                  <c:v>1.0869565217391304E-2</c:v>
                </c:pt>
                <c:pt idx="4649">
                  <c:v>1.0869565217391304E-2</c:v>
                </c:pt>
                <c:pt idx="4650">
                  <c:v>1.0869565217391304E-2</c:v>
                </c:pt>
                <c:pt idx="4651">
                  <c:v>1.0869565217391304E-2</c:v>
                </c:pt>
                <c:pt idx="4652">
                  <c:v>1.0869565217391304E-2</c:v>
                </c:pt>
                <c:pt idx="4653">
                  <c:v>1.0869565217391304E-2</c:v>
                </c:pt>
                <c:pt idx="4654">
                  <c:v>1.0869565217391304E-2</c:v>
                </c:pt>
                <c:pt idx="4655">
                  <c:v>1.0869565217391304E-2</c:v>
                </c:pt>
                <c:pt idx="4656">
                  <c:v>1.0869565217391304E-2</c:v>
                </c:pt>
                <c:pt idx="4657">
                  <c:v>1.0869565217391304E-2</c:v>
                </c:pt>
                <c:pt idx="4658">
                  <c:v>1.0869565217391304E-2</c:v>
                </c:pt>
                <c:pt idx="4659">
                  <c:v>1.0869565217391304E-2</c:v>
                </c:pt>
                <c:pt idx="4660">
                  <c:v>1.0869565217391304E-2</c:v>
                </c:pt>
                <c:pt idx="4661">
                  <c:v>1.0869565217391304E-2</c:v>
                </c:pt>
                <c:pt idx="4662">
                  <c:v>1.0869565217391304E-2</c:v>
                </c:pt>
                <c:pt idx="4663">
                  <c:v>1.0869565217391304E-2</c:v>
                </c:pt>
                <c:pt idx="4664">
                  <c:v>1.0869565217391304E-2</c:v>
                </c:pt>
                <c:pt idx="4665">
                  <c:v>1.0869565217391304E-2</c:v>
                </c:pt>
                <c:pt idx="4666">
                  <c:v>1.0869565217391304E-2</c:v>
                </c:pt>
                <c:pt idx="4667">
                  <c:v>1.0869565217391304E-2</c:v>
                </c:pt>
                <c:pt idx="4668">
                  <c:v>1.0869565217391304E-2</c:v>
                </c:pt>
                <c:pt idx="4669">
                  <c:v>1.0869565217391304E-2</c:v>
                </c:pt>
                <c:pt idx="4670">
                  <c:v>1.0869565217391304E-2</c:v>
                </c:pt>
                <c:pt idx="4671">
                  <c:v>1.0869565217391304E-2</c:v>
                </c:pt>
                <c:pt idx="4672">
                  <c:v>1.0869565217391304E-2</c:v>
                </c:pt>
                <c:pt idx="4673">
                  <c:v>1.0869565217391304E-2</c:v>
                </c:pt>
                <c:pt idx="4674">
                  <c:v>1.0869565217391304E-2</c:v>
                </c:pt>
                <c:pt idx="4675">
                  <c:v>1.0869565217391304E-2</c:v>
                </c:pt>
                <c:pt idx="4676">
                  <c:v>1.0869565217391304E-2</c:v>
                </c:pt>
                <c:pt idx="4677">
                  <c:v>1.0869565217391304E-2</c:v>
                </c:pt>
                <c:pt idx="4678">
                  <c:v>1.0869565217391304E-2</c:v>
                </c:pt>
                <c:pt idx="4679">
                  <c:v>1.0869565217391304E-2</c:v>
                </c:pt>
                <c:pt idx="4680">
                  <c:v>1.0869565217391304E-2</c:v>
                </c:pt>
                <c:pt idx="4681">
                  <c:v>1.0869565217391304E-2</c:v>
                </c:pt>
                <c:pt idx="4682">
                  <c:v>1.0869565217391304E-2</c:v>
                </c:pt>
                <c:pt idx="4683">
                  <c:v>1.0869565217391304E-2</c:v>
                </c:pt>
                <c:pt idx="4684">
                  <c:v>1.0869565217391304E-2</c:v>
                </c:pt>
                <c:pt idx="4685">
                  <c:v>1.0869565217391304E-2</c:v>
                </c:pt>
                <c:pt idx="4686">
                  <c:v>1.0869565217391304E-2</c:v>
                </c:pt>
                <c:pt idx="4687">
                  <c:v>1.0869565217391304E-2</c:v>
                </c:pt>
                <c:pt idx="4688">
                  <c:v>1.0869565217391304E-2</c:v>
                </c:pt>
                <c:pt idx="4689">
                  <c:v>1.0869565217391304E-2</c:v>
                </c:pt>
                <c:pt idx="4690">
                  <c:v>1.0869565217391304E-2</c:v>
                </c:pt>
                <c:pt idx="4691">
                  <c:v>1.0869565217391304E-2</c:v>
                </c:pt>
                <c:pt idx="4692">
                  <c:v>1.0869565217391304E-2</c:v>
                </c:pt>
                <c:pt idx="4693">
                  <c:v>1.0869565217391304E-2</c:v>
                </c:pt>
                <c:pt idx="4694">
                  <c:v>1.0869565217391304E-2</c:v>
                </c:pt>
                <c:pt idx="4695">
                  <c:v>1.0869565217391304E-2</c:v>
                </c:pt>
                <c:pt idx="4696">
                  <c:v>1.0869565217391304E-2</c:v>
                </c:pt>
                <c:pt idx="4697">
                  <c:v>1.0869565217391304E-2</c:v>
                </c:pt>
                <c:pt idx="4698">
                  <c:v>1.0869565217391304E-2</c:v>
                </c:pt>
                <c:pt idx="4699">
                  <c:v>1.0869565217391304E-2</c:v>
                </c:pt>
                <c:pt idx="4700">
                  <c:v>1.0869565217391304E-2</c:v>
                </c:pt>
                <c:pt idx="4701">
                  <c:v>1.0869565217391304E-2</c:v>
                </c:pt>
                <c:pt idx="4702">
                  <c:v>1.0869565217391304E-2</c:v>
                </c:pt>
                <c:pt idx="4703">
                  <c:v>1.0869565217391304E-2</c:v>
                </c:pt>
                <c:pt idx="4704">
                  <c:v>1.0869565217391304E-2</c:v>
                </c:pt>
                <c:pt idx="4705">
                  <c:v>1.0869565217391304E-2</c:v>
                </c:pt>
                <c:pt idx="4706">
                  <c:v>1.0869565217391304E-2</c:v>
                </c:pt>
                <c:pt idx="4707">
                  <c:v>1.0869565217391304E-2</c:v>
                </c:pt>
                <c:pt idx="4708">
                  <c:v>1.0869565217391304E-2</c:v>
                </c:pt>
                <c:pt idx="4709">
                  <c:v>1.0869565217391304E-2</c:v>
                </c:pt>
                <c:pt idx="4710">
                  <c:v>1.0869565217391304E-2</c:v>
                </c:pt>
                <c:pt idx="4711">
                  <c:v>1.0869565217391304E-2</c:v>
                </c:pt>
                <c:pt idx="4712">
                  <c:v>1.0869565217391304E-2</c:v>
                </c:pt>
                <c:pt idx="4713">
                  <c:v>1.0869565217391304E-2</c:v>
                </c:pt>
                <c:pt idx="4714">
                  <c:v>1.0869565217391304E-2</c:v>
                </c:pt>
                <c:pt idx="4715">
                  <c:v>1.0869565217391304E-2</c:v>
                </c:pt>
                <c:pt idx="4716">
                  <c:v>1.3888888888888888E-2</c:v>
                </c:pt>
                <c:pt idx="4717">
                  <c:v>1.3888888888888888E-2</c:v>
                </c:pt>
                <c:pt idx="4718">
                  <c:v>1.3888888888888888E-2</c:v>
                </c:pt>
                <c:pt idx="4719">
                  <c:v>1.3888888888888888E-2</c:v>
                </c:pt>
                <c:pt idx="4720">
                  <c:v>1.3888888888888888E-2</c:v>
                </c:pt>
                <c:pt idx="4721">
                  <c:v>1.3888888888888888E-2</c:v>
                </c:pt>
                <c:pt idx="4722">
                  <c:v>1.3888888888888888E-2</c:v>
                </c:pt>
                <c:pt idx="4723">
                  <c:v>1.3888888888888888E-2</c:v>
                </c:pt>
                <c:pt idx="4724">
                  <c:v>1.3888888888888888E-2</c:v>
                </c:pt>
                <c:pt idx="4725">
                  <c:v>1.3888888888888888E-2</c:v>
                </c:pt>
                <c:pt idx="4726">
                  <c:v>1.3888888888888888E-2</c:v>
                </c:pt>
                <c:pt idx="4727">
                  <c:v>1.3888888888888888E-2</c:v>
                </c:pt>
                <c:pt idx="4728">
                  <c:v>1.3888888888888888E-2</c:v>
                </c:pt>
                <c:pt idx="4729">
                  <c:v>1.3888888888888888E-2</c:v>
                </c:pt>
                <c:pt idx="4730">
                  <c:v>1.3888888888888888E-2</c:v>
                </c:pt>
                <c:pt idx="4731">
                  <c:v>1.3888888888888888E-2</c:v>
                </c:pt>
                <c:pt idx="4732">
                  <c:v>0</c:v>
                </c:pt>
                <c:pt idx="4733">
                  <c:v>1.3888888888888888E-2</c:v>
                </c:pt>
                <c:pt idx="4734">
                  <c:v>1.3888888888888888E-2</c:v>
                </c:pt>
                <c:pt idx="4735">
                  <c:v>1.3888888888888888E-2</c:v>
                </c:pt>
                <c:pt idx="4736">
                  <c:v>1.3888888888888888E-2</c:v>
                </c:pt>
                <c:pt idx="4737">
                  <c:v>1.3888888888888888E-2</c:v>
                </c:pt>
                <c:pt idx="4738">
                  <c:v>1.3888888888888888E-2</c:v>
                </c:pt>
                <c:pt idx="4739">
                  <c:v>1.3888888888888888E-2</c:v>
                </c:pt>
                <c:pt idx="4740">
                  <c:v>1.3888888888888888E-2</c:v>
                </c:pt>
                <c:pt idx="4741">
                  <c:v>1.3888888888888888E-2</c:v>
                </c:pt>
                <c:pt idx="4742">
                  <c:v>1.3888888888888888E-2</c:v>
                </c:pt>
                <c:pt idx="4743">
                  <c:v>1.3888888888888888E-2</c:v>
                </c:pt>
                <c:pt idx="4744">
                  <c:v>1.3888888888888888E-2</c:v>
                </c:pt>
                <c:pt idx="4745">
                  <c:v>1.3888888888888888E-2</c:v>
                </c:pt>
                <c:pt idx="4746">
                  <c:v>1.3888888888888888E-2</c:v>
                </c:pt>
                <c:pt idx="4747">
                  <c:v>1.3888888888888888E-2</c:v>
                </c:pt>
                <c:pt idx="4748">
                  <c:v>1.3888888888888888E-2</c:v>
                </c:pt>
                <c:pt idx="4749">
                  <c:v>1.3888888888888888E-2</c:v>
                </c:pt>
                <c:pt idx="4750">
                  <c:v>1.3888888888888888E-2</c:v>
                </c:pt>
                <c:pt idx="4751">
                  <c:v>1.3888888888888888E-2</c:v>
                </c:pt>
                <c:pt idx="4752">
                  <c:v>1.3888888888888888E-2</c:v>
                </c:pt>
                <c:pt idx="4753">
                  <c:v>1.3888888888888888E-2</c:v>
                </c:pt>
                <c:pt idx="4754">
                  <c:v>1.3888888888888888E-2</c:v>
                </c:pt>
                <c:pt idx="4755">
                  <c:v>1.3888888888888888E-2</c:v>
                </c:pt>
                <c:pt idx="4756">
                  <c:v>1.3888888888888888E-2</c:v>
                </c:pt>
                <c:pt idx="4757">
                  <c:v>1.3888888888888888E-2</c:v>
                </c:pt>
                <c:pt idx="4758">
                  <c:v>1.3888888888888888E-2</c:v>
                </c:pt>
                <c:pt idx="4759">
                  <c:v>1.3888888888888888E-2</c:v>
                </c:pt>
                <c:pt idx="4760">
                  <c:v>1.3888888888888888E-2</c:v>
                </c:pt>
                <c:pt idx="4761">
                  <c:v>1.3888888888888888E-2</c:v>
                </c:pt>
                <c:pt idx="4762">
                  <c:v>1.3888888888888888E-2</c:v>
                </c:pt>
                <c:pt idx="4763">
                  <c:v>1.3888888888888888E-2</c:v>
                </c:pt>
                <c:pt idx="4764">
                  <c:v>1.3888888888888888E-2</c:v>
                </c:pt>
                <c:pt idx="4765">
                  <c:v>1.3888888888888888E-2</c:v>
                </c:pt>
                <c:pt idx="4766">
                  <c:v>1.3888888888888888E-2</c:v>
                </c:pt>
                <c:pt idx="4767">
                  <c:v>1.3888888888888888E-2</c:v>
                </c:pt>
                <c:pt idx="4768">
                  <c:v>1.3888888888888888E-2</c:v>
                </c:pt>
                <c:pt idx="4769">
                  <c:v>1.3888888888888888E-2</c:v>
                </c:pt>
                <c:pt idx="4770">
                  <c:v>1.3888888888888888E-2</c:v>
                </c:pt>
                <c:pt idx="4771">
                  <c:v>1.3888888888888888E-2</c:v>
                </c:pt>
                <c:pt idx="4772">
                  <c:v>1.3888888888888888E-2</c:v>
                </c:pt>
                <c:pt idx="4773">
                  <c:v>1.3888888888888888E-2</c:v>
                </c:pt>
                <c:pt idx="4774">
                  <c:v>1.3888888888888888E-2</c:v>
                </c:pt>
                <c:pt idx="4775">
                  <c:v>1.3888888888888888E-2</c:v>
                </c:pt>
                <c:pt idx="4776">
                  <c:v>1.3888888888888888E-2</c:v>
                </c:pt>
                <c:pt idx="4777">
                  <c:v>1.3888888888888888E-2</c:v>
                </c:pt>
                <c:pt idx="4778">
                  <c:v>1.3888888888888888E-2</c:v>
                </c:pt>
                <c:pt idx="4779">
                  <c:v>1.3888888888888888E-2</c:v>
                </c:pt>
                <c:pt idx="4780">
                  <c:v>1.3888888888888888E-2</c:v>
                </c:pt>
                <c:pt idx="4781">
                  <c:v>1.3888888888888888E-2</c:v>
                </c:pt>
                <c:pt idx="4782">
                  <c:v>1.3888888888888888E-2</c:v>
                </c:pt>
                <c:pt idx="4783">
                  <c:v>1.3888888888888888E-2</c:v>
                </c:pt>
                <c:pt idx="4784">
                  <c:v>1.3888888888888888E-2</c:v>
                </c:pt>
                <c:pt idx="4785">
                  <c:v>1.3888888888888888E-2</c:v>
                </c:pt>
                <c:pt idx="4786">
                  <c:v>1.3888888888888888E-2</c:v>
                </c:pt>
                <c:pt idx="4787">
                  <c:v>1.3888888888888888E-2</c:v>
                </c:pt>
                <c:pt idx="4788">
                  <c:v>1.7543859649122806E-2</c:v>
                </c:pt>
                <c:pt idx="4789">
                  <c:v>1.7543859649122806E-2</c:v>
                </c:pt>
                <c:pt idx="4790">
                  <c:v>1.7543859649122806E-2</c:v>
                </c:pt>
                <c:pt idx="4791">
                  <c:v>1.7543859649122806E-2</c:v>
                </c:pt>
                <c:pt idx="4792">
                  <c:v>1.7543859649122806E-2</c:v>
                </c:pt>
                <c:pt idx="4793">
                  <c:v>1.7543859649122806E-2</c:v>
                </c:pt>
                <c:pt idx="4794">
                  <c:v>1.7543859649122806E-2</c:v>
                </c:pt>
                <c:pt idx="4795">
                  <c:v>1.7543859649122806E-2</c:v>
                </c:pt>
                <c:pt idx="4796">
                  <c:v>1.7543859649122806E-2</c:v>
                </c:pt>
                <c:pt idx="4797">
                  <c:v>1.7543859649122806E-2</c:v>
                </c:pt>
                <c:pt idx="4798">
                  <c:v>1.7543859649122806E-2</c:v>
                </c:pt>
                <c:pt idx="4799">
                  <c:v>1.7543859649122806E-2</c:v>
                </c:pt>
                <c:pt idx="4800">
                  <c:v>1.7543859649122806E-2</c:v>
                </c:pt>
                <c:pt idx="4801">
                  <c:v>1.7543859649122806E-2</c:v>
                </c:pt>
                <c:pt idx="4802">
                  <c:v>1.7543859649122806E-2</c:v>
                </c:pt>
                <c:pt idx="4803">
                  <c:v>1.7543859649122806E-2</c:v>
                </c:pt>
                <c:pt idx="4804">
                  <c:v>1.7543859649122806E-2</c:v>
                </c:pt>
                <c:pt idx="4805">
                  <c:v>1.7543859649122806E-2</c:v>
                </c:pt>
                <c:pt idx="4806">
                  <c:v>1.7543859649122806E-2</c:v>
                </c:pt>
                <c:pt idx="4807">
                  <c:v>1.7543859649122806E-2</c:v>
                </c:pt>
                <c:pt idx="4808">
                  <c:v>1.7543859649122806E-2</c:v>
                </c:pt>
                <c:pt idx="4809">
                  <c:v>1.7543859649122806E-2</c:v>
                </c:pt>
                <c:pt idx="4810">
                  <c:v>1.7543859649122806E-2</c:v>
                </c:pt>
                <c:pt idx="4811">
                  <c:v>1.7543859649122806E-2</c:v>
                </c:pt>
                <c:pt idx="4812">
                  <c:v>1.7543859649122806E-2</c:v>
                </c:pt>
                <c:pt idx="4813">
                  <c:v>1.7543859649122806E-2</c:v>
                </c:pt>
                <c:pt idx="4814">
                  <c:v>1.7543859649122806E-2</c:v>
                </c:pt>
                <c:pt idx="4815">
                  <c:v>1.7543859649122806E-2</c:v>
                </c:pt>
                <c:pt idx="4816">
                  <c:v>1.7543859649122806E-2</c:v>
                </c:pt>
                <c:pt idx="4817">
                  <c:v>1.7543859649122806E-2</c:v>
                </c:pt>
                <c:pt idx="4818">
                  <c:v>1.7543859649122806E-2</c:v>
                </c:pt>
                <c:pt idx="4819">
                  <c:v>1.7543859649122806E-2</c:v>
                </c:pt>
                <c:pt idx="4820">
                  <c:v>1.7543859649122806E-2</c:v>
                </c:pt>
                <c:pt idx="4821">
                  <c:v>1.7543859649122806E-2</c:v>
                </c:pt>
                <c:pt idx="4822">
                  <c:v>1.7543859649122806E-2</c:v>
                </c:pt>
                <c:pt idx="4823">
                  <c:v>1.7543859649122806E-2</c:v>
                </c:pt>
                <c:pt idx="4824">
                  <c:v>1.7543859649122806E-2</c:v>
                </c:pt>
                <c:pt idx="4825">
                  <c:v>1.7543859649122806E-2</c:v>
                </c:pt>
                <c:pt idx="4826">
                  <c:v>1.7543859649122806E-2</c:v>
                </c:pt>
                <c:pt idx="4827">
                  <c:v>1.7543859649122806E-2</c:v>
                </c:pt>
                <c:pt idx="4828">
                  <c:v>1.7543859649122806E-2</c:v>
                </c:pt>
                <c:pt idx="4829">
                  <c:v>1.7543859649122806E-2</c:v>
                </c:pt>
                <c:pt idx="4830">
                  <c:v>1.7543859649122806E-2</c:v>
                </c:pt>
                <c:pt idx="4831">
                  <c:v>1.7543859649122806E-2</c:v>
                </c:pt>
                <c:pt idx="4832">
                  <c:v>1.7543859649122806E-2</c:v>
                </c:pt>
                <c:pt idx="4833">
                  <c:v>1.7543859649122806E-2</c:v>
                </c:pt>
                <c:pt idx="4834">
                  <c:v>1.7543859649122806E-2</c:v>
                </c:pt>
                <c:pt idx="4835">
                  <c:v>1.7543859649122806E-2</c:v>
                </c:pt>
                <c:pt idx="4836">
                  <c:v>1.7543859649122806E-2</c:v>
                </c:pt>
                <c:pt idx="4837">
                  <c:v>1.7543859649122806E-2</c:v>
                </c:pt>
                <c:pt idx="4838">
                  <c:v>1.7543859649122806E-2</c:v>
                </c:pt>
                <c:pt idx="4839">
                  <c:v>1.7543859649122806E-2</c:v>
                </c:pt>
                <c:pt idx="4840">
                  <c:v>1.7543859649122806E-2</c:v>
                </c:pt>
                <c:pt idx="4841">
                  <c:v>1.7543859649122806E-2</c:v>
                </c:pt>
                <c:pt idx="4842">
                  <c:v>1.7543859649122806E-2</c:v>
                </c:pt>
                <c:pt idx="4843">
                  <c:v>1.7543859649122806E-2</c:v>
                </c:pt>
                <c:pt idx="4844">
                  <c:v>1.7543859649122806E-2</c:v>
                </c:pt>
                <c:pt idx="4845">
                  <c:v>1.2345679012345678E-2</c:v>
                </c:pt>
                <c:pt idx="4846">
                  <c:v>1.2345679012345678E-2</c:v>
                </c:pt>
                <c:pt idx="4847">
                  <c:v>1.2345679012345678E-2</c:v>
                </c:pt>
                <c:pt idx="4848">
                  <c:v>1.2345679012345678E-2</c:v>
                </c:pt>
                <c:pt idx="4849">
                  <c:v>1.2345679012345678E-2</c:v>
                </c:pt>
                <c:pt idx="4850">
                  <c:v>1.2345679012345678E-2</c:v>
                </c:pt>
                <c:pt idx="4851">
                  <c:v>1.2345679012345678E-2</c:v>
                </c:pt>
                <c:pt idx="4852">
                  <c:v>1.2345679012345678E-2</c:v>
                </c:pt>
                <c:pt idx="4853">
                  <c:v>1.2345679012345678E-2</c:v>
                </c:pt>
                <c:pt idx="4854">
                  <c:v>1.2345679012345678E-2</c:v>
                </c:pt>
                <c:pt idx="4855">
                  <c:v>1.2345679012345678E-2</c:v>
                </c:pt>
                <c:pt idx="4856">
                  <c:v>1.2345679012345678E-2</c:v>
                </c:pt>
                <c:pt idx="4857">
                  <c:v>1.2345679012345678E-2</c:v>
                </c:pt>
                <c:pt idx="4858">
                  <c:v>1.2345679012345678E-2</c:v>
                </c:pt>
                <c:pt idx="4859">
                  <c:v>1.2345679012345678E-2</c:v>
                </c:pt>
                <c:pt idx="4860">
                  <c:v>1.2345679012345678E-2</c:v>
                </c:pt>
                <c:pt idx="4861">
                  <c:v>1.2345679012345678E-2</c:v>
                </c:pt>
                <c:pt idx="4862">
                  <c:v>1.2345679012345678E-2</c:v>
                </c:pt>
                <c:pt idx="4863">
                  <c:v>1.2345679012345678E-2</c:v>
                </c:pt>
                <c:pt idx="4864">
                  <c:v>0</c:v>
                </c:pt>
                <c:pt idx="4865">
                  <c:v>1.2345679012345678E-2</c:v>
                </c:pt>
                <c:pt idx="4866">
                  <c:v>1.2345679012345678E-2</c:v>
                </c:pt>
                <c:pt idx="4867">
                  <c:v>1.2345679012345678E-2</c:v>
                </c:pt>
                <c:pt idx="4868">
                  <c:v>1.2345679012345678E-2</c:v>
                </c:pt>
                <c:pt idx="4869">
                  <c:v>1.2345679012345678E-2</c:v>
                </c:pt>
                <c:pt idx="4870">
                  <c:v>1.2345679012345678E-2</c:v>
                </c:pt>
                <c:pt idx="4871">
                  <c:v>1.2345679012345678E-2</c:v>
                </c:pt>
                <c:pt idx="4872">
                  <c:v>1.2345679012345678E-2</c:v>
                </c:pt>
                <c:pt idx="4873">
                  <c:v>1.2345679012345678E-2</c:v>
                </c:pt>
                <c:pt idx="4874">
                  <c:v>1.2345679012345678E-2</c:v>
                </c:pt>
                <c:pt idx="4875">
                  <c:v>1.2345679012345678E-2</c:v>
                </c:pt>
                <c:pt idx="4876">
                  <c:v>1.2345679012345678E-2</c:v>
                </c:pt>
                <c:pt idx="4877">
                  <c:v>1.2345679012345678E-2</c:v>
                </c:pt>
                <c:pt idx="4878">
                  <c:v>1.2345679012345678E-2</c:v>
                </c:pt>
                <c:pt idx="4879">
                  <c:v>1.2345679012345678E-2</c:v>
                </c:pt>
                <c:pt idx="4880">
                  <c:v>1.2345679012345678E-2</c:v>
                </c:pt>
                <c:pt idx="4881">
                  <c:v>1.2345679012345678E-2</c:v>
                </c:pt>
                <c:pt idx="4882">
                  <c:v>1.2345679012345678E-2</c:v>
                </c:pt>
                <c:pt idx="4883">
                  <c:v>1.2345679012345678E-2</c:v>
                </c:pt>
                <c:pt idx="4884">
                  <c:v>1.2345679012345678E-2</c:v>
                </c:pt>
                <c:pt idx="4885">
                  <c:v>1.2345679012345678E-2</c:v>
                </c:pt>
                <c:pt idx="4886">
                  <c:v>1.2345679012345678E-2</c:v>
                </c:pt>
                <c:pt idx="4887">
                  <c:v>1.2345679012345678E-2</c:v>
                </c:pt>
                <c:pt idx="4888">
                  <c:v>1.2345679012345678E-2</c:v>
                </c:pt>
                <c:pt idx="4889">
                  <c:v>1.2345679012345678E-2</c:v>
                </c:pt>
                <c:pt idx="4890">
                  <c:v>1.2345679012345678E-2</c:v>
                </c:pt>
                <c:pt idx="4891">
                  <c:v>1.2345679012345678E-2</c:v>
                </c:pt>
                <c:pt idx="4892">
                  <c:v>1.2345679012345678E-2</c:v>
                </c:pt>
                <c:pt idx="4893">
                  <c:v>1.2345679012345678E-2</c:v>
                </c:pt>
                <c:pt idx="4894">
                  <c:v>1.2345679012345678E-2</c:v>
                </c:pt>
                <c:pt idx="4895">
                  <c:v>1.2345679012345678E-2</c:v>
                </c:pt>
                <c:pt idx="4896">
                  <c:v>1.2345679012345678E-2</c:v>
                </c:pt>
                <c:pt idx="4897">
                  <c:v>1.2345679012345678E-2</c:v>
                </c:pt>
                <c:pt idx="4898">
                  <c:v>1.2345679012345678E-2</c:v>
                </c:pt>
                <c:pt idx="4899">
                  <c:v>1.2345679012345678E-2</c:v>
                </c:pt>
                <c:pt idx="4900">
                  <c:v>1.2345679012345678E-2</c:v>
                </c:pt>
                <c:pt idx="4901">
                  <c:v>1.2345679012345678E-2</c:v>
                </c:pt>
                <c:pt idx="4902">
                  <c:v>1.2345679012345678E-2</c:v>
                </c:pt>
                <c:pt idx="4903">
                  <c:v>1.2345679012345678E-2</c:v>
                </c:pt>
                <c:pt idx="4904">
                  <c:v>1.2345679012345678E-2</c:v>
                </c:pt>
                <c:pt idx="4905">
                  <c:v>1.2345679012345678E-2</c:v>
                </c:pt>
                <c:pt idx="4906">
                  <c:v>1.2345679012345678E-2</c:v>
                </c:pt>
                <c:pt idx="4907">
                  <c:v>1.2345679012345678E-2</c:v>
                </c:pt>
                <c:pt idx="4908">
                  <c:v>1.2345679012345678E-2</c:v>
                </c:pt>
                <c:pt idx="4909">
                  <c:v>1.2345679012345678E-2</c:v>
                </c:pt>
                <c:pt idx="4910">
                  <c:v>1.2345679012345678E-2</c:v>
                </c:pt>
                <c:pt idx="4911">
                  <c:v>1.2345679012345678E-2</c:v>
                </c:pt>
                <c:pt idx="4912">
                  <c:v>1.2345679012345678E-2</c:v>
                </c:pt>
                <c:pt idx="4913">
                  <c:v>1.2345679012345678E-2</c:v>
                </c:pt>
                <c:pt idx="4914">
                  <c:v>1.2345679012345678E-2</c:v>
                </c:pt>
                <c:pt idx="4915">
                  <c:v>1.2345679012345678E-2</c:v>
                </c:pt>
                <c:pt idx="4916">
                  <c:v>1.2345679012345678E-2</c:v>
                </c:pt>
                <c:pt idx="4917">
                  <c:v>1.2345679012345678E-2</c:v>
                </c:pt>
                <c:pt idx="4918">
                  <c:v>1.2345679012345678E-2</c:v>
                </c:pt>
                <c:pt idx="4919">
                  <c:v>1.2345679012345678E-2</c:v>
                </c:pt>
                <c:pt idx="4920">
                  <c:v>1.2345679012345678E-2</c:v>
                </c:pt>
                <c:pt idx="4921">
                  <c:v>1.2345679012345678E-2</c:v>
                </c:pt>
                <c:pt idx="4922">
                  <c:v>1.2345679012345678E-2</c:v>
                </c:pt>
                <c:pt idx="4923">
                  <c:v>1.2345679012345678E-2</c:v>
                </c:pt>
                <c:pt idx="4924">
                  <c:v>1.2345679012345678E-2</c:v>
                </c:pt>
                <c:pt idx="4925">
                  <c:v>1.2345679012345678E-2</c:v>
                </c:pt>
                <c:pt idx="4926">
                  <c:v>9.9009900990099011E-3</c:v>
                </c:pt>
                <c:pt idx="4927">
                  <c:v>9.9009900990099011E-3</c:v>
                </c:pt>
                <c:pt idx="4928">
                  <c:v>9.9009900990099011E-3</c:v>
                </c:pt>
                <c:pt idx="4929">
                  <c:v>9.9009900990099011E-3</c:v>
                </c:pt>
                <c:pt idx="4930">
                  <c:v>9.9009900990099011E-3</c:v>
                </c:pt>
                <c:pt idx="4931">
                  <c:v>9.9009900990099011E-3</c:v>
                </c:pt>
                <c:pt idx="4932">
                  <c:v>9.9009900990099011E-3</c:v>
                </c:pt>
                <c:pt idx="4933">
                  <c:v>9.9009900990099011E-3</c:v>
                </c:pt>
                <c:pt idx="4934">
                  <c:v>9.9009900990099011E-3</c:v>
                </c:pt>
                <c:pt idx="4935">
                  <c:v>9.9009900990099011E-3</c:v>
                </c:pt>
                <c:pt idx="4936">
                  <c:v>9.9009900990099011E-3</c:v>
                </c:pt>
                <c:pt idx="4937">
                  <c:v>9.9009900990099011E-3</c:v>
                </c:pt>
                <c:pt idx="4938">
                  <c:v>9.9009900990099011E-3</c:v>
                </c:pt>
                <c:pt idx="4939">
                  <c:v>9.9009900990099011E-3</c:v>
                </c:pt>
                <c:pt idx="4940">
                  <c:v>9.9009900990099011E-3</c:v>
                </c:pt>
                <c:pt idx="4941">
                  <c:v>9.9009900990099011E-3</c:v>
                </c:pt>
                <c:pt idx="4942">
                  <c:v>9.9009900990099011E-3</c:v>
                </c:pt>
                <c:pt idx="4943">
                  <c:v>9.9009900990099011E-3</c:v>
                </c:pt>
                <c:pt idx="4944">
                  <c:v>9.9009900990099011E-3</c:v>
                </c:pt>
                <c:pt idx="4945">
                  <c:v>9.9009900990099011E-3</c:v>
                </c:pt>
                <c:pt idx="4946">
                  <c:v>9.9009900990099011E-3</c:v>
                </c:pt>
                <c:pt idx="4947">
                  <c:v>9.9009900990099011E-3</c:v>
                </c:pt>
                <c:pt idx="4948">
                  <c:v>9.9009900990099011E-3</c:v>
                </c:pt>
                <c:pt idx="4949">
                  <c:v>9.9009900990099011E-3</c:v>
                </c:pt>
                <c:pt idx="4950">
                  <c:v>9.9009900990099011E-3</c:v>
                </c:pt>
                <c:pt idx="4951">
                  <c:v>9.9009900990099011E-3</c:v>
                </c:pt>
                <c:pt idx="4952">
                  <c:v>9.9009900990099011E-3</c:v>
                </c:pt>
                <c:pt idx="4953">
                  <c:v>9.9009900990099011E-3</c:v>
                </c:pt>
                <c:pt idx="4954">
                  <c:v>9.9009900990099011E-3</c:v>
                </c:pt>
                <c:pt idx="4955">
                  <c:v>9.9009900990099011E-3</c:v>
                </c:pt>
                <c:pt idx="4956">
                  <c:v>9.9009900990099011E-3</c:v>
                </c:pt>
                <c:pt idx="4957">
                  <c:v>9.9009900990099011E-3</c:v>
                </c:pt>
                <c:pt idx="4958">
                  <c:v>9.9009900990099011E-3</c:v>
                </c:pt>
                <c:pt idx="4959">
                  <c:v>9.9009900990099011E-3</c:v>
                </c:pt>
                <c:pt idx="4960">
                  <c:v>9.9009900990099011E-3</c:v>
                </c:pt>
                <c:pt idx="4961">
                  <c:v>9.9009900990099011E-3</c:v>
                </c:pt>
                <c:pt idx="4962">
                  <c:v>9.9009900990099011E-3</c:v>
                </c:pt>
                <c:pt idx="4963">
                  <c:v>9.9009900990099011E-3</c:v>
                </c:pt>
                <c:pt idx="4964">
                  <c:v>9.9009900990099011E-3</c:v>
                </c:pt>
                <c:pt idx="4965">
                  <c:v>9.9009900990099011E-3</c:v>
                </c:pt>
                <c:pt idx="4966">
                  <c:v>9.9009900990099011E-3</c:v>
                </c:pt>
                <c:pt idx="4967">
                  <c:v>9.9009900990099011E-3</c:v>
                </c:pt>
                <c:pt idx="4968">
                  <c:v>9.9009900990099011E-3</c:v>
                </c:pt>
                <c:pt idx="4969">
                  <c:v>9.9009900990099011E-3</c:v>
                </c:pt>
                <c:pt idx="4970">
                  <c:v>9.9009900990099011E-3</c:v>
                </c:pt>
                <c:pt idx="4971">
                  <c:v>9.9009900990099011E-3</c:v>
                </c:pt>
                <c:pt idx="4972">
                  <c:v>9.9009900990099011E-3</c:v>
                </c:pt>
                <c:pt idx="4973">
                  <c:v>9.9009900990099011E-3</c:v>
                </c:pt>
                <c:pt idx="4974">
                  <c:v>9.9009900990099011E-3</c:v>
                </c:pt>
                <c:pt idx="4975">
                  <c:v>9.9009900990099011E-3</c:v>
                </c:pt>
                <c:pt idx="4976">
                  <c:v>9.9009900990099011E-3</c:v>
                </c:pt>
                <c:pt idx="4977">
                  <c:v>9.9009900990099011E-3</c:v>
                </c:pt>
                <c:pt idx="4978">
                  <c:v>9.9009900990099011E-3</c:v>
                </c:pt>
                <c:pt idx="4979">
                  <c:v>9.9009900990099011E-3</c:v>
                </c:pt>
                <c:pt idx="4980">
                  <c:v>9.9009900990099011E-3</c:v>
                </c:pt>
                <c:pt idx="4981">
                  <c:v>9.9009900990099011E-3</c:v>
                </c:pt>
                <c:pt idx="4982">
                  <c:v>9.9009900990099011E-3</c:v>
                </c:pt>
                <c:pt idx="4983">
                  <c:v>9.9009900990099011E-3</c:v>
                </c:pt>
                <c:pt idx="4984">
                  <c:v>9.9009900990099011E-3</c:v>
                </c:pt>
                <c:pt idx="4985">
                  <c:v>9.9009900990099011E-3</c:v>
                </c:pt>
                <c:pt idx="4986">
                  <c:v>9.9009900990099011E-3</c:v>
                </c:pt>
                <c:pt idx="4987">
                  <c:v>9.9009900990099011E-3</c:v>
                </c:pt>
                <c:pt idx="4988">
                  <c:v>9.9009900990099011E-3</c:v>
                </c:pt>
                <c:pt idx="4989">
                  <c:v>9.9009900990099011E-3</c:v>
                </c:pt>
                <c:pt idx="4990">
                  <c:v>9.9009900990099011E-3</c:v>
                </c:pt>
                <c:pt idx="4991">
                  <c:v>9.9009900990099011E-3</c:v>
                </c:pt>
                <c:pt idx="4992">
                  <c:v>9.9009900990099011E-3</c:v>
                </c:pt>
                <c:pt idx="4993">
                  <c:v>9.9009900990099011E-3</c:v>
                </c:pt>
                <c:pt idx="4994">
                  <c:v>9.9009900990099011E-3</c:v>
                </c:pt>
                <c:pt idx="4995">
                  <c:v>9.9009900990099011E-3</c:v>
                </c:pt>
                <c:pt idx="4996">
                  <c:v>9.9009900990099011E-3</c:v>
                </c:pt>
                <c:pt idx="4997">
                  <c:v>9.9009900990099011E-3</c:v>
                </c:pt>
                <c:pt idx="4998">
                  <c:v>9.9009900990099011E-3</c:v>
                </c:pt>
                <c:pt idx="4999">
                  <c:v>9.9009900990099011E-3</c:v>
                </c:pt>
                <c:pt idx="5000">
                  <c:v>9.9009900990099011E-3</c:v>
                </c:pt>
                <c:pt idx="5001">
                  <c:v>9.9009900990099011E-3</c:v>
                </c:pt>
                <c:pt idx="5002">
                  <c:v>9.9009900990099011E-3</c:v>
                </c:pt>
                <c:pt idx="5003">
                  <c:v>9.9009900990099011E-3</c:v>
                </c:pt>
                <c:pt idx="5004">
                  <c:v>9.9009900990099011E-3</c:v>
                </c:pt>
                <c:pt idx="5005">
                  <c:v>9.9009900990099011E-3</c:v>
                </c:pt>
                <c:pt idx="5006">
                  <c:v>9.9009900990099011E-3</c:v>
                </c:pt>
                <c:pt idx="5007">
                  <c:v>9.9009900990099011E-3</c:v>
                </c:pt>
                <c:pt idx="5008">
                  <c:v>9.9009900990099011E-3</c:v>
                </c:pt>
                <c:pt idx="5009">
                  <c:v>9.9009900990099011E-3</c:v>
                </c:pt>
                <c:pt idx="5010">
                  <c:v>9.9009900990099011E-3</c:v>
                </c:pt>
                <c:pt idx="5011">
                  <c:v>9.9009900990099011E-3</c:v>
                </c:pt>
                <c:pt idx="5012">
                  <c:v>9.9009900990099011E-3</c:v>
                </c:pt>
                <c:pt idx="5013">
                  <c:v>9.9009900990099011E-3</c:v>
                </c:pt>
                <c:pt idx="5014">
                  <c:v>9.9009900990099011E-3</c:v>
                </c:pt>
                <c:pt idx="5015">
                  <c:v>9.9009900990099011E-3</c:v>
                </c:pt>
                <c:pt idx="5016">
                  <c:v>9.9009900990099011E-3</c:v>
                </c:pt>
                <c:pt idx="5017">
                  <c:v>9.9009900990099011E-3</c:v>
                </c:pt>
                <c:pt idx="5018">
                  <c:v>9.9009900990099011E-3</c:v>
                </c:pt>
                <c:pt idx="5019">
                  <c:v>9.9009900990099011E-3</c:v>
                </c:pt>
                <c:pt idx="5020">
                  <c:v>9.9009900990099011E-3</c:v>
                </c:pt>
                <c:pt idx="5021">
                  <c:v>9.9009900990099011E-3</c:v>
                </c:pt>
                <c:pt idx="5022">
                  <c:v>9.9009900990099011E-3</c:v>
                </c:pt>
                <c:pt idx="5023">
                  <c:v>9.9009900990099011E-3</c:v>
                </c:pt>
                <c:pt idx="5024">
                  <c:v>9.9009900990099011E-3</c:v>
                </c:pt>
                <c:pt idx="5025">
                  <c:v>9.9009900990099011E-3</c:v>
                </c:pt>
                <c:pt idx="5026">
                  <c:v>9.9009900990099011E-3</c:v>
                </c:pt>
                <c:pt idx="5027">
                  <c:v>1.282051282051282E-2</c:v>
                </c:pt>
                <c:pt idx="5028">
                  <c:v>1.282051282051282E-2</c:v>
                </c:pt>
                <c:pt idx="5029">
                  <c:v>1.282051282051282E-2</c:v>
                </c:pt>
                <c:pt idx="5030">
                  <c:v>1.282051282051282E-2</c:v>
                </c:pt>
                <c:pt idx="5031">
                  <c:v>1.282051282051282E-2</c:v>
                </c:pt>
                <c:pt idx="5032">
                  <c:v>1.282051282051282E-2</c:v>
                </c:pt>
                <c:pt idx="5033">
                  <c:v>1.282051282051282E-2</c:v>
                </c:pt>
                <c:pt idx="5034">
                  <c:v>1.282051282051282E-2</c:v>
                </c:pt>
                <c:pt idx="5035">
                  <c:v>1.282051282051282E-2</c:v>
                </c:pt>
                <c:pt idx="5036">
                  <c:v>1.282051282051282E-2</c:v>
                </c:pt>
                <c:pt idx="5037">
                  <c:v>1.282051282051282E-2</c:v>
                </c:pt>
                <c:pt idx="5038">
                  <c:v>1.282051282051282E-2</c:v>
                </c:pt>
                <c:pt idx="5039">
                  <c:v>1.282051282051282E-2</c:v>
                </c:pt>
                <c:pt idx="5040">
                  <c:v>1.282051282051282E-2</c:v>
                </c:pt>
                <c:pt idx="5041">
                  <c:v>1.282051282051282E-2</c:v>
                </c:pt>
                <c:pt idx="5042">
                  <c:v>1.282051282051282E-2</c:v>
                </c:pt>
                <c:pt idx="5043">
                  <c:v>1.282051282051282E-2</c:v>
                </c:pt>
                <c:pt idx="5044">
                  <c:v>1.282051282051282E-2</c:v>
                </c:pt>
                <c:pt idx="5045">
                  <c:v>1.282051282051282E-2</c:v>
                </c:pt>
                <c:pt idx="5046">
                  <c:v>1.282051282051282E-2</c:v>
                </c:pt>
                <c:pt idx="5047">
                  <c:v>1.282051282051282E-2</c:v>
                </c:pt>
                <c:pt idx="5048">
                  <c:v>1.282051282051282E-2</c:v>
                </c:pt>
                <c:pt idx="5049">
                  <c:v>1.282051282051282E-2</c:v>
                </c:pt>
                <c:pt idx="5050">
                  <c:v>1.282051282051282E-2</c:v>
                </c:pt>
                <c:pt idx="5051">
                  <c:v>1.282051282051282E-2</c:v>
                </c:pt>
                <c:pt idx="5052">
                  <c:v>1.282051282051282E-2</c:v>
                </c:pt>
                <c:pt idx="5053">
                  <c:v>1.282051282051282E-2</c:v>
                </c:pt>
                <c:pt idx="5054">
                  <c:v>1.282051282051282E-2</c:v>
                </c:pt>
                <c:pt idx="5055">
                  <c:v>1.282051282051282E-2</c:v>
                </c:pt>
                <c:pt idx="5056">
                  <c:v>1.282051282051282E-2</c:v>
                </c:pt>
                <c:pt idx="5057">
                  <c:v>1.282051282051282E-2</c:v>
                </c:pt>
                <c:pt idx="5058">
                  <c:v>1.282051282051282E-2</c:v>
                </c:pt>
                <c:pt idx="5059">
                  <c:v>1.282051282051282E-2</c:v>
                </c:pt>
                <c:pt idx="5060">
                  <c:v>1.282051282051282E-2</c:v>
                </c:pt>
                <c:pt idx="5061">
                  <c:v>1.282051282051282E-2</c:v>
                </c:pt>
                <c:pt idx="5062">
                  <c:v>1.282051282051282E-2</c:v>
                </c:pt>
                <c:pt idx="5063">
                  <c:v>1.282051282051282E-2</c:v>
                </c:pt>
                <c:pt idx="5064">
                  <c:v>1.282051282051282E-2</c:v>
                </c:pt>
                <c:pt idx="5065">
                  <c:v>1.282051282051282E-2</c:v>
                </c:pt>
                <c:pt idx="5066">
                  <c:v>1.282051282051282E-2</c:v>
                </c:pt>
                <c:pt idx="5067">
                  <c:v>1.282051282051282E-2</c:v>
                </c:pt>
                <c:pt idx="5068">
                  <c:v>1.282051282051282E-2</c:v>
                </c:pt>
                <c:pt idx="5069">
                  <c:v>1.282051282051282E-2</c:v>
                </c:pt>
                <c:pt idx="5070">
                  <c:v>1.282051282051282E-2</c:v>
                </c:pt>
                <c:pt idx="5071">
                  <c:v>1.282051282051282E-2</c:v>
                </c:pt>
                <c:pt idx="5072">
                  <c:v>1.282051282051282E-2</c:v>
                </c:pt>
                <c:pt idx="5073">
                  <c:v>1.282051282051282E-2</c:v>
                </c:pt>
                <c:pt idx="5074">
                  <c:v>1.282051282051282E-2</c:v>
                </c:pt>
                <c:pt idx="5075">
                  <c:v>1.282051282051282E-2</c:v>
                </c:pt>
                <c:pt idx="5076">
                  <c:v>1.282051282051282E-2</c:v>
                </c:pt>
                <c:pt idx="5077">
                  <c:v>1.282051282051282E-2</c:v>
                </c:pt>
                <c:pt idx="5078">
                  <c:v>1.282051282051282E-2</c:v>
                </c:pt>
                <c:pt idx="5079">
                  <c:v>1.282051282051282E-2</c:v>
                </c:pt>
                <c:pt idx="5080">
                  <c:v>1.282051282051282E-2</c:v>
                </c:pt>
                <c:pt idx="5081">
                  <c:v>1.282051282051282E-2</c:v>
                </c:pt>
                <c:pt idx="5082">
                  <c:v>1.282051282051282E-2</c:v>
                </c:pt>
                <c:pt idx="5083">
                  <c:v>1.282051282051282E-2</c:v>
                </c:pt>
                <c:pt idx="5084">
                  <c:v>1.282051282051282E-2</c:v>
                </c:pt>
                <c:pt idx="5085">
                  <c:v>1.282051282051282E-2</c:v>
                </c:pt>
                <c:pt idx="5086">
                  <c:v>1.282051282051282E-2</c:v>
                </c:pt>
                <c:pt idx="5087">
                  <c:v>1.282051282051282E-2</c:v>
                </c:pt>
                <c:pt idx="5088">
                  <c:v>1.282051282051282E-2</c:v>
                </c:pt>
                <c:pt idx="5089">
                  <c:v>1.282051282051282E-2</c:v>
                </c:pt>
                <c:pt idx="5090">
                  <c:v>1.282051282051282E-2</c:v>
                </c:pt>
                <c:pt idx="5091">
                  <c:v>1.282051282051282E-2</c:v>
                </c:pt>
                <c:pt idx="5092">
                  <c:v>1.282051282051282E-2</c:v>
                </c:pt>
                <c:pt idx="5093">
                  <c:v>1.282051282051282E-2</c:v>
                </c:pt>
                <c:pt idx="5094">
                  <c:v>0</c:v>
                </c:pt>
                <c:pt idx="5095">
                  <c:v>1.282051282051282E-2</c:v>
                </c:pt>
                <c:pt idx="5096">
                  <c:v>1.282051282051282E-2</c:v>
                </c:pt>
                <c:pt idx="5097">
                  <c:v>1.282051282051282E-2</c:v>
                </c:pt>
                <c:pt idx="5098">
                  <c:v>1.282051282051282E-2</c:v>
                </c:pt>
                <c:pt idx="5099">
                  <c:v>1.282051282051282E-2</c:v>
                </c:pt>
                <c:pt idx="5100">
                  <c:v>1.282051282051282E-2</c:v>
                </c:pt>
                <c:pt idx="5101">
                  <c:v>1.282051282051282E-2</c:v>
                </c:pt>
                <c:pt idx="5102">
                  <c:v>1.282051282051282E-2</c:v>
                </c:pt>
                <c:pt idx="5103">
                  <c:v>1.282051282051282E-2</c:v>
                </c:pt>
                <c:pt idx="5104">
                  <c:v>1.282051282051282E-2</c:v>
                </c:pt>
                <c:pt idx="5105">
                  <c:v>1.0752688172043012E-2</c:v>
                </c:pt>
                <c:pt idx="5106">
                  <c:v>1.0752688172043012E-2</c:v>
                </c:pt>
                <c:pt idx="5107">
                  <c:v>1.0752688172043012E-2</c:v>
                </c:pt>
                <c:pt idx="5108">
                  <c:v>1.0752688172043012E-2</c:v>
                </c:pt>
                <c:pt idx="5109">
                  <c:v>1.0752688172043012E-2</c:v>
                </c:pt>
                <c:pt idx="5110">
                  <c:v>1.0752688172043012E-2</c:v>
                </c:pt>
                <c:pt idx="5111">
                  <c:v>1.0752688172043012E-2</c:v>
                </c:pt>
                <c:pt idx="5112">
                  <c:v>1.0752688172043012E-2</c:v>
                </c:pt>
                <c:pt idx="5113">
                  <c:v>1.0752688172043012E-2</c:v>
                </c:pt>
                <c:pt idx="5114">
                  <c:v>1.0752688172043012E-2</c:v>
                </c:pt>
                <c:pt idx="5115">
                  <c:v>1.0752688172043012E-2</c:v>
                </c:pt>
                <c:pt idx="5116">
                  <c:v>1.0752688172043012E-2</c:v>
                </c:pt>
                <c:pt idx="5117">
                  <c:v>1.0752688172043012E-2</c:v>
                </c:pt>
                <c:pt idx="5118">
                  <c:v>1.0752688172043012E-2</c:v>
                </c:pt>
                <c:pt idx="5119">
                  <c:v>1.0752688172043012E-2</c:v>
                </c:pt>
                <c:pt idx="5120">
                  <c:v>1.0752688172043012E-2</c:v>
                </c:pt>
                <c:pt idx="5121">
                  <c:v>1.0752688172043012E-2</c:v>
                </c:pt>
                <c:pt idx="5122">
                  <c:v>1.0752688172043012E-2</c:v>
                </c:pt>
                <c:pt idx="5123">
                  <c:v>1.0752688172043012E-2</c:v>
                </c:pt>
                <c:pt idx="5124">
                  <c:v>1.0752688172043012E-2</c:v>
                </c:pt>
                <c:pt idx="5125">
                  <c:v>1.0752688172043012E-2</c:v>
                </c:pt>
                <c:pt idx="5126">
                  <c:v>1.0752688172043012E-2</c:v>
                </c:pt>
                <c:pt idx="5127">
                  <c:v>1.0752688172043012E-2</c:v>
                </c:pt>
                <c:pt idx="5128">
                  <c:v>1.0752688172043012E-2</c:v>
                </c:pt>
                <c:pt idx="5129">
                  <c:v>1.0752688172043012E-2</c:v>
                </c:pt>
                <c:pt idx="5130">
                  <c:v>1.0752688172043012E-2</c:v>
                </c:pt>
                <c:pt idx="5131">
                  <c:v>1.0752688172043012E-2</c:v>
                </c:pt>
                <c:pt idx="5132">
                  <c:v>1.0752688172043012E-2</c:v>
                </c:pt>
                <c:pt idx="5133">
                  <c:v>1.0752688172043012E-2</c:v>
                </c:pt>
                <c:pt idx="5134">
                  <c:v>1.0752688172043012E-2</c:v>
                </c:pt>
                <c:pt idx="5135">
                  <c:v>1.0752688172043012E-2</c:v>
                </c:pt>
                <c:pt idx="5136">
                  <c:v>1.0752688172043012E-2</c:v>
                </c:pt>
                <c:pt idx="5137">
                  <c:v>1.0752688172043012E-2</c:v>
                </c:pt>
                <c:pt idx="5138">
                  <c:v>1.0752688172043012E-2</c:v>
                </c:pt>
                <c:pt idx="5139">
                  <c:v>1.0752688172043012E-2</c:v>
                </c:pt>
                <c:pt idx="5140">
                  <c:v>1.0752688172043012E-2</c:v>
                </c:pt>
                <c:pt idx="5141">
                  <c:v>1.0752688172043012E-2</c:v>
                </c:pt>
                <c:pt idx="5142">
                  <c:v>1.0752688172043012E-2</c:v>
                </c:pt>
                <c:pt idx="5143">
                  <c:v>1.0752688172043012E-2</c:v>
                </c:pt>
                <c:pt idx="5144">
                  <c:v>1.0752688172043012E-2</c:v>
                </c:pt>
                <c:pt idx="5145">
                  <c:v>1.0752688172043012E-2</c:v>
                </c:pt>
                <c:pt idx="5146">
                  <c:v>1.0752688172043012E-2</c:v>
                </c:pt>
                <c:pt idx="5147">
                  <c:v>1.0752688172043012E-2</c:v>
                </c:pt>
                <c:pt idx="5148">
                  <c:v>1.0752688172043012E-2</c:v>
                </c:pt>
                <c:pt idx="5149">
                  <c:v>1.0752688172043012E-2</c:v>
                </c:pt>
                <c:pt idx="5150">
                  <c:v>1.0752688172043012E-2</c:v>
                </c:pt>
                <c:pt idx="5151">
                  <c:v>1.0752688172043012E-2</c:v>
                </c:pt>
                <c:pt idx="5152">
                  <c:v>1.0752688172043012E-2</c:v>
                </c:pt>
                <c:pt idx="5153">
                  <c:v>1.0752688172043012E-2</c:v>
                </c:pt>
                <c:pt idx="5154">
                  <c:v>1.0752688172043012E-2</c:v>
                </c:pt>
                <c:pt idx="5155">
                  <c:v>1.0752688172043012E-2</c:v>
                </c:pt>
                <c:pt idx="5156">
                  <c:v>1.0752688172043012E-2</c:v>
                </c:pt>
                <c:pt idx="5157">
                  <c:v>1.0752688172043012E-2</c:v>
                </c:pt>
                <c:pt idx="5158">
                  <c:v>1.0752688172043012E-2</c:v>
                </c:pt>
                <c:pt idx="5159">
                  <c:v>1.0752688172043012E-2</c:v>
                </c:pt>
                <c:pt idx="5160">
                  <c:v>1.0752688172043012E-2</c:v>
                </c:pt>
                <c:pt idx="5161">
                  <c:v>1.0752688172043012E-2</c:v>
                </c:pt>
                <c:pt idx="5162">
                  <c:v>1.0752688172043012E-2</c:v>
                </c:pt>
                <c:pt idx="5163">
                  <c:v>1.0752688172043012E-2</c:v>
                </c:pt>
                <c:pt idx="5164">
                  <c:v>1.0752688172043012E-2</c:v>
                </c:pt>
                <c:pt idx="5165">
                  <c:v>1.0752688172043012E-2</c:v>
                </c:pt>
                <c:pt idx="5166">
                  <c:v>1.0752688172043012E-2</c:v>
                </c:pt>
                <c:pt idx="5167">
                  <c:v>1.0752688172043012E-2</c:v>
                </c:pt>
                <c:pt idx="5168">
                  <c:v>1.0752688172043012E-2</c:v>
                </c:pt>
                <c:pt idx="5169">
                  <c:v>1.0752688172043012E-2</c:v>
                </c:pt>
                <c:pt idx="5170">
                  <c:v>1.0752688172043012E-2</c:v>
                </c:pt>
                <c:pt idx="5171">
                  <c:v>1.0752688172043012E-2</c:v>
                </c:pt>
                <c:pt idx="5172">
                  <c:v>1.0752688172043012E-2</c:v>
                </c:pt>
                <c:pt idx="5173">
                  <c:v>1.0752688172043012E-2</c:v>
                </c:pt>
                <c:pt idx="5174">
                  <c:v>1.0752688172043012E-2</c:v>
                </c:pt>
                <c:pt idx="5175">
                  <c:v>1.0752688172043012E-2</c:v>
                </c:pt>
                <c:pt idx="5176">
                  <c:v>1.0752688172043012E-2</c:v>
                </c:pt>
                <c:pt idx="5177">
                  <c:v>1.0752688172043012E-2</c:v>
                </c:pt>
                <c:pt idx="5178">
                  <c:v>1.0752688172043012E-2</c:v>
                </c:pt>
                <c:pt idx="5179">
                  <c:v>1.0752688172043012E-2</c:v>
                </c:pt>
                <c:pt idx="5180">
                  <c:v>1.0752688172043012E-2</c:v>
                </c:pt>
                <c:pt idx="5181">
                  <c:v>1.0752688172043012E-2</c:v>
                </c:pt>
                <c:pt idx="5182">
                  <c:v>1.0752688172043012E-2</c:v>
                </c:pt>
                <c:pt idx="5183">
                  <c:v>1.0752688172043012E-2</c:v>
                </c:pt>
                <c:pt idx="5184">
                  <c:v>1.0752688172043012E-2</c:v>
                </c:pt>
                <c:pt idx="5185">
                  <c:v>1.0752688172043012E-2</c:v>
                </c:pt>
                <c:pt idx="5186">
                  <c:v>1.0752688172043012E-2</c:v>
                </c:pt>
                <c:pt idx="5187">
                  <c:v>1.0752688172043012E-2</c:v>
                </c:pt>
                <c:pt idx="5188">
                  <c:v>1.0752688172043012E-2</c:v>
                </c:pt>
                <c:pt idx="5189">
                  <c:v>1.0752688172043012E-2</c:v>
                </c:pt>
                <c:pt idx="5190">
                  <c:v>1.0752688172043012E-2</c:v>
                </c:pt>
                <c:pt idx="5191">
                  <c:v>1.0752688172043012E-2</c:v>
                </c:pt>
                <c:pt idx="5192">
                  <c:v>1.0752688172043012E-2</c:v>
                </c:pt>
                <c:pt idx="5193">
                  <c:v>1.0752688172043012E-2</c:v>
                </c:pt>
                <c:pt idx="5194">
                  <c:v>1.0752688172043012E-2</c:v>
                </c:pt>
                <c:pt idx="5195">
                  <c:v>1.0752688172043012E-2</c:v>
                </c:pt>
                <c:pt idx="5196">
                  <c:v>1.0752688172043012E-2</c:v>
                </c:pt>
                <c:pt idx="5197">
                  <c:v>1.0752688172043012E-2</c:v>
                </c:pt>
                <c:pt idx="5198">
                  <c:v>1.1363636363636364E-2</c:v>
                </c:pt>
                <c:pt idx="5199">
                  <c:v>1.1363636363636364E-2</c:v>
                </c:pt>
                <c:pt idx="5200">
                  <c:v>1.1363636363636364E-2</c:v>
                </c:pt>
                <c:pt idx="5201">
                  <c:v>1.1363636363636364E-2</c:v>
                </c:pt>
                <c:pt idx="5202">
                  <c:v>1.1363636363636364E-2</c:v>
                </c:pt>
                <c:pt idx="5203">
                  <c:v>1.1363636363636364E-2</c:v>
                </c:pt>
                <c:pt idx="5204">
                  <c:v>1.1363636363636364E-2</c:v>
                </c:pt>
                <c:pt idx="5205">
                  <c:v>1.1363636363636364E-2</c:v>
                </c:pt>
                <c:pt idx="5206">
                  <c:v>1.1363636363636364E-2</c:v>
                </c:pt>
                <c:pt idx="5207">
                  <c:v>0</c:v>
                </c:pt>
                <c:pt idx="5208">
                  <c:v>1.1363636363636364E-2</c:v>
                </c:pt>
                <c:pt idx="5209">
                  <c:v>1.1363636363636364E-2</c:v>
                </c:pt>
                <c:pt idx="5210">
                  <c:v>1.1363636363636364E-2</c:v>
                </c:pt>
                <c:pt idx="5211">
                  <c:v>1.1363636363636364E-2</c:v>
                </c:pt>
                <c:pt idx="5212">
                  <c:v>1.1363636363636364E-2</c:v>
                </c:pt>
                <c:pt idx="5213">
                  <c:v>1.1363636363636364E-2</c:v>
                </c:pt>
                <c:pt idx="5214">
                  <c:v>1.1363636363636364E-2</c:v>
                </c:pt>
                <c:pt idx="5215">
                  <c:v>1.1363636363636364E-2</c:v>
                </c:pt>
                <c:pt idx="5216">
                  <c:v>1.1363636363636364E-2</c:v>
                </c:pt>
                <c:pt idx="5217">
                  <c:v>1.1363636363636364E-2</c:v>
                </c:pt>
                <c:pt idx="5218">
                  <c:v>1.1363636363636364E-2</c:v>
                </c:pt>
                <c:pt idx="5219">
                  <c:v>1.1363636363636364E-2</c:v>
                </c:pt>
                <c:pt idx="5220">
                  <c:v>1.1363636363636364E-2</c:v>
                </c:pt>
                <c:pt idx="5221">
                  <c:v>1.1363636363636364E-2</c:v>
                </c:pt>
                <c:pt idx="5222">
                  <c:v>1.1363636363636364E-2</c:v>
                </c:pt>
                <c:pt idx="5223">
                  <c:v>1.1363636363636364E-2</c:v>
                </c:pt>
                <c:pt idx="5224">
                  <c:v>1.1363636363636364E-2</c:v>
                </c:pt>
                <c:pt idx="5225">
                  <c:v>1.1363636363636364E-2</c:v>
                </c:pt>
                <c:pt idx="5226">
                  <c:v>1.1363636363636364E-2</c:v>
                </c:pt>
                <c:pt idx="5227">
                  <c:v>1.1363636363636364E-2</c:v>
                </c:pt>
                <c:pt idx="5228">
                  <c:v>1.1363636363636364E-2</c:v>
                </c:pt>
                <c:pt idx="5229">
                  <c:v>1.1363636363636364E-2</c:v>
                </c:pt>
                <c:pt idx="5230">
                  <c:v>1.1363636363636364E-2</c:v>
                </c:pt>
                <c:pt idx="5231">
                  <c:v>1.1363636363636364E-2</c:v>
                </c:pt>
                <c:pt idx="5232">
                  <c:v>1.1363636363636364E-2</c:v>
                </c:pt>
                <c:pt idx="5233">
                  <c:v>1.1363636363636364E-2</c:v>
                </c:pt>
                <c:pt idx="5234">
                  <c:v>1.1363636363636364E-2</c:v>
                </c:pt>
                <c:pt idx="5235">
                  <c:v>1.1363636363636364E-2</c:v>
                </c:pt>
                <c:pt idx="5236">
                  <c:v>1.1363636363636364E-2</c:v>
                </c:pt>
                <c:pt idx="5237">
                  <c:v>1.1363636363636364E-2</c:v>
                </c:pt>
                <c:pt idx="5238">
                  <c:v>1.1363636363636364E-2</c:v>
                </c:pt>
                <c:pt idx="5239">
                  <c:v>1.1363636363636364E-2</c:v>
                </c:pt>
                <c:pt idx="5240">
                  <c:v>1.1363636363636364E-2</c:v>
                </c:pt>
                <c:pt idx="5241">
                  <c:v>1.1363636363636364E-2</c:v>
                </c:pt>
                <c:pt idx="5242">
                  <c:v>1.1363636363636364E-2</c:v>
                </c:pt>
                <c:pt idx="5243">
                  <c:v>1.1363636363636364E-2</c:v>
                </c:pt>
                <c:pt idx="5244">
                  <c:v>1.1363636363636364E-2</c:v>
                </c:pt>
                <c:pt idx="5245">
                  <c:v>1.1363636363636364E-2</c:v>
                </c:pt>
                <c:pt idx="5246">
                  <c:v>1.1363636363636364E-2</c:v>
                </c:pt>
                <c:pt idx="5247">
                  <c:v>1.1363636363636364E-2</c:v>
                </c:pt>
                <c:pt idx="5248">
                  <c:v>1.1363636363636364E-2</c:v>
                </c:pt>
                <c:pt idx="5249">
                  <c:v>1.1363636363636364E-2</c:v>
                </c:pt>
                <c:pt idx="5250">
                  <c:v>1.1363636363636364E-2</c:v>
                </c:pt>
                <c:pt idx="5251">
                  <c:v>1.1363636363636364E-2</c:v>
                </c:pt>
                <c:pt idx="5252">
                  <c:v>1.1363636363636364E-2</c:v>
                </c:pt>
                <c:pt idx="5253">
                  <c:v>1.1363636363636364E-2</c:v>
                </c:pt>
                <c:pt idx="5254">
                  <c:v>1.1363636363636364E-2</c:v>
                </c:pt>
                <c:pt idx="5255">
                  <c:v>1.1363636363636364E-2</c:v>
                </c:pt>
                <c:pt idx="5256">
                  <c:v>1.1363636363636364E-2</c:v>
                </c:pt>
                <c:pt idx="5257">
                  <c:v>1.1363636363636364E-2</c:v>
                </c:pt>
                <c:pt idx="5258">
                  <c:v>1.1363636363636364E-2</c:v>
                </c:pt>
                <c:pt idx="5259">
                  <c:v>1.1363636363636364E-2</c:v>
                </c:pt>
                <c:pt idx="5260">
                  <c:v>1.1363636363636364E-2</c:v>
                </c:pt>
                <c:pt idx="5261">
                  <c:v>1.1363636363636364E-2</c:v>
                </c:pt>
                <c:pt idx="5262">
                  <c:v>1.1363636363636364E-2</c:v>
                </c:pt>
                <c:pt idx="5263">
                  <c:v>0</c:v>
                </c:pt>
                <c:pt idx="5264">
                  <c:v>1.1363636363636364E-2</c:v>
                </c:pt>
                <c:pt idx="5265">
                  <c:v>1.1363636363636364E-2</c:v>
                </c:pt>
                <c:pt idx="5266">
                  <c:v>1.1363636363636364E-2</c:v>
                </c:pt>
                <c:pt idx="5267">
                  <c:v>1.1363636363636364E-2</c:v>
                </c:pt>
                <c:pt idx="5268">
                  <c:v>0</c:v>
                </c:pt>
                <c:pt idx="5269">
                  <c:v>1.1363636363636364E-2</c:v>
                </c:pt>
                <c:pt idx="5270">
                  <c:v>1.1363636363636364E-2</c:v>
                </c:pt>
                <c:pt idx="5271">
                  <c:v>1.1363636363636364E-2</c:v>
                </c:pt>
                <c:pt idx="5272">
                  <c:v>1.1363636363636364E-2</c:v>
                </c:pt>
                <c:pt idx="5273">
                  <c:v>1.1363636363636364E-2</c:v>
                </c:pt>
                <c:pt idx="5274">
                  <c:v>1.1363636363636364E-2</c:v>
                </c:pt>
                <c:pt idx="5275">
                  <c:v>1.1363636363636364E-2</c:v>
                </c:pt>
                <c:pt idx="5276">
                  <c:v>1.1363636363636364E-2</c:v>
                </c:pt>
                <c:pt idx="5277">
                  <c:v>1.1363636363636364E-2</c:v>
                </c:pt>
                <c:pt idx="5278">
                  <c:v>1.1363636363636364E-2</c:v>
                </c:pt>
                <c:pt idx="5279">
                  <c:v>1.1363636363636364E-2</c:v>
                </c:pt>
                <c:pt idx="5280">
                  <c:v>1.1363636363636364E-2</c:v>
                </c:pt>
                <c:pt idx="5281">
                  <c:v>1.1363636363636364E-2</c:v>
                </c:pt>
                <c:pt idx="5282">
                  <c:v>1.1363636363636364E-2</c:v>
                </c:pt>
                <c:pt idx="5283">
                  <c:v>1.1363636363636364E-2</c:v>
                </c:pt>
                <c:pt idx="5284">
                  <c:v>1.1363636363636364E-2</c:v>
                </c:pt>
                <c:pt idx="5285">
                  <c:v>1.1363636363636364E-2</c:v>
                </c:pt>
                <c:pt idx="5286">
                  <c:v>1.1111111111111112E-2</c:v>
                </c:pt>
                <c:pt idx="5287">
                  <c:v>1.1111111111111112E-2</c:v>
                </c:pt>
                <c:pt idx="5288">
                  <c:v>1.1111111111111112E-2</c:v>
                </c:pt>
                <c:pt idx="5289">
                  <c:v>1.1111111111111112E-2</c:v>
                </c:pt>
                <c:pt idx="5290">
                  <c:v>1.1111111111111112E-2</c:v>
                </c:pt>
                <c:pt idx="5291">
                  <c:v>1.1111111111111112E-2</c:v>
                </c:pt>
                <c:pt idx="5292">
                  <c:v>1.1111111111111112E-2</c:v>
                </c:pt>
                <c:pt idx="5293">
                  <c:v>1.1111111111111112E-2</c:v>
                </c:pt>
                <c:pt idx="5294">
                  <c:v>1.1111111111111112E-2</c:v>
                </c:pt>
                <c:pt idx="5295">
                  <c:v>1.1111111111111112E-2</c:v>
                </c:pt>
                <c:pt idx="5296">
                  <c:v>1.1111111111111112E-2</c:v>
                </c:pt>
                <c:pt idx="5297">
                  <c:v>1.1111111111111112E-2</c:v>
                </c:pt>
                <c:pt idx="5298">
                  <c:v>1.1111111111111112E-2</c:v>
                </c:pt>
                <c:pt idx="5299">
                  <c:v>1.1111111111111112E-2</c:v>
                </c:pt>
                <c:pt idx="5300">
                  <c:v>1.1111111111111112E-2</c:v>
                </c:pt>
                <c:pt idx="5301">
                  <c:v>1.1111111111111112E-2</c:v>
                </c:pt>
                <c:pt idx="5302">
                  <c:v>1.1111111111111112E-2</c:v>
                </c:pt>
                <c:pt idx="5303">
                  <c:v>1.1111111111111112E-2</c:v>
                </c:pt>
                <c:pt idx="5304">
                  <c:v>1.1111111111111112E-2</c:v>
                </c:pt>
                <c:pt idx="5305">
                  <c:v>1.1111111111111112E-2</c:v>
                </c:pt>
                <c:pt idx="5306">
                  <c:v>1.1111111111111112E-2</c:v>
                </c:pt>
                <c:pt idx="5307">
                  <c:v>1.1111111111111112E-2</c:v>
                </c:pt>
                <c:pt idx="5308">
                  <c:v>1.1111111111111112E-2</c:v>
                </c:pt>
                <c:pt idx="5309">
                  <c:v>1.1111111111111112E-2</c:v>
                </c:pt>
                <c:pt idx="5310">
                  <c:v>1.1111111111111112E-2</c:v>
                </c:pt>
                <c:pt idx="5311">
                  <c:v>1.1111111111111112E-2</c:v>
                </c:pt>
                <c:pt idx="5312">
                  <c:v>1.1111111111111112E-2</c:v>
                </c:pt>
                <c:pt idx="5313">
                  <c:v>1.1111111111111112E-2</c:v>
                </c:pt>
                <c:pt idx="5314">
                  <c:v>1.1111111111111112E-2</c:v>
                </c:pt>
                <c:pt idx="5315">
                  <c:v>1.1111111111111112E-2</c:v>
                </c:pt>
                <c:pt idx="5316">
                  <c:v>1.1111111111111112E-2</c:v>
                </c:pt>
                <c:pt idx="5317">
                  <c:v>1.1111111111111112E-2</c:v>
                </c:pt>
                <c:pt idx="5318">
                  <c:v>1.1111111111111112E-2</c:v>
                </c:pt>
                <c:pt idx="5319">
                  <c:v>1.1111111111111112E-2</c:v>
                </c:pt>
                <c:pt idx="5320">
                  <c:v>1.1111111111111112E-2</c:v>
                </c:pt>
                <c:pt idx="5321">
                  <c:v>1.1111111111111112E-2</c:v>
                </c:pt>
                <c:pt idx="5322">
                  <c:v>1.1111111111111112E-2</c:v>
                </c:pt>
                <c:pt idx="5323">
                  <c:v>1.1111111111111112E-2</c:v>
                </c:pt>
                <c:pt idx="5324">
                  <c:v>1.1111111111111112E-2</c:v>
                </c:pt>
                <c:pt idx="5325">
                  <c:v>1.1111111111111112E-2</c:v>
                </c:pt>
                <c:pt idx="5326">
                  <c:v>1.1111111111111112E-2</c:v>
                </c:pt>
                <c:pt idx="5327">
                  <c:v>1.1111111111111112E-2</c:v>
                </c:pt>
                <c:pt idx="5328">
                  <c:v>1.1111111111111112E-2</c:v>
                </c:pt>
                <c:pt idx="5329">
                  <c:v>1.1111111111111112E-2</c:v>
                </c:pt>
                <c:pt idx="5330">
                  <c:v>1.1111111111111112E-2</c:v>
                </c:pt>
                <c:pt idx="5331">
                  <c:v>1.1111111111111112E-2</c:v>
                </c:pt>
                <c:pt idx="5332">
                  <c:v>1.1111111111111112E-2</c:v>
                </c:pt>
                <c:pt idx="5333">
                  <c:v>1.1111111111111112E-2</c:v>
                </c:pt>
                <c:pt idx="5334">
                  <c:v>1.1111111111111112E-2</c:v>
                </c:pt>
                <c:pt idx="5335">
                  <c:v>1.1111111111111112E-2</c:v>
                </c:pt>
                <c:pt idx="5336">
                  <c:v>1.1111111111111112E-2</c:v>
                </c:pt>
                <c:pt idx="5337">
                  <c:v>1.1111111111111112E-2</c:v>
                </c:pt>
                <c:pt idx="5338">
                  <c:v>1.1111111111111112E-2</c:v>
                </c:pt>
                <c:pt idx="5339">
                  <c:v>1.1111111111111112E-2</c:v>
                </c:pt>
                <c:pt idx="5340">
                  <c:v>1.1111111111111112E-2</c:v>
                </c:pt>
                <c:pt idx="5341">
                  <c:v>1.1111111111111112E-2</c:v>
                </c:pt>
                <c:pt idx="5342">
                  <c:v>1.1111111111111112E-2</c:v>
                </c:pt>
                <c:pt idx="5343">
                  <c:v>1.1111111111111112E-2</c:v>
                </c:pt>
                <c:pt idx="5344">
                  <c:v>1.1111111111111112E-2</c:v>
                </c:pt>
                <c:pt idx="5345">
                  <c:v>1.1111111111111112E-2</c:v>
                </c:pt>
                <c:pt idx="5346">
                  <c:v>1.1111111111111112E-2</c:v>
                </c:pt>
                <c:pt idx="5347">
                  <c:v>1.1111111111111112E-2</c:v>
                </c:pt>
                <c:pt idx="5348">
                  <c:v>1.1111111111111112E-2</c:v>
                </c:pt>
                <c:pt idx="5349">
                  <c:v>1.1111111111111112E-2</c:v>
                </c:pt>
                <c:pt idx="5350">
                  <c:v>1.1111111111111112E-2</c:v>
                </c:pt>
                <c:pt idx="5351">
                  <c:v>1.1111111111111112E-2</c:v>
                </c:pt>
                <c:pt idx="5352">
                  <c:v>1.1111111111111112E-2</c:v>
                </c:pt>
                <c:pt idx="5353">
                  <c:v>1.1111111111111112E-2</c:v>
                </c:pt>
                <c:pt idx="5354">
                  <c:v>1.1111111111111112E-2</c:v>
                </c:pt>
                <c:pt idx="5355">
                  <c:v>1.1111111111111112E-2</c:v>
                </c:pt>
                <c:pt idx="5356">
                  <c:v>1.1111111111111112E-2</c:v>
                </c:pt>
                <c:pt idx="5357">
                  <c:v>1.1111111111111112E-2</c:v>
                </c:pt>
                <c:pt idx="5358">
                  <c:v>1.1111111111111112E-2</c:v>
                </c:pt>
                <c:pt idx="5359">
                  <c:v>1.1111111111111112E-2</c:v>
                </c:pt>
                <c:pt idx="5360">
                  <c:v>1.1111111111111112E-2</c:v>
                </c:pt>
                <c:pt idx="5361">
                  <c:v>1.1111111111111112E-2</c:v>
                </c:pt>
                <c:pt idx="5362">
                  <c:v>1.1111111111111112E-2</c:v>
                </c:pt>
                <c:pt idx="5363">
                  <c:v>1.1111111111111112E-2</c:v>
                </c:pt>
                <c:pt idx="5364">
                  <c:v>1.1111111111111112E-2</c:v>
                </c:pt>
                <c:pt idx="5365">
                  <c:v>1.1111111111111112E-2</c:v>
                </c:pt>
                <c:pt idx="5366">
                  <c:v>1.1111111111111112E-2</c:v>
                </c:pt>
                <c:pt idx="5367">
                  <c:v>1.1111111111111112E-2</c:v>
                </c:pt>
                <c:pt idx="5368">
                  <c:v>1.1111111111111112E-2</c:v>
                </c:pt>
                <c:pt idx="5369">
                  <c:v>1.1111111111111112E-2</c:v>
                </c:pt>
                <c:pt idx="5370">
                  <c:v>1.1111111111111112E-2</c:v>
                </c:pt>
                <c:pt idx="5371">
                  <c:v>1.1111111111111112E-2</c:v>
                </c:pt>
                <c:pt idx="5372">
                  <c:v>1.1111111111111112E-2</c:v>
                </c:pt>
                <c:pt idx="5373">
                  <c:v>1.1111111111111112E-2</c:v>
                </c:pt>
                <c:pt idx="5374">
                  <c:v>1.1111111111111112E-2</c:v>
                </c:pt>
                <c:pt idx="5375">
                  <c:v>1.1111111111111112E-2</c:v>
                </c:pt>
                <c:pt idx="5376">
                  <c:v>1.282051282051282E-2</c:v>
                </c:pt>
                <c:pt idx="5377">
                  <c:v>1.282051282051282E-2</c:v>
                </c:pt>
                <c:pt idx="5378">
                  <c:v>1.282051282051282E-2</c:v>
                </c:pt>
                <c:pt idx="5379">
                  <c:v>1.282051282051282E-2</c:v>
                </c:pt>
                <c:pt idx="5380">
                  <c:v>1.282051282051282E-2</c:v>
                </c:pt>
                <c:pt idx="5381">
                  <c:v>1.282051282051282E-2</c:v>
                </c:pt>
                <c:pt idx="5382">
                  <c:v>1.282051282051282E-2</c:v>
                </c:pt>
                <c:pt idx="5383">
                  <c:v>1.282051282051282E-2</c:v>
                </c:pt>
                <c:pt idx="5384">
                  <c:v>1.282051282051282E-2</c:v>
                </c:pt>
                <c:pt idx="5385">
                  <c:v>1.282051282051282E-2</c:v>
                </c:pt>
                <c:pt idx="5386">
                  <c:v>1.282051282051282E-2</c:v>
                </c:pt>
                <c:pt idx="5387">
                  <c:v>1.282051282051282E-2</c:v>
                </c:pt>
                <c:pt idx="5388">
                  <c:v>1.282051282051282E-2</c:v>
                </c:pt>
                <c:pt idx="5389">
                  <c:v>1.282051282051282E-2</c:v>
                </c:pt>
                <c:pt idx="5390">
                  <c:v>1.282051282051282E-2</c:v>
                </c:pt>
                <c:pt idx="5391">
                  <c:v>1.282051282051282E-2</c:v>
                </c:pt>
                <c:pt idx="5392">
                  <c:v>1.282051282051282E-2</c:v>
                </c:pt>
                <c:pt idx="5393">
                  <c:v>1.282051282051282E-2</c:v>
                </c:pt>
                <c:pt idx="5394">
                  <c:v>1.282051282051282E-2</c:v>
                </c:pt>
                <c:pt idx="5395">
                  <c:v>1.282051282051282E-2</c:v>
                </c:pt>
                <c:pt idx="5396">
                  <c:v>1.282051282051282E-2</c:v>
                </c:pt>
                <c:pt idx="5397">
                  <c:v>1.282051282051282E-2</c:v>
                </c:pt>
                <c:pt idx="5398">
                  <c:v>1.282051282051282E-2</c:v>
                </c:pt>
                <c:pt idx="5399">
                  <c:v>1.282051282051282E-2</c:v>
                </c:pt>
                <c:pt idx="5400">
                  <c:v>1.282051282051282E-2</c:v>
                </c:pt>
                <c:pt idx="5401">
                  <c:v>1.282051282051282E-2</c:v>
                </c:pt>
                <c:pt idx="5402">
                  <c:v>1.282051282051282E-2</c:v>
                </c:pt>
                <c:pt idx="5403">
                  <c:v>1.282051282051282E-2</c:v>
                </c:pt>
                <c:pt idx="5404">
                  <c:v>1.282051282051282E-2</c:v>
                </c:pt>
                <c:pt idx="5405">
                  <c:v>1.282051282051282E-2</c:v>
                </c:pt>
                <c:pt idx="5406">
                  <c:v>1.282051282051282E-2</c:v>
                </c:pt>
                <c:pt idx="5407">
                  <c:v>1.282051282051282E-2</c:v>
                </c:pt>
                <c:pt idx="5408">
                  <c:v>1.282051282051282E-2</c:v>
                </c:pt>
                <c:pt idx="5409">
                  <c:v>1.282051282051282E-2</c:v>
                </c:pt>
                <c:pt idx="5410">
                  <c:v>1.282051282051282E-2</c:v>
                </c:pt>
                <c:pt idx="5411">
                  <c:v>1.282051282051282E-2</c:v>
                </c:pt>
                <c:pt idx="5412">
                  <c:v>1.282051282051282E-2</c:v>
                </c:pt>
                <c:pt idx="5413">
                  <c:v>1.282051282051282E-2</c:v>
                </c:pt>
                <c:pt idx="5414">
                  <c:v>1.282051282051282E-2</c:v>
                </c:pt>
                <c:pt idx="5415">
                  <c:v>1.282051282051282E-2</c:v>
                </c:pt>
                <c:pt idx="5416">
                  <c:v>1.282051282051282E-2</c:v>
                </c:pt>
                <c:pt idx="5417">
                  <c:v>1.282051282051282E-2</c:v>
                </c:pt>
                <c:pt idx="5418">
                  <c:v>1.282051282051282E-2</c:v>
                </c:pt>
                <c:pt idx="5419">
                  <c:v>1.282051282051282E-2</c:v>
                </c:pt>
                <c:pt idx="5420">
                  <c:v>1.282051282051282E-2</c:v>
                </c:pt>
                <c:pt idx="5421">
                  <c:v>1.282051282051282E-2</c:v>
                </c:pt>
                <c:pt idx="5422">
                  <c:v>1.282051282051282E-2</c:v>
                </c:pt>
                <c:pt idx="5423">
                  <c:v>1.282051282051282E-2</c:v>
                </c:pt>
                <c:pt idx="5424">
                  <c:v>1.282051282051282E-2</c:v>
                </c:pt>
                <c:pt idx="5425">
                  <c:v>1.282051282051282E-2</c:v>
                </c:pt>
                <c:pt idx="5426">
                  <c:v>1.282051282051282E-2</c:v>
                </c:pt>
                <c:pt idx="5427">
                  <c:v>1.282051282051282E-2</c:v>
                </c:pt>
                <c:pt idx="5428">
                  <c:v>1.282051282051282E-2</c:v>
                </c:pt>
                <c:pt idx="5429">
                  <c:v>1.282051282051282E-2</c:v>
                </c:pt>
                <c:pt idx="5430">
                  <c:v>1.282051282051282E-2</c:v>
                </c:pt>
                <c:pt idx="5431">
                  <c:v>1.282051282051282E-2</c:v>
                </c:pt>
                <c:pt idx="5432">
                  <c:v>1.282051282051282E-2</c:v>
                </c:pt>
                <c:pt idx="5433">
                  <c:v>1.282051282051282E-2</c:v>
                </c:pt>
                <c:pt idx="5434">
                  <c:v>1.282051282051282E-2</c:v>
                </c:pt>
                <c:pt idx="5435">
                  <c:v>1.282051282051282E-2</c:v>
                </c:pt>
                <c:pt idx="5436">
                  <c:v>1.282051282051282E-2</c:v>
                </c:pt>
                <c:pt idx="5437">
                  <c:v>1.282051282051282E-2</c:v>
                </c:pt>
                <c:pt idx="5438">
                  <c:v>1.282051282051282E-2</c:v>
                </c:pt>
                <c:pt idx="5439">
                  <c:v>1.282051282051282E-2</c:v>
                </c:pt>
                <c:pt idx="5440">
                  <c:v>1.282051282051282E-2</c:v>
                </c:pt>
                <c:pt idx="5441">
                  <c:v>1.282051282051282E-2</c:v>
                </c:pt>
                <c:pt idx="5442">
                  <c:v>1.282051282051282E-2</c:v>
                </c:pt>
                <c:pt idx="5443">
                  <c:v>1.282051282051282E-2</c:v>
                </c:pt>
                <c:pt idx="5444">
                  <c:v>1.282051282051282E-2</c:v>
                </c:pt>
                <c:pt idx="5445">
                  <c:v>1.282051282051282E-2</c:v>
                </c:pt>
                <c:pt idx="5446">
                  <c:v>1.282051282051282E-2</c:v>
                </c:pt>
                <c:pt idx="5447">
                  <c:v>1.282051282051282E-2</c:v>
                </c:pt>
                <c:pt idx="5448">
                  <c:v>1.282051282051282E-2</c:v>
                </c:pt>
                <c:pt idx="5449">
                  <c:v>1.282051282051282E-2</c:v>
                </c:pt>
                <c:pt idx="5450">
                  <c:v>1.282051282051282E-2</c:v>
                </c:pt>
                <c:pt idx="5451">
                  <c:v>1.282051282051282E-2</c:v>
                </c:pt>
                <c:pt idx="5452">
                  <c:v>1.282051282051282E-2</c:v>
                </c:pt>
                <c:pt idx="5453">
                  <c:v>1.282051282051282E-2</c:v>
                </c:pt>
                <c:pt idx="5454">
                  <c:v>1.3333333333333334E-2</c:v>
                </c:pt>
                <c:pt idx="5455">
                  <c:v>1.3333333333333334E-2</c:v>
                </c:pt>
                <c:pt idx="5456">
                  <c:v>1.3333333333333334E-2</c:v>
                </c:pt>
                <c:pt idx="5457">
                  <c:v>1.3333333333333334E-2</c:v>
                </c:pt>
                <c:pt idx="5458">
                  <c:v>1.3333333333333334E-2</c:v>
                </c:pt>
                <c:pt idx="5459">
                  <c:v>1.3333333333333334E-2</c:v>
                </c:pt>
                <c:pt idx="5460">
                  <c:v>1.3333333333333334E-2</c:v>
                </c:pt>
                <c:pt idx="5461">
                  <c:v>1.3333333333333334E-2</c:v>
                </c:pt>
                <c:pt idx="5462">
                  <c:v>1.3333333333333334E-2</c:v>
                </c:pt>
                <c:pt idx="5463">
                  <c:v>1.3333333333333334E-2</c:v>
                </c:pt>
                <c:pt idx="5464">
                  <c:v>1.3333333333333334E-2</c:v>
                </c:pt>
                <c:pt idx="5465">
                  <c:v>1.3333333333333334E-2</c:v>
                </c:pt>
                <c:pt idx="5466">
                  <c:v>1.3333333333333334E-2</c:v>
                </c:pt>
                <c:pt idx="5467">
                  <c:v>1.3333333333333334E-2</c:v>
                </c:pt>
                <c:pt idx="5468">
                  <c:v>1.3333333333333334E-2</c:v>
                </c:pt>
                <c:pt idx="5469">
                  <c:v>1.3333333333333334E-2</c:v>
                </c:pt>
                <c:pt idx="5470">
                  <c:v>1.3333333333333334E-2</c:v>
                </c:pt>
                <c:pt idx="5471">
                  <c:v>1.3333333333333334E-2</c:v>
                </c:pt>
                <c:pt idx="5472">
                  <c:v>1.3333333333333334E-2</c:v>
                </c:pt>
                <c:pt idx="5473">
                  <c:v>1.3333333333333334E-2</c:v>
                </c:pt>
                <c:pt idx="5474">
                  <c:v>1.3333333333333334E-2</c:v>
                </c:pt>
                <c:pt idx="5475">
                  <c:v>1.3333333333333334E-2</c:v>
                </c:pt>
                <c:pt idx="5476">
                  <c:v>1.3333333333333334E-2</c:v>
                </c:pt>
                <c:pt idx="5477">
                  <c:v>1.3333333333333334E-2</c:v>
                </c:pt>
                <c:pt idx="5478">
                  <c:v>1.3333333333333334E-2</c:v>
                </c:pt>
                <c:pt idx="5479">
                  <c:v>1.3333333333333334E-2</c:v>
                </c:pt>
                <c:pt idx="5480">
                  <c:v>1.3333333333333334E-2</c:v>
                </c:pt>
                <c:pt idx="5481">
                  <c:v>1.3333333333333334E-2</c:v>
                </c:pt>
                <c:pt idx="5482">
                  <c:v>1.3333333333333334E-2</c:v>
                </c:pt>
                <c:pt idx="5483">
                  <c:v>1.3333333333333334E-2</c:v>
                </c:pt>
                <c:pt idx="5484">
                  <c:v>1.3333333333333334E-2</c:v>
                </c:pt>
                <c:pt idx="5485">
                  <c:v>1.3333333333333334E-2</c:v>
                </c:pt>
                <c:pt idx="5486">
                  <c:v>1.3333333333333334E-2</c:v>
                </c:pt>
                <c:pt idx="5487">
                  <c:v>1.3333333333333334E-2</c:v>
                </c:pt>
                <c:pt idx="5488">
                  <c:v>1.3333333333333334E-2</c:v>
                </c:pt>
                <c:pt idx="5489">
                  <c:v>1.3333333333333334E-2</c:v>
                </c:pt>
                <c:pt idx="5490">
                  <c:v>1.3333333333333334E-2</c:v>
                </c:pt>
                <c:pt idx="5491">
                  <c:v>1.3333333333333334E-2</c:v>
                </c:pt>
                <c:pt idx="5492">
                  <c:v>1.3333333333333334E-2</c:v>
                </c:pt>
                <c:pt idx="5493">
                  <c:v>1.3333333333333334E-2</c:v>
                </c:pt>
                <c:pt idx="5494">
                  <c:v>1.3333333333333334E-2</c:v>
                </c:pt>
                <c:pt idx="5495">
                  <c:v>1.3333333333333334E-2</c:v>
                </c:pt>
                <c:pt idx="5496">
                  <c:v>1.3333333333333334E-2</c:v>
                </c:pt>
                <c:pt idx="5497">
                  <c:v>1.3333333333333334E-2</c:v>
                </c:pt>
                <c:pt idx="5498">
                  <c:v>1.3333333333333334E-2</c:v>
                </c:pt>
                <c:pt idx="5499">
                  <c:v>1.3333333333333334E-2</c:v>
                </c:pt>
                <c:pt idx="5500">
                  <c:v>1.3333333333333334E-2</c:v>
                </c:pt>
                <c:pt idx="5501">
                  <c:v>1.3333333333333334E-2</c:v>
                </c:pt>
                <c:pt idx="5502">
                  <c:v>1.3333333333333334E-2</c:v>
                </c:pt>
                <c:pt idx="5503">
                  <c:v>1.3333333333333334E-2</c:v>
                </c:pt>
                <c:pt idx="5504">
                  <c:v>1.3333333333333334E-2</c:v>
                </c:pt>
                <c:pt idx="5505">
                  <c:v>1.3333333333333334E-2</c:v>
                </c:pt>
                <c:pt idx="5506">
                  <c:v>1.3333333333333334E-2</c:v>
                </c:pt>
                <c:pt idx="5507">
                  <c:v>1.3333333333333334E-2</c:v>
                </c:pt>
                <c:pt idx="5508">
                  <c:v>1.3333333333333334E-2</c:v>
                </c:pt>
                <c:pt idx="5509">
                  <c:v>1.3333333333333334E-2</c:v>
                </c:pt>
                <c:pt idx="5510">
                  <c:v>1.3333333333333334E-2</c:v>
                </c:pt>
                <c:pt idx="5511">
                  <c:v>1.3333333333333334E-2</c:v>
                </c:pt>
                <c:pt idx="5512">
                  <c:v>1.3333333333333334E-2</c:v>
                </c:pt>
                <c:pt idx="5513">
                  <c:v>1.3333333333333334E-2</c:v>
                </c:pt>
                <c:pt idx="5514">
                  <c:v>1.3333333333333334E-2</c:v>
                </c:pt>
                <c:pt idx="5515">
                  <c:v>1.3333333333333334E-2</c:v>
                </c:pt>
                <c:pt idx="5516">
                  <c:v>1.3333333333333334E-2</c:v>
                </c:pt>
                <c:pt idx="5517">
                  <c:v>1.3333333333333334E-2</c:v>
                </c:pt>
                <c:pt idx="5518">
                  <c:v>1.3333333333333334E-2</c:v>
                </c:pt>
                <c:pt idx="5519">
                  <c:v>1.3333333333333334E-2</c:v>
                </c:pt>
                <c:pt idx="5520">
                  <c:v>1.3333333333333334E-2</c:v>
                </c:pt>
                <c:pt idx="5521">
                  <c:v>1.3333333333333334E-2</c:v>
                </c:pt>
                <c:pt idx="5522">
                  <c:v>1.3333333333333334E-2</c:v>
                </c:pt>
                <c:pt idx="5523">
                  <c:v>1.3333333333333334E-2</c:v>
                </c:pt>
                <c:pt idx="5524">
                  <c:v>1.3333333333333334E-2</c:v>
                </c:pt>
                <c:pt idx="5525">
                  <c:v>1.3333333333333334E-2</c:v>
                </c:pt>
                <c:pt idx="5526">
                  <c:v>1.3333333333333334E-2</c:v>
                </c:pt>
                <c:pt idx="5527">
                  <c:v>1.3333333333333334E-2</c:v>
                </c:pt>
                <c:pt idx="5528">
                  <c:v>1.3333333333333334E-2</c:v>
                </c:pt>
                <c:pt idx="5529">
                  <c:v>1.2987012987012988E-2</c:v>
                </c:pt>
                <c:pt idx="5530">
                  <c:v>1.2987012987012988E-2</c:v>
                </c:pt>
                <c:pt idx="5531">
                  <c:v>1.2987012987012988E-2</c:v>
                </c:pt>
                <c:pt idx="5532">
                  <c:v>1.2987012987012988E-2</c:v>
                </c:pt>
                <c:pt idx="5533">
                  <c:v>1.2987012987012988E-2</c:v>
                </c:pt>
                <c:pt idx="5534">
                  <c:v>1.2987012987012988E-2</c:v>
                </c:pt>
                <c:pt idx="5535">
                  <c:v>1.2987012987012988E-2</c:v>
                </c:pt>
                <c:pt idx="5536">
                  <c:v>1.2987012987012988E-2</c:v>
                </c:pt>
                <c:pt idx="5537">
                  <c:v>1.2987012987012988E-2</c:v>
                </c:pt>
                <c:pt idx="5538">
                  <c:v>1.2987012987012988E-2</c:v>
                </c:pt>
                <c:pt idx="5539">
                  <c:v>1.2987012987012988E-2</c:v>
                </c:pt>
                <c:pt idx="5540">
                  <c:v>1.2987012987012988E-2</c:v>
                </c:pt>
                <c:pt idx="5541">
                  <c:v>1.2987012987012988E-2</c:v>
                </c:pt>
                <c:pt idx="5542">
                  <c:v>1.2987012987012988E-2</c:v>
                </c:pt>
                <c:pt idx="5543">
                  <c:v>0</c:v>
                </c:pt>
                <c:pt idx="5544">
                  <c:v>1.2987012987012988E-2</c:v>
                </c:pt>
                <c:pt idx="5545">
                  <c:v>1.2987012987012988E-2</c:v>
                </c:pt>
                <c:pt idx="5546">
                  <c:v>0</c:v>
                </c:pt>
                <c:pt idx="5547">
                  <c:v>0</c:v>
                </c:pt>
                <c:pt idx="5548">
                  <c:v>1.2987012987012988E-2</c:v>
                </c:pt>
                <c:pt idx="5549">
                  <c:v>1.2987012987012988E-2</c:v>
                </c:pt>
                <c:pt idx="5550">
                  <c:v>1.2987012987012988E-2</c:v>
                </c:pt>
                <c:pt idx="5551">
                  <c:v>1.2987012987012988E-2</c:v>
                </c:pt>
                <c:pt idx="5552">
                  <c:v>1.2987012987012988E-2</c:v>
                </c:pt>
                <c:pt idx="5553">
                  <c:v>1.2987012987012988E-2</c:v>
                </c:pt>
                <c:pt idx="5554">
                  <c:v>0</c:v>
                </c:pt>
                <c:pt idx="5555">
                  <c:v>1.2987012987012988E-2</c:v>
                </c:pt>
                <c:pt idx="5556">
                  <c:v>1.2987012987012988E-2</c:v>
                </c:pt>
                <c:pt idx="5557">
                  <c:v>1.2987012987012988E-2</c:v>
                </c:pt>
                <c:pt idx="5558">
                  <c:v>1.2987012987012988E-2</c:v>
                </c:pt>
                <c:pt idx="5559">
                  <c:v>1.2987012987012988E-2</c:v>
                </c:pt>
                <c:pt idx="5560">
                  <c:v>1.2987012987012988E-2</c:v>
                </c:pt>
                <c:pt idx="5561">
                  <c:v>1.2987012987012988E-2</c:v>
                </c:pt>
                <c:pt idx="5562">
                  <c:v>1.2987012987012988E-2</c:v>
                </c:pt>
                <c:pt idx="5563">
                  <c:v>1.2987012987012988E-2</c:v>
                </c:pt>
                <c:pt idx="5564">
                  <c:v>1.2987012987012988E-2</c:v>
                </c:pt>
                <c:pt idx="5565">
                  <c:v>1.2987012987012988E-2</c:v>
                </c:pt>
                <c:pt idx="5566">
                  <c:v>1.2987012987012988E-2</c:v>
                </c:pt>
                <c:pt idx="5567">
                  <c:v>1.2987012987012988E-2</c:v>
                </c:pt>
                <c:pt idx="5568">
                  <c:v>1.2987012987012988E-2</c:v>
                </c:pt>
                <c:pt idx="5569">
                  <c:v>1.2987012987012988E-2</c:v>
                </c:pt>
                <c:pt idx="5570">
                  <c:v>1.2987012987012988E-2</c:v>
                </c:pt>
                <c:pt idx="5571">
                  <c:v>1.2987012987012988E-2</c:v>
                </c:pt>
                <c:pt idx="5572">
                  <c:v>1.2987012987012988E-2</c:v>
                </c:pt>
                <c:pt idx="5573">
                  <c:v>1.2987012987012988E-2</c:v>
                </c:pt>
                <c:pt idx="5574">
                  <c:v>1.2987012987012988E-2</c:v>
                </c:pt>
                <c:pt idx="5575">
                  <c:v>1.2987012987012988E-2</c:v>
                </c:pt>
                <c:pt idx="5576">
                  <c:v>1.2987012987012988E-2</c:v>
                </c:pt>
                <c:pt idx="5577">
                  <c:v>1.2987012987012988E-2</c:v>
                </c:pt>
                <c:pt idx="5578">
                  <c:v>1.2987012987012988E-2</c:v>
                </c:pt>
                <c:pt idx="5579">
                  <c:v>1.2987012987012988E-2</c:v>
                </c:pt>
                <c:pt idx="5580">
                  <c:v>1.2987012987012988E-2</c:v>
                </c:pt>
                <c:pt idx="5581">
                  <c:v>1.2987012987012988E-2</c:v>
                </c:pt>
                <c:pt idx="5582">
                  <c:v>1.2987012987012988E-2</c:v>
                </c:pt>
                <c:pt idx="5583">
                  <c:v>1.2987012987012988E-2</c:v>
                </c:pt>
                <c:pt idx="5584">
                  <c:v>1.2987012987012988E-2</c:v>
                </c:pt>
                <c:pt idx="5585">
                  <c:v>1.2987012987012988E-2</c:v>
                </c:pt>
                <c:pt idx="5586">
                  <c:v>1.2987012987012988E-2</c:v>
                </c:pt>
                <c:pt idx="5587">
                  <c:v>1.2987012987012988E-2</c:v>
                </c:pt>
                <c:pt idx="5588">
                  <c:v>1.2987012987012988E-2</c:v>
                </c:pt>
                <c:pt idx="5589">
                  <c:v>1.2987012987012988E-2</c:v>
                </c:pt>
                <c:pt idx="5590">
                  <c:v>1.2987012987012988E-2</c:v>
                </c:pt>
                <c:pt idx="5591">
                  <c:v>1.2987012987012988E-2</c:v>
                </c:pt>
                <c:pt idx="5592">
                  <c:v>1.2987012987012988E-2</c:v>
                </c:pt>
                <c:pt idx="5593">
                  <c:v>1.2987012987012988E-2</c:v>
                </c:pt>
                <c:pt idx="5594">
                  <c:v>1.2987012987012988E-2</c:v>
                </c:pt>
                <c:pt idx="5595">
                  <c:v>1.2987012987012988E-2</c:v>
                </c:pt>
                <c:pt idx="5596">
                  <c:v>1.2987012987012988E-2</c:v>
                </c:pt>
                <c:pt idx="5597">
                  <c:v>1.2987012987012988E-2</c:v>
                </c:pt>
                <c:pt idx="5598">
                  <c:v>1.2987012987012988E-2</c:v>
                </c:pt>
                <c:pt idx="5599">
                  <c:v>1.2987012987012988E-2</c:v>
                </c:pt>
                <c:pt idx="5600">
                  <c:v>1.2987012987012988E-2</c:v>
                </c:pt>
                <c:pt idx="5601">
                  <c:v>1.2987012987012988E-2</c:v>
                </c:pt>
                <c:pt idx="5602">
                  <c:v>1.2987012987012988E-2</c:v>
                </c:pt>
                <c:pt idx="5603">
                  <c:v>1.2987012987012988E-2</c:v>
                </c:pt>
                <c:pt idx="5604">
                  <c:v>1.2987012987012988E-2</c:v>
                </c:pt>
                <c:pt idx="5605">
                  <c:v>1.2987012987012988E-2</c:v>
                </c:pt>
                <c:pt idx="5606">
                  <c:v>1.3333333333333334E-2</c:v>
                </c:pt>
                <c:pt idx="5607">
                  <c:v>1.3333333333333334E-2</c:v>
                </c:pt>
                <c:pt idx="5608">
                  <c:v>1.3333333333333334E-2</c:v>
                </c:pt>
                <c:pt idx="5609">
                  <c:v>1.3333333333333334E-2</c:v>
                </c:pt>
                <c:pt idx="5610">
                  <c:v>1.3333333333333334E-2</c:v>
                </c:pt>
                <c:pt idx="5611">
                  <c:v>1.3333333333333334E-2</c:v>
                </c:pt>
                <c:pt idx="5612">
                  <c:v>1.3333333333333334E-2</c:v>
                </c:pt>
                <c:pt idx="5613">
                  <c:v>1.3333333333333334E-2</c:v>
                </c:pt>
                <c:pt idx="5614">
                  <c:v>1.3333333333333334E-2</c:v>
                </c:pt>
                <c:pt idx="5615">
                  <c:v>1.3333333333333334E-2</c:v>
                </c:pt>
                <c:pt idx="5616">
                  <c:v>1.3333333333333334E-2</c:v>
                </c:pt>
                <c:pt idx="5617">
                  <c:v>1.3333333333333334E-2</c:v>
                </c:pt>
                <c:pt idx="5618">
                  <c:v>1.3333333333333334E-2</c:v>
                </c:pt>
                <c:pt idx="5619">
                  <c:v>1.3333333333333334E-2</c:v>
                </c:pt>
                <c:pt idx="5620">
                  <c:v>1.3333333333333334E-2</c:v>
                </c:pt>
                <c:pt idx="5621">
                  <c:v>1.3333333333333334E-2</c:v>
                </c:pt>
                <c:pt idx="5622">
                  <c:v>1.3333333333333334E-2</c:v>
                </c:pt>
                <c:pt idx="5623">
                  <c:v>1.3333333333333334E-2</c:v>
                </c:pt>
                <c:pt idx="5624">
                  <c:v>1.3333333333333334E-2</c:v>
                </c:pt>
                <c:pt idx="5625">
                  <c:v>1.3333333333333334E-2</c:v>
                </c:pt>
                <c:pt idx="5626">
                  <c:v>1.3333333333333334E-2</c:v>
                </c:pt>
                <c:pt idx="5627">
                  <c:v>1.3333333333333334E-2</c:v>
                </c:pt>
                <c:pt idx="5628">
                  <c:v>1.3333333333333334E-2</c:v>
                </c:pt>
                <c:pt idx="5629">
                  <c:v>1.3333333333333334E-2</c:v>
                </c:pt>
                <c:pt idx="5630">
                  <c:v>1.3333333333333334E-2</c:v>
                </c:pt>
                <c:pt idx="5631">
                  <c:v>1.3333333333333334E-2</c:v>
                </c:pt>
                <c:pt idx="5632">
                  <c:v>1.3333333333333334E-2</c:v>
                </c:pt>
                <c:pt idx="5633">
                  <c:v>1.3333333333333334E-2</c:v>
                </c:pt>
                <c:pt idx="5634">
                  <c:v>1.3333333333333334E-2</c:v>
                </c:pt>
                <c:pt idx="5635">
                  <c:v>1.3333333333333334E-2</c:v>
                </c:pt>
                <c:pt idx="5636">
                  <c:v>1.3333333333333334E-2</c:v>
                </c:pt>
                <c:pt idx="5637">
                  <c:v>1.3333333333333334E-2</c:v>
                </c:pt>
                <c:pt idx="5638">
                  <c:v>1.3333333333333334E-2</c:v>
                </c:pt>
                <c:pt idx="5639">
                  <c:v>1.3333333333333334E-2</c:v>
                </c:pt>
                <c:pt idx="5640">
                  <c:v>1.3333333333333334E-2</c:v>
                </c:pt>
                <c:pt idx="5641">
                  <c:v>1.3333333333333334E-2</c:v>
                </c:pt>
                <c:pt idx="5642">
                  <c:v>1.3333333333333334E-2</c:v>
                </c:pt>
                <c:pt idx="5643">
                  <c:v>1.3333333333333334E-2</c:v>
                </c:pt>
                <c:pt idx="5644">
                  <c:v>1.3333333333333334E-2</c:v>
                </c:pt>
                <c:pt idx="5645">
                  <c:v>1.3333333333333334E-2</c:v>
                </c:pt>
                <c:pt idx="5646">
                  <c:v>1.3333333333333334E-2</c:v>
                </c:pt>
                <c:pt idx="5647">
                  <c:v>1.3333333333333334E-2</c:v>
                </c:pt>
                <c:pt idx="5648">
                  <c:v>1.3333333333333334E-2</c:v>
                </c:pt>
                <c:pt idx="5649">
                  <c:v>1.3333333333333334E-2</c:v>
                </c:pt>
                <c:pt idx="5650">
                  <c:v>1.3333333333333334E-2</c:v>
                </c:pt>
                <c:pt idx="5651">
                  <c:v>1.3333333333333334E-2</c:v>
                </c:pt>
                <c:pt idx="5652">
                  <c:v>1.3333333333333334E-2</c:v>
                </c:pt>
                <c:pt idx="5653">
                  <c:v>1.3333333333333334E-2</c:v>
                </c:pt>
                <c:pt idx="5654">
                  <c:v>1.3333333333333334E-2</c:v>
                </c:pt>
                <c:pt idx="5655">
                  <c:v>1.3333333333333334E-2</c:v>
                </c:pt>
                <c:pt idx="5656">
                  <c:v>1.3333333333333334E-2</c:v>
                </c:pt>
                <c:pt idx="5657">
                  <c:v>1.3333333333333334E-2</c:v>
                </c:pt>
                <c:pt idx="5658">
                  <c:v>1.3333333333333334E-2</c:v>
                </c:pt>
                <c:pt idx="5659">
                  <c:v>1.3333333333333334E-2</c:v>
                </c:pt>
                <c:pt idx="5660">
                  <c:v>0</c:v>
                </c:pt>
                <c:pt idx="5661">
                  <c:v>1.3333333333333334E-2</c:v>
                </c:pt>
                <c:pt idx="5662">
                  <c:v>1.3333333333333334E-2</c:v>
                </c:pt>
                <c:pt idx="5663">
                  <c:v>1.3333333333333334E-2</c:v>
                </c:pt>
                <c:pt idx="5664">
                  <c:v>1.3333333333333334E-2</c:v>
                </c:pt>
                <c:pt idx="5665">
                  <c:v>1.3333333333333334E-2</c:v>
                </c:pt>
                <c:pt idx="5666">
                  <c:v>1.3333333333333334E-2</c:v>
                </c:pt>
                <c:pt idx="5667">
                  <c:v>1.3333333333333334E-2</c:v>
                </c:pt>
                <c:pt idx="5668">
                  <c:v>1.3333333333333334E-2</c:v>
                </c:pt>
                <c:pt idx="5669">
                  <c:v>1.3333333333333334E-2</c:v>
                </c:pt>
                <c:pt idx="5670">
                  <c:v>1.3333333333333334E-2</c:v>
                </c:pt>
                <c:pt idx="5671">
                  <c:v>1.3333333333333334E-2</c:v>
                </c:pt>
                <c:pt idx="5672">
                  <c:v>1.3333333333333334E-2</c:v>
                </c:pt>
                <c:pt idx="5673">
                  <c:v>1.3333333333333334E-2</c:v>
                </c:pt>
                <c:pt idx="5674">
                  <c:v>1.3333333333333334E-2</c:v>
                </c:pt>
                <c:pt idx="5675">
                  <c:v>1.3333333333333334E-2</c:v>
                </c:pt>
                <c:pt idx="5676">
                  <c:v>1.3333333333333334E-2</c:v>
                </c:pt>
                <c:pt idx="5677">
                  <c:v>1.3333333333333334E-2</c:v>
                </c:pt>
                <c:pt idx="5678">
                  <c:v>1.3333333333333334E-2</c:v>
                </c:pt>
                <c:pt idx="5679">
                  <c:v>1.3333333333333334E-2</c:v>
                </c:pt>
                <c:pt idx="5680">
                  <c:v>1.3333333333333334E-2</c:v>
                </c:pt>
                <c:pt idx="5681">
                  <c:v>1.0869565217391304E-2</c:v>
                </c:pt>
                <c:pt idx="5682">
                  <c:v>1.0869565217391304E-2</c:v>
                </c:pt>
                <c:pt idx="5683">
                  <c:v>1.0869565217391304E-2</c:v>
                </c:pt>
                <c:pt idx="5684">
                  <c:v>1.0869565217391304E-2</c:v>
                </c:pt>
                <c:pt idx="5685">
                  <c:v>1.0869565217391304E-2</c:v>
                </c:pt>
                <c:pt idx="5686">
                  <c:v>1.0869565217391304E-2</c:v>
                </c:pt>
                <c:pt idx="5687">
                  <c:v>1.0869565217391304E-2</c:v>
                </c:pt>
                <c:pt idx="5688">
                  <c:v>1.0869565217391304E-2</c:v>
                </c:pt>
                <c:pt idx="5689">
                  <c:v>1.0869565217391304E-2</c:v>
                </c:pt>
                <c:pt idx="5690">
                  <c:v>1.0869565217391304E-2</c:v>
                </c:pt>
                <c:pt idx="5691">
                  <c:v>1.0869565217391304E-2</c:v>
                </c:pt>
                <c:pt idx="5692">
                  <c:v>1.0869565217391304E-2</c:v>
                </c:pt>
                <c:pt idx="5693">
                  <c:v>1.0869565217391304E-2</c:v>
                </c:pt>
                <c:pt idx="5694">
                  <c:v>1.0869565217391304E-2</c:v>
                </c:pt>
                <c:pt idx="5695">
                  <c:v>1.0869565217391304E-2</c:v>
                </c:pt>
                <c:pt idx="5696">
                  <c:v>1.0869565217391304E-2</c:v>
                </c:pt>
                <c:pt idx="5697">
                  <c:v>1.0869565217391304E-2</c:v>
                </c:pt>
                <c:pt idx="5698">
                  <c:v>1.0869565217391304E-2</c:v>
                </c:pt>
                <c:pt idx="5699">
                  <c:v>1.0869565217391304E-2</c:v>
                </c:pt>
                <c:pt idx="5700">
                  <c:v>1.0869565217391304E-2</c:v>
                </c:pt>
                <c:pt idx="5701">
                  <c:v>1.0869565217391304E-2</c:v>
                </c:pt>
                <c:pt idx="5702">
                  <c:v>1.0869565217391304E-2</c:v>
                </c:pt>
                <c:pt idx="5703">
                  <c:v>1.0869565217391304E-2</c:v>
                </c:pt>
                <c:pt idx="5704">
                  <c:v>1.0869565217391304E-2</c:v>
                </c:pt>
                <c:pt idx="5705">
                  <c:v>1.0869565217391304E-2</c:v>
                </c:pt>
                <c:pt idx="5706">
                  <c:v>1.0869565217391304E-2</c:v>
                </c:pt>
                <c:pt idx="5707">
                  <c:v>1.0869565217391304E-2</c:v>
                </c:pt>
                <c:pt idx="5708">
                  <c:v>1.0869565217391304E-2</c:v>
                </c:pt>
                <c:pt idx="5709">
                  <c:v>1.0869565217391304E-2</c:v>
                </c:pt>
                <c:pt idx="5710">
                  <c:v>1.0869565217391304E-2</c:v>
                </c:pt>
                <c:pt idx="5711">
                  <c:v>1.0869565217391304E-2</c:v>
                </c:pt>
                <c:pt idx="5712">
                  <c:v>1.0869565217391304E-2</c:v>
                </c:pt>
                <c:pt idx="5713">
                  <c:v>1.0869565217391304E-2</c:v>
                </c:pt>
                <c:pt idx="5714">
                  <c:v>1.0869565217391304E-2</c:v>
                </c:pt>
                <c:pt idx="5715">
                  <c:v>1.0869565217391304E-2</c:v>
                </c:pt>
                <c:pt idx="5716">
                  <c:v>1.0869565217391304E-2</c:v>
                </c:pt>
                <c:pt idx="5717">
                  <c:v>1.0869565217391304E-2</c:v>
                </c:pt>
                <c:pt idx="5718">
                  <c:v>1.0869565217391304E-2</c:v>
                </c:pt>
                <c:pt idx="5719">
                  <c:v>1.0869565217391304E-2</c:v>
                </c:pt>
                <c:pt idx="5720">
                  <c:v>1.0869565217391304E-2</c:v>
                </c:pt>
                <c:pt idx="5721">
                  <c:v>1.0869565217391304E-2</c:v>
                </c:pt>
                <c:pt idx="5722">
                  <c:v>1.0869565217391304E-2</c:v>
                </c:pt>
                <c:pt idx="5723">
                  <c:v>1.0869565217391304E-2</c:v>
                </c:pt>
                <c:pt idx="5724">
                  <c:v>1.0869565217391304E-2</c:v>
                </c:pt>
                <c:pt idx="5725">
                  <c:v>1.0869565217391304E-2</c:v>
                </c:pt>
                <c:pt idx="5726">
                  <c:v>1.0869565217391304E-2</c:v>
                </c:pt>
                <c:pt idx="5727">
                  <c:v>1.0869565217391304E-2</c:v>
                </c:pt>
                <c:pt idx="5728">
                  <c:v>1.0869565217391304E-2</c:v>
                </c:pt>
                <c:pt idx="5729">
                  <c:v>1.0869565217391304E-2</c:v>
                </c:pt>
                <c:pt idx="5730">
                  <c:v>1.0869565217391304E-2</c:v>
                </c:pt>
                <c:pt idx="5731">
                  <c:v>1.0869565217391304E-2</c:v>
                </c:pt>
                <c:pt idx="5732">
                  <c:v>1.0869565217391304E-2</c:v>
                </c:pt>
                <c:pt idx="5733">
                  <c:v>1.0869565217391304E-2</c:v>
                </c:pt>
                <c:pt idx="5734">
                  <c:v>1.0869565217391304E-2</c:v>
                </c:pt>
                <c:pt idx="5735">
                  <c:v>1.0869565217391304E-2</c:v>
                </c:pt>
                <c:pt idx="5736">
                  <c:v>1.0869565217391304E-2</c:v>
                </c:pt>
                <c:pt idx="5737">
                  <c:v>1.0869565217391304E-2</c:v>
                </c:pt>
                <c:pt idx="5738">
                  <c:v>1.0869565217391304E-2</c:v>
                </c:pt>
                <c:pt idx="5739">
                  <c:v>1.0869565217391304E-2</c:v>
                </c:pt>
                <c:pt idx="5740">
                  <c:v>1.0869565217391304E-2</c:v>
                </c:pt>
                <c:pt idx="5741">
                  <c:v>1.0869565217391304E-2</c:v>
                </c:pt>
                <c:pt idx="5742">
                  <c:v>1.0869565217391304E-2</c:v>
                </c:pt>
                <c:pt idx="5743">
                  <c:v>1.0869565217391304E-2</c:v>
                </c:pt>
                <c:pt idx="5744">
                  <c:v>1.0869565217391304E-2</c:v>
                </c:pt>
                <c:pt idx="5745">
                  <c:v>1.0869565217391304E-2</c:v>
                </c:pt>
                <c:pt idx="5746">
                  <c:v>1.0869565217391304E-2</c:v>
                </c:pt>
                <c:pt idx="5747">
                  <c:v>1.0869565217391304E-2</c:v>
                </c:pt>
                <c:pt idx="5748">
                  <c:v>1.0869565217391304E-2</c:v>
                </c:pt>
                <c:pt idx="5749">
                  <c:v>1.0869565217391304E-2</c:v>
                </c:pt>
                <c:pt idx="5750">
                  <c:v>1.0869565217391304E-2</c:v>
                </c:pt>
                <c:pt idx="5751">
                  <c:v>1.0869565217391304E-2</c:v>
                </c:pt>
                <c:pt idx="5752">
                  <c:v>1.0869565217391304E-2</c:v>
                </c:pt>
                <c:pt idx="5753">
                  <c:v>1.0869565217391304E-2</c:v>
                </c:pt>
                <c:pt idx="5754">
                  <c:v>1.0869565217391304E-2</c:v>
                </c:pt>
                <c:pt idx="5755">
                  <c:v>1.0869565217391304E-2</c:v>
                </c:pt>
                <c:pt idx="5756">
                  <c:v>1.0869565217391304E-2</c:v>
                </c:pt>
                <c:pt idx="5757">
                  <c:v>1.0869565217391304E-2</c:v>
                </c:pt>
                <c:pt idx="5758">
                  <c:v>1.0869565217391304E-2</c:v>
                </c:pt>
                <c:pt idx="5759">
                  <c:v>1.0869565217391304E-2</c:v>
                </c:pt>
                <c:pt idx="5760">
                  <c:v>1.0869565217391304E-2</c:v>
                </c:pt>
                <c:pt idx="5761">
                  <c:v>1.0869565217391304E-2</c:v>
                </c:pt>
                <c:pt idx="5762">
                  <c:v>1.0869565217391304E-2</c:v>
                </c:pt>
                <c:pt idx="5763">
                  <c:v>1.0869565217391304E-2</c:v>
                </c:pt>
                <c:pt idx="5764">
                  <c:v>1.0869565217391304E-2</c:v>
                </c:pt>
                <c:pt idx="5765">
                  <c:v>1.0869565217391304E-2</c:v>
                </c:pt>
                <c:pt idx="5766">
                  <c:v>1.0869565217391304E-2</c:v>
                </c:pt>
                <c:pt idx="5767">
                  <c:v>1.0869565217391304E-2</c:v>
                </c:pt>
                <c:pt idx="5768">
                  <c:v>1.0869565217391304E-2</c:v>
                </c:pt>
                <c:pt idx="5769">
                  <c:v>1.0869565217391304E-2</c:v>
                </c:pt>
                <c:pt idx="5770">
                  <c:v>1.0869565217391304E-2</c:v>
                </c:pt>
                <c:pt idx="5771">
                  <c:v>1.0869565217391304E-2</c:v>
                </c:pt>
                <c:pt idx="5772">
                  <c:v>1.0869565217391304E-2</c:v>
                </c:pt>
                <c:pt idx="5773">
                  <c:v>1.1764705882352941E-2</c:v>
                </c:pt>
                <c:pt idx="5774">
                  <c:v>1.1764705882352941E-2</c:v>
                </c:pt>
                <c:pt idx="5775">
                  <c:v>1.1764705882352941E-2</c:v>
                </c:pt>
                <c:pt idx="5776">
                  <c:v>1.1764705882352941E-2</c:v>
                </c:pt>
                <c:pt idx="5777">
                  <c:v>1.1764705882352941E-2</c:v>
                </c:pt>
                <c:pt idx="5778">
                  <c:v>1.1764705882352941E-2</c:v>
                </c:pt>
                <c:pt idx="5779">
                  <c:v>1.1764705882352941E-2</c:v>
                </c:pt>
                <c:pt idx="5780">
                  <c:v>1.1764705882352941E-2</c:v>
                </c:pt>
                <c:pt idx="5781">
                  <c:v>1.1764705882352941E-2</c:v>
                </c:pt>
                <c:pt idx="5782">
                  <c:v>1.1764705882352941E-2</c:v>
                </c:pt>
                <c:pt idx="5783">
                  <c:v>1.1764705882352941E-2</c:v>
                </c:pt>
                <c:pt idx="5784">
                  <c:v>1.1764705882352941E-2</c:v>
                </c:pt>
                <c:pt idx="5785">
                  <c:v>1.1764705882352941E-2</c:v>
                </c:pt>
                <c:pt idx="5786">
                  <c:v>1.1764705882352941E-2</c:v>
                </c:pt>
                <c:pt idx="5787">
                  <c:v>1.1764705882352941E-2</c:v>
                </c:pt>
                <c:pt idx="5788">
                  <c:v>1.1764705882352941E-2</c:v>
                </c:pt>
                <c:pt idx="5789">
                  <c:v>1.1764705882352941E-2</c:v>
                </c:pt>
                <c:pt idx="5790">
                  <c:v>1.1764705882352941E-2</c:v>
                </c:pt>
                <c:pt idx="5791">
                  <c:v>1.1764705882352941E-2</c:v>
                </c:pt>
                <c:pt idx="5792">
                  <c:v>1.1764705882352941E-2</c:v>
                </c:pt>
                <c:pt idx="5793">
                  <c:v>1.1764705882352941E-2</c:v>
                </c:pt>
                <c:pt idx="5794">
                  <c:v>1.1764705882352941E-2</c:v>
                </c:pt>
                <c:pt idx="5795">
                  <c:v>1.1764705882352941E-2</c:v>
                </c:pt>
                <c:pt idx="5796">
                  <c:v>1.1764705882352941E-2</c:v>
                </c:pt>
                <c:pt idx="5797">
                  <c:v>1.1764705882352941E-2</c:v>
                </c:pt>
                <c:pt idx="5798">
                  <c:v>1.1764705882352941E-2</c:v>
                </c:pt>
                <c:pt idx="5799">
                  <c:v>1.1764705882352941E-2</c:v>
                </c:pt>
                <c:pt idx="5800">
                  <c:v>1.1764705882352941E-2</c:v>
                </c:pt>
                <c:pt idx="5801">
                  <c:v>1.1764705882352941E-2</c:v>
                </c:pt>
                <c:pt idx="5802">
                  <c:v>1.1764705882352941E-2</c:v>
                </c:pt>
                <c:pt idx="5803">
                  <c:v>1.1764705882352941E-2</c:v>
                </c:pt>
                <c:pt idx="5804">
                  <c:v>1.1764705882352941E-2</c:v>
                </c:pt>
                <c:pt idx="5805">
                  <c:v>1.1764705882352941E-2</c:v>
                </c:pt>
                <c:pt idx="5806">
                  <c:v>1.1764705882352941E-2</c:v>
                </c:pt>
                <c:pt idx="5807">
                  <c:v>1.1764705882352941E-2</c:v>
                </c:pt>
                <c:pt idx="5808">
                  <c:v>1.1764705882352941E-2</c:v>
                </c:pt>
                <c:pt idx="5809">
                  <c:v>1.1764705882352941E-2</c:v>
                </c:pt>
                <c:pt idx="5810">
                  <c:v>1.1764705882352941E-2</c:v>
                </c:pt>
                <c:pt idx="5811">
                  <c:v>1.1764705882352941E-2</c:v>
                </c:pt>
                <c:pt idx="5812">
                  <c:v>1.1764705882352941E-2</c:v>
                </c:pt>
                <c:pt idx="5813">
                  <c:v>1.1764705882352941E-2</c:v>
                </c:pt>
                <c:pt idx="5814">
                  <c:v>1.1764705882352941E-2</c:v>
                </c:pt>
                <c:pt idx="5815">
                  <c:v>1.1764705882352941E-2</c:v>
                </c:pt>
                <c:pt idx="5816">
                  <c:v>1.1764705882352941E-2</c:v>
                </c:pt>
                <c:pt idx="5817">
                  <c:v>1.1764705882352941E-2</c:v>
                </c:pt>
                <c:pt idx="5818">
                  <c:v>1.1764705882352941E-2</c:v>
                </c:pt>
                <c:pt idx="5819">
                  <c:v>1.1764705882352941E-2</c:v>
                </c:pt>
                <c:pt idx="5820">
                  <c:v>1.1764705882352941E-2</c:v>
                </c:pt>
                <c:pt idx="5821">
                  <c:v>1.1764705882352941E-2</c:v>
                </c:pt>
                <c:pt idx="5822">
                  <c:v>1.1764705882352941E-2</c:v>
                </c:pt>
                <c:pt idx="5823">
                  <c:v>1.1764705882352941E-2</c:v>
                </c:pt>
                <c:pt idx="5824">
                  <c:v>1.1764705882352941E-2</c:v>
                </c:pt>
                <c:pt idx="5825">
                  <c:v>1.1764705882352941E-2</c:v>
                </c:pt>
                <c:pt idx="5826">
                  <c:v>1.1764705882352941E-2</c:v>
                </c:pt>
                <c:pt idx="5827">
                  <c:v>1.1764705882352941E-2</c:v>
                </c:pt>
                <c:pt idx="5828">
                  <c:v>1.1764705882352941E-2</c:v>
                </c:pt>
                <c:pt idx="5829">
                  <c:v>1.1764705882352941E-2</c:v>
                </c:pt>
                <c:pt idx="5830">
                  <c:v>1.1764705882352941E-2</c:v>
                </c:pt>
                <c:pt idx="5831">
                  <c:v>1.1764705882352941E-2</c:v>
                </c:pt>
                <c:pt idx="5832">
                  <c:v>1.1764705882352941E-2</c:v>
                </c:pt>
                <c:pt idx="5833">
                  <c:v>1.1764705882352941E-2</c:v>
                </c:pt>
                <c:pt idx="5834">
                  <c:v>1.1764705882352941E-2</c:v>
                </c:pt>
                <c:pt idx="5835">
                  <c:v>1.1764705882352941E-2</c:v>
                </c:pt>
                <c:pt idx="5836">
                  <c:v>1.1764705882352941E-2</c:v>
                </c:pt>
                <c:pt idx="5837">
                  <c:v>1.1764705882352941E-2</c:v>
                </c:pt>
                <c:pt idx="5838">
                  <c:v>1.1764705882352941E-2</c:v>
                </c:pt>
                <c:pt idx="5839">
                  <c:v>1.1764705882352941E-2</c:v>
                </c:pt>
                <c:pt idx="5840">
                  <c:v>1.1764705882352941E-2</c:v>
                </c:pt>
                <c:pt idx="5841">
                  <c:v>1.1764705882352941E-2</c:v>
                </c:pt>
                <c:pt idx="5842">
                  <c:v>1.1764705882352941E-2</c:v>
                </c:pt>
                <c:pt idx="5843">
                  <c:v>1.1764705882352941E-2</c:v>
                </c:pt>
                <c:pt idx="5844">
                  <c:v>1.1764705882352941E-2</c:v>
                </c:pt>
                <c:pt idx="5845">
                  <c:v>1.1764705882352941E-2</c:v>
                </c:pt>
                <c:pt idx="5846">
                  <c:v>1.1764705882352941E-2</c:v>
                </c:pt>
                <c:pt idx="5847">
                  <c:v>1.1764705882352941E-2</c:v>
                </c:pt>
                <c:pt idx="5848">
                  <c:v>1.1764705882352941E-2</c:v>
                </c:pt>
                <c:pt idx="5849">
                  <c:v>1.1764705882352941E-2</c:v>
                </c:pt>
                <c:pt idx="5850">
                  <c:v>1.1764705882352941E-2</c:v>
                </c:pt>
                <c:pt idx="5851">
                  <c:v>1.1764705882352941E-2</c:v>
                </c:pt>
                <c:pt idx="5852">
                  <c:v>1.1764705882352941E-2</c:v>
                </c:pt>
                <c:pt idx="5853">
                  <c:v>1.1764705882352941E-2</c:v>
                </c:pt>
                <c:pt idx="5854">
                  <c:v>1.1764705882352941E-2</c:v>
                </c:pt>
                <c:pt idx="5855">
                  <c:v>1.1764705882352941E-2</c:v>
                </c:pt>
                <c:pt idx="5856">
                  <c:v>1.1764705882352941E-2</c:v>
                </c:pt>
                <c:pt idx="5857">
                  <c:v>1.1764705882352941E-2</c:v>
                </c:pt>
                <c:pt idx="5858">
                  <c:v>1.5873015873015872E-2</c:v>
                </c:pt>
                <c:pt idx="5859">
                  <c:v>1.5873015873015872E-2</c:v>
                </c:pt>
                <c:pt idx="5860">
                  <c:v>1.5873015873015872E-2</c:v>
                </c:pt>
                <c:pt idx="5861">
                  <c:v>1.5873015873015872E-2</c:v>
                </c:pt>
                <c:pt idx="5862">
                  <c:v>1.5873015873015872E-2</c:v>
                </c:pt>
                <c:pt idx="5863">
                  <c:v>1.5873015873015872E-2</c:v>
                </c:pt>
                <c:pt idx="5864">
                  <c:v>1.5873015873015872E-2</c:v>
                </c:pt>
                <c:pt idx="5865">
                  <c:v>1.5873015873015872E-2</c:v>
                </c:pt>
                <c:pt idx="5866">
                  <c:v>1.5873015873015872E-2</c:v>
                </c:pt>
                <c:pt idx="5867">
                  <c:v>1.5873015873015872E-2</c:v>
                </c:pt>
                <c:pt idx="5868">
                  <c:v>1.5873015873015872E-2</c:v>
                </c:pt>
                <c:pt idx="5869">
                  <c:v>1.5873015873015872E-2</c:v>
                </c:pt>
                <c:pt idx="5870">
                  <c:v>1.5873015873015872E-2</c:v>
                </c:pt>
                <c:pt idx="5871">
                  <c:v>1.5873015873015872E-2</c:v>
                </c:pt>
                <c:pt idx="5872">
                  <c:v>1.5873015873015872E-2</c:v>
                </c:pt>
                <c:pt idx="5873">
                  <c:v>1.5873015873015872E-2</c:v>
                </c:pt>
                <c:pt idx="5874">
                  <c:v>1.5873015873015872E-2</c:v>
                </c:pt>
                <c:pt idx="5875">
                  <c:v>1.5873015873015872E-2</c:v>
                </c:pt>
                <c:pt idx="5876">
                  <c:v>1.5873015873015872E-2</c:v>
                </c:pt>
                <c:pt idx="5877">
                  <c:v>1.5873015873015872E-2</c:v>
                </c:pt>
                <c:pt idx="5878">
                  <c:v>1.5873015873015872E-2</c:v>
                </c:pt>
                <c:pt idx="5879">
                  <c:v>1.5873015873015872E-2</c:v>
                </c:pt>
                <c:pt idx="5880">
                  <c:v>1.5873015873015872E-2</c:v>
                </c:pt>
                <c:pt idx="5881">
                  <c:v>1.5873015873015872E-2</c:v>
                </c:pt>
                <c:pt idx="5882">
                  <c:v>1.5873015873015872E-2</c:v>
                </c:pt>
                <c:pt idx="5883">
                  <c:v>1.5873015873015872E-2</c:v>
                </c:pt>
                <c:pt idx="5884">
                  <c:v>1.5873015873015872E-2</c:v>
                </c:pt>
                <c:pt idx="5885">
                  <c:v>1.5873015873015872E-2</c:v>
                </c:pt>
                <c:pt idx="5886">
                  <c:v>1.5873015873015872E-2</c:v>
                </c:pt>
                <c:pt idx="5887">
                  <c:v>1.5873015873015872E-2</c:v>
                </c:pt>
                <c:pt idx="5888">
                  <c:v>1.5873015873015872E-2</c:v>
                </c:pt>
                <c:pt idx="5889">
                  <c:v>1.5873015873015872E-2</c:v>
                </c:pt>
                <c:pt idx="5890">
                  <c:v>1.5873015873015872E-2</c:v>
                </c:pt>
                <c:pt idx="5891">
                  <c:v>1.5873015873015872E-2</c:v>
                </c:pt>
                <c:pt idx="5892">
                  <c:v>1.5873015873015872E-2</c:v>
                </c:pt>
                <c:pt idx="5893">
                  <c:v>1.5873015873015872E-2</c:v>
                </c:pt>
                <c:pt idx="5894">
                  <c:v>1.5873015873015872E-2</c:v>
                </c:pt>
                <c:pt idx="5895">
                  <c:v>1.5873015873015872E-2</c:v>
                </c:pt>
                <c:pt idx="5896">
                  <c:v>1.5873015873015872E-2</c:v>
                </c:pt>
                <c:pt idx="5897">
                  <c:v>1.5873015873015872E-2</c:v>
                </c:pt>
                <c:pt idx="5898">
                  <c:v>1.5873015873015872E-2</c:v>
                </c:pt>
                <c:pt idx="5899">
                  <c:v>1.5873015873015872E-2</c:v>
                </c:pt>
                <c:pt idx="5900">
                  <c:v>1.5873015873015872E-2</c:v>
                </c:pt>
                <c:pt idx="5901">
                  <c:v>1.5873015873015872E-2</c:v>
                </c:pt>
                <c:pt idx="5902">
                  <c:v>1.5873015873015872E-2</c:v>
                </c:pt>
                <c:pt idx="5903">
                  <c:v>1.5873015873015872E-2</c:v>
                </c:pt>
                <c:pt idx="5904">
                  <c:v>1.5873015873015872E-2</c:v>
                </c:pt>
                <c:pt idx="5905">
                  <c:v>1.5873015873015872E-2</c:v>
                </c:pt>
                <c:pt idx="5906">
                  <c:v>1.5873015873015872E-2</c:v>
                </c:pt>
                <c:pt idx="5907">
                  <c:v>1.5873015873015872E-2</c:v>
                </c:pt>
                <c:pt idx="5908">
                  <c:v>1.5873015873015872E-2</c:v>
                </c:pt>
                <c:pt idx="5909">
                  <c:v>1.5873015873015872E-2</c:v>
                </c:pt>
                <c:pt idx="5910">
                  <c:v>1.5873015873015872E-2</c:v>
                </c:pt>
                <c:pt idx="5911">
                  <c:v>1.5873015873015872E-2</c:v>
                </c:pt>
                <c:pt idx="5912">
                  <c:v>1.5873015873015872E-2</c:v>
                </c:pt>
                <c:pt idx="5913">
                  <c:v>1.5873015873015872E-2</c:v>
                </c:pt>
                <c:pt idx="5914">
                  <c:v>1.5873015873015872E-2</c:v>
                </c:pt>
                <c:pt idx="5915">
                  <c:v>1.5873015873015872E-2</c:v>
                </c:pt>
                <c:pt idx="5916">
                  <c:v>1.5873015873015872E-2</c:v>
                </c:pt>
                <c:pt idx="5917">
                  <c:v>1.5873015873015872E-2</c:v>
                </c:pt>
                <c:pt idx="5918">
                  <c:v>1.5873015873015872E-2</c:v>
                </c:pt>
                <c:pt idx="5919">
                  <c:v>1.5873015873015872E-2</c:v>
                </c:pt>
                <c:pt idx="5920">
                  <c:v>1.5873015873015872E-2</c:v>
                </c:pt>
                <c:pt idx="5921">
                  <c:v>1.2987012987012988E-2</c:v>
                </c:pt>
                <c:pt idx="5922">
                  <c:v>1.2987012987012988E-2</c:v>
                </c:pt>
                <c:pt idx="5923">
                  <c:v>1.2987012987012988E-2</c:v>
                </c:pt>
                <c:pt idx="5924">
                  <c:v>1.2987012987012988E-2</c:v>
                </c:pt>
                <c:pt idx="5925">
                  <c:v>1.2987012987012988E-2</c:v>
                </c:pt>
                <c:pt idx="5926">
                  <c:v>1.2987012987012988E-2</c:v>
                </c:pt>
                <c:pt idx="5927">
                  <c:v>1.2987012987012988E-2</c:v>
                </c:pt>
                <c:pt idx="5928">
                  <c:v>1.2987012987012988E-2</c:v>
                </c:pt>
                <c:pt idx="5929">
                  <c:v>1.2987012987012988E-2</c:v>
                </c:pt>
                <c:pt idx="5930">
                  <c:v>1.2987012987012988E-2</c:v>
                </c:pt>
                <c:pt idx="5931">
                  <c:v>1.2987012987012988E-2</c:v>
                </c:pt>
                <c:pt idx="5932">
                  <c:v>1.2987012987012988E-2</c:v>
                </c:pt>
                <c:pt idx="5933">
                  <c:v>1.2987012987012988E-2</c:v>
                </c:pt>
                <c:pt idx="5934">
                  <c:v>1.2987012987012988E-2</c:v>
                </c:pt>
                <c:pt idx="5935">
                  <c:v>1.2987012987012988E-2</c:v>
                </c:pt>
                <c:pt idx="5936">
                  <c:v>1.2987012987012988E-2</c:v>
                </c:pt>
                <c:pt idx="5937">
                  <c:v>1.2987012987012988E-2</c:v>
                </c:pt>
                <c:pt idx="5938">
                  <c:v>1.2987012987012988E-2</c:v>
                </c:pt>
                <c:pt idx="5939">
                  <c:v>1.2987012987012988E-2</c:v>
                </c:pt>
                <c:pt idx="5940">
                  <c:v>1.2987012987012988E-2</c:v>
                </c:pt>
                <c:pt idx="5941">
                  <c:v>1.2987012987012988E-2</c:v>
                </c:pt>
                <c:pt idx="5942">
                  <c:v>1.2987012987012988E-2</c:v>
                </c:pt>
                <c:pt idx="5943">
                  <c:v>1.2987012987012988E-2</c:v>
                </c:pt>
                <c:pt idx="5944">
                  <c:v>1.2987012987012988E-2</c:v>
                </c:pt>
                <c:pt idx="5945">
                  <c:v>1.2987012987012988E-2</c:v>
                </c:pt>
                <c:pt idx="5946">
                  <c:v>1.2987012987012988E-2</c:v>
                </c:pt>
                <c:pt idx="5947">
                  <c:v>1.2987012987012988E-2</c:v>
                </c:pt>
                <c:pt idx="5948">
                  <c:v>1.2987012987012988E-2</c:v>
                </c:pt>
                <c:pt idx="5949">
                  <c:v>1.2987012987012988E-2</c:v>
                </c:pt>
                <c:pt idx="5950">
                  <c:v>1.2987012987012988E-2</c:v>
                </c:pt>
                <c:pt idx="5951">
                  <c:v>1.2987012987012988E-2</c:v>
                </c:pt>
                <c:pt idx="5952">
                  <c:v>1.2987012987012988E-2</c:v>
                </c:pt>
                <c:pt idx="5953">
                  <c:v>1.2987012987012988E-2</c:v>
                </c:pt>
                <c:pt idx="5954">
                  <c:v>1.2987012987012988E-2</c:v>
                </c:pt>
                <c:pt idx="5955">
                  <c:v>1.2987012987012988E-2</c:v>
                </c:pt>
                <c:pt idx="5956">
                  <c:v>1.2987012987012988E-2</c:v>
                </c:pt>
                <c:pt idx="5957">
                  <c:v>1.2987012987012988E-2</c:v>
                </c:pt>
                <c:pt idx="5958">
                  <c:v>1.2987012987012988E-2</c:v>
                </c:pt>
                <c:pt idx="5959">
                  <c:v>1.2987012987012988E-2</c:v>
                </c:pt>
                <c:pt idx="5960">
                  <c:v>1.2987012987012988E-2</c:v>
                </c:pt>
                <c:pt idx="5961">
                  <c:v>1.2987012987012988E-2</c:v>
                </c:pt>
                <c:pt idx="5962">
                  <c:v>1.2987012987012988E-2</c:v>
                </c:pt>
                <c:pt idx="5963">
                  <c:v>1.2987012987012988E-2</c:v>
                </c:pt>
                <c:pt idx="5964">
                  <c:v>1.2987012987012988E-2</c:v>
                </c:pt>
                <c:pt idx="5965">
                  <c:v>1.2987012987012988E-2</c:v>
                </c:pt>
                <c:pt idx="5966">
                  <c:v>1.2987012987012988E-2</c:v>
                </c:pt>
                <c:pt idx="5967">
                  <c:v>1.2987012987012988E-2</c:v>
                </c:pt>
                <c:pt idx="5968">
                  <c:v>1.2987012987012988E-2</c:v>
                </c:pt>
                <c:pt idx="5969">
                  <c:v>1.2987012987012988E-2</c:v>
                </c:pt>
                <c:pt idx="5970">
                  <c:v>1.2987012987012988E-2</c:v>
                </c:pt>
                <c:pt idx="5971">
                  <c:v>1.2987012987012988E-2</c:v>
                </c:pt>
                <c:pt idx="5972">
                  <c:v>1.2987012987012988E-2</c:v>
                </c:pt>
                <c:pt idx="5973">
                  <c:v>1.2987012987012988E-2</c:v>
                </c:pt>
                <c:pt idx="5974">
                  <c:v>1.2987012987012988E-2</c:v>
                </c:pt>
                <c:pt idx="5975">
                  <c:v>1.2987012987012988E-2</c:v>
                </c:pt>
                <c:pt idx="5976">
                  <c:v>1.2987012987012988E-2</c:v>
                </c:pt>
                <c:pt idx="5977">
                  <c:v>1.2987012987012988E-2</c:v>
                </c:pt>
                <c:pt idx="5978">
                  <c:v>1.2987012987012988E-2</c:v>
                </c:pt>
                <c:pt idx="5979">
                  <c:v>1.2987012987012988E-2</c:v>
                </c:pt>
                <c:pt idx="5980">
                  <c:v>1.2987012987012988E-2</c:v>
                </c:pt>
                <c:pt idx="5981">
                  <c:v>1.2987012987012988E-2</c:v>
                </c:pt>
                <c:pt idx="5982">
                  <c:v>1.2987012987012988E-2</c:v>
                </c:pt>
                <c:pt idx="5983">
                  <c:v>1.2987012987012988E-2</c:v>
                </c:pt>
                <c:pt idx="5984">
                  <c:v>1.2987012987012988E-2</c:v>
                </c:pt>
                <c:pt idx="5985">
                  <c:v>1.2987012987012988E-2</c:v>
                </c:pt>
                <c:pt idx="5986">
                  <c:v>1.2987012987012988E-2</c:v>
                </c:pt>
                <c:pt idx="5987">
                  <c:v>1.2987012987012988E-2</c:v>
                </c:pt>
                <c:pt idx="5988">
                  <c:v>1.2987012987012988E-2</c:v>
                </c:pt>
                <c:pt idx="5989">
                  <c:v>1.2987012987012988E-2</c:v>
                </c:pt>
                <c:pt idx="5990">
                  <c:v>1.2987012987012988E-2</c:v>
                </c:pt>
                <c:pt idx="5991">
                  <c:v>1.2987012987012988E-2</c:v>
                </c:pt>
                <c:pt idx="5992">
                  <c:v>1.2987012987012988E-2</c:v>
                </c:pt>
                <c:pt idx="5993">
                  <c:v>1.2987012987012988E-2</c:v>
                </c:pt>
                <c:pt idx="5994">
                  <c:v>1.2987012987012988E-2</c:v>
                </c:pt>
                <c:pt idx="5995">
                  <c:v>1.2987012987012988E-2</c:v>
                </c:pt>
                <c:pt idx="5996">
                  <c:v>1.2987012987012988E-2</c:v>
                </c:pt>
                <c:pt idx="5997">
                  <c:v>1.2987012987012988E-2</c:v>
                </c:pt>
                <c:pt idx="5998">
                  <c:v>9.8039215686274508E-3</c:v>
                </c:pt>
                <c:pt idx="5999">
                  <c:v>9.8039215686274508E-3</c:v>
                </c:pt>
                <c:pt idx="6000">
                  <c:v>9.8039215686274508E-3</c:v>
                </c:pt>
                <c:pt idx="6001">
                  <c:v>9.8039215686274508E-3</c:v>
                </c:pt>
                <c:pt idx="6002">
                  <c:v>9.8039215686274508E-3</c:v>
                </c:pt>
                <c:pt idx="6003">
                  <c:v>9.8039215686274508E-3</c:v>
                </c:pt>
                <c:pt idx="6004">
                  <c:v>9.8039215686274508E-3</c:v>
                </c:pt>
                <c:pt idx="6005">
                  <c:v>9.8039215686274508E-3</c:v>
                </c:pt>
                <c:pt idx="6006">
                  <c:v>9.8039215686274508E-3</c:v>
                </c:pt>
                <c:pt idx="6007">
                  <c:v>9.8039215686274508E-3</c:v>
                </c:pt>
                <c:pt idx="6008">
                  <c:v>9.8039215686274508E-3</c:v>
                </c:pt>
                <c:pt idx="6009">
                  <c:v>9.8039215686274508E-3</c:v>
                </c:pt>
                <c:pt idx="6010">
                  <c:v>9.8039215686274508E-3</c:v>
                </c:pt>
                <c:pt idx="6011">
                  <c:v>9.8039215686274508E-3</c:v>
                </c:pt>
                <c:pt idx="6012">
                  <c:v>9.8039215686274508E-3</c:v>
                </c:pt>
                <c:pt idx="6013">
                  <c:v>9.8039215686274508E-3</c:v>
                </c:pt>
                <c:pt idx="6014">
                  <c:v>9.8039215686274508E-3</c:v>
                </c:pt>
                <c:pt idx="6015">
                  <c:v>9.8039215686274508E-3</c:v>
                </c:pt>
                <c:pt idx="6016">
                  <c:v>9.8039215686274508E-3</c:v>
                </c:pt>
                <c:pt idx="6017">
                  <c:v>9.8039215686274508E-3</c:v>
                </c:pt>
                <c:pt idx="6018">
                  <c:v>9.8039215686274508E-3</c:v>
                </c:pt>
                <c:pt idx="6019">
                  <c:v>9.8039215686274508E-3</c:v>
                </c:pt>
                <c:pt idx="6020">
                  <c:v>9.8039215686274508E-3</c:v>
                </c:pt>
                <c:pt idx="6021">
                  <c:v>9.8039215686274508E-3</c:v>
                </c:pt>
                <c:pt idx="6022">
                  <c:v>9.8039215686274508E-3</c:v>
                </c:pt>
                <c:pt idx="6023">
                  <c:v>9.8039215686274508E-3</c:v>
                </c:pt>
                <c:pt idx="6024">
                  <c:v>9.8039215686274508E-3</c:v>
                </c:pt>
                <c:pt idx="6025">
                  <c:v>9.8039215686274508E-3</c:v>
                </c:pt>
                <c:pt idx="6026">
                  <c:v>9.8039215686274508E-3</c:v>
                </c:pt>
                <c:pt idx="6027">
                  <c:v>9.8039215686274508E-3</c:v>
                </c:pt>
                <c:pt idx="6028">
                  <c:v>9.8039215686274508E-3</c:v>
                </c:pt>
                <c:pt idx="6029">
                  <c:v>9.8039215686274508E-3</c:v>
                </c:pt>
                <c:pt idx="6030">
                  <c:v>9.8039215686274508E-3</c:v>
                </c:pt>
                <c:pt idx="6031">
                  <c:v>9.8039215686274508E-3</c:v>
                </c:pt>
                <c:pt idx="6032">
                  <c:v>9.8039215686274508E-3</c:v>
                </c:pt>
                <c:pt idx="6033">
                  <c:v>9.8039215686274508E-3</c:v>
                </c:pt>
                <c:pt idx="6034">
                  <c:v>9.8039215686274508E-3</c:v>
                </c:pt>
                <c:pt idx="6035">
                  <c:v>9.8039215686274508E-3</c:v>
                </c:pt>
                <c:pt idx="6036">
                  <c:v>9.8039215686274508E-3</c:v>
                </c:pt>
                <c:pt idx="6037">
                  <c:v>9.8039215686274508E-3</c:v>
                </c:pt>
                <c:pt idx="6038">
                  <c:v>9.8039215686274508E-3</c:v>
                </c:pt>
                <c:pt idx="6039">
                  <c:v>9.8039215686274508E-3</c:v>
                </c:pt>
                <c:pt idx="6040">
                  <c:v>9.8039215686274508E-3</c:v>
                </c:pt>
                <c:pt idx="6041">
                  <c:v>9.8039215686274508E-3</c:v>
                </c:pt>
                <c:pt idx="6042">
                  <c:v>9.8039215686274508E-3</c:v>
                </c:pt>
                <c:pt idx="6043">
                  <c:v>9.8039215686274508E-3</c:v>
                </c:pt>
                <c:pt idx="6044">
                  <c:v>9.8039215686274508E-3</c:v>
                </c:pt>
                <c:pt idx="6045">
                  <c:v>9.8039215686274508E-3</c:v>
                </c:pt>
                <c:pt idx="6046">
                  <c:v>9.8039215686274508E-3</c:v>
                </c:pt>
                <c:pt idx="6047">
                  <c:v>9.8039215686274508E-3</c:v>
                </c:pt>
                <c:pt idx="6048">
                  <c:v>9.8039215686274508E-3</c:v>
                </c:pt>
                <c:pt idx="6049">
                  <c:v>9.8039215686274508E-3</c:v>
                </c:pt>
                <c:pt idx="6050">
                  <c:v>9.8039215686274508E-3</c:v>
                </c:pt>
                <c:pt idx="6051">
                  <c:v>9.8039215686274508E-3</c:v>
                </c:pt>
                <c:pt idx="6052">
                  <c:v>9.8039215686274508E-3</c:v>
                </c:pt>
                <c:pt idx="6053">
                  <c:v>9.8039215686274508E-3</c:v>
                </c:pt>
                <c:pt idx="6054">
                  <c:v>9.8039215686274508E-3</c:v>
                </c:pt>
                <c:pt idx="6055">
                  <c:v>9.8039215686274508E-3</c:v>
                </c:pt>
                <c:pt idx="6056">
                  <c:v>9.8039215686274508E-3</c:v>
                </c:pt>
                <c:pt idx="6057">
                  <c:v>9.8039215686274508E-3</c:v>
                </c:pt>
                <c:pt idx="6058">
                  <c:v>9.8039215686274508E-3</c:v>
                </c:pt>
                <c:pt idx="6059">
                  <c:v>9.8039215686274508E-3</c:v>
                </c:pt>
                <c:pt idx="6060">
                  <c:v>9.8039215686274508E-3</c:v>
                </c:pt>
                <c:pt idx="6061">
                  <c:v>9.8039215686274508E-3</c:v>
                </c:pt>
                <c:pt idx="6062">
                  <c:v>9.8039215686274508E-3</c:v>
                </c:pt>
                <c:pt idx="6063">
                  <c:v>9.8039215686274508E-3</c:v>
                </c:pt>
                <c:pt idx="6064">
                  <c:v>9.8039215686274508E-3</c:v>
                </c:pt>
                <c:pt idx="6065">
                  <c:v>9.8039215686274508E-3</c:v>
                </c:pt>
                <c:pt idx="6066">
                  <c:v>9.8039215686274508E-3</c:v>
                </c:pt>
                <c:pt idx="6067">
                  <c:v>9.8039215686274508E-3</c:v>
                </c:pt>
                <c:pt idx="6068">
                  <c:v>9.8039215686274508E-3</c:v>
                </c:pt>
                <c:pt idx="6069">
                  <c:v>9.8039215686274508E-3</c:v>
                </c:pt>
                <c:pt idx="6070">
                  <c:v>9.8039215686274508E-3</c:v>
                </c:pt>
                <c:pt idx="6071">
                  <c:v>9.8039215686274508E-3</c:v>
                </c:pt>
                <c:pt idx="6072">
                  <c:v>9.8039215686274508E-3</c:v>
                </c:pt>
                <c:pt idx="6073">
                  <c:v>9.8039215686274508E-3</c:v>
                </c:pt>
                <c:pt idx="6074">
                  <c:v>9.8039215686274508E-3</c:v>
                </c:pt>
                <c:pt idx="6075">
                  <c:v>9.8039215686274508E-3</c:v>
                </c:pt>
                <c:pt idx="6076">
                  <c:v>9.8039215686274508E-3</c:v>
                </c:pt>
                <c:pt idx="6077">
                  <c:v>9.8039215686274508E-3</c:v>
                </c:pt>
                <c:pt idx="6078">
                  <c:v>9.8039215686274508E-3</c:v>
                </c:pt>
                <c:pt idx="6079">
                  <c:v>9.8039215686274508E-3</c:v>
                </c:pt>
                <c:pt idx="6080">
                  <c:v>9.8039215686274508E-3</c:v>
                </c:pt>
                <c:pt idx="6081">
                  <c:v>9.8039215686274508E-3</c:v>
                </c:pt>
                <c:pt idx="6082">
                  <c:v>9.8039215686274508E-3</c:v>
                </c:pt>
                <c:pt idx="6083">
                  <c:v>9.8039215686274508E-3</c:v>
                </c:pt>
                <c:pt idx="6084">
                  <c:v>9.8039215686274508E-3</c:v>
                </c:pt>
                <c:pt idx="6085">
                  <c:v>9.8039215686274508E-3</c:v>
                </c:pt>
                <c:pt idx="6086">
                  <c:v>9.8039215686274508E-3</c:v>
                </c:pt>
                <c:pt idx="6087">
                  <c:v>9.8039215686274508E-3</c:v>
                </c:pt>
                <c:pt idx="6088">
                  <c:v>9.8039215686274508E-3</c:v>
                </c:pt>
                <c:pt idx="6089">
                  <c:v>9.8039215686274508E-3</c:v>
                </c:pt>
                <c:pt idx="6090">
                  <c:v>9.8039215686274508E-3</c:v>
                </c:pt>
                <c:pt idx="6091">
                  <c:v>9.8039215686274508E-3</c:v>
                </c:pt>
                <c:pt idx="6092">
                  <c:v>9.8039215686274508E-3</c:v>
                </c:pt>
                <c:pt idx="6093">
                  <c:v>9.8039215686274508E-3</c:v>
                </c:pt>
                <c:pt idx="6094">
                  <c:v>9.8039215686274508E-3</c:v>
                </c:pt>
                <c:pt idx="6095">
                  <c:v>9.8039215686274508E-3</c:v>
                </c:pt>
                <c:pt idx="6096">
                  <c:v>9.8039215686274508E-3</c:v>
                </c:pt>
                <c:pt idx="6097">
                  <c:v>9.8039215686274508E-3</c:v>
                </c:pt>
                <c:pt idx="6098">
                  <c:v>9.8039215686274508E-3</c:v>
                </c:pt>
                <c:pt idx="6099">
                  <c:v>9.8039215686274508E-3</c:v>
                </c:pt>
                <c:pt idx="6100">
                  <c:v>1.2048192771084338E-2</c:v>
                </c:pt>
                <c:pt idx="6101">
                  <c:v>1.2048192771084338E-2</c:v>
                </c:pt>
                <c:pt idx="6102">
                  <c:v>1.2048192771084338E-2</c:v>
                </c:pt>
                <c:pt idx="6103">
                  <c:v>1.2048192771084338E-2</c:v>
                </c:pt>
                <c:pt idx="6104">
                  <c:v>1.2048192771084338E-2</c:v>
                </c:pt>
                <c:pt idx="6105">
                  <c:v>1.2048192771084338E-2</c:v>
                </c:pt>
                <c:pt idx="6106">
                  <c:v>1.2048192771084338E-2</c:v>
                </c:pt>
                <c:pt idx="6107">
                  <c:v>1.2048192771084338E-2</c:v>
                </c:pt>
                <c:pt idx="6108">
                  <c:v>1.2048192771084338E-2</c:v>
                </c:pt>
                <c:pt idx="6109">
                  <c:v>1.2048192771084338E-2</c:v>
                </c:pt>
                <c:pt idx="6110">
                  <c:v>1.2048192771084338E-2</c:v>
                </c:pt>
                <c:pt idx="6111">
                  <c:v>1.2048192771084338E-2</c:v>
                </c:pt>
                <c:pt idx="6112">
                  <c:v>1.2048192771084338E-2</c:v>
                </c:pt>
                <c:pt idx="6113">
                  <c:v>1.2048192771084338E-2</c:v>
                </c:pt>
                <c:pt idx="6114">
                  <c:v>1.2048192771084338E-2</c:v>
                </c:pt>
                <c:pt idx="6115">
                  <c:v>1.2048192771084338E-2</c:v>
                </c:pt>
                <c:pt idx="6116">
                  <c:v>1.2048192771084338E-2</c:v>
                </c:pt>
                <c:pt idx="6117">
                  <c:v>1.2048192771084338E-2</c:v>
                </c:pt>
                <c:pt idx="6118">
                  <c:v>1.2048192771084338E-2</c:v>
                </c:pt>
                <c:pt idx="6119">
                  <c:v>1.2048192771084338E-2</c:v>
                </c:pt>
                <c:pt idx="6120">
                  <c:v>1.2048192771084338E-2</c:v>
                </c:pt>
                <c:pt idx="6121">
                  <c:v>1.2048192771084338E-2</c:v>
                </c:pt>
                <c:pt idx="6122">
                  <c:v>1.2048192771084338E-2</c:v>
                </c:pt>
                <c:pt idx="6123">
                  <c:v>1.2048192771084338E-2</c:v>
                </c:pt>
                <c:pt idx="6124">
                  <c:v>1.2048192771084338E-2</c:v>
                </c:pt>
                <c:pt idx="6125">
                  <c:v>1.2048192771084338E-2</c:v>
                </c:pt>
                <c:pt idx="6126">
                  <c:v>1.2048192771084338E-2</c:v>
                </c:pt>
                <c:pt idx="6127">
                  <c:v>1.2048192771084338E-2</c:v>
                </c:pt>
                <c:pt idx="6128">
                  <c:v>1.2048192771084338E-2</c:v>
                </c:pt>
                <c:pt idx="6129">
                  <c:v>1.2048192771084338E-2</c:v>
                </c:pt>
                <c:pt idx="6130">
                  <c:v>1.2048192771084338E-2</c:v>
                </c:pt>
                <c:pt idx="6131">
                  <c:v>1.2048192771084338E-2</c:v>
                </c:pt>
                <c:pt idx="6132">
                  <c:v>1.2048192771084338E-2</c:v>
                </c:pt>
                <c:pt idx="6133">
                  <c:v>1.2048192771084338E-2</c:v>
                </c:pt>
                <c:pt idx="6134">
                  <c:v>1.2048192771084338E-2</c:v>
                </c:pt>
                <c:pt idx="6135">
                  <c:v>1.2048192771084338E-2</c:v>
                </c:pt>
                <c:pt idx="6136">
                  <c:v>1.2048192771084338E-2</c:v>
                </c:pt>
                <c:pt idx="6137">
                  <c:v>1.2048192771084338E-2</c:v>
                </c:pt>
                <c:pt idx="6138">
                  <c:v>1.2048192771084338E-2</c:v>
                </c:pt>
                <c:pt idx="6139">
                  <c:v>1.2048192771084338E-2</c:v>
                </c:pt>
                <c:pt idx="6140">
                  <c:v>1.2048192771084338E-2</c:v>
                </c:pt>
                <c:pt idx="6141">
                  <c:v>1.2048192771084338E-2</c:v>
                </c:pt>
                <c:pt idx="6142">
                  <c:v>1.2048192771084338E-2</c:v>
                </c:pt>
                <c:pt idx="6143">
                  <c:v>1.2048192771084338E-2</c:v>
                </c:pt>
                <c:pt idx="6144">
                  <c:v>1.2048192771084338E-2</c:v>
                </c:pt>
                <c:pt idx="6145">
                  <c:v>1.2048192771084338E-2</c:v>
                </c:pt>
                <c:pt idx="6146">
                  <c:v>1.2048192771084338E-2</c:v>
                </c:pt>
                <c:pt idx="6147">
                  <c:v>1.2048192771084338E-2</c:v>
                </c:pt>
                <c:pt idx="6148">
                  <c:v>1.2048192771084338E-2</c:v>
                </c:pt>
                <c:pt idx="6149">
                  <c:v>1.2048192771084338E-2</c:v>
                </c:pt>
                <c:pt idx="6150">
                  <c:v>1.2048192771084338E-2</c:v>
                </c:pt>
                <c:pt idx="6151">
                  <c:v>1.2048192771084338E-2</c:v>
                </c:pt>
                <c:pt idx="6152">
                  <c:v>1.2048192771084338E-2</c:v>
                </c:pt>
                <c:pt idx="6153">
                  <c:v>1.2048192771084338E-2</c:v>
                </c:pt>
                <c:pt idx="6154">
                  <c:v>1.2048192771084338E-2</c:v>
                </c:pt>
                <c:pt idx="6155">
                  <c:v>1.2048192771084338E-2</c:v>
                </c:pt>
                <c:pt idx="6156">
                  <c:v>1.2048192771084338E-2</c:v>
                </c:pt>
                <c:pt idx="6157">
                  <c:v>1.2048192771084338E-2</c:v>
                </c:pt>
                <c:pt idx="6158">
                  <c:v>1.2048192771084338E-2</c:v>
                </c:pt>
                <c:pt idx="6159">
                  <c:v>1.2048192771084338E-2</c:v>
                </c:pt>
                <c:pt idx="6160">
                  <c:v>1.2048192771084338E-2</c:v>
                </c:pt>
                <c:pt idx="6161">
                  <c:v>1.2048192771084338E-2</c:v>
                </c:pt>
                <c:pt idx="6162">
                  <c:v>1.2048192771084338E-2</c:v>
                </c:pt>
                <c:pt idx="6163">
                  <c:v>1.2048192771084338E-2</c:v>
                </c:pt>
                <c:pt idx="6164">
                  <c:v>1.2048192771084338E-2</c:v>
                </c:pt>
                <c:pt idx="6165">
                  <c:v>1.2048192771084338E-2</c:v>
                </c:pt>
                <c:pt idx="6166">
                  <c:v>1.2048192771084338E-2</c:v>
                </c:pt>
                <c:pt idx="6167">
                  <c:v>1.2048192771084338E-2</c:v>
                </c:pt>
                <c:pt idx="6168">
                  <c:v>1.2048192771084338E-2</c:v>
                </c:pt>
                <c:pt idx="6169">
                  <c:v>1.2048192771084338E-2</c:v>
                </c:pt>
                <c:pt idx="6170">
                  <c:v>1.2048192771084338E-2</c:v>
                </c:pt>
                <c:pt idx="6171">
                  <c:v>1.2048192771084338E-2</c:v>
                </c:pt>
                <c:pt idx="6172">
                  <c:v>1.2048192771084338E-2</c:v>
                </c:pt>
                <c:pt idx="6173">
                  <c:v>1.2048192771084338E-2</c:v>
                </c:pt>
                <c:pt idx="6174">
                  <c:v>1.2048192771084338E-2</c:v>
                </c:pt>
                <c:pt idx="6175">
                  <c:v>1.2048192771084338E-2</c:v>
                </c:pt>
                <c:pt idx="6176">
                  <c:v>1.2048192771084338E-2</c:v>
                </c:pt>
                <c:pt idx="6177">
                  <c:v>1.2048192771084338E-2</c:v>
                </c:pt>
                <c:pt idx="6178">
                  <c:v>1.2048192771084338E-2</c:v>
                </c:pt>
                <c:pt idx="6179">
                  <c:v>1.2048192771084338E-2</c:v>
                </c:pt>
                <c:pt idx="6180">
                  <c:v>1.2048192771084338E-2</c:v>
                </c:pt>
                <c:pt idx="6181">
                  <c:v>1.2048192771084338E-2</c:v>
                </c:pt>
                <c:pt idx="6182">
                  <c:v>1.2048192771084338E-2</c:v>
                </c:pt>
                <c:pt idx="6183">
                  <c:v>1.0526315789473684E-2</c:v>
                </c:pt>
                <c:pt idx="6184">
                  <c:v>1.0526315789473684E-2</c:v>
                </c:pt>
                <c:pt idx="6185">
                  <c:v>1.0526315789473684E-2</c:v>
                </c:pt>
                <c:pt idx="6186">
                  <c:v>1.0526315789473684E-2</c:v>
                </c:pt>
                <c:pt idx="6187">
                  <c:v>1.0526315789473684E-2</c:v>
                </c:pt>
                <c:pt idx="6188">
                  <c:v>1.0526315789473684E-2</c:v>
                </c:pt>
                <c:pt idx="6189">
                  <c:v>1.0526315789473684E-2</c:v>
                </c:pt>
                <c:pt idx="6190">
                  <c:v>1.0526315789473684E-2</c:v>
                </c:pt>
                <c:pt idx="6191">
                  <c:v>1.0526315789473684E-2</c:v>
                </c:pt>
                <c:pt idx="6192">
                  <c:v>1.0526315789473684E-2</c:v>
                </c:pt>
                <c:pt idx="6193">
                  <c:v>1.0526315789473684E-2</c:v>
                </c:pt>
                <c:pt idx="6194">
                  <c:v>1.0526315789473684E-2</c:v>
                </c:pt>
                <c:pt idx="6195">
                  <c:v>1.0526315789473684E-2</c:v>
                </c:pt>
                <c:pt idx="6196">
                  <c:v>1.0526315789473684E-2</c:v>
                </c:pt>
                <c:pt idx="6197">
                  <c:v>1.0526315789473684E-2</c:v>
                </c:pt>
                <c:pt idx="6198">
                  <c:v>1.0526315789473684E-2</c:v>
                </c:pt>
                <c:pt idx="6199">
                  <c:v>1.0526315789473684E-2</c:v>
                </c:pt>
                <c:pt idx="6200">
                  <c:v>1.0526315789473684E-2</c:v>
                </c:pt>
                <c:pt idx="6201">
                  <c:v>1.0526315789473684E-2</c:v>
                </c:pt>
                <c:pt idx="6202">
                  <c:v>1.0526315789473684E-2</c:v>
                </c:pt>
                <c:pt idx="6203">
                  <c:v>1.0526315789473684E-2</c:v>
                </c:pt>
                <c:pt idx="6204">
                  <c:v>1.0526315789473684E-2</c:v>
                </c:pt>
                <c:pt idx="6205">
                  <c:v>1.0526315789473684E-2</c:v>
                </c:pt>
                <c:pt idx="6206">
                  <c:v>1.0526315789473684E-2</c:v>
                </c:pt>
                <c:pt idx="6207">
                  <c:v>1.0526315789473684E-2</c:v>
                </c:pt>
                <c:pt idx="6208">
                  <c:v>1.0526315789473684E-2</c:v>
                </c:pt>
                <c:pt idx="6209">
                  <c:v>1.0526315789473684E-2</c:v>
                </c:pt>
                <c:pt idx="6210">
                  <c:v>1.0526315789473684E-2</c:v>
                </c:pt>
                <c:pt idx="6211">
                  <c:v>1.0526315789473684E-2</c:v>
                </c:pt>
                <c:pt idx="6212">
                  <c:v>1.0526315789473684E-2</c:v>
                </c:pt>
                <c:pt idx="6213">
                  <c:v>1.0526315789473684E-2</c:v>
                </c:pt>
                <c:pt idx="6214">
                  <c:v>1.0526315789473684E-2</c:v>
                </c:pt>
                <c:pt idx="6215">
                  <c:v>1.0526315789473684E-2</c:v>
                </c:pt>
                <c:pt idx="6216">
                  <c:v>1.0526315789473684E-2</c:v>
                </c:pt>
                <c:pt idx="6217">
                  <c:v>1.0526315789473684E-2</c:v>
                </c:pt>
                <c:pt idx="6218">
                  <c:v>1.0526315789473684E-2</c:v>
                </c:pt>
                <c:pt idx="6219">
                  <c:v>1.0526315789473684E-2</c:v>
                </c:pt>
                <c:pt idx="6220">
                  <c:v>1.0526315789473684E-2</c:v>
                </c:pt>
                <c:pt idx="6221">
                  <c:v>1.0526315789473684E-2</c:v>
                </c:pt>
                <c:pt idx="6222">
                  <c:v>1.0526315789473684E-2</c:v>
                </c:pt>
                <c:pt idx="6223">
                  <c:v>1.0526315789473684E-2</c:v>
                </c:pt>
                <c:pt idx="6224">
                  <c:v>1.0526315789473684E-2</c:v>
                </c:pt>
                <c:pt idx="6225">
                  <c:v>1.0526315789473684E-2</c:v>
                </c:pt>
                <c:pt idx="6226">
                  <c:v>1.0526315789473684E-2</c:v>
                </c:pt>
                <c:pt idx="6227">
                  <c:v>1.0526315789473684E-2</c:v>
                </c:pt>
                <c:pt idx="6228">
                  <c:v>1.0526315789473684E-2</c:v>
                </c:pt>
                <c:pt idx="6229">
                  <c:v>1.0526315789473684E-2</c:v>
                </c:pt>
                <c:pt idx="6230">
                  <c:v>1.0526315789473684E-2</c:v>
                </c:pt>
                <c:pt idx="6231">
                  <c:v>1.0526315789473684E-2</c:v>
                </c:pt>
                <c:pt idx="6232">
                  <c:v>1.0526315789473684E-2</c:v>
                </c:pt>
                <c:pt idx="6233">
                  <c:v>1.0526315789473684E-2</c:v>
                </c:pt>
                <c:pt idx="6234">
                  <c:v>1.0526315789473684E-2</c:v>
                </c:pt>
                <c:pt idx="6235">
                  <c:v>0</c:v>
                </c:pt>
                <c:pt idx="6236">
                  <c:v>1.0526315789473684E-2</c:v>
                </c:pt>
                <c:pt idx="6237">
                  <c:v>1.0526315789473684E-2</c:v>
                </c:pt>
                <c:pt idx="6238">
                  <c:v>1.0526315789473684E-2</c:v>
                </c:pt>
                <c:pt idx="6239">
                  <c:v>1.0526315789473684E-2</c:v>
                </c:pt>
                <c:pt idx="6240">
                  <c:v>1.0526315789473684E-2</c:v>
                </c:pt>
                <c:pt idx="6241">
                  <c:v>1.0526315789473684E-2</c:v>
                </c:pt>
                <c:pt idx="6242">
                  <c:v>1.0526315789473684E-2</c:v>
                </c:pt>
                <c:pt idx="6243">
                  <c:v>1.0526315789473684E-2</c:v>
                </c:pt>
                <c:pt idx="6244">
                  <c:v>1.0526315789473684E-2</c:v>
                </c:pt>
                <c:pt idx="6245">
                  <c:v>1.0526315789473684E-2</c:v>
                </c:pt>
                <c:pt idx="6246">
                  <c:v>1.0526315789473684E-2</c:v>
                </c:pt>
                <c:pt idx="6247">
                  <c:v>1.0526315789473684E-2</c:v>
                </c:pt>
                <c:pt idx="6248">
                  <c:v>1.0526315789473684E-2</c:v>
                </c:pt>
                <c:pt idx="6249">
                  <c:v>1.0526315789473684E-2</c:v>
                </c:pt>
                <c:pt idx="6250">
                  <c:v>1.0526315789473684E-2</c:v>
                </c:pt>
                <c:pt idx="6251">
                  <c:v>1.0526315789473684E-2</c:v>
                </c:pt>
                <c:pt idx="6252">
                  <c:v>1.0526315789473684E-2</c:v>
                </c:pt>
                <c:pt idx="6253">
                  <c:v>1.0526315789473684E-2</c:v>
                </c:pt>
                <c:pt idx="6254">
                  <c:v>1.0526315789473684E-2</c:v>
                </c:pt>
                <c:pt idx="6255">
                  <c:v>1.0526315789473684E-2</c:v>
                </c:pt>
                <c:pt idx="6256">
                  <c:v>1.0526315789473684E-2</c:v>
                </c:pt>
                <c:pt idx="6257">
                  <c:v>1.0526315789473684E-2</c:v>
                </c:pt>
                <c:pt idx="6258">
                  <c:v>1.0526315789473684E-2</c:v>
                </c:pt>
                <c:pt idx="6259">
                  <c:v>1.0526315789473684E-2</c:v>
                </c:pt>
                <c:pt idx="6260">
                  <c:v>1.0526315789473684E-2</c:v>
                </c:pt>
                <c:pt idx="6261">
                  <c:v>1.0526315789473684E-2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0</c:v>
                </c:pt>
                <c:pt idx="6271">
                  <c:v>0</c:v>
                </c:pt>
                <c:pt idx="6272">
                  <c:v>1.0526315789473684E-2</c:v>
                </c:pt>
                <c:pt idx="6273">
                  <c:v>1.0526315789473684E-2</c:v>
                </c:pt>
                <c:pt idx="6274">
                  <c:v>1.0526315789473684E-2</c:v>
                </c:pt>
                <c:pt idx="6275">
                  <c:v>1.0526315789473684E-2</c:v>
                </c:pt>
                <c:pt idx="6276">
                  <c:v>1.0526315789473684E-2</c:v>
                </c:pt>
                <c:pt idx="6277">
                  <c:v>1.0526315789473684E-2</c:v>
                </c:pt>
                <c:pt idx="6278">
                  <c:v>8.771929824561403E-3</c:v>
                </c:pt>
                <c:pt idx="6279">
                  <c:v>8.771929824561403E-3</c:v>
                </c:pt>
                <c:pt idx="6280">
                  <c:v>8.771929824561403E-3</c:v>
                </c:pt>
                <c:pt idx="6281">
                  <c:v>8.771929824561403E-3</c:v>
                </c:pt>
                <c:pt idx="6282">
                  <c:v>8.771929824561403E-3</c:v>
                </c:pt>
                <c:pt idx="6283">
                  <c:v>8.771929824561403E-3</c:v>
                </c:pt>
                <c:pt idx="6284">
                  <c:v>8.771929824561403E-3</c:v>
                </c:pt>
                <c:pt idx="6285">
                  <c:v>8.771929824561403E-3</c:v>
                </c:pt>
                <c:pt idx="6286">
                  <c:v>8.771929824561403E-3</c:v>
                </c:pt>
                <c:pt idx="6287">
                  <c:v>8.771929824561403E-3</c:v>
                </c:pt>
                <c:pt idx="6288">
                  <c:v>8.771929824561403E-3</c:v>
                </c:pt>
                <c:pt idx="6289">
                  <c:v>8.771929824561403E-3</c:v>
                </c:pt>
                <c:pt idx="6290">
                  <c:v>8.771929824561403E-3</c:v>
                </c:pt>
                <c:pt idx="6291">
                  <c:v>8.771929824561403E-3</c:v>
                </c:pt>
                <c:pt idx="6292">
                  <c:v>8.771929824561403E-3</c:v>
                </c:pt>
                <c:pt idx="6293">
                  <c:v>8.771929824561403E-3</c:v>
                </c:pt>
                <c:pt idx="6294">
                  <c:v>8.771929824561403E-3</c:v>
                </c:pt>
                <c:pt idx="6295">
                  <c:v>8.771929824561403E-3</c:v>
                </c:pt>
                <c:pt idx="6296">
                  <c:v>8.771929824561403E-3</c:v>
                </c:pt>
                <c:pt idx="6297">
                  <c:v>8.771929824561403E-3</c:v>
                </c:pt>
                <c:pt idx="6298">
                  <c:v>8.771929824561403E-3</c:v>
                </c:pt>
                <c:pt idx="6299">
                  <c:v>8.771929824561403E-3</c:v>
                </c:pt>
                <c:pt idx="6300">
                  <c:v>8.771929824561403E-3</c:v>
                </c:pt>
                <c:pt idx="6301">
                  <c:v>8.771929824561403E-3</c:v>
                </c:pt>
                <c:pt idx="6302">
                  <c:v>8.771929824561403E-3</c:v>
                </c:pt>
                <c:pt idx="6303">
                  <c:v>8.771929824561403E-3</c:v>
                </c:pt>
                <c:pt idx="6304">
                  <c:v>8.771929824561403E-3</c:v>
                </c:pt>
                <c:pt idx="6305">
                  <c:v>8.771929824561403E-3</c:v>
                </c:pt>
                <c:pt idx="6306">
                  <c:v>8.771929824561403E-3</c:v>
                </c:pt>
                <c:pt idx="6307">
                  <c:v>8.771929824561403E-3</c:v>
                </c:pt>
                <c:pt idx="6308">
                  <c:v>8.771929824561403E-3</c:v>
                </c:pt>
                <c:pt idx="6309">
                  <c:v>8.771929824561403E-3</c:v>
                </c:pt>
                <c:pt idx="6310">
                  <c:v>8.771929824561403E-3</c:v>
                </c:pt>
                <c:pt idx="6311">
                  <c:v>8.771929824561403E-3</c:v>
                </c:pt>
                <c:pt idx="6312">
                  <c:v>8.771929824561403E-3</c:v>
                </c:pt>
                <c:pt idx="6313">
                  <c:v>8.771929824561403E-3</c:v>
                </c:pt>
                <c:pt idx="6314">
                  <c:v>8.771929824561403E-3</c:v>
                </c:pt>
                <c:pt idx="6315">
                  <c:v>8.771929824561403E-3</c:v>
                </c:pt>
                <c:pt idx="6316">
                  <c:v>8.771929824561403E-3</c:v>
                </c:pt>
                <c:pt idx="6317">
                  <c:v>8.771929824561403E-3</c:v>
                </c:pt>
                <c:pt idx="6318">
                  <c:v>8.771929824561403E-3</c:v>
                </c:pt>
                <c:pt idx="6319">
                  <c:v>8.771929824561403E-3</c:v>
                </c:pt>
                <c:pt idx="6320">
                  <c:v>8.771929824561403E-3</c:v>
                </c:pt>
                <c:pt idx="6321">
                  <c:v>8.771929824561403E-3</c:v>
                </c:pt>
                <c:pt idx="6322">
                  <c:v>8.771929824561403E-3</c:v>
                </c:pt>
                <c:pt idx="6323">
                  <c:v>8.771929824561403E-3</c:v>
                </c:pt>
                <c:pt idx="6324">
                  <c:v>8.771929824561403E-3</c:v>
                </c:pt>
                <c:pt idx="6325">
                  <c:v>8.771929824561403E-3</c:v>
                </c:pt>
                <c:pt idx="6326">
                  <c:v>8.771929824561403E-3</c:v>
                </c:pt>
                <c:pt idx="6327">
                  <c:v>8.771929824561403E-3</c:v>
                </c:pt>
                <c:pt idx="6328">
                  <c:v>8.771929824561403E-3</c:v>
                </c:pt>
                <c:pt idx="6329">
                  <c:v>8.771929824561403E-3</c:v>
                </c:pt>
                <c:pt idx="6330">
                  <c:v>8.771929824561403E-3</c:v>
                </c:pt>
                <c:pt idx="6331">
                  <c:v>8.771929824561403E-3</c:v>
                </c:pt>
                <c:pt idx="6332">
                  <c:v>8.771929824561403E-3</c:v>
                </c:pt>
                <c:pt idx="6333">
                  <c:v>8.771929824561403E-3</c:v>
                </c:pt>
                <c:pt idx="6334">
                  <c:v>8.771929824561403E-3</c:v>
                </c:pt>
                <c:pt idx="6335">
                  <c:v>8.771929824561403E-3</c:v>
                </c:pt>
                <c:pt idx="6336">
                  <c:v>8.771929824561403E-3</c:v>
                </c:pt>
                <c:pt idx="6337">
                  <c:v>8.771929824561403E-3</c:v>
                </c:pt>
                <c:pt idx="6338">
                  <c:v>8.771929824561403E-3</c:v>
                </c:pt>
                <c:pt idx="6339">
                  <c:v>8.771929824561403E-3</c:v>
                </c:pt>
                <c:pt idx="6340">
                  <c:v>8.771929824561403E-3</c:v>
                </c:pt>
                <c:pt idx="6341">
                  <c:v>8.771929824561403E-3</c:v>
                </c:pt>
                <c:pt idx="6342">
                  <c:v>8.771929824561403E-3</c:v>
                </c:pt>
                <c:pt idx="6343">
                  <c:v>8.771929824561403E-3</c:v>
                </c:pt>
                <c:pt idx="6344">
                  <c:v>8.771929824561403E-3</c:v>
                </c:pt>
                <c:pt idx="6345">
                  <c:v>8.771929824561403E-3</c:v>
                </c:pt>
                <c:pt idx="6346">
                  <c:v>8.771929824561403E-3</c:v>
                </c:pt>
                <c:pt idx="6347">
                  <c:v>8.771929824561403E-3</c:v>
                </c:pt>
                <c:pt idx="6348">
                  <c:v>8.771929824561403E-3</c:v>
                </c:pt>
                <c:pt idx="6349">
                  <c:v>8.771929824561403E-3</c:v>
                </c:pt>
                <c:pt idx="6350">
                  <c:v>8.771929824561403E-3</c:v>
                </c:pt>
                <c:pt idx="6351">
                  <c:v>8.771929824561403E-3</c:v>
                </c:pt>
                <c:pt idx="6352">
                  <c:v>8.771929824561403E-3</c:v>
                </c:pt>
                <c:pt idx="6353">
                  <c:v>8.771929824561403E-3</c:v>
                </c:pt>
                <c:pt idx="6354">
                  <c:v>8.771929824561403E-3</c:v>
                </c:pt>
                <c:pt idx="6355">
                  <c:v>8.771929824561403E-3</c:v>
                </c:pt>
                <c:pt idx="6356">
                  <c:v>8.771929824561403E-3</c:v>
                </c:pt>
                <c:pt idx="6357">
                  <c:v>8.771929824561403E-3</c:v>
                </c:pt>
                <c:pt idx="6358">
                  <c:v>8.771929824561403E-3</c:v>
                </c:pt>
                <c:pt idx="6359">
                  <c:v>8.771929824561403E-3</c:v>
                </c:pt>
                <c:pt idx="6360">
                  <c:v>8.771929824561403E-3</c:v>
                </c:pt>
                <c:pt idx="6361">
                  <c:v>8.771929824561403E-3</c:v>
                </c:pt>
                <c:pt idx="6362">
                  <c:v>8.771929824561403E-3</c:v>
                </c:pt>
                <c:pt idx="6363">
                  <c:v>8.771929824561403E-3</c:v>
                </c:pt>
                <c:pt idx="6364">
                  <c:v>8.771929824561403E-3</c:v>
                </c:pt>
                <c:pt idx="6365">
                  <c:v>8.771929824561403E-3</c:v>
                </c:pt>
                <c:pt idx="6366">
                  <c:v>8.771929824561403E-3</c:v>
                </c:pt>
                <c:pt idx="6367">
                  <c:v>8.771929824561403E-3</c:v>
                </c:pt>
                <c:pt idx="6368">
                  <c:v>8.771929824561403E-3</c:v>
                </c:pt>
                <c:pt idx="6369">
                  <c:v>8.771929824561403E-3</c:v>
                </c:pt>
                <c:pt idx="6370">
                  <c:v>8.771929824561403E-3</c:v>
                </c:pt>
                <c:pt idx="6371">
                  <c:v>8.771929824561403E-3</c:v>
                </c:pt>
                <c:pt idx="6372">
                  <c:v>8.771929824561403E-3</c:v>
                </c:pt>
                <c:pt idx="6373">
                  <c:v>8.771929824561403E-3</c:v>
                </c:pt>
                <c:pt idx="6374">
                  <c:v>8.771929824561403E-3</c:v>
                </c:pt>
                <c:pt idx="6375">
                  <c:v>8.771929824561403E-3</c:v>
                </c:pt>
                <c:pt idx="6376">
                  <c:v>8.771929824561403E-3</c:v>
                </c:pt>
                <c:pt idx="6377">
                  <c:v>8.771929824561403E-3</c:v>
                </c:pt>
                <c:pt idx="6378">
                  <c:v>8.771929824561403E-3</c:v>
                </c:pt>
                <c:pt idx="6379">
                  <c:v>8.771929824561403E-3</c:v>
                </c:pt>
                <c:pt idx="6380">
                  <c:v>8.771929824561403E-3</c:v>
                </c:pt>
                <c:pt idx="6381">
                  <c:v>8.771929824561403E-3</c:v>
                </c:pt>
                <c:pt idx="6382">
                  <c:v>8.771929824561403E-3</c:v>
                </c:pt>
                <c:pt idx="6383">
                  <c:v>8.771929824561403E-3</c:v>
                </c:pt>
                <c:pt idx="6384">
                  <c:v>8.771929824561403E-3</c:v>
                </c:pt>
                <c:pt idx="6385">
                  <c:v>8.771929824561403E-3</c:v>
                </c:pt>
                <c:pt idx="6386">
                  <c:v>8.771929824561403E-3</c:v>
                </c:pt>
                <c:pt idx="6387">
                  <c:v>8.771929824561403E-3</c:v>
                </c:pt>
                <c:pt idx="6388">
                  <c:v>8.771929824561403E-3</c:v>
                </c:pt>
                <c:pt idx="6389">
                  <c:v>8.771929824561403E-3</c:v>
                </c:pt>
                <c:pt idx="6390">
                  <c:v>8.771929824561403E-3</c:v>
                </c:pt>
                <c:pt idx="6391">
                  <c:v>8.771929824561403E-3</c:v>
                </c:pt>
                <c:pt idx="6392">
                  <c:v>1.098901098901099E-2</c:v>
                </c:pt>
                <c:pt idx="6393">
                  <c:v>1.098901098901099E-2</c:v>
                </c:pt>
                <c:pt idx="6394">
                  <c:v>1.098901098901099E-2</c:v>
                </c:pt>
                <c:pt idx="6395">
                  <c:v>1.098901098901099E-2</c:v>
                </c:pt>
                <c:pt idx="6396">
                  <c:v>1.098901098901099E-2</c:v>
                </c:pt>
                <c:pt idx="6397">
                  <c:v>1.098901098901099E-2</c:v>
                </c:pt>
                <c:pt idx="6398">
                  <c:v>1.098901098901099E-2</c:v>
                </c:pt>
                <c:pt idx="6399">
                  <c:v>1.098901098901099E-2</c:v>
                </c:pt>
                <c:pt idx="6400">
                  <c:v>1.098901098901099E-2</c:v>
                </c:pt>
                <c:pt idx="6401">
                  <c:v>1.098901098901099E-2</c:v>
                </c:pt>
                <c:pt idx="6402">
                  <c:v>1.098901098901099E-2</c:v>
                </c:pt>
                <c:pt idx="6403">
                  <c:v>1.098901098901099E-2</c:v>
                </c:pt>
                <c:pt idx="6404">
                  <c:v>1.098901098901099E-2</c:v>
                </c:pt>
                <c:pt idx="6405">
                  <c:v>1.098901098901099E-2</c:v>
                </c:pt>
                <c:pt idx="6406">
                  <c:v>1.098901098901099E-2</c:v>
                </c:pt>
                <c:pt idx="6407">
                  <c:v>1.098901098901099E-2</c:v>
                </c:pt>
                <c:pt idx="6408">
                  <c:v>1.098901098901099E-2</c:v>
                </c:pt>
                <c:pt idx="6409">
                  <c:v>1.098901098901099E-2</c:v>
                </c:pt>
                <c:pt idx="6410">
                  <c:v>1.098901098901099E-2</c:v>
                </c:pt>
                <c:pt idx="6411">
                  <c:v>1.098901098901099E-2</c:v>
                </c:pt>
                <c:pt idx="6412">
                  <c:v>1.098901098901099E-2</c:v>
                </c:pt>
                <c:pt idx="6413">
                  <c:v>1.098901098901099E-2</c:v>
                </c:pt>
                <c:pt idx="6414">
                  <c:v>1.098901098901099E-2</c:v>
                </c:pt>
                <c:pt idx="6415">
                  <c:v>1.098901098901099E-2</c:v>
                </c:pt>
                <c:pt idx="6416">
                  <c:v>1.098901098901099E-2</c:v>
                </c:pt>
                <c:pt idx="6417">
                  <c:v>1.098901098901099E-2</c:v>
                </c:pt>
                <c:pt idx="6418">
                  <c:v>1.098901098901099E-2</c:v>
                </c:pt>
                <c:pt idx="6419">
                  <c:v>1.098901098901099E-2</c:v>
                </c:pt>
                <c:pt idx="6420">
                  <c:v>1.098901098901099E-2</c:v>
                </c:pt>
                <c:pt idx="6421">
                  <c:v>1.098901098901099E-2</c:v>
                </c:pt>
                <c:pt idx="6422">
                  <c:v>1.098901098901099E-2</c:v>
                </c:pt>
                <c:pt idx="6423">
                  <c:v>1.098901098901099E-2</c:v>
                </c:pt>
                <c:pt idx="6424">
                  <c:v>1.098901098901099E-2</c:v>
                </c:pt>
                <c:pt idx="6425">
                  <c:v>1.098901098901099E-2</c:v>
                </c:pt>
                <c:pt idx="6426">
                  <c:v>1.098901098901099E-2</c:v>
                </c:pt>
                <c:pt idx="6427">
                  <c:v>1.098901098901099E-2</c:v>
                </c:pt>
                <c:pt idx="6428">
                  <c:v>1.098901098901099E-2</c:v>
                </c:pt>
                <c:pt idx="6429">
                  <c:v>1.098901098901099E-2</c:v>
                </c:pt>
                <c:pt idx="6430">
                  <c:v>1.098901098901099E-2</c:v>
                </c:pt>
                <c:pt idx="6431">
                  <c:v>1.098901098901099E-2</c:v>
                </c:pt>
                <c:pt idx="6432">
                  <c:v>1.098901098901099E-2</c:v>
                </c:pt>
                <c:pt idx="6433">
                  <c:v>1.098901098901099E-2</c:v>
                </c:pt>
                <c:pt idx="6434">
                  <c:v>1.098901098901099E-2</c:v>
                </c:pt>
                <c:pt idx="6435">
                  <c:v>1.098901098901099E-2</c:v>
                </c:pt>
                <c:pt idx="6436">
                  <c:v>1.098901098901099E-2</c:v>
                </c:pt>
                <c:pt idx="6437">
                  <c:v>1.098901098901099E-2</c:v>
                </c:pt>
                <c:pt idx="6438">
                  <c:v>1.098901098901099E-2</c:v>
                </c:pt>
                <c:pt idx="6439">
                  <c:v>1.098901098901099E-2</c:v>
                </c:pt>
                <c:pt idx="6440">
                  <c:v>1.098901098901099E-2</c:v>
                </c:pt>
                <c:pt idx="6441">
                  <c:v>1.098901098901099E-2</c:v>
                </c:pt>
                <c:pt idx="6442">
                  <c:v>1.098901098901099E-2</c:v>
                </c:pt>
                <c:pt idx="6443">
                  <c:v>1.098901098901099E-2</c:v>
                </c:pt>
                <c:pt idx="6444">
                  <c:v>1.098901098901099E-2</c:v>
                </c:pt>
                <c:pt idx="6445">
                  <c:v>1.098901098901099E-2</c:v>
                </c:pt>
                <c:pt idx="6446">
                  <c:v>1.098901098901099E-2</c:v>
                </c:pt>
                <c:pt idx="6447">
                  <c:v>1.098901098901099E-2</c:v>
                </c:pt>
                <c:pt idx="6448">
                  <c:v>1.098901098901099E-2</c:v>
                </c:pt>
                <c:pt idx="6449">
                  <c:v>1.098901098901099E-2</c:v>
                </c:pt>
                <c:pt idx="6450">
                  <c:v>1.098901098901099E-2</c:v>
                </c:pt>
                <c:pt idx="6451">
                  <c:v>1.098901098901099E-2</c:v>
                </c:pt>
                <c:pt idx="6452">
                  <c:v>1.098901098901099E-2</c:v>
                </c:pt>
                <c:pt idx="6453">
                  <c:v>1.098901098901099E-2</c:v>
                </c:pt>
                <c:pt idx="6454">
                  <c:v>1.098901098901099E-2</c:v>
                </c:pt>
                <c:pt idx="6455">
                  <c:v>1.098901098901099E-2</c:v>
                </c:pt>
                <c:pt idx="6456">
                  <c:v>1.098901098901099E-2</c:v>
                </c:pt>
                <c:pt idx="6457">
                  <c:v>1.098901098901099E-2</c:v>
                </c:pt>
                <c:pt idx="6458">
                  <c:v>1.098901098901099E-2</c:v>
                </c:pt>
                <c:pt idx="6459">
                  <c:v>1.098901098901099E-2</c:v>
                </c:pt>
                <c:pt idx="6460">
                  <c:v>1.098901098901099E-2</c:v>
                </c:pt>
                <c:pt idx="6461">
                  <c:v>1.098901098901099E-2</c:v>
                </c:pt>
                <c:pt idx="6462">
                  <c:v>1.098901098901099E-2</c:v>
                </c:pt>
                <c:pt idx="6463">
                  <c:v>1.098901098901099E-2</c:v>
                </c:pt>
                <c:pt idx="6464">
                  <c:v>1.098901098901099E-2</c:v>
                </c:pt>
                <c:pt idx="6465">
                  <c:v>1.098901098901099E-2</c:v>
                </c:pt>
                <c:pt idx="6466">
                  <c:v>1.098901098901099E-2</c:v>
                </c:pt>
                <c:pt idx="6467">
                  <c:v>1.098901098901099E-2</c:v>
                </c:pt>
                <c:pt idx="6468">
                  <c:v>1.098901098901099E-2</c:v>
                </c:pt>
                <c:pt idx="6469">
                  <c:v>1.098901098901099E-2</c:v>
                </c:pt>
                <c:pt idx="6470">
                  <c:v>1.098901098901099E-2</c:v>
                </c:pt>
                <c:pt idx="6471">
                  <c:v>1.098901098901099E-2</c:v>
                </c:pt>
                <c:pt idx="6472">
                  <c:v>1.098901098901099E-2</c:v>
                </c:pt>
                <c:pt idx="6473">
                  <c:v>1.098901098901099E-2</c:v>
                </c:pt>
                <c:pt idx="6474">
                  <c:v>1.098901098901099E-2</c:v>
                </c:pt>
                <c:pt idx="6475">
                  <c:v>1.098901098901099E-2</c:v>
                </c:pt>
                <c:pt idx="6476">
                  <c:v>1.098901098901099E-2</c:v>
                </c:pt>
                <c:pt idx="6477">
                  <c:v>1.098901098901099E-2</c:v>
                </c:pt>
                <c:pt idx="6478">
                  <c:v>1.098901098901099E-2</c:v>
                </c:pt>
                <c:pt idx="6479">
                  <c:v>1.098901098901099E-2</c:v>
                </c:pt>
                <c:pt idx="6480">
                  <c:v>1.098901098901099E-2</c:v>
                </c:pt>
                <c:pt idx="6481">
                  <c:v>1.098901098901099E-2</c:v>
                </c:pt>
                <c:pt idx="6482">
                  <c:v>1.098901098901099E-2</c:v>
                </c:pt>
                <c:pt idx="6483">
                  <c:v>1.020408163265306E-2</c:v>
                </c:pt>
                <c:pt idx="6484">
                  <c:v>1.020408163265306E-2</c:v>
                </c:pt>
                <c:pt idx="6485">
                  <c:v>1.020408163265306E-2</c:v>
                </c:pt>
                <c:pt idx="6486">
                  <c:v>1.020408163265306E-2</c:v>
                </c:pt>
                <c:pt idx="6487">
                  <c:v>1.020408163265306E-2</c:v>
                </c:pt>
                <c:pt idx="6488">
                  <c:v>1.020408163265306E-2</c:v>
                </c:pt>
                <c:pt idx="6489">
                  <c:v>1.020408163265306E-2</c:v>
                </c:pt>
                <c:pt idx="6490">
                  <c:v>1.020408163265306E-2</c:v>
                </c:pt>
                <c:pt idx="6491">
                  <c:v>1.020408163265306E-2</c:v>
                </c:pt>
                <c:pt idx="6492">
                  <c:v>1.020408163265306E-2</c:v>
                </c:pt>
                <c:pt idx="6493">
                  <c:v>1.020408163265306E-2</c:v>
                </c:pt>
                <c:pt idx="6494">
                  <c:v>1.020408163265306E-2</c:v>
                </c:pt>
                <c:pt idx="6495">
                  <c:v>1.020408163265306E-2</c:v>
                </c:pt>
                <c:pt idx="6496">
                  <c:v>1.020408163265306E-2</c:v>
                </c:pt>
                <c:pt idx="6497">
                  <c:v>1.020408163265306E-2</c:v>
                </c:pt>
                <c:pt idx="6498">
                  <c:v>1.020408163265306E-2</c:v>
                </c:pt>
                <c:pt idx="6499">
                  <c:v>1.020408163265306E-2</c:v>
                </c:pt>
                <c:pt idx="6500">
                  <c:v>1.020408163265306E-2</c:v>
                </c:pt>
                <c:pt idx="6501">
                  <c:v>1.020408163265306E-2</c:v>
                </c:pt>
                <c:pt idx="6502">
                  <c:v>1.020408163265306E-2</c:v>
                </c:pt>
                <c:pt idx="6503">
                  <c:v>1.020408163265306E-2</c:v>
                </c:pt>
                <c:pt idx="6504">
                  <c:v>1.020408163265306E-2</c:v>
                </c:pt>
                <c:pt idx="6505">
                  <c:v>1.020408163265306E-2</c:v>
                </c:pt>
                <c:pt idx="6506">
                  <c:v>1.020408163265306E-2</c:v>
                </c:pt>
                <c:pt idx="6507">
                  <c:v>1.020408163265306E-2</c:v>
                </c:pt>
                <c:pt idx="6508">
                  <c:v>1.020408163265306E-2</c:v>
                </c:pt>
                <c:pt idx="6509">
                  <c:v>1.020408163265306E-2</c:v>
                </c:pt>
                <c:pt idx="6510">
                  <c:v>1.020408163265306E-2</c:v>
                </c:pt>
                <c:pt idx="6511">
                  <c:v>1.020408163265306E-2</c:v>
                </c:pt>
                <c:pt idx="6512">
                  <c:v>1.020408163265306E-2</c:v>
                </c:pt>
                <c:pt idx="6513">
                  <c:v>1.020408163265306E-2</c:v>
                </c:pt>
                <c:pt idx="6514">
                  <c:v>1.020408163265306E-2</c:v>
                </c:pt>
                <c:pt idx="6515">
                  <c:v>1.020408163265306E-2</c:v>
                </c:pt>
                <c:pt idx="6516">
                  <c:v>1.020408163265306E-2</c:v>
                </c:pt>
                <c:pt idx="6517">
                  <c:v>1.020408163265306E-2</c:v>
                </c:pt>
                <c:pt idx="6518">
                  <c:v>1.020408163265306E-2</c:v>
                </c:pt>
                <c:pt idx="6519">
                  <c:v>1.020408163265306E-2</c:v>
                </c:pt>
                <c:pt idx="6520">
                  <c:v>1.020408163265306E-2</c:v>
                </c:pt>
                <c:pt idx="6521">
                  <c:v>1.020408163265306E-2</c:v>
                </c:pt>
                <c:pt idx="6522">
                  <c:v>1.020408163265306E-2</c:v>
                </c:pt>
                <c:pt idx="6523">
                  <c:v>1.020408163265306E-2</c:v>
                </c:pt>
                <c:pt idx="6524">
                  <c:v>1.020408163265306E-2</c:v>
                </c:pt>
                <c:pt idx="6525">
                  <c:v>1.020408163265306E-2</c:v>
                </c:pt>
                <c:pt idx="6526">
                  <c:v>1.020408163265306E-2</c:v>
                </c:pt>
                <c:pt idx="6527">
                  <c:v>1.020408163265306E-2</c:v>
                </c:pt>
                <c:pt idx="6528">
                  <c:v>1.020408163265306E-2</c:v>
                </c:pt>
                <c:pt idx="6529">
                  <c:v>1.020408163265306E-2</c:v>
                </c:pt>
                <c:pt idx="6530">
                  <c:v>1.020408163265306E-2</c:v>
                </c:pt>
                <c:pt idx="6531">
                  <c:v>1.020408163265306E-2</c:v>
                </c:pt>
                <c:pt idx="6532">
                  <c:v>1.020408163265306E-2</c:v>
                </c:pt>
                <c:pt idx="6533">
                  <c:v>1.020408163265306E-2</c:v>
                </c:pt>
                <c:pt idx="6534">
                  <c:v>1.020408163265306E-2</c:v>
                </c:pt>
                <c:pt idx="6535">
                  <c:v>1.020408163265306E-2</c:v>
                </c:pt>
                <c:pt idx="6536">
                  <c:v>1.020408163265306E-2</c:v>
                </c:pt>
                <c:pt idx="6537">
                  <c:v>1.020408163265306E-2</c:v>
                </c:pt>
                <c:pt idx="6538">
                  <c:v>1.020408163265306E-2</c:v>
                </c:pt>
                <c:pt idx="6539">
                  <c:v>1.020408163265306E-2</c:v>
                </c:pt>
                <c:pt idx="6540">
                  <c:v>1.020408163265306E-2</c:v>
                </c:pt>
                <c:pt idx="6541">
                  <c:v>1.020408163265306E-2</c:v>
                </c:pt>
                <c:pt idx="6542">
                  <c:v>1.020408163265306E-2</c:v>
                </c:pt>
                <c:pt idx="6543">
                  <c:v>1.020408163265306E-2</c:v>
                </c:pt>
                <c:pt idx="6544">
                  <c:v>1.020408163265306E-2</c:v>
                </c:pt>
                <c:pt idx="6545">
                  <c:v>1.020408163265306E-2</c:v>
                </c:pt>
                <c:pt idx="6546">
                  <c:v>1.020408163265306E-2</c:v>
                </c:pt>
                <c:pt idx="6547">
                  <c:v>1.020408163265306E-2</c:v>
                </c:pt>
                <c:pt idx="6548">
                  <c:v>1.020408163265306E-2</c:v>
                </c:pt>
                <c:pt idx="6549">
                  <c:v>1.020408163265306E-2</c:v>
                </c:pt>
                <c:pt idx="6550">
                  <c:v>1.020408163265306E-2</c:v>
                </c:pt>
                <c:pt idx="6551">
                  <c:v>1.020408163265306E-2</c:v>
                </c:pt>
                <c:pt idx="6552">
                  <c:v>1.020408163265306E-2</c:v>
                </c:pt>
                <c:pt idx="6553">
                  <c:v>1.020408163265306E-2</c:v>
                </c:pt>
                <c:pt idx="6554">
                  <c:v>1.020408163265306E-2</c:v>
                </c:pt>
                <c:pt idx="6555">
                  <c:v>1.020408163265306E-2</c:v>
                </c:pt>
                <c:pt idx="6556">
                  <c:v>1.020408163265306E-2</c:v>
                </c:pt>
                <c:pt idx="6557">
                  <c:v>1.020408163265306E-2</c:v>
                </c:pt>
                <c:pt idx="6558">
                  <c:v>1.020408163265306E-2</c:v>
                </c:pt>
                <c:pt idx="6559">
                  <c:v>1.020408163265306E-2</c:v>
                </c:pt>
                <c:pt idx="6560">
                  <c:v>1.020408163265306E-2</c:v>
                </c:pt>
                <c:pt idx="6561">
                  <c:v>1.020408163265306E-2</c:v>
                </c:pt>
                <c:pt idx="6562">
                  <c:v>1.020408163265306E-2</c:v>
                </c:pt>
                <c:pt idx="6563">
                  <c:v>1.020408163265306E-2</c:v>
                </c:pt>
                <c:pt idx="6564">
                  <c:v>1.020408163265306E-2</c:v>
                </c:pt>
                <c:pt idx="6565">
                  <c:v>1.020408163265306E-2</c:v>
                </c:pt>
                <c:pt idx="6566">
                  <c:v>1.020408163265306E-2</c:v>
                </c:pt>
                <c:pt idx="6567">
                  <c:v>1.020408163265306E-2</c:v>
                </c:pt>
                <c:pt idx="6568">
                  <c:v>1.020408163265306E-2</c:v>
                </c:pt>
                <c:pt idx="6569">
                  <c:v>1.020408163265306E-2</c:v>
                </c:pt>
                <c:pt idx="6570">
                  <c:v>1.020408163265306E-2</c:v>
                </c:pt>
                <c:pt idx="6571">
                  <c:v>1.020408163265306E-2</c:v>
                </c:pt>
                <c:pt idx="6572">
                  <c:v>1.020408163265306E-2</c:v>
                </c:pt>
                <c:pt idx="6573">
                  <c:v>1.020408163265306E-2</c:v>
                </c:pt>
                <c:pt idx="6574">
                  <c:v>1.020408163265306E-2</c:v>
                </c:pt>
                <c:pt idx="6575">
                  <c:v>1.020408163265306E-2</c:v>
                </c:pt>
                <c:pt idx="6576">
                  <c:v>1.020408163265306E-2</c:v>
                </c:pt>
                <c:pt idx="6577">
                  <c:v>1.020408163265306E-2</c:v>
                </c:pt>
                <c:pt idx="6578">
                  <c:v>1.020408163265306E-2</c:v>
                </c:pt>
                <c:pt idx="6579">
                  <c:v>1.020408163265306E-2</c:v>
                </c:pt>
                <c:pt idx="6580">
                  <c:v>1.020408163265306E-2</c:v>
                </c:pt>
                <c:pt idx="6581">
                  <c:v>1.4084507042253521E-2</c:v>
                </c:pt>
                <c:pt idx="6582">
                  <c:v>1.4084507042253521E-2</c:v>
                </c:pt>
                <c:pt idx="6583">
                  <c:v>1.4084507042253521E-2</c:v>
                </c:pt>
                <c:pt idx="6584">
                  <c:v>1.4084507042253521E-2</c:v>
                </c:pt>
                <c:pt idx="6585">
                  <c:v>1.4084507042253521E-2</c:v>
                </c:pt>
                <c:pt idx="6586">
                  <c:v>1.4084507042253521E-2</c:v>
                </c:pt>
                <c:pt idx="6587">
                  <c:v>1.4084507042253521E-2</c:v>
                </c:pt>
                <c:pt idx="6588">
                  <c:v>1.4084507042253521E-2</c:v>
                </c:pt>
                <c:pt idx="6589">
                  <c:v>1.4084507042253521E-2</c:v>
                </c:pt>
                <c:pt idx="6590">
                  <c:v>1.4084507042253521E-2</c:v>
                </c:pt>
                <c:pt idx="6591">
                  <c:v>1.4084507042253521E-2</c:v>
                </c:pt>
                <c:pt idx="6592">
                  <c:v>1.4084507042253521E-2</c:v>
                </c:pt>
                <c:pt idx="6593">
                  <c:v>1.4084507042253521E-2</c:v>
                </c:pt>
                <c:pt idx="6594">
                  <c:v>1.4084507042253521E-2</c:v>
                </c:pt>
                <c:pt idx="6595">
                  <c:v>1.4084507042253521E-2</c:v>
                </c:pt>
                <c:pt idx="6596">
                  <c:v>1.4084507042253521E-2</c:v>
                </c:pt>
                <c:pt idx="6597">
                  <c:v>1.4084507042253521E-2</c:v>
                </c:pt>
                <c:pt idx="6598">
                  <c:v>1.4084507042253521E-2</c:v>
                </c:pt>
                <c:pt idx="6599">
                  <c:v>1.4084507042253521E-2</c:v>
                </c:pt>
                <c:pt idx="6600">
                  <c:v>1.4084507042253521E-2</c:v>
                </c:pt>
                <c:pt idx="6601">
                  <c:v>1.4084507042253521E-2</c:v>
                </c:pt>
                <c:pt idx="6602">
                  <c:v>1.4084507042253521E-2</c:v>
                </c:pt>
                <c:pt idx="6603">
                  <c:v>1.4084507042253521E-2</c:v>
                </c:pt>
                <c:pt idx="6604">
                  <c:v>1.4084507042253521E-2</c:v>
                </c:pt>
                <c:pt idx="6605">
                  <c:v>1.4084507042253521E-2</c:v>
                </c:pt>
                <c:pt idx="6606">
                  <c:v>1.4084507042253521E-2</c:v>
                </c:pt>
                <c:pt idx="6607">
                  <c:v>1.4084507042253521E-2</c:v>
                </c:pt>
                <c:pt idx="6608">
                  <c:v>1.4084507042253521E-2</c:v>
                </c:pt>
                <c:pt idx="6609">
                  <c:v>1.4084507042253521E-2</c:v>
                </c:pt>
                <c:pt idx="6610">
                  <c:v>1.4084507042253521E-2</c:v>
                </c:pt>
                <c:pt idx="6611">
                  <c:v>1.4084507042253521E-2</c:v>
                </c:pt>
                <c:pt idx="6612">
                  <c:v>1.4084507042253521E-2</c:v>
                </c:pt>
                <c:pt idx="6613">
                  <c:v>1.4084507042253521E-2</c:v>
                </c:pt>
                <c:pt idx="6614">
                  <c:v>1.4084507042253521E-2</c:v>
                </c:pt>
                <c:pt idx="6615">
                  <c:v>1.4084507042253521E-2</c:v>
                </c:pt>
                <c:pt idx="6616">
                  <c:v>1.4084507042253521E-2</c:v>
                </c:pt>
                <c:pt idx="6617">
                  <c:v>1.4084507042253521E-2</c:v>
                </c:pt>
                <c:pt idx="6618">
                  <c:v>1.4084507042253521E-2</c:v>
                </c:pt>
                <c:pt idx="6619">
                  <c:v>1.4084507042253521E-2</c:v>
                </c:pt>
                <c:pt idx="6620">
                  <c:v>1.4084507042253521E-2</c:v>
                </c:pt>
                <c:pt idx="6621">
                  <c:v>1.4084507042253521E-2</c:v>
                </c:pt>
                <c:pt idx="6622">
                  <c:v>1.4084507042253521E-2</c:v>
                </c:pt>
                <c:pt idx="6623">
                  <c:v>1.4084507042253521E-2</c:v>
                </c:pt>
                <c:pt idx="6624">
                  <c:v>1.4084507042253521E-2</c:v>
                </c:pt>
                <c:pt idx="6625">
                  <c:v>1.4084507042253521E-2</c:v>
                </c:pt>
                <c:pt idx="6626">
                  <c:v>1.4084507042253521E-2</c:v>
                </c:pt>
                <c:pt idx="6627">
                  <c:v>1.4084507042253521E-2</c:v>
                </c:pt>
                <c:pt idx="6628">
                  <c:v>1.4084507042253521E-2</c:v>
                </c:pt>
                <c:pt idx="6629">
                  <c:v>1.4084507042253521E-2</c:v>
                </c:pt>
                <c:pt idx="6630">
                  <c:v>1.4084507042253521E-2</c:v>
                </c:pt>
                <c:pt idx="6631">
                  <c:v>1.4084507042253521E-2</c:v>
                </c:pt>
                <c:pt idx="6632">
                  <c:v>1.4084507042253521E-2</c:v>
                </c:pt>
                <c:pt idx="6633">
                  <c:v>1.4084507042253521E-2</c:v>
                </c:pt>
                <c:pt idx="6634">
                  <c:v>1.4084507042253521E-2</c:v>
                </c:pt>
                <c:pt idx="6635">
                  <c:v>1.4084507042253521E-2</c:v>
                </c:pt>
                <c:pt idx="6636">
                  <c:v>1.4084507042253521E-2</c:v>
                </c:pt>
                <c:pt idx="6637">
                  <c:v>1.4084507042253521E-2</c:v>
                </c:pt>
                <c:pt idx="6638">
                  <c:v>1.4084507042253521E-2</c:v>
                </c:pt>
                <c:pt idx="6639">
                  <c:v>1.4084507042253521E-2</c:v>
                </c:pt>
                <c:pt idx="6640">
                  <c:v>1.4084507042253521E-2</c:v>
                </c:pt>
                <c:pt idx="6641">
                  <c:v>1.4084507042253521E-2</c:v>
                </c:pt>
                <c:pt idx="6642">
                  <c:v>1.4084507042253521E-2</c:v>
                </c:pt>
                <c:pt idx="6643">
                  <c:v>1.4084507042253521E-2</c:v>
                </c:pt>
                <c:pt idx="6644">
                  <c:v>1.4084507042253521E-2</c:v>
                </c:pt>
                <c:pt idx="6645">
                  <c:v>1.4084507042253521E-2</c:v>
                </c:pt>
                <c:pt idx="6646">
                  <c:v>1.4084507042253521E-2</c:v>
                </c:pt>
                <c:pt idx="6647">
                  <c:v>1.4084507042253521E-2</c:v>
                </c:pt>
                <c:pt idx="6648">
                  <c:v>1.4084507042253521E-2</c:v>
                </c:pt>
                <c:pt idx="6649">
                  <c:v>1.4084507042253521E-2</c:v>
                </c:pt>
                <c:pt idx="6650">
                  <c:v>1.4084507042253521E-2</c:v>
                </c:pt>
                <c:pt idx="6651">
                  <c:v>1.4084507042253521E-2</c:v>
                </c:pt>
                <c:pt idx="6652">
                  <c:v>1.3333333333333334E-2</c:v>
                </c:pt>
                <c:pt idx="6653">
                  <c:v>1.3333333333333334E-2</c:v>
                </c:pt>
                <c:pt idx="6654">
                  <c:v>1.3333333333333334E-2</c:v>
                </c:pt>
                <c:pt idx="6655">
                  <c:v>1.3333333333333334E-2</c:v>
                </c:pt>
                <c:pt idx="6656">
                  <c:v>1.3333333333333334E-2</c:v>
                </c:pt>
                <c:pt idx="6657">
                  <c:v>1.3333333333333334E-2</c:v>
                </c:pt>
                <c:pt idx="6658">
                  <c:v>1.3333333333333334E-2</c:v>
                </c:pt>
                <c:pt idx="6659">
                  <c:v>1.3333333333333334E-2</c:v>
                </c:pt>
                <c:pt idx="6660">
                  <c:v>1.3333333333333334E-2</c:v>
                </c:pt>
                <c:pt idx="6661">
                  <c:v>1.3333333333333334E-2</c:v>
                </c:pt>
                <c:pt idx="6662">
                  <c:v>1.3333333333333334E-2</c:v>
                </c:pt>
                <c:pt idx="6663">
                  <c:v>1.3333333333333334E-2</c:v>
                </c:pt>
                <c:pt idx="6664">
                  <c:v>1.3333333333333334E-2</c:v>
                </c:pt>
                <c:pt idx="6665">
                  <c:v>1.3333333333333334E-2</c:v>
                </c:pt>
                <c:pt idx="6666">
                  <c:v>1.3333333333333334E-2</c:v>
                </c:pt>
                <c:pt idx="6667">
                  <c:v>1.3333333333333334E-2</c:v>
                </c:pt>
                <c:pt idx="6668">
                  <c:v>1.3333333333333334E-2</c:v>
                </c:pt>
                <c:pt idx="6669">
                  <c:v>1.3333333333333334E-2</c:v>
                </c:pt>
                <c:pt idx="6670">
                  <c:v>1.3333333333333334E-2</c:v>
                </c:pt>
                <c:pt idx="6671">
                  <c:v>1.3333333333333334E-2</c:v>
                </c:pt>
                <c:pt idx="6672">
                  <c:v>1.3333333333333334E-2</c:v>
                </c:pt>
                <c:pt idx="6673">
                  <c:v>1.3333333333333334E-2</c:v>
                </c:pt>
                <c:pt idx="6674">
                  <c:v>1.3333333333333334E-2</c:v>
                </c:pt>
                <c:pt idx="6675">
                  <c:v>1.3333333333333334E-2</c:v>
                </c:pt>
                <c:pt idx="6676">
                  <c:v>1.3333333333333334E-2</c:v>
                </c:pt>
                <c:pt idx="6677">
                  <c:v>1.3333333333333334E-2</c:v>
                </c:pt>
                <c:pt idx="6678">
                  <c:v>1.3333333333333334E-2</c:v>
                </c:pt>
                <c:pt idx="6679">
                  <c:v>1.3333333333333334E-2</c:v>
                </c:pt>
                <c:pt idx="6680">
                  <c:v>1.3333333333333334E-2</c:v>
                </c:pt>
                <c:pt idx="6681">
                  <c:v>1.3333333333333334E-2</c:v>
                </c:pt>
                <c:pt idx="6682">
                  <c:v>1.3333333333333334E-2</c:v>
                </c:pt>
                <c:pt idx="6683">
                  <c:v>1.3333333333333334E-2</c:v>
                </c:pt>
                <c:pt idx="6684">
                  <c:v>1.3333333333333334E-2</c:v>
                </c:pt>
                <c:pt idx="6685">
                  <c:v>1.3333333333333334E-2</c:v>
                </c:pt>
                <c:pt idx="6686">
                  <c:v>1.3333333333333334E-2</c:v>
                </c:pt>
                <c:pt idx="6687">
                  <c:v>1.3333333333333334E-2</c:v>
                </c:pt>
                <c:pt idx="6688">
                  <c:v>1.3333333333333334E-2</c:v>
                </c:pt>
                <c:pt idx="6689">
                  <c:v>1.3333333333333334E-2</c:v>
                </c:pt>
                <c:pt idx="6690">
                  <c:v>1.3333333333333334E-2</c:v>
                </c:pt>
                <c:pt idx="6691">
                  <c:v>1.3333333333333334E-2</c:v>
                </c:pt>
                <c:pt idx="6692">
                  <c:v>1.3333333333333334E-2</c:v>
                </c:pt>
                <c:pt idx="6693">
                  <c:v>1.3333333333333334E-2</c:v>
                </c:pt>
                <c:pt idx="6694">
                  <c:v>1.3333333333333334E-2</c:v>
                </c:pt>
                <c:pt idx="6695">
                  <c:v>1.3333333333333334E-2</c:v>
                </c:pt>
                <c:pt idx="6696">
                  <c:v>1.3333333333333334E-2</c:v>
                </c:pt>
                <c:pt idx="6697">
                  <c:v>1.3333333333333334E-2</c:v>
                </c:pt>
                <c:pt idx="6698">
                  <c:v>1.3333333333333334E-2</c:v>
                </c:pt>
                <c:pt idx="6699">
                  <c:v>1.3333333333333334E-2</c:v>
                </c:pt>
                <c:pt idx="6700">
                  <c:v>1.3333333333333334E-2</c:v>
                </c:pt>
                <c:pt idx="6701">
                  <c:v>1.3333333333333334E-2</c:v>
                </c:pt>
                <c:pt idx="6702">
                  <c:v>1.3333333333333334E-2</c:v>
                </c:pt>
                <c:pt idx="6703">
                  <c:v>1.3333333333333334E-2</c:v>
                </c:pt>
                <c:pt idx="6704">
                  <c:v>1.3333333333333334E-2</c:v>
                </c:pt>
                <c:pt idx="6705">
                  <c:v>1.3333333333333334E-2</c:v>
                </c:pt>
                <c:pt idx="6706">
                  <c:v>1.3333333333333334E-2</c:v>
                </c:pt>
                <c:pt idx="6707">
                  <c:v>1.3333333333333334E-2</c:v>
                </c:pt>
                <c:pt idx="6708">
                  <c:v>1.3333333333333334E-2</c:v>
                </c:pt>
                <c:pt idx="6709">
                  <c:v>1.3333333333333334E-2</c:v>
                </c:pt>
                <c:pt idx="6710">
                  <c:v>1.3333333333333334E-2</c:v>
                </c:pt>
                <c:pt idx="6711">
                  <c:v>1.3333333333333334E-2</c:v>
                </c:pt>
                <c:pt idx="6712">
                  <c:v>1.3333333333333334E-2</c:v>
                </c:pt>
                <c:pt idx="6713">
                  <c:v>1.3333333333333334E-2</c:v>
                </c:pt>
                <c:pt idx="6714">
                  <c:v>1.3333333333333334E-2</c:v>
                </c:pt>
                <c:pt idx="6715">
                  <c:v>1.3333333333333334E-2</c:v>
                </c:pt>
                <c:pt idx="6716">
                  <c:v>1.3333333333333334E-2</c:v>
                </c:pt>
                <c:pt idx="6717">
                  <c:v>1.3333333333333334E-2</c:v>
                </c:pt>
                <c:pt idx="6718">
                  <c:v>1.3333333333333334E-2</c:v>
                </c:pt>
                <c:pt idx="6719">
                  <c:v>1.3333333333333334E-2</c:v>
                </c:pt>
                <c:pt idx="6720">
                  <c:v>1.3333333333333334E-2</c:v>
                </c:pt>
                <c:pt idx="6721">
                  <c:v>1.3333333333333334E-2</c:v>
                </c:pt>
                <c:pt idx="6722">
                  <c:v>1.3333333333333334E-2</c:v>
                </c:pt>
                <c:pt idx="6723">
                  <c:v>1.3333333333333334E-2</c:v>
                </c:pt>
                <c:pt idx="6724">
                  <c:v>1.3333333333333334E-2</c:v>
                </c:pt>
                <c:pt idx="6725">
                  <c:v>1.3333333333333334E-2</c:v>
                </c:pt>
                <c:pt idx="6726">
                  <c:v>1.3333333333333334E-2</c:v>
                </c:pt>
                <c:pt idx="6727">
                  <c:v>1.1363636363636364E-2</c:v>
                </c:pt>
                <c:pt idx="6728">
                  <c:v>1.1363636363636364E-2</c:v>
                </c:pt>
                <c:pt idx="6729">
                  <c:v>1.1363636363636364E-2</c:v>
                </c:pt>
                <c:pt idx="6730">
                  <c:v>1.1363636363636364E-2</c:v>
                </c:pt>
                <c:pt idx="6731">
                  <c:v>1.1363636363636364E-2</c:v>
                </c:pt>
                <c:pt idx="6732">
                  <c:v>1.1363636363636364E-2</c:v>
                </c:pt>
                <c:pt idx="6733">
                  <c:v>1.1363636363636364E-2</c:v>
                </c:pt>
                <c:pt idx="6734">
                  <c:v>1.1363636363636364E-2</c:v>
                </c:pt>
                <c:pt idx="6735">
                  <c:v>1.1363636363636364E-2</c:v>
                </c:pt>
                <c:pt idx="6736">
                  <c:v>1.1363636363636364E-2</c:v>
                </c:pt>
                <c:pt idx="6737">
                  <c:v>1.1363636363636364E-2</c:v>
                </c:pt>
                <c:pt idx="6738">
                  <c:v>1.1363636363636364E-2</c:v>
                </c:pt>
                <c:pt idx="6739">
                  <c:v>1.1363636363636364E-2</c:v>
                </c:pt>
                <c:pt idx="6740">
                  <c:v>1.1363636363636364E-2</c:v>
                </c:pt>
                <c:pt idx="6741">
                  <c:v>1.1363636363636364E-2</c:v>
                </c:pt>
                <c:pt idx="6742">
                  <c:v>1.1363636363636364E-2</c:v>
                </c:pt>
                <c:pt idx="6743">
                  <c:v>1.1363636363636364E-2</c:v>
                </c:pt>
                <c:pt idx="6744">
                  <c:v>1.1363636363636364E-2</c:v>
                </c:pt>
                <c:pt idx="6745">
                  <c:v>1.1363636363636364E-2</c:v>
                </c:pt>
                <c:pt idx="6746">
                  <c:v>1.1363636363636364E-2</c:v>
                </c:pt>
                <c:pt idx="6747">
                  <c:v>1.1363636363636364E-2</c:v>
                </c:pt>
                <c:pt idx="6748">
                  <c:v>1.1363636363636364E-2</c:v>
                </c:pt>
                <c:pt idx="6749">
                  <c:v>1.1363636363636364E-2</c:v>
                </c:pt>
                <c:pt idx="6750">
                  <c:v>1.1363636363636364E-2</c:v>
                </c:pt>
                <c:pt idx="6751">
                  <c:v>1.1363636363636364E-2</c:v>
                </c:pt>
                <c:pt idx="6752">
                  <c:v>1.1363636363636364E-2</c:v>
                </c:pt>
                <c:pt idx="6753">
                  <c:v>1.1363636363636364E-2</c:v>
                </c:pt>
                <c:pt idx="6754">
                  <c:v>1.1363636363636364E-2</c:v>
                </c:pt>
                <c:pt idx="6755">
                  <c:v>1.1363636363636364E-2</c:v>
                </c:pt>
                <c:pt idx="6756">
                  <c:v>1.1363636363636364E-2</c:v>
                </c:pt>
                <c:pt idx="6757">
                  <c:v>1.1363636363636364E-2</c:v>
                </c:pt>
                <c:pt idx="6758">
                  <c:v>1.1363636363636364E-2</c:v>
                </c:pt>
                <c:pt idx="6759">
                  <c:v>1.1363636363636364E-2</c:v>
                </c:pt>
                <c:pt idx="6760">
                  <c:v>1.1363636363636364E-2</c:v>
                </c:pt>
                <c:pt idx="6761">
                  <c:v>1.1363636363636364E-2</c:v>
                </c:pt>
                <c:pt idx="6762">
                  <c:v>1.1363636363636364E-2</c:v>
                </c:pt>
                <c:pt idx="6763">
                  <c:v>1.1363636363636364E-2</c:v>
                </c:pt>
                <c:pt idx="6764">
                  <c:v>1.1363636363636364E-2</c:v>
                </c:pt>
                <c:pt idx="6765">
                  <c:v>1.1363636363636364E-2</c:v>
                </c:pt>
                <c:pt idx="6766">
                  <c:v>1.1363636363636364E-2</c:v>
                </c:pt>
                <c:pt idx="6767">
                  <c:v>1.1363636363636364E-2</c:v>
                </c:pt>
                <c:pt idx="6768">
                  <c:v>1.1363636363636364E-2</c:v>
                </c:pt>
                <c:pt idx="6769">
                  <c:v>1.1363636363636364E-2</c:v>
                </c:pt>
                <c:pt idx="6770">
                  <c:v>1.1363636363636364E-2</c:v>
                </c:pt>
                <c:pt idx="6771">
                  <c:v>1.1363636363636364E-2</c:v>
                </c:pt>
                <c:pt idx="6772">
                  <c:v>1.1363636363636364E-2</c:v>
                </c:pt>
                <c:pt idx="6773">
                  <c:v>1.1363636363636364E-2</c:v>
                </c:pt>
                <c:pt idx="6774">
                  <c:v>1.1363636363636364E-2</c:v>
                </c:pt>
                <c:pt idx="6775">
                  <c:v>1.1363636363636364E-2</c:v>
                </c:pt>
                <c:pt idx="6776">
                  <c:v>1.1363636363636364E-2</c:v>
                </c:pt>
                <c:pt idx="6777">
                  <c:v>1.1363636363636364E-2</c:v>
                </c:pt>
                <c:pt idx="6778">
                  <c:v>1.1363636363636364E-2</c:v>
                </c:pt>
                <c:pt idx="6779">
                  <c:v>1.1363636363636364E-2</c:v>
                </c:pt>
                <c:pt idx="6780">
                  <c:v>1.1363636363636364E-2</c:v>
                </c:pt>
                <c:pt idx="6781">
                  <c:v>1.1363636363636364E-2</c:v>
                </c:pt>
                <c:pt idx="6782">
                  <c:v>1.1363636363636364E-2</c:v>
                </c:pt>
                <c:pt idx="6783">
                  <c:v>1.1363636363636364E-2</c:v>
                </c:pt>
                <c:pt idx="6784">
                  <c:v>1.1363636363636364E-2</c:v>
                </c:pt>
                <c:pt idx="6785">
                  <c:v>1.1363636363636364E-2</c:v>
                </c:pt>
                <c:pt idx="6786">
                  <c:v>1.1363636363636364E-2</c:v>
                </c:pt>
                <c:pt idx="6787">
                  <c:v>1.1363636363636364E-2</c:v>
                </c:pt>
                <c:pt idx="6788">
                  <c:v>1.1363636363636364E-2</c:v>
                </c:pt>
                <c:pt idx="6789">
                  <c:v>1.1363636363636364E-2</c:v>
                </c:pt>
                <c:pt idx="6790">
                  <c:v>1.1363636363636364E-2</c:v>
                </c:pt>
                <c:pt idx="6791">
                  <c:v>1.1363636363636364E-2</c:v>
                </c:pt>
                <c:pt idx="6792">
                  <c:v>1.1363636363636364E-2</c:v>
                </c:pt>
                <c:pt idx="6793">
                  <c:v>1.1363636363636364E-2</c:v>
                </c:pt>
                <c:pt idx="6794">
                  <c:v>1.1363636363636364E-2</c:v>
                </c:pt>
                <c:pt idx="6795">
                  <c:v>1.1363636363636364E-2</c:v>
                </c:pt>
                <c:pt idx="6796">
                  <c:v>1.1363636363636364E-2</c:v>
                </c:pt>
                <c:pt idx="6797">
                  <c:v>1.1363636363636364E-2</c:v>
                </c:pt>
                <c:pt idx="6798">
                  <c:v>1.1363636363636364E-2</c:v>
                </c:pt>
                <c:pt idx="6799">
                  <c:v>1.1363636363636364E-2</c:v>
                </c:pt>
                <c:pt idx="6800">
                  <c:v>1.1363636363636364E-2</c:v>
                </c:pt>
                <c:pt idx="6801">
                  <c:v>1.1363636363636364E-2</c:v>
                </c:pt>
                <c:pt idx="6802">
                  <c:v>1.1363636363636364E-2</c:v>
                </c:pt>
                <c:pt idx="6803">
                  <c:v>1.1363636363636364E-2</c:v>
                </c:pt>
                <c:pt idx="6804">
                  <c:v>0</c:v>
                </c:pt>
                <c:pt idx="6805">
                  <c:v>0</c:v>
                </c:pt>
                <c:pt idx="6806">
                  <c:v>1.1363636363636364E-2</c:v>
                </c:pt>
                <c:pt idx="6807">
                  <c:v>1.1363636363636364E-2</c:v>
                </c:pt>
                <c:pt idx="6808">
                  <c:v>1.1363636363636364E-2</c:v>
                </c:pt>
                <c:pt idx="6809">
                  <c:v>1.1363636363636364E-2</c:v>
                </c:pt>
                <c:pt idx="6810">
                  <c:v>1.1363636363636364E-2</c:v>
                </c:pt>
                <c:pt idx="6811">
                  <c:v>1.1363636363636364E-2</c:v>
                </c:pt>
                <c:pt idx="6812">
                  <c:v>1.1363636363636364E-2</c:v>
                </c:pt>
                <c:pt idx="6813">
                  <c:v>1.1363636363636364E-2</c:v>
                </c:pt>
                <c:pt idx="6814">
                  <c:v>1.1363636363636364E-2</c:v>
                </c:pt>
                <c:pt idx="6815">
                  <c:v>1.0752688172043012E-2</c:v>
                </c:pt>
                <c:pt idx="6816">
                  <c:v>1.0752688172043012E-2</c:v>
                </c:pt>
                <c:pt idx="6817">
                  <c:v>1.0752688172043012E-2</c:v>
                </c:pt>
                <c:pt idx="6818">
                  <c:v>1.0752688172043012E-2</c:v>
                </c:pt>
                <c:pt idx="6819">
                  <c:v>1.0752688172043012E-2</c:v>
                </c:pt>
                <c:pt idx="6820">
                  <c:v>1.0752688172043012E-2</c:v>
                </c:pt>
                <c:pt idx="6821">
                  <c:v>1.0752688172043012E-2</c:v>
                </c:pt>
                <c:pt idx="6822">
                  <c:v>1.0752688172043012E-2</c:v>
                </c:pt>
                <c:pt idx="6823">
                  <c:v>1.0752688172043012E-2</c:v>
                </c:pt>
                <c:pt idx="6824">
                  <c:v>1.0752688172043012E-2</c:v>
                </c:pt>
                <c:pt idx="6825">
                  <c:v>1.0752688172043012E-2</c:v>
                </c:pt>
                <c:pt idx="6826">
                  <c:v>1.0752688172043012E-2</c:v>
                </c:pt>
                <c:pt idx="6827">
                  <c:v>1.0752688172043012E-2</c:v>
                </c:pt>
                <c:pt idx="6828">
                  <c:v>1.0752688172043012E-2</c:v>
                </c:pt>
                <c:pt idx="6829">
                  <c:v>1.0752688172043012E-2</c:v>
                </c:pt>
                <c:pt idx="6830">
                  <c:v>1.0752688172043012E-2</c:v>
                </c:pt>
                <c:pt idx="6831">
                  <c:v>1.0752688172043012E-2</c:v>
                </c:pt>
                <c:pt idx="6832">
                  <c:v>1.0752688172043012E-2</c:v>
                </c:pt>
                <c:pt idx="6833">
                  <c:v>1.0752688172043012E-2</c:v>
                </c:pt>
                <c:pt idx="6834">
                  <c:v>1.0752688172043012E-2</c:v>
                </c:pt>
                <c:pt idx="6835">
                  <c:v>1.0752688172043012E-2</c:v>
                </c:pt>
                <c:pt idx="6836">
                  <c:v>1.0752688172043012E-2</c:v>
                </c:pt>
                <c:pt idx="6837">
                  <c:v>1.0752688172043012E-2</c:v>
                </c:pt>
                <c:pt idx="6838">
                  <c:v>1.0752688172043012E-2</c:v>
                </c:pt>
                <c:pt idx="6839">
                  <c:v>1.0752688172043012E-2</c:v>
                </c:pt>
                <c:pt idx="6840">
                  <c:v>1.0752688172043012E-2</c:v>
                </c:pt>
                <c:pt idx="6841">
                  <c:v>1.0752688172043012E-2</c:v>
                </c:pt>
                <c:pt idx="6842">
                  <c:v>1.0752688172043012E-2</c:v>
                </c:pt>
                <c:pt idx="6843">
                  <c:v>1.0752688172043012E-2</c:v>
                </c:pt>
                <c:pt idx="6844">
                  <c:v>1.0752688172043012E-2</c:v>
                </c:pt>
                <c:pt idx="6845">
                  <c:v>1.0752688172043012E-2</c:v>
                </c:pt>
                <c:pt idx="6846">
                  <c:v>1.0752688172043012E-2</c:v>
                </c:pt>
                <c:pt idx="6847">
                  <c:v>1.0752688172043012E-2</c:v>
                </c:pt>
                <c:pt idx="6848">
                  <c:v>1.0752688172043012E-2</c:v>
                </c:pt>
                <c:pt idx="6849">
                  <c:v>1.0752688172043012E-2</c:v>
                </c:pt>
                <c:pt idx="6850">
                  <c:v>1.0752688172043012E-2</c:v>
                </c:pt>
                <c:pt idx="6851">
                  <c:v>1.0752688172043012E-2</c:v>
                </c:pt>
                <c:pt idx="6852">
                  <c:v>1.0752688172043012E-2</c:v>
                </c:pt>
                <c:pt idx="6853">
                  <c:v>1.0752688172043012E-2</c:v>
                </c:pt>
                <c:pt idx="6854">
                  <c:v>1.0752688172043012E-2</c:v>
                </c:pt>
                <c:pt idx="6855">
                  <c:v>1.0752688172043012E-2</c:v>
                </c:pt>
                <c:pt idx="6856">
                  <c:v>1.0752688172043012E-2</c:v>
                </c:pt>
                <c:pt idx="6857">
                  <c:v>1.0752688172043012E-2</c:v>
                </c:pt>
                <c:pt idx="6858">
                  <c:v>1.0752688172043012E-2</c:v>
                </c:pt>
                <c:pt idx="6859">
                  <c:v>1.0752688172043012E-2</c:v>
                </c:pt>
                <c:pt idx="6860">
                  <c:v>1.0752688172043012E-2</c:v>
                </c:pt>
                <c:pt idx="6861">
                  <c:v>1.0752688172043012E-2</c:v>
                </c:pt>
                <c:pt idx="6862">
                  <c:v>1.0752688172043012E-2</c:v>
                </c:pt>
                <c:pt idx="6863">
                  <c:v>1.0752688172043012E-2</c:v>
                </c:pt>
                <c:pt idx="6864">
                  <c:v>1.0752688172043012E-2</c:v>
                </c:pt>
                <c:pt idx="6865">
                  <c:v>1.0752688172043012E-2</c:v>
                </c:pt>
                <c:pt idx="6866">
                  <c:v>1.0752688172043012E-2</c:v>
                </c:pt>
                <c:pt idx="6867">
                  <c:v>1.0752688172043012E-2</c:v>
                </c:pt>
                <c:pt idx="6868">
                  <c:v>1.0752688172043012E-2</c:v>
                </c:pt>
                <c:pt idx="6869">
                  <c:v>1.0752688172043012E-2</c:v>
                </c:pt>
                <c:pt idx="6870">
                  <c:v>1.0752688172043012E-2</c:v>
                </c:pt>
                <c:pt idx="6871">
                  <c:v>1.0752688172043012E-2</c:v>
                </c:pt>
                <c:pt idx="6872">
                  <c:v>1.0752688172043012E-2</c:v>
                </c:pt>
                <c:pt idx="6873">
                  <c:v>1.0752688172043012E-2</c:v>
                </c:pt>
                <c:pt idx="6874">
                  <c:v>1.0752688172043012E-2</c:v>
                </c:pt>
                <c:pt idx="6875">
                  <c:v>1.0752688172043012E-2</c:v>
                </c:pt>
                <c:pt idx="6876">
                  <c:v>1.0752688172043012E-2</c:v>
                </c:pt>
                <c:pt idx="6877">
                  <c:v>1.0752688172043012E-2</c:v>
                </c:pt>
                <c:pt idx="6878">
                  <c:v>1.0752688172043012E-2</c:v>
                </c:pt>
                <c:pt idx="6879">
                  <c:v>1.0752688172043012E-2</c:v>
                </c:pt>
                <c:pt idx="6880">
                  <c:v>1.0752688172043012E-2</c:v>
                </c:pt>
                <c:pt idx="6881">
                  <c:v>1.0752688172043012E-2</c:v>
                </c:pt>
                <c:pt idx="6882">
                  <c:v>1.0752688172043012E-2</c:v>
                </c:pt>
                <c:pt idx="6883">
                  <c:v>1.0752688172043012E-2</c:v>
                </c:pt>
                <c:pt idx="6884">
                  <c:v>1.0752688172043012E-2</c:v>
                </c:pt>
                <c:pt idx="6885">
                  <c:v>1.0752688172043012E-2</c:v>
                </c:pt>
                <c:pt idx="6886">
                  <c:v>1.0752688172043012E-2</c:v>
                </c:pt>
                <c:pt idx="6887">
                  <c:v>1.0752688172043012E-2</c:v>
                </c:pt>
                <c:pt idx="6888">
                  <c:v>1.0752688172043012E-2</c:v>
                </c:pt>
                <c:pt idx="6889">
                  <c:v>1.0752688172043012E-2</c:v>
                </c:pt>
                <c:pt idx="6890">
                  <c:v>1.0752688172043012E-2</c:v>
                </c:pt>
                <c:pt idx="6891">
                  <c:v>1.0752688172043012E-2</c:v>
                </c:pt>
                <c:pt idx="6892">
                  <c:v>1.0752688172043012E-2</c:v>
                </c:pt>
                <c:pt idx="6893">
                  <c:v>1.0752688172043012E-2</c:v>
                </c:pt>
                <c:pt idx="6894">
                  <c:v>1.0752688172043012E-2</c:v>
                </c:pt>
                <c:pt idx="6895">
                  <c:v>1.0752688172043012E-2</c:v>
                </c:pt>
                <c:pt idx="6896">
                  <c:v>1.0752688172043012E-2</c:v>
                </c:pt>
                <c:pt idx="6897">
                  <c:v>1.0752688172043012E-2</c:v>
                </c:pt>
                <c:pt idx="6898">
                  <c:v>1.0752688172043012E-2</c:v>
                </c:pt>
                <c:pt idx="6899">
                  <c:v>1.0752688172043012E-2</c:v>
                </c:pt>
                <c:pt idx="6900">
                  <c:v>1.0752688172043012E-2</c:v>
                </c:pt>
                <c:pt idx="6901">
                  <c:v>1.0752688172043012E-2</c:v>
                </c:pt>
                <c:pt idx="6902">
                  <c:v>1.0752688172043012E-2</c:v>
                </c:pt>
                <c:pt idx="6903">
                  <c:v>1.0752688172043012E-2</c:v>
                </c:pt>
                <c:pt idx="6904">
                  <c:v>1.0752688172043012E-2</c:v>
                </c:pt>
                <c:pt idx="6905">
                  <c:v>1.0752688172043012E-2</c:v>
                </c:pt>
                <c:pt idx="6906">
                  <c:v>1.0752688172043012E-2</c:v>
                </c:pt>
                <c:pt idx="6907">
                  <c:v>1.0752688172043012E-2</c:v>
                </c:pt>
                <c:pt idx="6908">
                  <c:v>1.8518518518518517E-2</c:v>
                </c:pt>
                <c:pt idx="6909">
                  <c:v>1.8518518518518517E-2</c:v>
                </c:pt>
                <c:pt idx="6910">
                  <c:v>1.8518518518518517E-2</c:v>
                </c:pt>
                <c:pt idx="6911">
                  <c:v>1.8518518518518517E-2</c:v>
                </c:pt>
                <c:pt idx="6912">
                  <c:v>1.8518518518518517E-2</c:v>
                </c:pt>
                <c:pt idx="6913">
                  <c:v>1.8518518518518517E-2</c:v>
                </c:pt>
                <c:pt idx="6914">
                  <c:v>1.8518518518518517E-2</c:v>
                </c:pt>
                <c:pt idx="6915">
                  <c:v>1.8518518518518517E-2</c:v>
                </c:pt>
                <c:pt idx="6916">
                  <c:v>1.8518518518518517E-2</c:v>
                </c:pt>
                <c:pt idx="6917">
                  <c:v>1.8518518518518517E-2</c:v>
                </c:pt>
                <c:pt idx="6918">
                  <c:v>1.8518518518518517E-2</c:v>
                </c:pt>
                <c:pt idx="6919">
                  <c:v>1.8518518518518517E-2</c:v>
                </c:pt>
                <c:pt idx="6920">
                  <c:v>1.8518518518518517E-2</c:v>
                </c:pt>
                <c:pt idx="6921">
                  <c:v>1.8518518518518517E-2</c:v>
                </c:pt>
                <c:pt idx="6922">
                  <c:v>1.8518518518518517E-2</c:v>
                </c:pt>
                <c:pt idx="6923">
                  <c:v>1.8518518518518517E-2</c:v>
                </c:pt>
                <c:pt idx="6924">
                  <c:v>1.8518518518518517E-2</c:v>
                </c:pt>
                <c:pt idx="6925">
                  <c:v>1.8518518518518517E-2</c:v>
                </c:pt>
                <c:pt idx="6926">
                  <c:v>1.8518518518518517E-2</c:v>
                </c:pt>
                <c:pt idx="6927">
                  <c:v>1.8518518518518517E-2</c:v>
                </c:pt>
                <c:pt idx="6928">
                  <c:v>1.8518518518518517E-2</c:v>
                </c:pt>
                <c:pt idx="6929">
                  <c:v>1.8518518518518517E-2</c:v>
                </c:pt>
                <c:pt idx="6930">
                  <c:v>1.8518518518518517E-2</c:v>
                </c:pt>
                <c:pt idx="6931">
                  <c:v>1.8518518518518517E-2</c:v>
                </c:pt>
                <c:pt idx="6932">
                  <c:v>1.8518518518518517E-2</c:v>
                </c:pt>
                <c:pt idx="6933">
                  <c:v>1.8518518518518517E-2</c:v>
                </c:pt>
                <c:pt idx="6934">
                  <c:v>1.8518518518518517E-2</c:v>
                </c:pt>
                <c:pt idx="6935">
                  <c:v>1.8518518518518517E-2</c:v>
                </c:pt>
                <c:pt idx="6936">
                  <c:v>1.8518518518518517E-2</c:v>
                </c:pt>
                <c:pt idx="6937">
                  <c:v>1.8518518518518517E-2</c:v>
                </c:pt>
                <c:pt idx="6938">
                  <c:v>1.8518518518518517E-2</c:v>
                </c:pt>
                <c:pt idx="6939">
                  <c:v>1.8518518518518517E-2</c:v>
                </c:pt>
                <c:pt idx="6940">
                  <c:v>1.8518518518518517E-2</c:v>
                </c:pt>
                <c:pt idx="6941">
                  <c:v>1.8518518518518517E-2</c:v>
                </c:pt>
                <c:pt idx="6942">
                  <c:v>1.8518518518518517E-2</c:v>
                </c:pt>
                <c:pt idx="6943">
                  <c:v>1.8518518518518517E-2</c:v>
                </c:pt>
                <c:pt idx="6944">
                  <c:v>1.8518518518518517E-2</c:v>
                </c:pt>
                <c:pt idx="6945">
                  <c:v>1.8518518518518517E-2</c:v>
                </c:pt>
                <c:pt idx="6946">
                  <c:v>1.8518518518518517E-2</c:v>
                </c:pt>
                <c:pt idx="6947">
                  <c:v>1.8518518518518517E-2</c:v>
                </c:pt>
                <c:pt idx="6948">
                  <c:v>1.8518518518518517E-2</c:v>
                </c:pt>
                <c:pt idx="6949">
                  <c:v>1.8518518518518517E-2</c:v>
                </c:pt>
                <c:pt idx="6950">
                  <c:v>1.8518518518518517E-2</c:v>
                </c:pt>
                <c:pt idx="6951">
                  <c:v>1.8518518518518517E-2</c:v>
                </c:pt>
                <c:pt idx="6952">
                  <c:v>1.8518518518518517E-2</c:v>
                </c:pt>
                <c:pt idx="6953">
                  <c:v>1.8518518518518517E-2</c:v>
                </c:pt>
                <c:pt idx="6954">
                  <c:v>1.8518518518518517E-2</c:v>
                </c:pt>
                <c:pt idx="6955">
                  <c:v>1.8518518518518517E-2</c:v>
                </c:pt>
                <c:pt idx="6956">
                  <c:v>1.8518518518518517E-2</c:v>
                </c:pt>
                <c:pt idx="6957">
                  <c:v>1.8518518518518517E-2</c:v>
                </c:pt>
                <c:pt idx="6958">
                  <c:v>1.8518518518518517E-2</c:v>
                </c:pt>
                <c:pt idx="6959">
                  <c:v>1.8518518518518517E-2</c:v>
                </c:pt>
                <c:pt idx="6960">
                  <c:v>1.8518518518518517E-2</c:v>
                </c:pt>
                <c:pt idx="6961">
                  <c:v>1.8518518518518517E-2</c:v>
                </c:pt>
                <c:pt idx="6962">
                  <c:v>1.1363636363636364E-2</c:v>
                </c:pt>
                <c:pt idx="6963">
                  <c:v>1.1363636363636364E-2</c:v>
                </c:pt>
                <c:pt idx="6964">
                  <c:v>1.1363636363636364E-2</c:v>
                </c:pt>
                <c:pt idx="6965">
                  <c:v>1.1363636363636364E-2</c:v>
                </c:pt>
                <c:pt idx="6966">
                  <c:v>1.1363636363636364E-2</c:v>
                </c:pt>
                <c:pt idx="6967">
                  <c:v>1.1363636363636364E-2</c:v>
                </c:pt>
                <c:pt idx="6968">
                  <c:v>1.1363636363636364E-2</c:v>
                </c:pt>
                <c:pt idx="6969">
                  <c:v>1.1363636363636364E-2</c:v>
                </c:pt>
                <c:pt idx="6970">
                  <c:v>1.1363636363636364E-2</c:v>
                </c:pt>
                <c:pt idx="6971">
                  <c:v>1.1363636363636364E-2</c:v>
                </c:pt>
                <c:pt idx="6972">
                  <c:v>1.1363636363636364E-2</c:v>
                </c:pt>
                <c:pt idx="6973">
                  <c:v>1.1363636363636364E-2</c:v>
                </c:pt>
                <c:pt idx="6974">
                  <c:v>1.1363636363636364E-2</c:v>
                </c:pt>
                <c:pt idx="6975">
                  <c:v>1.1363636363636364E-2</c:v>
                </c:pt>
                <c:pt idx="6976">
                  <c:v>1.1363636363636364E-2</c:v>
                </c:pt>
                <c:pt idx="6977">
                  <c:v>1.1363636363636364E-2</c:v>
                </c:pt>
                <c:pt idx="6978">
                  <c:v>1.1363636363636364E-2</c:v>
                </c:pt>
                <c:pt idx="6979">
                  <c:v>1.1363636363636364E-2</c:v>
                </c:pt>
                <c:pt idx="6980">
                  <c:v>1.1363636363636364E-2</c:v>
                </c:pt>
                <c:pt idx="6981">
                  <c:v>1.1363636363636364E-2</c:v>
                </c:pt>
                <c:pt idx="6982">
                  <c:v>1.1363636363636364E-2</c:v>
                </c:pt>
                <c:pt idx="6983">
                  <c:v>1.1363636363636364E-2</c:v>
                </c:pt>
                <c:pt idx="6984">
                  <c:v>1.1363636363636364E-2</c:v>
                </c:pt>
                <c:pt idx="6985">
                  <c:v>1.1363636363636364E-2</c:v>
                </c:pt>
                <c:pt idx="6986">
                  <c:v>1.1363636363636364E-2</c:v>
                </c:pt>
                <c:pt idx="6987">
                  <c:v>1.1363636363636364E-2</c:v>
                </c:pt>
                <c:pt idx="6988">
                  <c:v>1.1363636363636364E-2</c:v>
                </c:pt>
                <c:pt idx="6989">
                  <c:v>1.1363636363636364E-2</c:v>
                </c:pt>
                <c:pt idx="6990">
                  <c:v>1.1363636363636364E-2</c:v>
                </c:pt>
                <c:pt idx="6991">
                  <c:v>1.1363636363636364E-2</c:v>
                </c:pt>
                <c:pt idx="6992">
                  <c:v>1.1363636363636364E-2</c:v>
                </c:pt>
                <c:pt idx="6993">
                  <c:v>1.1363636363636364E-2</c:v>
                </c:pt>
                <c:pt idx="6994">
                  <c:v>1.1363636363636364E-2</c:v>
                </c:pt>
                <c:pt idx="6995">
                  <c:v>1.1363636363636364E-2</c:v>
                </c:pt>
                <c:pt idx="6996">
                  <c:v>1.1363636363636364E-2</c:v>
                </c:pt>
                <c:pt idx="6997">
                  <c:v>1.1363636363636364E-2</c:v>
                </c:pt>
                <c:pt idx="6998">
                  <c:v>1.1363636363636364E-2</c:v>
                </c:pt>
                <c:pt idx="6999">
                  <c:v>1.1363636363636364E-2</c:v>
                </c:pt>
                <c:pt idx="7000">
                  <c:v>1.1363636363636364E-2</c:v>
                </c:pt>
                <c:pt idx="7001">
                  <c:v>1.1363636363636364E-2</c:v>
                </c:pt>
                <c:pt idx="7002">
                  <c:v>1.1363636363636364E-2</c:v>
                </c:pt>
                <c:pt idx="7003">
                  <c:v>1.1363636363636364E-2</c:v>
                </c:pt>
                <c:pt idx="7004">
                  <c:v>1.1363636363636364E-2</c:v>
                </c:pt>
                <c:pt idx="7005">
                  <c:v>1.1363636363636364E-2</c:v>
                </c:pt>
                <c:pt idx="7006">
                  <c:v>1.1363636363636364E-2</c:v>
                </c:pt>
                <c:pt idx="7007">
                  <c:v>1.1363636363636364E-2</c:v>
                </c:pt>
                <c:pt idx="7008">
                  <c:v>1.1363636363636364E-2</c:v>
                </c:pt>
                <c:pt idx="7009">
                  <c:v>1.1363636363636364E-2</c:v>
                </c:pt>
                <c:pt idx="7010">
                  <c:v>1.1363636363636364E-2</c:v>
                </c:pt>
                <c:pt idx="7011">
                  <c:v>1.1363636363636364E-2</c:v>
                </c:pt>
                <c:pt idx="7012">
                  <c:v>1.1363636363636364E-2</c:v>
                </c:pt>
                <c:pt idx="7013">
                  <c:v>1.1363636363636364E-2</c:v>
                </c:pt>
                <c:pt idx="7014">
                  <c:v>1.1363636363636364E-2</c:v>
                </c:pt>
                <c:pt idx="7015">
                  <c:v>1.1363636363636364E-2</c:v>
                </c:pt>
                <c:pt idx="7016">
                  <c:v>1.1363636363636364E-2</c:v>
                </c:pt>
                <c:pt idx="7017">
                  <c:v>1.1363636363636364E-2</c:v>
                </c:pt>
                <c:pt idx="7018">
                  <c:v>1.1363636363636364E-2</c:v>
                </c:pt>
                <c:pt idx="7019">
                  <c:v>1.1363636363636364E-2</c:v>
                </c:pt>
                <c:pt idx="7020">
                  <c:v>1.1363636363636364E-2</c:v>
                </c:pt>
                <c:pt idx="7021">
                  <c:v>1.1363636363636364E-2</c:v>
                </c:pt>
                <c:pt idx="7022">
                  <c:v>1.1363636363636364E-2</c:v>
                </c:pt>
                <c:pt idx="7023">
                  <c:v>1.1363636363636364E-2</c:v>
                </c:pt>
                <c:pt idx="7024">
                  <c:v>1.1363636363636364E-2</c:v>
                </c:pt>
                <c:pt idx="7025">
                  <c:v>1.1363636363636364E-2</c:v>
                </c:pt>
                <c:pt idx="7026">
                  <c:v>1.1363636363636364E-2</c:v>
                </c:pt>
                <c:pt idx="7027">
                  <c:v>1.1363636363636364E-2</c:v>
                </c:pt>
                <c:pt idx="7028">
                  <c:v>1.1363636363636364E-2</c:v>
                </c:pt>
                <c:pt idx="7029">
                  <c:v>1.1363636363636364E-2</c:v>
                </c:pt>
                <c:pt idx="7030">
                  <c:v>1.1363636363636364E-2</c:v>
                </c:pt>
                <c:pt idx="7031">
                  <c:v>1.1363636363636364E-2</c:v>
                </c:pt>
                <c:pt idx="7032">
                  <c:v>1.1363636363636364E-2</c:v>
                </c:pt>
                <c:pt idx="7033">
                  <c:v>1.1363636363636364E-2</c:v>
                </c:pt>
                <c:pt idx="7034">
                  <c:v>1.1363636363636364E-2</c:v>
                </c:pt>
                <c:pt idx="7035">
                  <c:v>1.1363636363636364E-2</c:v>
                </c:pt>
                <c:pt idx="7036">
                  <c:v>1.1363636363636364E-2</c:v>
                </c:pt>
                <c:pt idx="7037">
                  <c:v>1.1363636363636364E-2</c:v>
                </c:pt>
                <c:pt idx="7038">
                  <c:v>1.1363636363636364E-2</c:v>
                </c:pt>
                <c:pt idx="7039">
                  <c:v>1.1363636363636364E-2</c:v>
                </c:pt>
                <c:pt idx="7040">
                  <c:v>1.1363636363636364E-2</c:v>
                </c:pt>
                <c:pt idx="7041">
                  <c:v>1.1363636363636364E-2</c:v>
                </c:pt>
                <c:pt idx="7042">
                  <c:v>1.1363636363636364E-2</c:v>
                </c:pt>
                <c:pt idx="7043">
                  <c:v>1.1363636363636364E-2</c:v>
                </c:pt>
                <c:pt idx="7044">
                  <c:v>1.1363636363636364E-2</c:v>
                </c:pt>
                <c:pt idx="7045">
                  <c:v>1.1363636363636364E-2</c:v>
                </c:pt>
                <c:pt idx="7046">
                  <c:v>1.1363636363636364E-2</c:v>
                </c:pt>
                <c:pt idx="7047">
                  <c:v>1.1363636363636364E-2</c:v>
                </c:pt>
                <c:pt idx="7048">
                  <c:v>1.1363636363636364E-2</c:v>
                </c:pt>
                <c:pt idx="7049">
                  <c:v>1.1363636363636364E-2</c:v>
                </c:pt>
                <c:pt idx="7050">
                  <c:v>1.1764705882352941E-2</c:v>
                </c:pt>
                <c:pt idx="7051">
                  <c:v>1.1764705882352941E-2</c:v>
                </c:pt>
                <c:pt idx="7052">
                  <c:v>1.1764705882352941E-2</c:v>
                </c:pt>
                <c:pt idx="7053">
                  <c:v>1.1764705882352941E-2</c:v>
                </c:pt>
                <c:pt idx="7054">
                  <c:v>1.1764705882352941E-2</c:v>
                </c:pt>
                <c:pt idx="7055">
                  <c:v>1.1764705882352941E-2</c:v>
                </c:pt>
                <c:pt idx="7056">
                  <c:v>1.1764705882352941E-2</c:v>
                </c:pt>
                <c:pt idx="7057">
                  <c:v>1.1764705882352941E-2</c:v>
                </c:pt>
                <c:pt idx="7058">
                  <c:v>1.1764705882352941E-2</c:v>
                </c:pt>
                <c:pt idx="7059">
                  <c:v>1.1764705882352941E-2</c:v>
                </c:pt>
                <c:pt idx="7060">
                  <c:v>1.1764705882352941E-2</c:v>
                </c:pt>
                <c:pt idx="7061">
                  <c:v>1.1764705882352941E-2</c:v>
                </c:pt>
                <c:pt idx="7062">
                  <c:v>1.1764705882352941E-2</c:v>
                </c:pt>
                <c:pt idx="7063">
                  <c:v>1.1764705882352941E-2</c:v>
                </c:pt>
                <c:pt idx="7064">
                  <c:v>1.1764705882352941E-2</c:v>
                </c:pt>
                <c:pt idx="7065">
                  <c:v>1.1764705882352941E-2</c:v>
                </c:pt>
                <c:pt idx="7066">
                  <c:v>1.1764705882352941E-2</c:v>
                </c:pt>
                <c:pt idx="7067">
                  <c:v>1.1764705882352941E-2</c:v>
                </c:pt>
                <c:pt idx="7068">
                  <c:v>1.1764705882352941E-2</c:v>
                </c:pt>
                <c:pt idx="7069">
                  <c:v>1.1764705882352941E-2</c:v>
                </c:pt>
                <c:pt idx="7070">
                  <c:v>1.1764705882352941E-2</c:v>
                </c:pt>
                <c:pt idx="7071">
                  <c:v>1.1764705882352941E-2</c:v>
                </c:pt>
                <c:pt idx="7072">
                  <c:v>1.1764705882352941E-2</c:v>
                </c:pt>
                <c:pt idx="7073">
                  <c:v>1.1764705882352941E-2</c:v>
                </c:pt>
                <c:pt idx="7074">
                  <c:v>1.1764705882352941E-2</c:v>
                </c:pt>
                <c:pt idx="7075">
                  <c:v>1.1764705882352941E-2</c:v>
                </c:pt>
                <c:pt idx="7076">
                  <c:v>1.1764705882352941E-2</c:v>
                </c:pt>
                <c:pt idx="7077">
                  <c:v>1.1764705882352941E-2</c:v>
                </c:pt>
                <c:pt idx="7078">
                  <c:v>1.1764705882352941E-2</c:v>
                </c:pt>
                <c:pt idx="7079">
                  <c:v>1.1764705882352941E-2</c:v>
                </c:pt>
                <c:pt idx="7080">
                  <c:v>0</c:v>
                </c:pt>
                <c:pt idx="7081">
                  <c:v>1.1764705882352941E-2</c:v>
                </c:pt>
                <c:pt idx="7082">
                  <c:v>1.1764705882352941E-2</c:v>
                </c:pt>
                <c:pt idx="7083">
                  <c:v>1.1764705882352941E-2</c:v>
                </c:pt>
                <c:pt idx="7084">
                  <c:v>1.1764705882352941E-2</c:v>
                </c:pt>
                <c:pt idx="7085">
                  <c:v>1.1764705882352941E-2</c:v>
                </c:pt>
                <c:pt idx="7086">
                  <c:v>1.1764705882352941E-2</c:v>
                </c:pt>
                <c:pt idx="7087">
                  <c:v>1.1764705882352941E-2</c:v>
                </c:pt>
                <c:pt idx="7088">
                  <c:v>1.1764705882352941E-2</c:v>
                </c:pt>
                <c:pt idx="7089">
                  <c:v>1.1764705882352941E-2</c:v>
                </c:pt>
                <c:pt idx="7090">
                  <c:v>1.1764705882352941E-2</c:v>
                </c:pt>
                <c:pt idx="7091">
                  <c:v>1.1764705882352941E-2</c:v>
                </c:pt>
                <c:pt idx="7092">
                  <c:v>1.1764705882352941E-2</c:v>
                </c:pt>
                <c:pt idx="7093">
                  <c:v>1.1764705882352941E-2</c:v>
                </c:pt>
                <c:pt idx="7094">
                  <c:v>1.1764705882352941E-2</c:v>
                </c:pt>
                <c:pt idx="7095">
                  <c:v>1.1764705882352941E-2</c:v>
                </c:pt>
                <c:pt idx="7096">
                  <c:v>1.1764705882352941E-2</c:v>
                </c:pt>
                <c:pt idx="7097">
                  <c:v>1.1764705882352941E-2</c:v>
                </c:pt>
                <c:pt idx="7098">
                  <c:v>1.1764705882352941E-2</c:v>
                </c:pt>
                <c:pt idx="7099">
                  <c:v>1.1764705882352941E-2</c:v>
                </c:pt>
                <c:pt idx="7100">
                  <c:v>1.1764705882352941E-2</c:v>
                </c:pt>
                <c:pt idx="7101">
                  <c:v>1.1764705882352941E-2</c:v>
                </c:pt>
                <c:pt idx="7102">
                  <c:v>1.1764705882352941E-2</c:v>
                </c:pt>
                <c:pt idx="7103">
                  <c:v>1.1764705882352941E-2</c:v>
                </c:pt>
                <c:pt idx="7104">
                  <c:v>1.1764705882352941E-2</c:v>
                </c:pt>
                <c:pt idx="7105">
                  <c:v>1.1764705882352941E-2</c:v>
                </c:pt>
                <c:pt idx="7106">
                  <c:v>1.1764705882352941E-2</c:v>
                </c:pt>
                <c:pt idx="7107">
                  <c:v>1.1764705882352941E-2</c:v>
                </c:pt>
                <c:pt idx="7108">
                  <c:v>1.1764705882352941E-2</c:v>
                </c:pt>
                <c:pt idx="7109">
                  <c:v>1.1764705882352941E-2</c:v>
                </c:pt>
                <c:pt idx="7110">
                  <c:v>1.1764705882352941E-2</c:v>
                </c:pt>
                <c:pt idx="7111">
                  <c:v>1.1764705882352941E-2</c:v>
                </c:pt>
                <c:pt idx="7112">
                  <c:v>1.1764705882352941E-2</c:v>
                </c:pt>
                <c:pt idx="7113">
                  <c:v>1.1764705882352941E-2</c:v>
                </c:pt>
                <c:pt idx="7114">
                  <c:v>1.1764705882352941E-2</c:v>
                </c:pt>
                <c:pt idx="7115">
                  <c:v>1.1764705882352941E-2</c:v>
                </c:pt>
                <c:pt idx="7116">
                  <c:v>1.1764705882352941E-2</c:v>
                </c:pt>
                <c:pt idx="7117">
                  <c:v>1.1764705882352941E-2</c:v>
                </c:pt>
                <c:pt idx="7118">
                  <c:v>1.1764705882352941E-2</c:v>
                </c:pt>
                <c:pt idx="7119">
                  <c:v>1.1764705882352941E-2</c:v>
                </c:pt>
                <c:pt idx="7120">
                  <c:v>1.1764705882352941E-2</c:v>
                </c:pt>
                <c:pt idx="7121">
                  <c:v>1.1764705882352941E-2</c:v>
                </c:pt>
                <c:pt idx="7122">
                  <c:v>1.1764705882352941E-2</c:v>
                </c:pt>
                <c:pt idx="7123">
                  <c:v>1.1764705882352941E-2</c:v>
                </c:pt>
                <c:pt idx="7124">
                  <c:v>1.1764705882352941E-2</c:v>
                </c:pt>
                <c:pt idx="7125">
                  <c:v>1.1764705882352941E-2</c:v>
                </c:pt>
                <c:pt idx="7126">
                  <c:v>1.1764705882352941E-2</c:v>
                </c:pt>
                <c:pt idx="7127">
                  <c:v>1.1764705882352941E-2</c:v>
                </c:pt>
                <c:pt idx="7128">
                  <c:v>1.1764705882352941E-2</c:v>
                </c:pt>
                <c:pt idx="7129">
                  <c:v>1.1764705882352941E-2</c:v>
                </c:pt>
                <c:pt idx="7130">
                  <c:v>1.1764705882352941E-2</c:v>
                </c:pt>
                <c:pt idx="7131">
                  <c:v>1.1764705882352941E-2</c:v>
                </c:pt>
                <c:pt idx="7132">
                  <c:v>1.1764705882352941E-2</c:v>
                </c:pt>
                <c:pt idx="7133">
                  <c:v>1.1764705882352941E-2</c:v>
                </c:pt>
                <c:pt idx="7134">
                  <c:v>1.1764705882352941E-2</c:v>
                </c:pt>
                <c:pt idx="7135">
                  <c:v>1.3513513513513514E-2</c:v>
                </c:pt>
                <c:pt idx="7136">
                  <c:v>1.3513513513513514E-2</c:v>
                </c:pt>
                <c:pt idx="7137">
                  <c:v>1.3513513513513514E-2</c:v>
                </c:pt>
                <c:pt idx="7138">
                  <c:v>1.3513513513513514E-2</c:v>
                </c:pt>
                <c:pt idx="7139">
                  <c:v>1.3513513513513514E-2</c:v>
                </c:pt>
                <c:pt idx="7140">
                  <c:v>1.3513513513513514E-2</c:v>
                </c:pt>
                <c:pt idx="7141">
                  <c:v>1.3513513513513514E-2</c:v>
                </c:pt>
                <c:pt idx="7142">
                  <c:v>1.3513513513513514E-2</c:v>
                </c:pt>
                <c:pt idx="7143">
                  <c:v>1.3513513513513514E-2</c:v>
                </c:pt>
                <c:pt idx="7144">
                  <c:v>1.3513513513513514E-2</c:v>
                </c:pt>
                <c:pt idx="7145">
                  <c:v>1.3513513513513514E-2</c:v>
                </c:pt>
                <c:pt idx="7146">
                  <c:v>1.3513513513513514E-2</c:v>
                </c:pt>
                <c:pt idx="7147">
                  <c:v>1.3513513513513514E-2</c:v>
                </c:pt>
                <c:pt idx="7148">
                  <c:v>1.3513513513513514E-2</c:v>
                </c:pt>
                <c:pt idx="7149">
                  <c:v>1.3513513513513514E-2</c:v>
                </c:pt>
                <c:pt idx="7150">
                  <c:v>1.3513513513513514E-2</c:v>
                </c:pt>
                <c:pt idx="7151">
                  <c:v>1.3513513513513514E-2</c:v>
                </c:pt>
                <c:pt idx="7152">
                  <c:v>1.3513513513513514E-2</c:v>
                </c:pt>
                <c:pt idx="7153">
                  <c:v>1.3513513513513514E-2</c:v>
                </c:pt>
                <c:pt idx="7154">
                  <c:v>1.3513513513513514E-2</c:v>
                </c:pt>
                <c:pt idx="7155">
                  <c:v>1.3513513513513514E-2</c:v>
                </c:pt>
                <c:pt idx="7156">
                  <c:v>1.3513513513513514E-2</c:v>
                </c:pt>
                <c:pt idx="7157">
                  <c:v>1.3513513513513514E-2</c:v>
                </c:pt>
                <c:pt idx="7158">
                  <c:v>1.3513513513513514E-2</c:v>
                </c:pt>
                <c:pt idx="7159">
                  <c:v>1.3513513513513514E-2</c:v>
                </c:pt>
                <c:pt idx="7160">
                  <c:v>1.3513513513513514E-2</c:v>
                </c:pt>
                <c:pt idx="7161">
                  <c:v>1.3513513513513514E-2</c:v>
                </c:pt>
                <c:pt idx="7162">
                  <c:v>1.3513513513513514E-2</c:v>
                </c:pt>
                <c:pt idx="7163">
                  <c:v>1.3513513513513514E-2</c:v>
                </c:pt>
                <c:pt idx="7164">
                  <c:v>1.3513513513513514E-2</c:v>
                </c:pt>
                <c:pt idx="7165">
                  <c:v>1.3513513513513514E-2</c:v>
                </c:pt>
                <c:pt idx="7166">
                  <c:v>1.3513513513513514E-2</c:v>
                </c:pt>
                <c:pt idx="7167">
                  <c:v>1.3513513513513514E-2</c:v>
                </c:pt>
                <c:pt idx="7168">
                  <c:v>1.3513513513513514E-2</c:v>
                </c:pt>
                <c:pt idx="7169">
                  <c:v>1.3513513513513514E-2</c:v>
                </c:pt>
                <c:pt idx="7170">
                  <c:v>1.3513513513513514E-2</c:v>
                </c:pt>
                <c:pt idx="7171">
                  <c:v>1.3513513513513514E-2</c:v>
                </c:pt>
                <c:pt idx="7172">
                  <c:v>1.3513513513513514E-2</c:v>
                </c:pt>
                <c:pt idx="7173">
                  <c:v>1.3513513513513514E-2</c:v>
                </c:pt>
                <c:pt idx="7174">
                  <c:v>1.3513513513513514E-2</c:v>
                </c:pt>
                <c:pt idx="7175">
                  <c:v>1.3513513513513514E-2</c:v>
                </c:pt>
                <c:pt idx="7176">
                  <c:v>1.3513513513513514E-2</c:v>
                </c:pt>
                <c:pt idx="7177">
                  <c:v>1.3513513513513514E-2</c:v>
                </c:pt>
                <c:pt idx="7178">
                  <c:v>1.3513513513513514E-2</c:v>
                </c:pt>
                <c:pt idx="7179">
                  <c:v>1.3513513513513514E-2</c:v>
                </c:pt>
                <c:pt idx="7180">
                  <c:v>1.3513513513513514E-2</c:v>
                </c:pt>
                <c:pt idx="7181">
                  <c:v>1.3513513513513514E-2</c:v>
                </c:pt>
                <c:pt idx="7182">
                  <c:v>1.3513513513513514E-2</c:v>
                </c:pt>
                <c:pt idx="7183">
                  <c:v>1.3513513513513514E-2</c:v>
                </c:pt>
                <c:pt idx="7184">
                  <c:v>1.3513513513513514E-2</c:v>
                </c:pt>
                <c:pt idx="7185">
                  <c:v>1.3513513513513514E-2</c:v>
                </c:pt>
                <c:pt idx="7186">
                  <c:v>1.3513513513513514E-2</c:v>
                </c:pt>
                <c:pt idx="7187">
                  <c:v>1.3513513513513514E-2</c:v>
                </c:pt>
                <c:pt idx="7188">
                  <c:v>1.3513513513513514E-2</c:v>
                </c:pt>
                <c:pt idx="7189">
                  <c:v>1.3513513513513514E-2</c:v>
                </c:pt>
                <c:pt idx="7190">
                  <c:v>1.3513513513513514E-2</c:v>
                </c:pt>
                <c:pt idx="7191">
                  <c:v>1.3513513513513514E-2</c:v>
                </c:pt>
                <c:pt idx="7192">
                  <c:v>1.3513513513513514E-2</c:v>
                </c:pt>
                <c:pt idx="7193">
                  <c:v>0</c:v>
                </c:pt>
                <c:pt idx="7194">
                  <c:v>1.3513513513513514E-2</c:v>
                </c:pt>
                <c:pt idx="7195">
                  <c:v>0</c:v>
                </c:pt>
                <c:pt idx="7196">
                  <c:v>1.3513513513513514E-2</c:v>
                </c:pt>
                <c:pt idx="7197">
                  <c:v>1.3513513513513514E-2</c:v>
                </c:pt>
                <c:pt idx="7198">
                  <c:v>1.3513513513513514E-2</c:v>
                </c:pt>
                <c:pt idx="7199">
                  <c:v>1.3513513513513514E-2</c:v>
                </c:pt>
                <c:pt idx="7200">
                  <c:v>1.3513513513513514E-2</c:v>
                </c:pt>
                <c:pt idx="7201">
                  <c:v>1.3513513513513514E-2</c:v>
                </c:pt>
                <c:pt idx="7202">
                  <c:v>1.3513513513513514E-2</c:v>
                </c:pt>
                <c:pt idx="7203">
                  <c:v>1.3513513513513514E-2</c:v>
                </c:pt>
                <c:pt idx="7204">
                  <c:v>1.3513513513513514E-2</c:v>
                </c:pt>
                <c:pt idx="7205">
                  <c:v>0</c:v>
                </c:pt>
                <c:pt idx="7206">
                  <c:v>1.3513513513513514E-2</c:v>
                </c:pt>
                <c:pt idx="7207">
                  <c:v>1.3513513513513514E-2</c:v>
                </c:pt>
                <c:pt idx="7208">
                  <c:v>1.3513513513513514E-2</c:v>
                </c:pt>
                <c:pt idx="7209">
                  <c:v>1.1627906976744186E-2</c:v>
                </c:pt>
                <c:pt idx="7210">
                  <c:v>1.1627906976744186E-2</c:v>
                </c:pt>
                <c:pt idx="7211">
                  <c:v>1.1627906976744186E-2</c:v>
                </c:pt>
                <c:pt idx="7212">
                  <c:v>1.1627906976744186E-2</c:v>
                </c:pt>
                <c:pt idx="7213">
                  <c:v>1.1627906976744186E-2</c:v>
                </c:pt>
                <c:pt idx="7214">
                  <c:v>1.1627906976744186E-2</c:v>
                </c:pt>
                <c:pt idx="7215">
                  <c:v>1.1627906976744186E-2</c:v>
                </c:pt>
                <c:pt idx="7216">
                  <c:v>1.1627906976744186E-2</c:v>
                </c:pt>
                <c:pt idx="7217">
                  <c:v>1.1627906976744186E-2</c:v>
                </c:pt>
                <c:pt idx="7218">
                  <c:v>1.1627906976744186E-2</c:v>
                </c:pt>
                <c:pt idx="7219">
                  <c:v>1.1627906976744186E-2</c:v>
                </c:pt>
                <c:pt idx="7220">
                  <c:v>1.1627906976744186E-2</c:v>
                </c:pt>
                <c:pt idx="7221">
                  <c:v>1.1627906976744186E-2</c:v>
                </c:pt>
                <c:pt idx="7222">
                  <c:v>1.1627906976744186E-2</c:v>
                </c:pt>
                <c:pt idx="7223">
                  <c:v>1.1627906976744186E-2</c:v>
                </c:pt>
                <c:pt idx="7224">
                  <c:v>1.1627906976744186E-2</c:v>
                </c:pt>
                <c:pt idx="7225">
                  <c:v>1.1627906976744186E-2</c:v>
                </c:pt>
                <c:pt idx="7226">
                  <c:v>1.1627906976744186E-2</c:v>
                </c:pt>
                <c:pt idx="7227">
                  <c:v>1.1627906976744186E-2</c:v>
                </c:pt>
                <c:pt idx="7228">
                  <c:v>1.1627906976744186E-2</c:v>
                </c:pt>
                <c:pt idx="7229">
                  <c:v>1.1627906976744186E-2</c:v>
                </c:pt>
                <c:pt idx="7230">
                  <c:v>1.1627906976744186E-2</c:v>
                </c:pt>
                <c:pt idx="7231">
                  <c:v>1.1627906976744186E-2</c:v>
                </c:pt>
                <c:pt idx="7232">
                  <c:v>1.1627906976744186E-2</c:v>
                </c:pt>
                <c:pt idx="7233">
                  <c:v>1.1627906976744186E-2</c:v>
                </c:pt>
                <c:pt idx="7234">
                  <c:v>1.1627906976744186E-2</c:v>
                </c:pt>
                <c:pt idx="7235">
                  <c:v>1.1627906976744186E-2</c:v>
                </c:pt>
                <c:pt idx="7236">
                  <c:v>1.1627906976744186E-2</c:v>
                </c:pt>
                <c:pt idx="7237">
                  <c:v>1.1627906976744186E-2</c:v>
                </c:pt>
                <c:pt idx="7238">
                  <c:v>1.1627906976744186E-2</c:v>
                </c:pt>
                <c:pt idx="7239">
                  <c:v>1.1627906976744186E-2</c:v>
                </c:pt>
                <c:pt idx="7240">
                  <c:v>0</c:v>
                </c:pt>
                <c:pt idx="7241">
                  <c:v>1.1627906976744186E-2</c:v>
                </c:pt>
                <c:pt idx="7242">
                  <c:v>1.1627906976744186E-2</c:v>
                </c:pt>
                <c:pt idx="7243">
                  <c:v>1.1627906976744186E-2</c:v>
                </c:pt>
                <c:pt idx="7244">
                  <c:v>1.1627906976744186E-2</c:v>
                </c:pt>
                <c:pt idx="7245">
                  <c:v>1.1627906976744186E-2</c:v>
                </c:pt>
                <c:pt idx="7246">
                  <c:v>1.1627906976744186E-2</c:v>
                </c:pt>
                <c:pt idx="7247">
                  <c:v>1.1627906976744186E-2</c:v>
                </c:pt>
                <c:pt idx="7248">
                  <c:v>1.1627906976744186E-2</c:v>
                </c:pt>
                <c:pt idx="7249">
                  <c:v>1.1627906976744186E-2</c:v>
                </c:pt>
                <c:pt idx="7250">
                  <c:v>1.1627906976744186E-2</c:v>
                </c:pt>
                <c:pt idx="7251">
                  <c:v>1.1627906976744186E-2</c:v>
                </c:pt>
                <c:pt idx="7252">
                  <c:v>1.1627906976744186E-2</c:v>
                </c:pt>
                <c:pt idx="7253">
                  <c:v>1.1627906976744186E-2</c:v>
                </c:pt>
                <c:pt idx="7254">
                  <c:v>1.1627906976744186E-2</c:v>
                </c:pt>
                <c:pt idx="7255">
                  <c:v>1.1627906976744186E-2</c:v>
                </c:pt>
                <c:pt idx="7256">
                  <c:v>1.1627906976744186E-2</c:v>
                </c:pt>
                <c:pt idx="7257">
                  <c:v>1.1627906976744186E-2</c:v>
                </c:pt>
                <c:pt idx="7258">
                  <c:v>1.1627906976744186E-2</c:v>
                </c:pt>
                <c:pt idx="7259">
                  <c:v>1.1627906976744186E-2</c:v>
                </c:pt>
                <c:pt idx="7260">
                  <c:v>1.1627906976744186E-2</c:v>
                </c:pt>
                <c:pt idx="7261">
                  <c:v>1.1627906976744186E-2</c:v>
                </c:pt>
                <c:pt idx="7262">
                  <c:v>1.1627906976744186E-2</c:v>
                </c:pt>
                <c:pt idx="7263">
                  <c:v>1.1627906976744186E-2</c:v>
                </c:pt>
                <c:pt idx="7264">
                  <c:v>1.1627906976744186E-2</c:v>
                </c:pt>
                <c:pt idx="7265">
                  <c:v>1.1627906976744186E-2</c:v>
                </c:pt>
                <c:pt idx="7266">
                  <c:v>1.1627906976744186E-2</c:v>
                </c:pt>
                <c:pt idx="7267">
                  <c:v>1.1627906976744186E-2</c:v>
                </c:pt>
                <c:pt idx="7268">
                  <c:v>1.1627906976744186E-2</c:v>
                </c:pt>
                <c:pt idx="7269">
                  <c:v>1.1627906976744186E-2</c:v>
                </c:pt>
                <c:pt idx="7270">
                  <c:v>1.1627906976744186E-2</c:v>
                </c:pt>
                <c:pt idx="7271">
                  <c:v>1.1627906976744186E-2</c:v>
                </c:pt>
                <c:pt idx="7272">
                  <c:v>1.1627906976744186E-2</c:v>
                </c:pt>
                <c:pt idx="7273">
                  <c:v>1.1627906976744186E-2</c:v>
                </c:pt>
                <c:pt idx="7274">
                  <c:v>1.1627906976744186E-2</c:v>
                </c:pt>
                <c:pt idx="7275">
                  <c:v>1.1627906976744186E-2</c:v>
                </c:pt>
                <c:pt idx="7276">
                  <c:v>1.1627906976744186E-2</c:v>
                </c:pt>
                <c:pt idx="7277">
                  <c:v>1.1627906976744186E-2</c:v>
                </c:pt>
                <c:pt idx="7278">
                  <c:v>1.1627906976744186E-2</c:v>
                </c:pt>
                <c:pt idx="7279">
                  <c:v>1.1627906976744186E-2</c:v>
                </c:pt>
                <c:pt idx="7280">
                  <c:v>1.1627906976744186E-2</c:v>
                </c:pt>
                <c:pt idx="7281">
                  <c:v>1.1627906976744186E-2</c:v>
                </c:pt>
                <c:pt idx="7282">
                  <c:v>1.1627906976744186E-2</c:v>
                </c:pt>
                <c:pt idx="7283">
                  <c:v>1.1627906976744186E-2</c:v>
                </c:pt>
                <c:pt idx="7284">
                  <c:v>1.1627906976744186E-2</c:v>
                </c:pt>
                <c:pt idx="7285">
                  <c:v>1.1627906976744186E-2</c:v>
                </c:pt>
                <c:pt idx="7286">
                  <c:v>1.1627906976744186E-2</c:v>
                </c:pt>
                <c:pt idx="7287">
                  <c:v>1.1627906976744186E-2</c:v>
                </c:pt>
                <c:pt idx="7288">
                  <c:v>1.1627906976744186E-2</c:v>
                </c:pt>
                <c:pt idx="7289">
                  <c:v>1.1627906976744186E-2</c:v>
                </c:pt>
                <c:pt idx="7290">
                  <c:v>1.1627906976744186E-2</c:v>
                </c:pt>
                <c:pt idx="7291">
                  <c:v>1.1627906976744186E-2</c:v>
                </c:pt>
                <c:pt idx="7292">
                  <c:v>1.1627906976744186E-2</c:v>
                </c:pt>
                <c:pt idx="7293">
                  <c:v>0</c:v>
                </c:pt>
                <c:pt idx="7294">
                  <c:v>1.1627906976744186E-2</c:v>
                </c:pt>
                <c:pt idx="7295">
                  <c:v>1.1904761904761904E-2</c:v>
                </c:pt>
                <c:pt idx="7296">
                  <c:v>1.1904761904761904E-2</c:v>
                </c:pt>
                <c:pt idx="7297">
                  <c:v>1.1904761904761904E-2</c:v>
                </c:pt>
                <c:pt idx="7298">
                  <c:v>1.1904761904761904E-2</c:v>
                </c:pt>
                <c:pt idx="7299">
                  <c:v>1.1904761904761904E-2</c:v>
                </c:pt>
                <c:pt idx="7300">
                  <c:v>1.1904761904761904E-2</c:v>
                </c:pt>
                <c:pt idx="7301">
                  <c:v>1.1904761904761904E-2</c:v>
                </c:pt>
                <c:pt idx="7302">
                  <c:v>1.1904761904761904E-2</c:v>
                </c:pt>
                <c:pt idx="7303">
                  <c:v>1.1904761904761904E-2</c:v>
                </c:pt>
                <c:pt idx="7304">
                  <c:v>1.1904761904761904E-2</c:v>
                </c:pt>
                <c:pt idx="7305">
                  <c:v>1.1904761904761904E-2</c:v>
                </c:pt>
                <c:pt idx="7306">
                  <c:v>1.1904761904761904E-2</c:v>
                </c:pt>
                <c:pt idx="7307">
                  <c:v>1.1904761904761904E-2</c:v>
                </c:pt>
                <c:pt idx="7308">
                  <c:v>1.1904761904761904E-2</c:v>
                </c:pt>
                <c:pt idx="7309">
                  <c:v>1.1904761904761904E-2</c:v>
                </c:pt>
                <c:pt idx="7310">
                  <c:v>1.1904761904761904E-2</c:v>
                </c:pt>
                <c:pt idx="7311">
                  <c:v>1.1904761904761904E-2</c:v>
                </c:pt>
                <c:pt idx="7312">
                  <c:v>1.1904761904761904E-2</c:v>
                </c:pt>
                <c:pt idx="7313">
                  <c:v>0</c:v>
                </c:pt>
                <c:pt idx="7314">
                  <c:v>1.1904761904761904E-2</c:v>
                </c:pt>
                <c:pt idx="7315">
                  <c:v>1.1904761904761904E-2</c:v>
                </c:pt>
                <c:pt idx="7316">
                  <c:v>1.1904761904761904E-2</c:v>
                </c:pt>
                <c:pt idx="7317">
                  <c:v>1.1904761904761904E-2</c:v>
                </c:pt>
                <c:pt idx="7318">
                  <c:v>1.1904761904761904E-2</c:v>
                </c:pt>
                <c:pt idx="7319">
                  <c:v>1.1904761904761904E-2</c:v>
                </c:pt>
                <c:pt idx="7320">
                  <c:v>1.1904761904761904E-2</c:v>
                </c:pt>
                <c:pt idx="7321">
                  <c:v>1.1904761904761904E-2</c:v>
                </c:pt>
                <c:pt idx="7322">
                  <c:v>1.1904761904761904E-2</c:v>
                </c:pt>
                <c:pt idx="7323">
                  <c:v>1.1904761904761904E-2</c:v>
                </c:pt>
                <c:pt idx="7324">
                  <c:v>1.1904761904761904E-2</c:v>
                </c:pt>
                <c:pt idx="7325">
                  <c:v>1.1904761904761904E-2</c:v>
                </c:pt>
                <c:pt idx="7326">
                  <c:v>1.1904761904761904E-2</c:v>
                </c:pt>
                <c:pt idx="7327">
                  <c:v>1.1904761904761904E-2</c:v>
                </c:pt>
                <c:pt idx="7328">
                  <c:v>1.1904761904761904E-2</c:v>
                </c:pt>
                <c:pt idx="7329">
                  <c:v>1.1904761904761904E-2</c:v>
                </c:pt>
                <c:pt idx="7330">
                  <c:v>1.1904761904761904E-2</c:v>
                </c:pt>
                <c:pt idx="7331">
                  <c:v>1.1904761904761904E-2</c:v>
                </c:pt>
                <c:pt idx="7332">
                  <c:v>1.1904761904761904E-2</c:v>
                </c:pt>
                <c:pt idx="7333">
                  <c:v>1.1904761904761904E-2</c:v>
                </c:pt>
                <c:pt idx="7334">
                  <c:v>1.1904761904761904E-2</c:v>
                </c:pt>
                <c:pt idx="7335">
                  <c:v>1.1904761904761904E-2</c:v>
                </c:pt>
                <c:pt idx="7336">
                  <c:v>1.1904761904761904E-2</c:v>
                </c:pt>
                <c:pt idx="7337">
                  <c:v>1.1904761904761904E-2</c:v>
                </c:pt>
                <c:pt idx="7338">
                  <c:v>1.1904761904761904E-2</c:v>
                </c:pt>
                <c:pt idx="7339">
                  <c:v>1.1904761904761904E-2</c:v>
                </c:pt>
                <c:pt idx="7340">
                  <c:v>1.1904761904761904E-2</c:v>
                </c:pt>
                <c:pt idx="7341">
                  <c:v>1.1904761904761904E-2</c:v>
                </c:pt>
                <c:pt idx="7342">
                  <c:v>1.1904761904761904E-2</c:v>
                </c:pt>
                <c:pt idx="7343">
                  <c:v>1.1904761904761904E-2</c:v>
                </c:pt>
                <c:pt idx="7344">
                  <c:v>1.1904761904761904E-2</c:v>
                </c:pt>
                <c:pt idx="7345">
                  <c:v>1.1904761904761904E-2</c:v>
                </c:pt>
                <c:pt idx="7346">
                  <c:v>1.1904761904761904E-2</c:v>
                </c:pt>
                <c:pt idx="7347">
                  <c:v>1.1904761904761904E-2</c:v>
                </c:pt>
                <c:pt idx="7348">
                  <c:v>1.1904761904761904E-2</c:v>
                </c:pt>
                <c:pt idx="7349">
                  <c:v>1.1904761904761904E-2</c:v>
                </c:pt>
                <c:pt idx="7350">
                  <c:v>1.1904761904761904E-2</c:v>
                </c:pt>
                <c:pt idx="7351">
                  <c:v>1.1904761904761904E-2</c:v>
                </c:pt>
                <c:pt idx="7352">
                  <c:v>1.1904761904761904E-2</c:v>
                </c:pt>
                <c:pt idx="7353">
                  <c:v>1.1904761904761904E-2</c:v>
                </c:pt>
                <c:pt idx="7354">
                  <c:v>1.1904761904761904E-2</c:v>
                </c:pt>
                <c:pt idx="7355">
                  <c:v>1.1904761904761904E-2</c:v>
                </c:pt>
                <c:pt idx="7356">
                  <c:v>1.1904761904761904E-2</c:v>
                </c:pt>
                <c:pt idx="7357">
                  <c:v>1.1904761904761904E-2</c:v>
                </c:pt>
                <c:pt idx="7358">
                  <c:v>1.1904761904761904E-2</c:v>
                </c:pt>
                <c:pt idx="7359">
                  <c:v>1.1904761904761904E-2</c:v>
                </c:pt>
                <c:pt idx="7360">
                  <c:v>1.1904761904761904E-2</c:v>
                </c:pt>
                <c:pt idx="7361">
                  <c:v>1.1904761904761904E-2</c:v>
                </c:pt>
                <c:pt idx="7362">
                  <c:v>1.1904761904761904E-2</c:v>
                </c:pt>
                <c:pt idx="7363">
                  <c:v>1.1904761904761904E-2</c:v>
                </c:pt>
                <c:pt idx="7364">
                  <c:v>1.1904761904761904E-2</c:v>
                </c:pt>
                <c:pt idx="7365">
                  <c:v>1.1904761904761904E-2</c:v>
                </c:pt>
                <c:pt idx="7366">
                  <c:v>1.1904761904761904E-2</c:v>
                </c:pt>
                <c:pt idx="7367">
                  <c:v>1.1904761904761904E-2</c:v>
                </c:pt>
                <c:pt idx="7368">
                  <c:v>1.1904761904761904E-2</c:v>
                </c:pt>
                <c:pt idx="7369">
                  <c:v>1.1904761904761904E-2</c:v>
                </c:pt>
                <c:pt idx="7370">
                  <c:v>1.1904761904761904E-2</c:v>
                </c:pt>
                <c:pt idx="7371">
                  <c:v>1.1904761904761904E-2</c:v>
                </c:pt>
                <c:pt idx="7372">
                  <c:v>1.1904761904761904E-2</c:v>
                </c:pt>
                <c:pt idx="7373">
                  <c:v>1.1904761904761904E-2</c:v>
                </c:pt>
                <c:pt idx="7374">
                  <c:v>1.1904761904761904E-2</c:v>
                </c:pt>
                <c:pt idx="7375">
                  <c:v>1.1904761904761904E-2</c:v>
                </c:pt>
                <c:pt idx="7376">
                  <c:v>1.1904761904761904E-2</c:v>
                </c:pt>
                <c:pt idx="7377">
                  <c:v>1.1904761904761904E-2</c:v>
                </c:pt>
                <c:pt idx="7378">
                  <c:v>1.1904761904761904E-2</c:v>
                </c:pt>
                <c:pt idx="7379">
                  <c:v>1.1627906976744186E-2</c:v>
                </c:pt>
                <c:pt idx="7380">
                  <c:v>1.1627906976744186E-2</c:v>
                </c:pt>
                <c:pt idx="7381">
                  <c:v>1.1627906976744186E-2</c:v>
                </c:pt>
                <c:pt idx="7382">
                  <c:v>1.1627906976744186E-2</c:v>
                </c:pt>
                <c:pt idx="7383">
                  <c:v>1.1627906976744186E-2</c:v>
                </c:pt>
                <c:pt idx="7384">
                  <c:v>1.1627906976744186E-2</c:v>
                </c:pt>
                <c:pt idx="7385">
                  <c:v>1.1627906976744186E-2</c:v>
                </c:pt>
                <c:pt idx="7386">
                  <c:v>1.1627906976744186E-2</c:v>
                </c:pt>
                <c:pt idx="7387">
                  <c:v>1.1627906976744186E-2</c:v>
                </c:pt>
                <c:pt idx="7388">
                  <c:v>1.1627906976744186E-2</c:v>
                </c:pt>
                <c:pt idx="7389">
                  <c:v>1.1627906976744186E-2</c:v>
                </c:pt>
                <c:pt idx="7390">
                  <c:v>1.1627906976744186E-2</c:v>
                </c:pt>
                <c:pt idx="7391">
                  <c:v>1.1627906976744186E-2</c:v>
                </c:pt>
                <c:pt idx="7392">
                  <c:v>1.1627906976744186E-2</c:v>
                </c:pt>
                <c:pt idx="7393">
                  <c:v>1.1627906976744186E-2</c:v>
                </c:pt>
                <c:pt idx="7394">
                  <c:v>1.1627906976744186E-2</c:v>
                </c:pt>
                <c:pt idx="7395">
                  <c:v>1.1627906976744186E-2</c:v>
                </c:pt>
                <c:pt idx="7396">
                  <c:v>1.1627906976744186E-2</c:v>
                </c:pt>
                <c:pt idx="7397">
                  <c:v>1.1627906976744186E-2</c:v>
                </c:pt>
                <c:pt idx="7398">
                  <c:v>1.1627906976744186E-2</c:v>
                </c:pt>
                <c:pt idx="7399">
                  <c:v>1.1627906976744186E-2</c:v>
                </c:pt>
                <c:pt idx="7400">
                  <c:v>1.1627906976744186E-2</c:v>
                </c:pt>
                <c:pt idx="7401">
                  <c:v>1.1627906976744186E-2</c:v>
                </c:pt>
                <c:pt idx="7402">
                  <c:v>1.1627906976744186E-2</c:v>
                </c:pt>
                <c:pt idx="7403">
                  <c:v>1.1627906976744186E-2</c:v>
                </c:pt>
                <c:pt idx="7404">
                  <c:v>1.1627906976744186E-2</c:v>
                </c:pt>
                <c:pt idx="7405">
                  <c:v>1.1627906976744186E-2</c:v>
                </c:pt>
                <c:pt idx="7406">
                  <c:v>1.1627906976744186E-2</c:v>
                </c:pt>
                <c:pt idx="7407">
                  <c:v>1.1627906976744186E-2</c:v>
                </c:pt>
                <c:pt idx="7408">
                  <c:v>1.1627906976744186E-2</c:v>
                </c:pt>
                <c:pt idx="7409">
                  <c:v>1.1627906976744186E-2</c:v>
                </c:pt>
                <c:pt idx="7410">
                  <c:v>1.1627906976744186E-2</c:v>
                </c:pt>
                <c:pt idx="7411">
                  <c:v>1.1627906976744186E-2</c:v>
                </c:pt>
                <c:pt idx="7412">
                  <c:v>1.1627906976744186E-2</c:v>
                </c:pt>
                <c:pt idx="7413">
                  <c:v>1.1627906976744186E-2</c:v>
                </c:pt>
                <c:pt idx="7414">
                  <c:v>1.1627906976744186E-2</c:v>
                </c:pt>
                <c:pt idx="7415">
                  <c:v>1.1627906976744186E-2</c:v>
                </c:pt>
                <c:pt idx="7416">
                  <c:v>1.1627906976744186E-2</c:v>
                </c:pt>
                <c:pt idx="7417">
                  <c:v>1.1627906976744186E-2</c:v>
                </c:pt>
                <c:pt idx="7418">
                  <c:v>1.1627906976744186E-2</c:v>
                </c:pt>
                <c:pt idx="7419">
                  <c:v>1.1627906976744186E-2</c:v>
                </c:pt>
                <c:pt idx="7420">
                  <c:v>1.1627906976744186E-2</c:v>
                </c:pt>
                <c:pt idx="7421">
                  <c:v>1.1627906976744186E-2</c:v>
                </c:pt>
                <c:pt idx="7422">
                  <c:v>1.1627906976744186E-2</c:v>
                </c:pt>
                <c:pt idx="7423">
                  <c:v>1.1627906976744186E-2</c:v>
                </c:pt>
                <c:pt idx="7424">
                  <c:v>1.1627906976744186E-2</c:v>
                </c:pt>
                <c:pt idx="7425">
                  <c:v>1.1627906976744186E-2</c:v>
                </c:pt>
                <c:pt idx="7426">
                  <c:v>1.1627906976744186E-2</c:v>
                </c:pt>
                <c:pt idx="7427">
                  <c:v>1.1627906976744186E-2</c:v>
                </c:pt>
                <c:pt idx="7428">
                  <c:v>1.1627906976744186E-2</c:v>
                </c:pt>
                <c:pt idx="7429">
                  <c:v>1.1627906976744186E-2</c:v>
                </c:pt>
                <c:pt idx="7430">
                  <c:v>1.1627906976744186E-2</c:v>
                </c:pt>
                <c:pt idx="7431">
                  <c:v>1.1627906976744186E-2</c:v>
                </c:pt>
                <c:pt idx="7432">
                  <c:v>1.1627906976744186E-2</c:v>
                </c:pt>
                <c:pt idx="7433">
                  <c:v>1.1627906976744186E-2</c:v>
                </c:pt>
                <c:pt idx="7434">
                  <c:v>1.1627906976744186E-2</c:v>
                </c:pt>
                <c:pt idx="7435">
                  <c:v>1.1627906976744186E-2</c:v>
                </c:pt>
                <c:pt idx="7436">
                  <c:v>1.1627906976744186E-2</c:v>
                </c:pt>
                <c:pt idx="7437">
                  <c:v>1.1627906976744186E-2</c:v>
                </c:pt>
                <c:pt idx="7438">
                  <c:v>1.1627906976744186E-2</c:v>
                </c:pt>
                <c:pt idx="7439">
                  <c:v>1.1627906976744186E-2</c:v>
                </c:pt>
                <c:pt idx="7440">
                  <c:v>1.1627906976744186E-2</c:v>
                </c:pt>
                <c:pt idx="7441">
                  <c:v>1.1627906976744186E-2</c:v>
                </c:pt>
                <c:pt idx="7442">
                  <c:v>1.1627906976744186E-2</c:v>
                </c:pt>
                <c:pt idx="7443">
                  <c:v>1.1627906976744186E-2</c:v>
                </c:pt>
                <c:pt idx="7444">
                  <c:v>1.1627906976744186E-2</c:v>
                </c:pt>
                <c:pt idx="7445">
                  <c:v>1.1627906976744186E-2</c:v>
                </c:pt>
                <c:pt idx="7446">
                  <c:v>1.1627906976744186E-2</c:v>
                </c:pt>
                <c:pt idx="7447">
                  <c:v>0</c:v>
                </c:pt>
                <c:pt idx="7448">
                  <c:v>1.1627906976744186E-2</c:v>
                </c:pt>
                <c:pt idx="7449">
                  <c:v>1.1627906976744186E-2</c:v>
                </c:pt>
                <c:pt idx="7450">
                  <c:v>1.1627906976744186E-2</c:v>
                </c:pt>
                <c:pt idx="7451">
                  <c:v>1.1627906976744186E-2</c:v>
                </c:pt>
                <c:pt idx="7452">
                  <c:v>1.1627906976744186E-2</c:v>
                </c:pt>
                <c:pt idx="7453">
                  <c:v>1.1627906976744186E-2</c:v>
                </c:pt>
                <c:pt idx="7454">
                  <c:v>1.1627906976744186E-2</c:v>
                </c:pt>
                <c:pt idx="7455">
                  <c:v>0</c:v>
                </c:pt>
                <c:pt idx="7456">
                  <c:v>1.1627906976744186E-2</c:v>
                </c:pt>
                <c:pt idx="7457">
                  <c:v>1.1627906976744186E-2</c:v>
                </c:pt>
                <c:pt idx="7458">
                  <c:v>1.1627906976744186E-2</c:v>
                </c:pt>
                <c:pt idx="7459">
                  <c:v>1.1627906976744186E-2</c:v>
                </c:pt>
                <c:pt idx="7460">
                  <c:v>1.1627906976744186E-2</c:v>
                </c:pt>
                <c:pt idx="7461">
                  <c:v>1.1627906976744186E-2</c:v>
                </c:pt>
                <c:pt idx="7462">
                  <c:v>1.1627906976744186E-2</c:v>
                </c:pt>
                <c:pt idx="7463">
                  <c:v>1.1627906976744186E-2</c:v>
                </c:pt>
                <c:pt idx="7464">
                  <c:v>1.1627906976744186E-2</c:v>
                </c:pt>
                <c:pt idx="7465">
                  <c:v>1.3333333333333334E-2</c:v>
                </c:pt>
                <c:pt idx="7466">
                  <c:v>1.3333333333333334E-2</c:v>
                </c:pt>
                <c:pt idx="7467">
                  <c:v>1.3333333333333334E-2</c:v>
                </c:pt>
                <c:pt idx="7468">
                  <c:v>1.3333333333333334E-2</c:v>
                </c:pt>
                <c:pt idx="7469">
                  <c:v>1.3333333333333334E-2</c:v>
                </c:pt>
                <c:pt idx="7470">
                  <c:v>1.3333333333333334E-2</c:v>
                </c:pt>
                <c:pt idx="7471">
                  <c:v>1.3333333333333334E-2</c:v>
                </c:pt>
                <c:pt idx="7472">
                  <c:v>1.3333333333333334E-2</c:v>
                </c:pt>
                <c:pt idx="7473">
                  <c:v>1.3333333333333334E-2</c:v>
                </c:pt>
                <c:pt idx="7474">
                  <c:v>1.3333333333333334E-2</c:v>
                </c:pt>
                <c:pt idx="7475">
                  <c:v>1.3333333333333334E-2</c:v>
                </c:pt>
                <c:pt idx="7476">
                  <c:v>1.3333333333333334E-2</c:v>
                </c:pt>
                <c:pt idx="7477">
                  <c:v>1.3333333333333334E-2</c:v>
                </c:pt>
                <c:pt idx="7478">
                  <c:v>1.3333333333333334E-2</c:v>
                </c:pt>
                <c:pt idx="7479">
                  <c:v>1.3333333333333334E-2</c:v>
                </c:pt>
                <c:pt idx="7480">
                  <c:v>1.3333333333333334E-2</c:v>
                </c:pt>
                <c:pt idx="7481">
                  <c:v>1.3333333333333334E-2</c:v>
                </c:pt>
                <c:pt idx="7482">
                  <c:v>1.3333333333333334E-2</c:v>
                </c:pt>
                <c:pt idx="7483">
                  <c:v>1.3333333333333334E-2</c:v>
                </c:pt>
                <c:pt idx="7484">
                  <c:v>1.3333333333333334E-2</c:v>
                </c:pt>
                <c:pt idx="7485">
                  <c:v>1.3333333333333334E-2</c:v>
                </c:pt>
                <c:pt idx="7486">
                  <c:v>1.3333333333333334E-2</c:v>
                </c:pt>
                <c:pt idx="7487">
                  <c:v>1.3333333333333334E-2</c:v>
                </c:pt>
                <c:pt idx="7488">
                  <c:v>1.3333333333333334E-2</c:v>
                </c:pt>
                <c:pt idx="7489">
                  <c:v>1.3333333333333334E-2</c:v>
                </c:pt>
                <c:pt idx="7490">
                  <c:v>1.3333333333333334E-2</c:v>
                </c:pt>
                <c:pt idx="7491">
                  <c:v>1.3333333333333334E-2</c:v>
                </c:pt>
                <c:pt idx="7492">
                  <c:v>1.3333333333333334E-2</c:v>
                </c:pt>
                <c:pt idx="7493">
                  <c:v>1.3333333333333334E-2</c:v>
                </c:pt>
                <c:pt idx="7494">
                  <c:v>1.3333333333333334E-2</c:v>
                </c:pt>
                <c:pt idx="7495">
                  <c:v>1.3333333333333334E-2</c:v>
                </c:pt>
                <c:pt idx="7496">
                  <c:v>1.3333333333333334E-2</c:v>
                </c:pt>
                <c:pt idx="7497">
                  <c:v>1.3333333333333334E-2</c:v>
                </c:pt>
                <c:pt idx="7498">
                  <c:v>1.3333333333333334E-2</c:v>
                </c:pt>
                <c:pt idx="7499">
                  <c:v>1.3333333333333334E-2</c:v>
                </c:pt>
                <c:pt idx="7500">
                  <c:v>1.3333333333333334E-2</c:v>
                </c:pt>
                <c:pt idx="7501">
                  <c:v>1.3333333333333334E-2</c:v>
                </c:pt>
                <c:pt idx="7502">
                  <c:v>1.3333333333333334E-2</c:v>
                </c:pt>
                <c:pt idx="7503">
                  <c:v>1.3333333333333334E-2</c:v>
                </c:pt>
                <c:pt idx="7504">
                  <c:v>1.3333333333333334E-2</c:v>
                </c:pt>
                <c:pt idx="7505">
                  <c:v>1.3333333333333334E-2</c:v>
                </c:pt>
                <c:pt idx="7506">
                  <c:v>1.3333333333333334E-2</c:v>
                </c:pt>
                <c:pt idx="7507">
                  <c:v>1.3333333333333334E-2</c:v>
                </c:pt>
                <c:pt idx="7508">
                  <c:v>1.3333333333333334E-2</c:v>
                </c:pt>
                <c:pt idx="7509">
                  <c:v>1.3333333333333334E-2</c:v>
                </c:pt>
                <c:pt idx="7510">
                  <c:v>1.3333333333333334E-2</c:v>
                </c:pt>
                <c:pt idx="7511">
                  <c:v>1.3333333333333334E-2</c:v>
                </c:pt>
                <c:pt idx="7512">
                  <c:v>1.3333333333333334E-2</c:v>
                </c:pt>
                <c:pt idx="7513">
                  <c:v>1.3333333333333334E-2</c:v>
                </c:pt>
                <c:pt idx="7514">
                  <c:v>1.3333333333333334E-2</c:v>
                </c:pt>
                <c:pt idx="7515">
                  <c:v>1.3333333333333334E-2</c:v>
                </c:pt>
                <c:pt idx="7516">
                  <c:v>1.3333333333333334E-2</c:v>
                </c:pt>
                <c:pt idx="7517">
                  <c:v>1.3333333333333334E-2</c:v>
                </c:pt>
                <c:pt idx="7518">
                  <c:v>1.3333333333333334E-2</c:v>
                </c:pt>
                <c:pt idx="7519">
                  <c:v>1.3333333333333334E-2</c:v>
                </c:pt>
                <c:pt idx="7520">
                  <c:v>1.3333333333333334E-2</c:v>
                </c:pt>
                <c:pt idx="7521">
                  <c:v>1.3333333333333334E-2</c:v>
                </c:pt>
                <c:pt idx="7522">
                  <c:v>1.3333333333333334E-2</c:v>
                </c:pt>
                <c:pt idx="7523">
                  <c:v>1.3333333333333334E-2</c:v>
                </c:pt>
                <c:pt idx="7524">
                  <c:v>1.3333333333333334E-2</c:v>
                </c:pt>
                <c:pt idx="7525">
                  <c:v>1.3333333333333334E-2</c:v>
                </c:pt>
                <c:pt idx="7526">
                  <c:v>1.3333333333333334E-2</c:v>
                </c:pt>
                <c:pt idx="7527">
                  <c:v>1.3333333333333334E-2</c:v>
                </c:pt>
                <c:pt idx="7528">
                  <c:v>1.3333333333333334E-2</c:v>
                </c:pt>
                <c:pt idx="7529">
                  <c:v>1.3333333333333334E-2</c:v>
                </c:pt>
                <c:pt idx="7530">
                  <c:v>1.3333333333333334E-2</c:v>
                </c:pt>
                <c:pt idx="7531">
                  <c:v>1.3333333333333334E-2</c:v>
                </c:pt>
                <c:pt idx="7532">
                  <c:v>1.3333333333333334E-2</c:v>
                </c:pt>
                <c:pt idx="7533">
                  <c:v>1.3333333333333334E-2</c:v>
                </c:pt>
                <c:pt idx="7534">
                  <c:v>1.3333333333333334E-2</c:v>
                </c:pt>
                <c:pt idx="7535">
                  <c:v>1.3333333333333334E-2</c:v>
                </c:pt>
                <c:pt idx="7536">
                  <c:v>1.3333333333333334E-2</c:v>
                </c:pt>
                <c:pt idx="7537">
                  <c:v>1.3333333333333334E-2</c:v>
                </c:pt>
                <c:pt idx="7538">
                  <c:v>1.3333333333333334E-2</c:v>
                </c:pt>
                <c:pt idx="7539">
                  <c:v>1.3333333333333334E-2</c:v>
                </c:pt>
                <c:pt idx="7540">
                  <c:v>1.3513513513513514E-2</c:v>
                </c:pt>
                <c:pt idx="7541">
                  <c:v>1.3513513513513514E-2</c:v>
                </c:pt>
                <c:pt idx="7542">
                  <c:v>1.3513513513513514E-2</c:v>
                </c:pt>
                <c:pt idx="7543">
                  <c:v>1.3513513513513514E-2</c:v>
                </c:pt>
                <c:pt idx="7544">
                  <c:v>1.3513513513513514E-2</c:v>
                </c:pt>
                <c:pt idx="7545">
                  <c:v>1.3513513513513514E-2</c:v>
                </c:pt>
                <c:pt idx="7546">
                  <c:v>1.3513513513513514E-2</c:v>
                </c:pt>
                <c:pt idx="7547">
                  <c:v>1.3513513513513514E-2</c:v>
                </c:pt>
                <c:pt idx="7548">
                  <c:v>1.3513513513513514E-2</c:v>
                </c:pt>
                <c:pt idx="7549">
                  <c:v>1.3513513513513514E-2</c:v>
                </c:pt>
                <c:pt idx="7550">
                  <c:v>1.3513513513513514E-2</c:v>
                </c:pt>
                <c:pt idx="7551">
                  <c:v>1.3513513513513514E-2</c:v>
                </c:pt>
                <c:pt idx="7552">
                  <c:v>1.3513513513513514E-2</c:v>
                </c:pt>
                <c:pt idx="7553">
                  <c:v>1.3513513513513514E-2</c:v>
                </c:pt>
                <c:pt idx="7554">
                  <c:v>1.3513513513513514E-2</c:v>
                </c:pt>
                <c:pt idx="7555">
                  <c:v>1.3513513513513514E-2</c:v>
                </c:pt>
                <c:pt idx="7556">
                  <c:v>1.3513513513513514E-2</c:v>
                </c:pt>
                <c:pt idx="7557">
                  <c:v>1.3513513513513514E-2</c:v>
                </c:pt>
                <c:pt idx="7558">
                  <c:v>1.3513513513513514E-2</c:v>
                </c:pt>
                <c:pt idx="7559">
                  <c:v>1.3513513513513514E-2</c:v>
                </c:pt>
                <c:pt idx="7560">
                  <c:v>1.3513513513513514E-2</c:v>
                </c:pt>
                <c:pt idx="7561">
                  <c:v>1.3513513513513514E-2</c:v>
                </c:pt>
                <c:pt idx="7562">
                  <c:v>1.3513513513513514E-2</c:v>
                </c:pt>
                <c:pt idx="7563">
                  <c:v>1.3513513513513514E-2</c:v>
                </c:pt>
                <c:pt idx="7564">
                  <c:v>1.3513513513513514E-2</c:v>
                </c:pt>
                <c:pt idx="7565">
                  <c:v>1.3513513513513514E-2</c:v>
                </c:pt>
                <c:pt idx="7566">
                  <c:v>1.3513513513513514E-2</c:v>
                </c:pt>
                <c:pt idx="7567">
                  <c:v>1.3513513513513514E-2</c:v>
                </c:pt>
                <c:pt idx="7568">
                  <c:v>1.3513513513513514E-2</c:v>
                </c:pt>
                <c:pt idx="7569">
                  <c:v>1.3513513513513514E-2</c:v>
                </c:pt>
                <c:pt idx="7570">
                  <c:v>1.3513513513513514E-2</c:v>
                </c:pt>
                <c:pt idx="7571">
                  <c:v>1.3513513513513514E-2</c:v>
                </c:pt>
                <c:pt idx="7572">
                  <c:v>1.3513513513513514E-2</c:v>
                </c:pt>
                <c:pt idx="7573">
                  <c:v>1.3513513513513514E-2</c:v>
                </c:pt>
                <c:pt idx="7574">
                  <c:v>1.3513513513513514E-2</c:v>
                </c:pt>
                <c:pt idx="7575">
                  <c:v>1.3513513513513514E-2</c:v>
                </c:pt>
                <c:pt idx="7576">
                  <c:v>1.3513513513513514E-2</c:v>
                </c:pt>
                <c:pt idx="7577">
                  <c:v>1.3513513513513514E-2</c:v>
                </c:pt>
                <c:pt idx="7578">
                  <c:v>1.3513513513513514E-2</c:v>
                </c:pt>
                <c:pt idx="7579">
                  <c:v>1.3513513513513514E-2</c:v>
                </c:pt>
                <c:pt idx="7580">
                  <c:v>1.3513513513513514E-2</c:v>
                </c:pt>
                <c:pt idx="7581">
                  <c:v>1.3513513513513514E-2</c:v>
                </c:pt>
                <c:pt idx="7582">
                  <c:v>1.3513513513513514E-2</c:v>
                </c:pt>
                <c:pt idx="7583">
                  <c:v>1.3513513513513514E-2</c:v>
                </c:pt>
                <c:pt idx="7584">
                  <c:v>1.3513513513513514E-2</c:v>
                </c:pt>
                <c:pt idx="7585">
                  <c:v>1.3513513513513514E-2</c:v>
                </c:pt>
                <c:pt idx="7586">
                  <c:v>1.3513513513513514E-2</c:v>
                </c:pt>
                <c:pt idx="7587">
                  <c:v>1.3513513513513514E-2</c:v>
                </c:pt>
                <c:pt idx="7588">
                  <c:v>1.3513513513513514E-2</c:v>
                </c:pt>
                <c:pt idx="7589">
                  <c:v>1.3513513513513514E-2</c:v>
                </c:pt>
                <c:pt idx="7590">
                  <c:v>1.3513513513513514E-2</c:v>
                </c:pt>
                <c:pt idx="7591">
                  <c:v>1.3513513513513514E-2</c:v>
                </c:pt>
                <c:pt idx="7592">
                  <c:v>1.3513513513513514E-2</c:v>
                </c:pt>
                <c:pt idx="7593">
                  <c:v>1.3513513513513514E-2</c:v>
                </c:pt>
                <c:pt idx="7594">
                  <c:v>1.3513513513513514E-2</c:v>
                </c:pt>
                <c:pt idx="7595">
                  <c:v>1.3513513513513514E-2</c:v>
                </c:pt>
                <c:pt idx="7596">
                  <c:v>1.3513513513513514E-2</c:v>
                </c:pt>
                <c:pt idx="7597">
                  <c:v>1.3513513513513514E-2</c:v>
                </c:pt>
                <c:pt idx="7598">
                  <c:v>1.3513513513513514E-2</c:v>
                </c:pt>
                <c:pt idx="7599">
                  <c:v>1.3513513513513514E-2</c:v>
                </c:pt>
                <c:pt idx="7600">
                  <c:v>1.3513513513513514E-2</c:v>
                </c:pt>
                <c:pt idx="7601">
                  <c:v>1.3513513513513514E-2</c:v>
                </c:pt>
                <c:pt idx="7602">
                  <c:v>1.3513513513513514E-2</c:v>
                </c:pt>
                <c:pt idx="7603">
                  <c:v>1.3513513513513514E-2</c:v>
                </c:pt>
                <c:pt idx="7604">
                  <c:v>1.3513513513513514E-2</c:v>
                </c:pt>
                <c:pt idx="7605">
                  <c:v>1.3513513513513514E-2</c:v>
                </c:pt>
                <c:pt idx="7606">
                  <c:v>1.3513513513513514E-2</c:v>
                </c:pt>
                <c:pt idx="7607">
                  <c:v>1.3513513513513514E-2</c:v>
                </c:pt>
                <c:pt idx="7608">
                  <c:v>1.3513513513513514E-2</c:v>
                </c:pt>
                <c:pt idx="7609">
                  <c:v>1.3513513513513514E-2</c:v>
                </c:pt>
                <c:pt idx="7610">
                  <c:v>1.3513513513513514E-2</c:v>
                </c:pt>
                <c:pt idx="7611">
                  <c:v>1.3513513513513514E-2</c:v>
                </c:pt>
                <c:pt idx="7612">
                  <c:v>1.3513513513513514E-2</c:v>
                </c:pt>
                <c:pt idx="7613">
                  <c:v>1.3513513513513514E-2</c:v>
                </c:pt>
                <c:pt idx="7614">
                  <c:v>1.5384615384615385E-2</c:v>
                </c:pt>
                <c:pt idx="7615">
                  <c:v>1.5384615384615385E-2</c:v>
                </c:pt>
                <c:pt idx="7616">
                  <c:v>1.5384615384615385E-2</c:v>
                </c:pt>
                <c:pt idx="7617">
                  <c:v>1.5384615384615385E-2</c:v>
                </c:pt>
                <c:pt idx="7618">
                  <c:v>1.5384615384615385E-2</c:v>
                </c:pt>
                <c:pt idx="7619">
                  <c:v>1.5384615384615385E-2</c:v>
                </c:pt>
                <c:pt idx="7620">
                  <c:v>1.5384615384615385E-2</c:v>
                </c:pt>
                <c:pt idx="7621">
                  <c:v>1.5384615384615385E-2</c:v>
                </c:pt>
                <c:pt idx="7622">
                  <c:v>1.5384615384615385E-2</c:v>
                </c:pt>
                <c:pt idx="7623">
                  <c:v>1.5384615384615385E-2</c:v>
                </c:pt>
                <c:pt idx="7624">
                  <c:v>1.5384615384615385E-2</c:v>
                </c:pt>
                <c:pt idx="7625">
                  <c:v>1.5384615384615385E-2</c:v>
                </c:pt>
                <c:pt idx="7626">
                  <c:v>1.5384615384615385E-2</c:v>
                </c:pt>
                <c:pt idx="7627">
                  <c:v>1.5384615384615385E-2</c:v>
                </c:pt>
                <c:pt idx="7628">
                  <c:v>1.5384615384615385E-2</c:v>
                </c:pt>
                <c:pt idx="7629">
                  <c:v>1.5384615384615385E-2</c:v>
                </c:pt>
                <c:pt idx="7630">
                  <c:v>1.5384615384615385E-2</c:v>
                </c:pt>
                <c:pt idx="7631">
                  <c:v>1.5384615384615385E-2</c:v>
                </c:pt>
                <c:pt idx="7632">
                  <c:v>1.5384615384615385E-2</c:v>
                </c:pt>
                <c:pt idx="7633">
                  <c:v>1.5384615384615385E-2</c:v>
                </c:pt>
                <c:pt idx="7634">
                  <c:v>1.5384615384615385E-2</c:v>
                </c:pt>
                <c:pt idx="7635">
                  <c:v>1.5384615384615385E-2</c:v>
                </c:pt>
                <c:pt idx="7636">
                  <c:v>1.5384615384615385E-2</c:v>
                </c:pt>
                <c:pt idx="7637">
                  <c:v>1.5384615384615385E-2</c:v>
                </c:pt>
                <c:pt idx="7638">
                  <c:v>1.5384615384615385E-2</c:v>
                </c:pt>
                <c:pt idx="7639">
                  <c:v>1.5384615384615385E-2</c:v>
                </c:pt>
                <c:pt idx="7640">
                  <c:v>1.5384615384615385E-2</c:v>
                </c:pt>
                <c:pt idx="7641">
                  <c:v>1.5384615384615385E-2</c:v>
                </c:pt>
                <c:pt idx="7642">
                  <c:v>1.5384615384615385E-2</c:v>
                </c:pt>
                <c:pt idx="7643">
                  <c:v>1.5384615384615385E-2</c:v>
                </c:pt>
                <c:pt idx="7644">
                  <c:v>1.5384615384615385E-2</c:v>
                </c:pt>
                <c:pt idx="7645">
                  <c:v>1.5384615384615385E-2</c:v>
                </c:pt>
                <c:pt idx="7646">
                  <c:v>1.5384615384615385E-2</c:v>
                </c:pt>
                <c:pt idx="7647">
                  <c:v>1.5384615384615385E-2</c:v>
                </c:pt>
                <c:pt idx="7648">
                  <c:v>1.5384615384615385E-2</c:v>
                </c:pt>
                <c:pt idx="7649">
                  <c:v>1.5384615384615385E-2</c:v>
                </c:pt>
                <c:pt idx="7650">
                  <c:v>1.5384615384615385E-2</c:v>
                </c:pt>
                <c:pt idx="7651">
                  <c:v>1.5384615384615385E-2</c:v>
                </c:pt>
                <c:pt idx="7652">
                  <c:v>1.5384615384615385E-2</c:v>
                </c:pt>
                <c:pt idx="7653">
                  <c:v>1.5384615384615385E-2</c:v>
                </c:pt>
                <c:pt idx="7654">
                  <c:v>1.5384615384615385E-2</c:v>
                </c:pt>
                <c:pt idx="7655">
                  <c:v>1.5384615384615385E-2</c:v>
                </c:pt>
                <c:pt idx="7656">
                  <c:v>1.5384615384615385E-2</c:v>
                </c:pt>
                <c:pt idx="7657">
                  <c:v>1.5384615384615385E-2</c:v>
                </c:pt>
                <c:pt idx="7658">
                  <c:v>1.5384615384615385E-2</c:v>
                </c:pt>
                <c:pt idx="7659">
                  <c:v>1.5384615384615385E-2</c:v>
                </c:pt>
                <c:pt idx="7660">
                  <c:v>1.5384615384615385E-2</c:v>
                </c:pt>
                <c:pt idx="7661">
                  <c:v>1.5384615384615385E-2</c:v>
                </c:pt>
                <c:pt idx="7662">
                  <c:v>1.5384615384615385E-2</c:v>
                </c:pt>
                <c:pt idx="7663">
                  <c:v>1.5384615384615385E-2</c:v>
                </c:pt>
                <c:pt idx="7664">
                  <c:v>1.5384615384615385E-2</c:v>
                </c:pt>
                <c:pt idx="7665">
                  <c:v>1.5384615384615385E-2</c:v>
                </c:pt>
                <c:pt idx="7666">
                  <c:v>1.5384615384615385E-2</c:v>
                </c:pt>
                <c:pt idx="7667">
                  <c:v>1.5384615384615385E-2</c:v>
                </c:pt>
                <c:pt idx="7668">
                  <c:v>1.5384615384615385E-2</c:v>
                </c:pt>
                <c:pt idx="7669">
                  <c:v>1.5384615384615385E-2</c:v>
                </c:pt>
                <c:pt idx="7670">
                  <c:v>1.5384615384615385E-2</c:v>
                </c:pt>
                <c:pt idx="7671">
                  <c:v>1.5384615384615385E-2</c:v>
                </c:pt>
                <c:pt idx="7672">
                  <c:v>1.5384615384615385E-2</c:v>
                </c:pt>
                <c:pt idx="7673">
                  <c:v>1.5384615384615385E-2</c:v>
                </c:pt>
                <c:pt idx="7674">
                  <c:v>1.5384615384615385E-2</c:v>
                </c:pt>
                <c:pt idx="7675">
                  <c:v>1.5384615384615385E-2</c:v>
                </c:pt>
                <c:pt idx="7676">
                  <c:v>1.5384615384615385E-2</c:v>
                </c:pt>
                <c:pt idx="7677">
                  <c:v>1.5384615384615385E-2</c:v>
                </c:pt>
                <c:pt idx="7678">
                  <c:v>1.5384615384615385E-2</c:v>
                </c:pt>
                <c:pt idx="7679">
                  <c:v>1.1111111111111112E-2</c:v>
                </c:pt>
                <c:pt idx="7680">
                  <c:v>1.1111111111111112E-2</c:v>
                </c:pt>
                <c:pt idx="7681">
                  <c:v>1.1111111111111112E-2</c:v>
                </c:pt>
                <c:pt idx="7682">
                  <c:v>1.1111111111111112E-2</c:v>
                </c:pt>
                <c:pt idx="7683">
                  <c:v>1.1111111111111112E-2</c:v>
                </c:pt>
                <c:pt idx="7684">
                  <c:v>1.1111111111111112E-2</c:v>
                </c:pt>
                <c:pt idx="7685">
                  <c:v>1.1111111111111112E-2</c:v>
                </c:pt>
                <c:pt idx="7686">
                  <c:v>1.1111111111111112E-2</c:v>
                </c:pt>
                <c:pt idx="7687">
                  <c:v>1.1111111111111112E-2</c:v>
                </c:pt>
                <c:pt idx="7688">
                  <c:v>1.1111111111111112E-2</c:v>
                </c:pt>
                <c:pt idx="7689">
                  <c:v>1.1111111111111112E-2</c:v>
                </c:pt>
                <c:pt idx="7690">
                  <c:v>1.1111111111111112E-2</c:v>
                </c:pt>
                <c:pt idx="7691">
                  <c:v>1.1111111111111112E-2</c:v>
                </c:pt>
                <c:pt idx="7692">
                  <c:v>1.1111111111111112E-2</c:v>
                </c:pt>
                <c:pt idx="7693">
                  <c:v>1.1111111111111112E-2</c:v>
                </c:pt>
                <c:pt idx="7694">
                  <c:v>1.1111111111111112E-2</c:v>
                </c:pt>
                <c:pt idx="7695">
                  <c:v>1.1111111111111112E-2</c:v>
                </c:pt>
                <c:pt idx="7696">
                  <c:v>1.1111111111111112E-2</c:v>
                </c:pt>
                <c:pt idx="7697">
                  <c:v>1.1111111111111112E-2</c:v>
                </c:pt>
                <c:pt idx="7698">
                  <c:v>1.1111111111111112E-2</c:v>
                </c:pt>
                <c:pt idx="7699">
                  <c:v>1.1111111111111112E-2</c:v>
                </c:pt>
                <c:pt idx="7700">
                  <c:v>1.1111111111111112E-2</c:v>
                </c:pt>
                <c:pt idx="7701">
                  <c:v>1.1111111111111112E-2</c:v>
                </c:pt>
                <c:pt idx="7702">
                  <c:v>1.1111111111111112E-2</c:v>
                </c:pt>
                <c:pt idx="7703">
                  <c:v>1.1111111111111112E-2</c:v>
                </c:pt>
                <c:pt idx="7704">
                  <c:v>1.1111111111111112E-2</c:v>
                </c:pt>
                <c:pt idx="7705">
                  <c:v>1.1111111111111112E-2</c:v>
                </c:pt>
                <c:pt idx="7706">
                  <c:v>1.1111111111111112E-2</c:v>
                </c:pt>
                <c:pt idx="7707">
                  <c:v>1.1111111111111112E-2</c:v>
                </c:pt>
                <c:pt idx="7708">
                  <c:v>1.1111111111111112E-2</c:v>
                </c:pt>
                <c:pt idx="7709">
                  <c:v>1.1111111111111112E-2</c:v>
                </c:pt>
                <c:pt idx="7710">
                  <c:v>1.1111111111111112E-2</c:v>
                </c:pt>
                <c:pt idx="7711">
                  <c:v>1.1111111111111112E-2</c:v>
                </c:pt>
                <c:pt idx="7712">
                  <c:v>1.1111111111111112E-2</c:v>
                </c:pt>
                <c:pt idx="7713">
                  <c:v>0</c:v>
                </c:pt>
                <c:pt idx="7714">
                  <c:v>1.1111111111111112E-2</c:v>
                </c:pt>
                <c:pt idx="7715">
                  <c:v>1.1111111111111112E-2</c:v>
                </c:pt>
                <c:pt idx="7716">
                  <c:v>1.1111111111111112E-2</c:v>
                </c:pt>
                <c:pt idx="7717">
                  <c:v>1.1111111111111112E-2</c:v>
                </c:pt>
                <c:pt idx="7718">
                  <c:v>1.1111111111111112E-2</c:v>
                </c:pt>
                <c:pt idx="7719">
                  <c:v>1.1111111111111112E-2</c:v>
                </c:pt>
                <c:pt idx="7720">
                  <c:v>1.1111111111111112E-2</c:v>
                </c:pt>
                <c:pt idx="7721">
                  <c:v>1.1111111111111112E-2</c:v>
                </c:pt>
                <c:pt idx="7722">
                  <c:v>1.1111111111111112E-2</c:v>
                </c:pt>
                <c:pt idx="7723">
                  <c:v>1.1111111111111112E-2</c:v>
                </c:pt>
                <c:pt idx="7724">
                  <c:v>1.1111111111111112E-2</c:v>
                </c:pt>
                <c:pt idx="7725">
                  <c:v>1.1111111111111112E-2</c:v>
                </c:pt>
                <c:pt idx="7726">
                  <c:v>1.1111111111111112E-2</c:v>
                </c:pt>
                <c:pt idx="7727">
                  <c:v>1.1111111111111112E-2</c:v>
                </c:pt>
                <c:pt idx="7728">
                  <c:v>1.1111111111111112E-2</c:v>
                </c:pt>
                <c:pt idx="7729">
                  <c:v>1.1111111111111112E-2</c:v>
                </c:pt>
                <c:pt idx="7730">
                  <c:v>1.1111111111111112E-2</c:v>
                </c:pt>
                <c:pt idx="7731">
                  <c:v>1.1111111111111112E-2</c:v>
                </c:pt>
                <c:pt idx="7732">
                  <c:v>1.1111111111111112E-2</c:v>
                </c:pt>
                <c:pt idx="7733">
                  <c:v>1.1111111111111112E-2</c:v>
                </c:pt>
                <c:pt idx="7734">
                  <c:v>1.1111111111111112E-2</c:v>
                </c:pt>
                <c:pt idx="7735">
                  <c:v>1.1111111111111112E-2</c:v>
                </c:pt>
                <c:pt idx="7736">
                  <c:v>1.1111111111111112E-2</c:v>
                </c:pt>
                <c:pt idx="7737">
                  <c:v>1.1111111111111112E-2</c:v>
                </c:pt>
                <c:pt idx="7738">
                  <c:v>1.1111111111111112E-2</c:v>
                </c:pt>
                <c:pt idx="7739">
                  <c:v>1.1111111111111112E-2</c:v>
                </c:pt>
                <c:pt idx="7740">
                  <c:v>1.1111111111111112E-2</c:v>
                </c:pt>
                <c:pt idx="7741">
                  <c:v>1.1111111111111112E-2</c:v>
                </c:pt>
                <c:pt idx="7742">
                  <c:v>1.1111111111111112E-2</c:v>
                </c:pt>
                <c:pt idx="7743">
                  <c:v>1.1111111111111112E-2</c:v>
                </c:pt>
                <c:pt idx="7744">
                  <c:v>1.1111111111111112E-2</c:v>
                </c:pt>
                <c:pt idx="7745">
                  <c:v>1.1111111111111112E-2</c:v>
                </c:pt>
                <c:pt idx="7746">
                  <c:v>1.1111111111111112E-2</c:v>
                </c:pt>
                <c:pt idx="7747">
                  <c:v>1.1111111111111112E-2</c:v>
                </c:pt>
                <c:pt idx="7748">
                  <c:v>1.1111111111111112E-2</c:v>
                </c:pt>
                <c:pt idx="7749">
                  <c:v>1.1111111111111112E-2</c:v>
                </c:pt>
                <c:pt idx="7750">
                  <c:v>1.1111111111111112E-2</c:v>
                </c:pt>
                <c:pt idx="7751">
                  <c:v>1.1111111111111112E-2</c:v>
                </c:pt>
                <c:pt idx="7752">
                  <c:v>1.1111111111111112E-2</c:v>
                </c:pt>
                <c:pt idx="7753">
                  <c:v>1.1111111111111112E-2</c:v>
                </c:pt>
                <c:pt idx="7754">
                  <c:v>1.1111111111111112E-2</c:v>
                </c:pt>
                <c:pt idx="7755">
                  <c:v>1.1111111111111112E-2</c:v>
                </c:pt>
                <c:pt idx="7756">
                  <c:v>1.1111111111111112E-2</c:v>
                </c:pt>
                <c:pt idx="7757">
                  <c:v>1.1111111111111112E-2</c:v>
                </c:pt>
                <c:pt idx="7758">
                  <c:v>1.1111111111111112E-2</c:v>
                </c:pt>
                <c:pt idx="7759">
                  <c:v>1.1111111111111112E-2</c:v>
                </c:pt>
                <c:pt idx="7760">
                  <c:v>1.1111111111111112E-2</c:v>
                </c:pt>
                <c:pt idx="7761">
                  <c:v>1.1111111111111112E-2</c:v>
                </c:pt>
                <c:pt idx="7762">
                  <c:v>1.1111111111111112E-2</c:v>
                </c:pt>
                <c:pt idx="7763">
                  <c:v>1.1111111111111112E-2</c:v>
                </c:pt>
                <c:pt idx="7764">
                  <c:v>1.1111111111111112E-2</c:v>
                </c:pt>
                <c:pt idx="7765">
                  <c:v>1.1111111111111112E-2</c:v>
                </c:pt>
                <c:pt idx="7766">
                  <c:v>1.1111111111111112E-2</c:v>
                </c:pt>
                <c:pt idx="7767">
                  <c:v>1.1111111111111112E-2</c:v>
                </c:pt>
                <c:pt idx="7768">
                  <c:v>1.1111111111111112E-2</c:v>
                </c:pt>
                <c:pt idx="7769">
                  <c:v>1.1111111111111112E-2</c:v>
                </c:pt>
                <c:pt idx="7770">
                  <c:v>1.1111111111111112E-2</c:v>
                </c:pt>
                <c:pt idx="7771">
                  <c:v>1.1111111111111112E-2</c:v>
                </c:pt>
                <c:pt idx="7772">
                  <c:v>1.1111111111111112E-2</c:v>
                </c:pt>
                <c:pt idx="7773">
                  <c:v>1.1111111111111112E-2</c:v>
                </c:pt>
                <c:pt idx="7774">
                  <c:v>1.1111111111111112E-2</c:v>
                </c:pt>
                <c:pt idx="7775">
                  <c:v>1.1111111111111112E-2</c:v>
                </c:pt>
                <c:pt idx="7776">
                  <c:v>1.1111111111111112E-2</c:v>
                </c:pt>
                <c:pt idx="7777">
                  <c:v>1.1111111111111112E-2</c:v>
                </c:pt>
                <c:pt idx="7778">
                  <c:v>1.1111111111111112E-2</c:v>
                </c:pt>
                <c:pt idx="7779">
                  <c:v>1.1111111111111112E-2</c:v>
                </c:pt>
                <c:pt idx="7780">
                  <c:v>1.1111111111111112E-2</c:v>
                </c:pt>
                <c:pt idx="7781">
                  <c:v>1.1111111111111112E-2</c:v>
                </c:pt>
                <c:pt idx="7782">
                  <c:v>1.1111111111111112E-2</c:v>
                </c:pt>
                <c:pt idx="7783">
                  <c:v>1.1111111111111112E-2</c:v>
                </c:pt>
                <c:pt idx="7784">
                  <c:v>1.1111111111111112E-2</c:v>
                </c:pt>
                <c:pt idx="7785">
                  <c:v>1.1111111111111112E-2</c:v>
                </c:pt>
                <c:pt idx="7786">
                  <c:v>1.1111111111111112E-2</c:v>
                </c:pt>
                <c:pt idx="7787">
                  <c:v>1.1111111111111112E-2</c:v>
                </c:pt>
                <c:pt idx="7788">
                  <c:v>1.1111111111111112E-2</c:v>
                </c:pt>
                <c:pt idx="7789">
                  <c:v>1.1111111111111112E-2</c:v>
                </c:pt>
                <c:pt idx="7790">
                  <c:v>1.1111111111111112E-2</c:v>
                </c:pt>
                <c:pt idx="7791">
                  <c:v>1.1111111111111112E-2</c:v>
                </c:pt>
                <c:pt idx="7792">
                  <c:v>1.1111111111111112E-2</c:v>
                </c:pt>
                <c:pt idx="7793">
                  <c:v>1.1111111111111112E-2</c:v>
                </c:pt>
                <c:pt idx="7794">
                  <c:v>1.1111111111111112E-2</c:v>
                </c:pt>
                <c:pt idx="7795">
                  <c:v>1.1111111111111112E-2</c:v>
                </c:pt>
                <c:pt idx="7796">
                  <c:v>1.1111111111111112E-2</c:v>
                </c:pt>
                <c:pt idx="7797">
                  <c:v>1.1111111111111112E-2</c:v>
                </c:pt>
                <c:pt idx="7798">
                  <c:v>1.1111111111111112E-2</c:v>
                </c:pt>
                <c:pt idx="7799">
                  <c:v>1.1111111111111112E-2</c:v>
                </c:pt>
                <c:pt idx="7800">
                  <c:v>1.1111111111111112E-2</c:v>
                </c:pt>
                <c:pt idx="7801">
                  <c:v>1.1111111111111112E-2</c:v>
                </c:pt>
                <c:pt idx="7802">
                  <c:v>1.1111111111111112E-2</c:v>
                </c:pt>
                <c:pt idx="7803">
                  <c:v>1.1111111111111112E-2</c:v>
                </c:pt>
                <c:pt idx="7804">
                  <c:v>1.1111111111111112E-2</c:v>
                </c:pt>
                <c:pt idx="7805">
                  <c:v>1.1111111111111112E-2</c:v>
                </c:pt>
                <c:pt idx="7806">
                  <c:v>1.1111111111111112E-2</c:v>
                </c:pt>
                <c:pt idx="7807">
                  <c:v>1.1111111111111112E-2</c:v>
                </c:pt>
                <c:pt idx="7808">
                  <c:v>1.1111111111111112E-2</c:v>
                </c:pt>
                <c:pt idx="7809">
                  <c:v>1.1111111111111112E-2</c:v>
                </c:pt>
                <c:pt idx="7810">
                  <c:v>1.1111111111111112E-2</c:v>
                </c:pt>
                <c:pt idx="7811">
                  <c:v>1.1111111111111112E-2</c:v>
                </c:pt>
                <c:pt idx="7812">
                  <c:v>1.1111111111111112E-2</c:v>
                </c:pt>
                <c:pt idx="7813">
                  <c:v>1.1111111111111112E-2</c:v>
                </c:pt>
                <c:pt idx="7814">
                  <c:v>1.1111111111111112E-2</c:v>
                </c:pt>
                <c:pt idx="7815">
                  <c:v>1.1111111111111112E-2</c:v>
                </c:pt>
                <c:pt idx="7816">
                  <c:v>1.1111111111111112E-2</c:v>
                </c:pt>
                <c:pt idx="7817">
                  <c:v>1.1111111111111112E-2</c:v>
                </c:pt>
                <c:pt idx="7818">
                  <c:v>1.1111111111111112E-2</c:v>
                </c:pt>
                <c:pt idx="7819">
                  <c:v>1.1111111111111112E-2</c:v>
                </c:pt>
                <c:pt idx="7820">
                  <c:v>1.1111111111111112E-2</c:v>
                </c:pt>
                <c:pt idx="7821">
                  <c:v>1.1111111111111112E-2</c:v>
                </c:pt>
                <c:pt idx="7822">
                  <c:v>1.1111111111111112E-2</c:v>
                </c:pt>
                <c:pt idx="7823">
                  <c:v>1.1111111111111112E-2</c:v>
                </c:pt>
                <c:pt idx="7824">
                  <c:v>1.1111111111111112E-2</c:v>
                </c:pt>
                <c:pt idx="7825">
                  <c:v>1.1111111111111112E-2</c:v>
                </c:pt>
                <c:pt idx="7826">
                  <c:v>1.1111111111111112E-2</c:v>
                </c:pt>
                <c:pt idx="7827">
                  <c:v>1.1111111111111112E-2</c:v>
                </c:pt>
                <c:pt idx="7828">
                  <c:v>1.1111111111111112E-2</c:v>
                </c:pt>
                <c:pt idx="7829">
                  <c:v>1.1111111111111112E-2</c:v>
                </c:pt>
                <c:pt idx="7830">
                  <c:v>1.1111111111111112E-2</c:v>
                </c:pt>
                <c:pt idx="7831">
                  <c:v>1.1111111111111112E-2</c:v>
                </c:pt>
                <c:pt idx="7832">
                  <c:v>1.1111111111111112E-2</c:v>
                </c:pt>
                <c:pt idx="7833">
                  <c:v>1.1111111111111112E-2</c:v>
                </c:pt>
                <c:pt idx="7834">
                  <c:v>1.1111111111111112E-2</c:v>
                </c:pt>
                <c:pt idx="7835">
                  <c:v>1.1111111111111112E-2</c:v>
                </c:pt>
                <c:pt idx="7836">
                  <c:v>1.1111111111111112E-2</c:v>
                </c:pt>
                <c:pt idx="7837">
                  <c:v>1.1111111111111112E-2</c:v>
                </c:pt>
                <c:pt idx="7838">
                  <c:v>1.1111111111111112E-2</c:v>
                </c:pt>
                <c:pt idx="7839">
                  <c:v>1.1111111111111112E-2</c:v>
                </c:pt>
                <c:pt idx="7840">
                  <c:v>1.1111111111111112E-2</c:v>
                </c:pt>
                <c:pt idx="7841">
                  <c:v>1.1111111111111112E-2</c:v>
                </c:pt>
                <c:pt idx="7842">
                  <c:v>1.1111111111111112E-2</c:v>
                </c:pt>
                <c:pt idx="7843">
                  <c:v>1.1111111111111112E-2</c:v>
                </c:pt>
                <c:pt idx="7844">
                  <c:v>1.1111111111111112E-2</c:v>
                </c:pt>
                <c:pt idx="7845">
                  <c:v>1.1111111111111112E-2</c:v>
                </c:pt>
                <c:pt idx="7846">
                  <c:v>1.1111111111111112E-2</c:v>
                </c:pt>
                <c:pt idx="7847">
                  <c:v>1.1111111111111112E-2</c:v>
                </c:pt>
                <c:pt idx="7848">
                  <c:v>1.1111111111111112E-2</c:v>
                </c:pt>
                <c:pt idx="7849">
                  <c:v>1.1111111111111112E-2</c:v>
                </c:pt>
                <c:pt idx="7850">
                  <c:v>1.1111111111111112E-2</c:v>
                </c:pt>
                <c:pt idx="7851">
                  <c:v>1.1111111111111112E-2</c:v>
                </c:pt>
                <c:pt idx="7852">
                  <c:v>1.1111111111111112E-2</c:v>
                </c:pt>
                <c:pt idx="7853">
                  <c:v>1.1111111111111112E-2</c:v>
                </c:pt>
                <c:pt idx="7854">
                  <c:v>1.1111111111111112E-2</c:v>
                </c:pt>
                <c:pt idx="7855">
                  <c:v>1.1111111111111112E-2</c:v>
                </c:pt>
                <c:pt idx="7856">
                  <c:v>1.1111111111111112E-2</c:v>
                </c:pt>
                <c:pt idx="7857">
                  <c:v>1.1111111111111112E-2</c:v>
                </c:pt>
                <c:pt idx="7858">
                  <c:v>1.1111111111111112E-2</c:v>
                </c:pt>
                <c:pt idx="7859">
                  <c:v>1.3888888888888888E-2</c:v>
                </c:pt>
                <c:pt idx="7860">
                  <c:v>1.3888888888888888E-2</c:v>
                </c:pt>
                <c:pt idx="7861">
                  <c:v>1.3888888888888888E-2</c:v>
                </c:pt>
                <c:pt idx="7862">
                  <c:v>1.3888888888888888E-2</c:v>
                </c:pt>
                <c:pt idx="7863">
                  <c:v>1.3888888888888888E-2</c:v>
                </c:pt>
                <c:pt idx="7864">
                  <c:v>1.3888888888888888E-2</c:v>
                </c:pt>
                <c:pt idx="7865">
                  <c:v>1.3888888888888888E-2</c:v>
                </c:pt>
                <c:pt idx="7866">
                  <c:v>1.3888888888888888E-2</c:v>
                </c:pt>
                <c:pt idx="7867">
                  <c:v>1.3888888888888888E-2</c:v>
                </c:pt>
                <c:pt idx="7868">
                  <c:v>1.3888888888888888E-2</c:v>
                </c:pt>
                <c:pt idx="7869">
                  <c:v>1.3888888888888888E-2</c:v>
                </c:pt>
                <c:pt idx="7870">
                  <c:v>1.3888888888888888E-2</c:v>
                </c:pt>
                <c:pt idx="7871">
                  <c:v>1.3888888888888888E-2</c:v>
                </c:pt>
                <c:pt idx="7872">
                  <c:v>1.3888888888888888E-2</c:v>
                </c:pt>
                <c:pt idx="7873">
                  <c:v>1.3888888888888888E-2</c:v>
                </c:pt>
                <c:pt idx="7874">
                  <c:v>1.3888888888888888E-2</c:v>
                </c:pt>
                <c:pt idx="7875">
                  <c:v>1.3888888888888888E-2</c:v>
                </c:pt>
                <c:pt idx="7876">
                  <c:v>1.3888888888888888E-2</c:v>
                </c:pt>
                <c:pt idx="7877">
                  <c:v>1.3888888888888888E-2</c:v>
                </c:pt>
                <c:pt idx="7878">
                  <c:v>1.3888888888888888E-2</c:v>
                </c:pt>
                <c:pt idx="7879">
                  <c:v>1.3888888888888888E-2</c:v>
                </c:pt>
                <c:pt idx="7880">
                  <c:v>1.3888888888888888E-2</c:v>
                </c:pt>
                <c:pt idx="7881">
                  <c:v>1.3888888888888888E-2</c:v>
                </c:pt>
                <c:pt idx="7882">
                  <c:v>1.3888888888888888E-2</c:v>
                </c:pt>
                <c:pt idx="7883">
                  <c:v>1.3888888888888888E-2</c:v>
                </c:pt>
                <c:pt idx="7884">
                  <c:v>1.3888888888888888E-2</c:v>
                </c:pt>
                <c:pt idx="7885">
                  <c:v>1.3888888888888888E-2</c:v>
                </c:pt>
                <c:pt idx="7886">
                  <c:v>1.3888888888888888E-2</c:v>
                </c:pt>
                <c:pt idx="7887">
                  <c:v>1.3888888888888888E-2</c:v>
                </c:pt>
                <c:pt idx="7888">
                  <c:v>1.3888888888888888E-2</c:v>
                </c:pt>
                <c:pt idx="7889">
                  <c:v>1.3888888888888888E-2</c:v>
                </c:pt>
                <c:pt idx="7890">
                  <c:v>1.3888888888888888E-2</c:v>
                </c:pt>
                <c:pt idx="7891">
                  <c:v>1.3888888888888888E-2</c:v>
                </c:pt>
                <c:pt idx="7892">
                  <c:v>1.3888888888888888E-2</c:v>
                </c:pt>
                <c:pt idx="7893">
                  <c:v>1.3888888888888888E-2</c:v>
                </c:pt>
                <c:pt idx="7894">
                  <c:v>1.3888888888888888E-2</c:v>
                </c:pt>
                <c:pt idx="7895">
                  <c:v>1.3888888888888888E-2</c:v>
                </c:pt>
                <c:pt idx="7896">
                  <c:v>1.3888888888888888E-2</c:v>
                </c:pt>
                <c:pt idx="7897">
                  <c:v>1.3888888888888888E-2</c:v>
                </c:pt>
                <c:pt idx="7898">
                  <c:v>1.3888888888888888E-2</c:v>
                </c:pt>
                <c:pt idx="7899">
                  <c:v>1.3888888888888888E-2</c:v>
                </c:pt>
                <c:pt idx="7900">
                  <c:v>1.3888888888888888E-2</c:v>
                </c:pt>
                <c:pt idx="7901">
                  <c:v>1.3888888888888888E-2</c:v>
                </c:pt>
                <c:pt idx="7902">
                  <c:v>1.3888888888888888E-2</c:v>
                </c:pt>
                <c:pt idx="7903">
                  <c:v>1.3888888888888888E-2</c:v>
                </c:pt>
                <c:pt idx="7904">
                  <c:v>1.3888888888888888E-2</c:v>
                </c:pt>
                <c:pt idx="7905">
                  <c:v>1.3888888888888888E-2</c:v>
                </c:pt>
                <c:pt idx="7906">
                  <c:v>1.3888888888888888E-2</c:v>
                </c:pt>
                <c:pt idx="7907">
                  <c:v>1.3888888888888888E-2</c:v>
                </c:pt>
                <c:pt idx="7908">
                  <c:v>1.3888888888888888E-2</c:v>
                </c:pt>
                <c:pt idx="7909">
                  <c:v>1.3888888888888888E-2</c:v>
                </c:pt>
                <c:pt idx="7910">
                  <c:v>1.3888888888888888E-2</c:v>
                </c:pt>
                <c:pt idx="7911">
                  <c:v>1.3888888888888888E-2</c:v>
                </c:pt>
                <c:pt idx="7912">
                  <c:v>1.3888888888888888E-2</c:v>
                </c:pt>
                <c:pt idx="7913">
                  <c:v>1.3888888888888888E-2</c:v>
                </c:pt>
                <c:pt idx="7914">
                  <c:v>1.3888888888888888E-2</c:v>
                </c:pt>
                <c:pt idx="7915">
                  <c:v>1.3888888888888888E-2</c:v>
                </c:pt>
                <c:pt idx="7916">
                  <c:v>1.3888888888888888E-2</c:v>
                </c:pt>
                <c:pt idx="7917">
                  <c:v>1.3888888888888888E-2</c:v>
                </c:pt>
                <c:pt idx="7918">
                  <c:v>1.3888888888888888E-2</c:v>
                </c:pt>
                <c:pt idx="7919">
                  <c:v>1.3888888888888888E-2</c:v>
                </c:pt>
                <c:pt idx="7920">
                  <c:v>1.3888888888888888E-2</c:v>
                </c:pt>
                <c:pt idx="7921">
                  <c:v>1.3888888888888888E-2</c:v>
                </c:pt>
                <c:pt idx="7922">
                  <c:v>1.3888888888888888E-2</c:v>
                </c:pt>
                <c:pt idx="7923">
                  <c:v>1.3888888888888888E-2</c:v>
                </c:pt>
                <c:pt idx="7924">
                  <c:v>1.3888888888888888E-2</c:v>
                </c:pt>
                <c:pt idx="7925">
                  <c:v>1.3888888888888888E-2</c:v>
                </c:pt>
                <c:pt idx="7926">
                  <c:v>1.3888888888888888E-2</c:v>
                </c:pt>
                <c:pt idx="7927">
                  <c:v>1.3888888888888888E-2</c:v>
                </c:pt>
                <c:pt idx="7928">
                  <c:v>1.3888888888888888E-2</c:v>
                </c:pt>
                <c:pt idx="7929">
                  <c:v>1.3888888888888888E-2</c:v>
                </c:pt>
                <c:pt idx="7930">
                  <c:v>1.3888888888888888E-2</c:v>
                </c:pt>
                <c:pt idx="7931">
                  <c:v>1.5384615384615385E-2</c:v>
                </c:pt>
                <c:pt idx="7932">
                  <c:v>1.5384615384615385E-2</c:v>
                </c:pt>
                <c:pt idx="7933">
                  <c:v>1.5384615384615385E-2</c:v>
                </c:pt>
                <c:pt idx="7934">
                  <c:v>1.5384615384615385E-2</c:v>
                </c:pt>
                <c:pt idx="7935">
                  <c:v>1.5384615384615385E-2</c:v>
                </c:pt>
                <c:pt idx="7936">
                  <c:v>1.5384615384615385E-2</c:v>
                </c:pt>
                <c:pt idx="7937">
                  <c:v>1.5384615384615385E-2</c:v>
                </c:pt>
                <c:pt idx="7938">
                  <c:v>1.5384615384615385E-2</c:v>
                </c:pt>
                <c:pt idx="7939">
                  <c:v>1.5384615384615385E-2</c:v>
                </c:pt>
                <c:pt idx="7940">
                  <c:v>1.5384615384615385E-2</c:v>
                </c:pt>
                <c:pt idx="7941">
                  <c:v>1.5384615384615385E-2</c:v>
                </c:pt>
                <c:pt idx="7942">
                  <c:v>1.5384615384615385E-2</c:v>
                </c:pt>
                <c:pt idx="7943">
                  <c:v>1.5384615384615385E-2</c:v>
                </c:pt>
                <c:pt idx="7944">
                  <c:v>1.5384615384615385E-2</c:v>
                </c:pt>
                <c:pt idx="7945">
                  <c:v>1.5384615384615385E-2</c:v>
                </c:pt>
                <c:pt idx="7946">
                  <c:v>1.5384615384615385E-2</c:v>
                </c:pt>
                <c:pt idx="7947">
                  <c:v>1.5384615384615385E-2</c:v>
                </c:pt>
                <c:pt idx="7948">
                  <c:v>1.5384615384615385E-2</c:v>
                </c:pt>
                <c:pt idx="7949">
                  <c:v>1.5384615384615385E-2</c:v>
                </c:pt>
                <c:pt idx="7950">
                  <c:v>1.5384615384615385E-2</c:v>
                </c:pt>
                <c:pt idx="7951">
                  <c:v>1.5384615384615385E-2</c:v>
                </c:pt>
                <c:pt idx="7952">
                  <c:v>1.5384615384615385E-2</c:v>
                </c:pt>
                <c:pt idx="7953">
                  <c:v>1.5384615384615385E-2</c:v>
                </c:pt>
                <c:pt idx="7954">
                  <c:v>1.5384615384615385E-2</c:v>
                </c:pt>
                <c:pt idx="7955">
                  <c:v>1.5384615384615385E-2</c:v>
                </c:pt>
                <c:pt idx="7956">
                  <c:v>1.5384615384615385E-2</c:v>
                </c:pt>
                <c:pt idx="7957">
                  <c:v>1.5384615384615385E-2</c:v>
                </c:pt>
                <c:pt idx="7958">
                  <c:v>1.5384615384615385E-2</c:v>
                </c:pt>
                <c:pt idx="7959">
                  <c:v>1.5384615384615385E-2</c:v>
                </c:pt>
                <c:pt idx="7960">
                  <c:v>1.5384615384615385E-2</c:v>
                </c:pt>
                <c:pt idx="7961">
                  <c:v>1.5384615384615385E-2</c:v>
                </c:pt>
                <c:pt idx="7962">
                  <c:v>1.5384615384615385E-2</c:v>
                </c:pt>
                <c:pt idx="7963">
                  <c:v>1.5384615384615385E-2</c:v>
                </c:pt>
                <c:pt idx="7964">
                  <c:v>1.5384615384615385E-2</c:v>
                </c:pt>
                <c:pt idx="7965">
                  <c:v>1.5384615384615385E-2</c:v>
                </c:pt>
                <c:pt idx="7966">
                  <c:v>1.5384615384615385E-2</c:v>
                </c:pt>
                <c:pt idx="7967">
                  <c:v>1.5384615384615385E-2</c:v>
                </c:pt>
                <c:pt idx="7968">
                  <c:v>1.5384615384615385E-2</c:v>
                </c:pt>
                <c:pt idx="7969">
                  <c:v>1.5384615384615385E-2</c:v>
                </c:pt>
                <c:pt idx="7970">
                  <c:v>1.5384615384615385E-2</c:v>
                </c:pt>
                <c:pt idx="7971">
                  <c:v>1.5384615384615385E-2</c:v>
                </c:pt>
                <c:pt idx="7972">
                  <c:v>1.5384615384615385E-2</c:v>
                </c:pt>
                <c:pt idx="7973">
                  <c:v>1.5384615384615385E-2</c:v>
                </c:pt>
                <c:pt idx="7974">
                  <c:v>1.5384615384615385E-2</c:v>
                </c:pt>
                <c:pt idx="7975">
                  <c:v>1.5384615384615385E-2</c:v>
                </c:pt>
                <c:pt idx="7976">
                  <c:v>1.5384615384615385E-2</c:v>
                </c:pt>
                <c:pt idx="7977">
                  <c:v>1.5384615384615385E-2</c:v>
                </c:pt>
                <c:pt idx="7978">
                  <c:v>1.5384615384615385E-2</c:v>
                </c:pt>
                <c:pt idx="7979">
                  <c:v>1.5384615384615385E-2</c:v>
                </c:pt>
                <c:pt idx="7980">
                  <c:v>1.5384615384615385E-2</c:v>
                </c:pt>
                <c:pt idx="7981">
                  <c:v>1.5384615384615385E-2</c:v>
                </c:pt>
                <c:pt idx="7982">
                  <c:v>1.5384615384615385E-2</c:v>
                </c:pt>
                <c:pt idx="7983">
                  <c:v>1.5384615384615385E-2</c:v>
                </c:pt>
                <c:pt idx="7984">
                  <c:v>1.5384615384615385E-2</c:v>
                </c:pt>
                <c:pt idx="7985">
                  <c:v>1.5384615384615385E-2</c:v>
                </c:pt>
                <c:pt idx="7986">
                  <c:v>1.5384615384615385E-2</c:v>
                </c:pt>
                <c:pt idx="7987">
                  <c:v>1.5384615384615385E-2</c:v>
                </c:pt>
                <c:pt idx="7988">
                  <c:v>1.5384615384615385E-2</c:v>
                </c:pt>
                <c:pt idx="7989">
                  <c:v>1.5384615384615385E-2</c:v>
                </c:pt>
                <c:pt idx="7990">
                  <c:v>1.5384615384615385E-2</c:v>
                </c:pt>
                <c:pt idx="7991">
                  <c:v>1.5384615384615385E-2</c:v>
                </c:pt>
                <c:pt idx="7992">
                  <c:v>1.5384615384615385E-2</c:v>
                </c:pt>
                <c:pt idx="7993">
                  <c:v>1.5384615384615385E-2</c:v>
                </c:pt>
                <c:pt idx="7994">
                  <c:v>1.5384615384615385E-2</c:v>
                </c:pt>
                <c:pt idx="7995">
                  <c:v>1.5384615384615385E-2</c:v>
                </c:pt>
                <c:pt idx="7996">
                  <c:v>1.2658227848101266E-2</c:v>
                </c:pt>
                <c:pt idx="7997">
                  <c:v>1.2658227848101266E-2</c:v>
                </c:pt>
                <c:pt idx="7998">
                  <c:v>1.2658227848101266E-2</c:v>
                </c:pt>
                <c:pt idx="7999">
                  <c:v>1.2658227848101266E-2</c:v>
                </c:pt>
                <c:pt idx="8000">
                  <c:v>1.2658227848101266E-2</c:v>
                </c:pt>
                <c:pt idx="8001">
                  <c:v>1.2658227848101266E-2</c:v>
                </c:pt>
                <c:pt idx="8002">
                  <c:v>1.2658227848101266E-2</c:v>
                </c:pt>
                <c:pt idx="8003">
                  <c:v>1.2658227848101266E-2</c:v>
                </c:pt>
                <c:pt idx="8004">
                  <c:v>1.2658227848101266E-2</c:v>
                </c:pt>
                <c:pt idx="8005">
                  <c:v>1.2658227848101266E-2</c:v>
                </c:pt>
                <c:pt idx="8006">
                  <c:v>1.2658227848101266E-2</c:v>
                </c:pt>
                <c:pt idx="8007">
                  <c:v>1.2658227848101266E-2</c:v>
                </c:pt>
                <c:pt idx="8008">
                  <c:v>1.2658227848101266E-2</c:v>
                </c:pt>
                <c:pt idx="8009">
                  <c:v>1.2658227848101266E-2</c:v>
                </c:pt>
                <c:pt idx="8010">
                  <c:v>1.2658227848101266E-2</c:v>
                </c:pt>
                <c:pt idx="8011">
                  <c:v>1.2658227848101266E-2</c:v>
                </c:pt>
                <c:pt idx="8012">
                  <c:v>1.2658227848101266E-2</c:v>
                </c:pt>
                <c:pt idx="8013">
                  <c:v>1.2658227848101266E-2</c:v>
                </c:pt>
                <c:pt idx="8014">
                  <c:v>1.2658227848101266E-2</c:v>
                </c:pt>
                <c:pt idx="8015">
                  <c:v>1.2658227848101266E-2</c:v>
                </c:pt>
                <c:pt idx="8016">
                  <c:v>1.2658227848101266E-2</c:v>
                </c:pt>
                <c:pt idx="8017">
                  <c:v>1.2658227848101266E-2</c:v>
                </c:pt>
                <c:pt idx="8018">
                  <c:v>1.2658227848101266E-2</c:v>
                </c:pt>
                <c:pt idx="8019">
                  <c:v>1.2658227848101266E-2</c:v>
                </c:pt>
                <c:pt idx="8020">
                  <c:v>1.2658227848101266E-2</c:v>
                </c:pt>
                <c:pt idx="8021">
                  <c:v>1.2658227848101266E-2</c:v>
                </c:pt>
                <c:pt idx="8022">
                  <c:v>1.2658227848101266E-2</c:v>
                </c:pt>
                <c:pt idx="8023">
                  <c:v>1.2658227848101266E-2</c:v>
                </c:pt>
                <c:pt idx="8024">
                  <c:v>1.2658227848101266E-2</c:v>
                </c:pt>
                <c:pt idx="8025">
                  <c:v>1.2658227848101266E-2</c:v>
                </c:pt>
                <c:pt idx="8026">
                  <c:v>1.2658227848101266E-2</c:v>
                </c:pt>
                <c:pt idx="8027">
                  <c:v>1.2658227848101266E-2</c:v>
                </c:pt>
                <c:pt idx="8028">
                  <c:v>1.2658227848101266E-2</c:v>
                </c:pt>
                <c:pt idx="8029">
                  <c:v>1.2658227848101266E-2</c:v>
                </c:pt>
                <c:pt idx="8030">
                  <c:v>1.2658227848101266E-2</c:v>
                </c:pt>
                <c:pt idx="8031">
                  <c:v>1.2658227848101266E-2</c:v>
                </c:pt>
                <c:pt idx="8032">
                  <c:v>1.2658227848101266E-2</c:v>
                </c:pt>
                <c:pt idx="8033">
                  <c:v>1.2658227848101266E-2</c:v>
                </c:pt>
                <c:pt idx="8034">
                  <c:v>1.2658227848101266E-2</c:v>
                </c:pt>
                <c:pt idx="8035">
                  <c:v>1.2658227848101266E-2</c:v>
                </c:pt>
                <c:pt idx="8036">
                  <c:v>1.2658227848101266E-2</c:v>
                </c:pt>
                <c:pt idx="8037">
                  <c:v>1.2658227848101266E-2</c:v>
                </c:pt>
                <c:pt idx="8038">
                  <c:v>1.2658227848101266E-2</c:v>
                </c:pt>
                <c:pt idx="8039">
                  <c:v>1.2658227848101266E-2</c:v>
                </c:pt>
                <c:pt idx="8040">
                  <c:v>1.2658227848101266E-2</c:v>
                </c:pt>
                <c:pt idx="8041">
                  <c:v>1.2658227848101266E-2</c:v>
                </c:pt>
                <c:pt idx="8042">
                  <c:v>1.2658227848101266E-2</c:v>
                </c:pt>
                <c:pt idx="8043">
                  <c:v>1.2658227848101266E-2</c:v>
                </c:pt>
                <c:pt idx="8044">
                  <c:v>1.2658227848101266E-2</c:v>
                </c:pt>
                <c:pt idx="8045">
                  <c:v>1.2658227848101266E-2</c:v>
                </c:pt>
                <c:pt idx="8046">
                  <c:v>1.2658227848101266E-2</c:v>
                </c:pt>
                <c:pt idx="8047">
                  <c:v>1.2658227848101266E-2</c:v>
                </c:pt>
                <c:pt idx="8048">
                  <c:v>1.2658227848101266E-2</c:v>
                </c:pt>
                <c:pt idx="8049">
                  <c:v>1.2658227848101266E-2</c:v>
                </c:pt>
                <c:pt idx="8050">
                  <c:v>1.2658227848101266E-2</c:v>
                </c:pt>
                <c:pt idx="8051">
                  <c:v>1.2658227848101266E-2</c:v>
                </c:pt>
                <c:pt idx="8052">
                  <c:v>1.2658227848101266E-2</c:v>
                </c:pt>
                <c:pt idx="8053">
                  <c:v>1.2658227848101266E-2</c:v>
                </c:pt>
                <c:pt idx="8054">
                  <c:v>1.2658227848101266E-2</c:v>
                </c:pt>
                <c:pt idx="8055">
                  <c:v>1.2658227848101266E-2</c:v>
                </c:pt>
                <c:pt idx="8056">
                  <c:v>1.2658227848101266E-2</c:v>
                </c:pt>
                <c:pt idx="8057">
                  <c:v>1.2658227848101266E-2</c:v>
                </c:pt>
                <c:pt idx="8058">
                  <c:v>1.2658227848101266E-2</c:v>
                </c:pt>
                <c:pt idx="8059">
                  <c:v>1.2658227848101266E-2</c:v>
                </c:pt>
                <c:pt idx="8060">
                  <c:v>1.2658227848101266E-2</c:v>
                </c:pt>
                <c:pt idx="8061">
                  <c:v>1.2658227848101266E-2</c:v>
                </c:pt>
                <c:pt idx="8062">
                  <c:v>1.2658227848101266E-2</c:v>
                </c:pt>
                <c:pt idx="8063">
                  <c:v>1.2658227848101266E-2</c:v>
                </c:pt>
                <c:pt idx="8064">
                  <c:v>1.2658227848101266E-2</c:v>
                </c:pt>
                <c:pt idx="8065">
                  <c:v>1.2658227848101266E-2</c:v>
                </c:pt>
                <c:pt idx="8066">
                  <c:v>1.2658227848101266E-2</c:v>
                </c:pt>
                <c:pt idx="8067">
                  <c:v>1.2658227848101266E-2</c:v>
                </c:pt>
                <c:pt idx="8068">
                  <c:v>1.2658227848101266E-2</c:v>
                </c:pt>
                <c:pt idx="8069">
                  <c:v>1.2658227848101266E-2</c:v>
                </c:pt>
                <c:pt idx="8070">
                  <c:v>1.2658227848101266E-2</c:v>
                </c:pt>
                <c:pt idx="8071">
                  <c:v>1.2658227848101266E-2</c:v>
                </c:pt>
                <c:pt idx="8072">
                  <c:v>1.2658227848101266E-2</c:v>
                </c:pt>
                <c:pt idx="8073">
                  <c:v>1.2658227848101266E-2</c:v>
                </c:pt>
                <c:pt idx="8074">
                  <c:v>1.2658227848101266E-2</c:v>
                </c:pt>
                <c:pt idx="8075">
                  <c:v>1.5625E-2</c:v>
                </c:pt>
                <c:pt idx="8076">
                  <c:v>1.5625E-2</c:v>
                </c:pt>
                <c:pt idx="8077">
                  <c:v>1.5625E-2</c:v>
                </c:pt>
                <c:pt idx="8078">
                  <c:v>1.5625E-2</c:v>
                </c:pt>
                <c:pt idx="8079">
                  <c:v>1.5625E-2</c:v>
                </c:pt>
                <c:pt idx="8080">
                  <c:v>1.5625E-2</c:v>
                </c:pt>
                <c:pt idx="8081">
                  <c:v>1.5625E-2</c:v>
                </c:pt>
                <c:pt idx="8082">
                  <c:v>1.5625E-2</c:v>
                </c:pt>
                <c:pt idx="8083">
                  <c:v>1.5625E-2</c:v>
                </c:pt>
                <c:pt idx="8084">
                  <c:v>1.5625E-2</c:v>
                </c:pt>
                <c:pt idx="8085">
                  <c:v>1.5625E-2</c:v>
                </c:pt>
                <c:pt idx="8086">
                  <c:v>1.5625E-2</c:v>
                </c:pt>
                <c:pt idx="8087">
                  <c:v>1.5625E-2</c:v>
                </c:pt>
                <c:pt idx="8088">
                  <c:v>1.5625E-2</c:v>
                </c:pt>
                <c:pt idx="8089">
                  <c:v>1.5625E-2</c:v>
                </c:pt>
                <c:pt idx="8090">
                  <c:v>1.5625E-2</c:v>
                </c:pt>
                <c:pt idx="8091">
                  <c:v>1.5625E-2</c:v>
                </c:pt>
                <c:pt idx="8092">
                  <c:v>1.5625E-2</c:v>
                </c:pt>
                <c:pt idx="8093">
                  <c:v>1.5625E-2</c:v>
                </c:pt>
                <c:pt idx="8094">
                  <c:v>1.5625E-2</c:v>
                </c:pt>
                <c:pt idx="8095">
                  <c:v>1.5625E-2</c:v>
                </c:pt>
                <c:pt idx="8096">
                  <c:v>1.5625E-2</c:v>
                </c:pt>
                <c:pt idx="8097">
                  <c:v>1.5625E-2</c:v>
                </c:pt>
                <c:pt idx="8098">
                  <c:v>1.5625E-2</c:v>
                </c:pt>
                <c:pt idx="8099">
                  <c:v>1.5625E-2</c:v>
                </c:pt>
                <c:pt idx="8100">
                  <c:v>1.5625E-2</c:v>
                </c:pt>
                <c:pt idx="8101">
                  <c:v>1.5625E-2</c:v>
                </c:pt>
                <c:pt idx="8102">
                  <c:v>1.5625E-2</c:v>
                </c:pt>
                <c:pt idx="8103">
                  <c:v>1.5625E-2</c:v>
                </c:pt>
                <c:pt idx="8104">
                  <c:v>1.5625E-2</c:v>
                </c:pt>
                <c:pt idx="8105">
                  <c:v>1.5625E-2</c:v>
                </c:pt>
                <c:pt idx="8106">
                  <c:v>1.5625E-2</c:v>
                </c:pt>
                <c:pt idx="8107">
                  <c:v>1.5625E-2</c:v>
                </c:pt>
                <c:pt idx="8108">
                  <c:v>1.5625E-2</c:v>
                </c:pt>
                <c:pt idx="8109">
                  <c:v>1.5625E-2</c:v>
                </c:pt>
                <c:pt idx="8110">
                  <c:v>1.5625E-2</c:v>
                </c:pt>
                <c:pt idx="8111">
                  <c:v>1.5625E-2</c:v>
                </c:pt>
                <c:pt idx="8112">
                  <c:v>1.5625E-2</c:v>
                </c:pt>
                <c:pt idx="8113">
                  <c:v>1.5625E-2</c:v>
                </c:pt>
                <c:pt idx="8114">
                  <c:v>1.5625E-2</c:v>
                </c:pt>
                <c:pt idx="8115">
                  <c:v>1.5625E-2</c:v>
                </c:pt>
                <c:pt idx="8116">
                  <c:v>1.5625E-2</c:v>
                </c:pt>
                <c:pt idx="8117">
                  <c:v>1.5625E-2</c:v>
                </c:pt>
                <c:pt idx="8118">
                  <c:v>1.5625E-2</c:v>
                </c:pt>
                <c:pt idx="8119">
                  <c:v>1.5625E-2</c:v>
                </c:pt>
                <c:pt idx="8120">
                  <c:v>1.5625E-2</c:v>
                </c:pt>
                <c:pt idx="8121">
                  <c:v>1.5625E-2</c:v>
                </c:pt>
                <c:pt idx="8122">
                  <c:v>1.5625E-2</c:v>
                </c:pt>
                <c:pt idx="8123">
                  <c:v>1.5625E-2</c:v>
                </c:pt>
                <c:pt idx="8124">
                  <c:v>1.5625E-2</c:v>
                </c:pt>
                <c:pt idx="8125">
                  <c:v>1.5625E-2</c:v>
                </c:pt>
                <c:pt idx="8126">
                  <c:v>1.5625E-2</c:v>
                </c:pt>
                <c:pt idx="8127">
                  <c:v>1.5625E-2</c:v>
                </c:pt>
                <c:pt idx="8128">
                  <c:v>1.5625E-2</c:v>
                </c:pt>
                <c:pt idx="8129">
                  <c:v>1.5625E-2</c:v>
                </c:pt>
                <c:pt idx="8130">
                  <c:v>1.5625E-2</c:v>
                </c:pt>
                <c:pt idx="8131">
                  <c:v>1.5625E-2</c:v>
                </c:pt>
                <c:pt idx="8132">
                  <c:v>1.5625E-2</c:v>
                </c:pt>
                <c:pt idx="8133">
                  <c:v>1.5625E-2</c:v>
                </c:pt>
                <c:pt idx="8134">
                  <c:v>1.5625E-2</c:v>
                </c:pt>
                <c:pt idx="8135">
                  <c:v>1.5625E-2</c:v>
                </c:pt>
                <c:pt idx="8136">
                  <c:v>1.5625E-2</c:v>
                </c:pt>
                <c:pt idx="8137">
                  <c:v>1.5625E-2</c:v>
                </c:pt>
                <c:pt idx="8138">
                  <c:v>1.5625E-2</c:v>
                </c:pt>
                <c:pt idx="8139">
                  <c:v>2.3809523809523808E-2</c:v>
                </c:pt>
                <c:pt idx="8140">
                  <c:v>2.3809523809523808E-2</c:v>
                </c:pt>
                <c:pt idx="8141">
                  <c:v>2.3809523809523808E-2</c:v>
                </c:pt>
                <c:pt idx="8142">
                  <c:v>2.3809523809523808E-2</c:v>
                </c:pt>
                <c:pt idx="8143">
                  <c:v>2.3809523809523808E-2</c:v>
                </c:pt>
                <c:pt idx="8144">
                  <c:v>2.3809523809523808E-2</c:v>
                </c:pt>
                <c:pt idx="8145">
                  <c:v>2.3809523809523808E-2</c:v>
                </c:pt>
                <c:pt idx="8146">
                  <c:v>2.3809523809523808E-2</c:v>
                </c:pt>
                <c:pt idx="8147">
                  <c:v>2.3809523809523808E-2</c:v>
                </c:pt>
                <c:pt idx="8148">
                  <c:v>2.3809523809523808E-2</c:v>
                </c:pt>
                <c:pt idx="8149">
                  <c:v>2.3809523809523808E-2</c:v>
                </c:pt>
                <c:pt idx="8150">
                  <c:v>2.3809523809523808E-2</c:v>
                </c:pt>
                <c:pt idx="8151">
                  <c:v>2.3809523809523808E-2</c:v>
                </c:pt>
                <c:pt idx="8152">
                  <c:v>2.3809523809523808E-2</c:v>
                </c:pt>
                <c:pt idx="8153">
                  <c:v>2.3809523809523808E-2</c:v>
                </c:pt>
                <c:pt idx="8154">
                  <c:v>2.3809523809523808E-2</c:v>
                </c:pt>
                <c:pt idx="8155">
                  <c:v>2.3809523809523808E-2</c:v>
                </c:pt>
                <c:pt idx="8156">
                  <c:v>2.3809523809523808E-2</c:v>
                </c:pt>
                <c:pt idx="8157">
                  <c:v>2.3809523809523808E-2</c:v>
                </c:pt>
                <c:pt idx="8158">
                  <c:v>2.3809523809523808E-2</c:v>
                </c:pt>
                <c:pt idx="8159">
                  <c:v>2.3809523809523808E-2</c:v>
                </c:pt>
                <c:pt idx="8160">
                  <c:v>2.3809523809523808E-2</c:v>
                </c:pt>
                <c:pt idx="8161">
                  <c:v>2.3809523809523808E-2</c:v>
                </c:pt>
                <c:pt idx="8162">
                  <c:v>2.3809523809523808E-2</c:v>
                </c:pt>
                <c:pt idx="8163">
                  <c:v>2.3809523809523808E-2</c:v>
                </c:pt>
                <c:pt idx="8164">
                  <c:v>2.3809523809523808E-2</c:v>
                </c:pt>
                <c:pt idx="8165">
                  <c:v>2.3809523809523808E-2</c:v>
                </c:pt>
                <c:pt idx="8166">
                  <c:v>2.3809523809523808E-2</c:v>
                </c:pt>
                <c:pt idx="8167">
                  <c:v>2.3809523809523808E-2</c:v>
                </c:pt>
                <c:pt idx="8168">
                  <c:v>2.3809523809523808E-2</c:v>
                </c:pt>
                <c:pt idx="8169">
                  <c:v>2.3809523809523808E-2</c:v>
                </c:pt>
                <c:pt idx="8170">
                  <c:v>2.3809523809523808E-2</c:v>
                </c:pt>
                <c:pt idx="8171">
                  <c:v>2.3809523809523808E-2</c:v>
                </c:pt>
                <c:pt idx="8172">
                  <c:v>2.3809523809523808E-2</c:v>
                </c:pt>
                <c:pt idx="8173">
                  <c:v>2.3809523809523808E-2</c:v>
                </c:pt>
                <c:pt idx="8174">
                  <c:v>2.3809523809523808E-2</c:v>
                </c:pt>
                <c:pt idx="8175">
                  <c:v>2.3809523809523808E-2</c:v>
                </c:pt>
                <c:pt idx="8176">
                  <c:v>2.3809523809523808E-2</c:v>
                </c:pt>
                <c:pt idx="8177">
                  <c:v>2.3809523809523808E-2</c:v>
                </c:pt>
                <c:pt idx="8178">
                  <c:v>2.3809523809523808E-2</c:v>
                </c:pt>
                <c:pt idx="8179">
                  <c:v>2.3809523809523808E-2</c:v>
                </c:pt>
                <c:pt idx="8180">
                  <c:v>2.3809523809523808E-2</c:v>
                </c:pt>
                <c:pt idx="8181">
                  <c:v>1.6666666666666666E-2</c:v>
                </c:pt>
                <c:pt idx="8182">
                  <c:v>1.6666666666666666E-2</c:v>
                </c:pt>
                <c:pt idx="8183">
                  <c:v>1.6666666666666666E-2</c:v>
                </c:pt>
                <c:pt idx="8184">
                  <c:v>1.6666666666666666E-2</c:v>
                </c:pt>
                <c:pt idx="8185">
                  <c:v>1.6666666666666666E-2</c:v>
                </c:pt>
                <c:pt idx="8186">
                  <c:v>1.6666666666666666E-2</c:v>
                </c:pt>
                <c:pt idx="8187">
                  <c:v>1.6666666666666666E-2</c:v>
                </c:pt>
                <c:pt idx="8188">
                  <c:v>1.6666666666666666E-2</c:v>
                </c:pt>
                <c:pt idx="8189">
                  <c:v>1.6666666666666666E-2</c:v>
                </c:pt>
                <c:pt idx="8190">
                  <c:v>1.6666666666666666E-2</c:v>
                </c:pt>
                <c:pt idx="8191">
                  <c:v>1.6666666666666666E-2</c:v>
                </c:pt>
                <c:pt idx="8192">
                  <c:v>1.6666666666666666E-2</c:v>
                </c:pt>
                <c:pt idx="8193">
                  <c:v>1.6666666666666666E-2</c:v>
                </c:pt>
                <c:pt idx="8194">
                  <c:v>1.6666666666666666E-2</c:v>
                </c:pt>
                <c:pt idx="8195">
                  <c:v>1.6666666666666666E-2</c:v>
                </c:pt>
                <c:pt idx="8196">
                  <c:v>1.6666666666666666E-2</c:v>
                </c:pt>
                <c:pt idx="8197">
                  <c:v>1.6666666666666666E-2</c:v>
                </c:pt>
                <c:pt idx="8198">
                  <c:v>1.6666666666666666E-2</c:v>
                </c:pt>
                <c:pt idx="8199">
                  <c:v>1.6666666666666666E-2</c:v>
                </c:pt>
                <c:pt idx="8200">
                  <c:v>1.6666666666666666E-2</c:v>
                </c:pt>
                <c:pt idx="8201">
                  <c:v>1.6666666666666666E-2</c:v>
                </c:pt>
                <c:pt idx="8202">
                  <c:v>1.6666666666666666E-2</c:v>
                </c:pt>
                <c:pt idx="8203">
                  <c:v>1.6666666666666666E-2</c:v>
                </c:pt>
                <c:pt idx="8204">
                  <c:v>1.6666666666666666E-2</c:v>
                </c:pt>
                <c:pt idx="8205">
                  <c:v>1.6666666666666666E-2</c:v>
                </c:pt>
                <c:pt idx="8206">
                  <c:v>1.6666666666666666E-2</c:v>
                </c:pt>
                <c:pt idx="8207">
                  <c:v>1.6666666666666666E-2</c:v>
                </c:pt>
                <c:pt idx="8208">
                  <c:v>1.6666666666666666E-2</c:v>
                </c:pt>
                <c:pt idx="8209">
                  <c:v>1.6666666666666666E-2</c:v>
                </c:pt>
                <c:pt idx="8210">
                  <c:v>1.6666666666666666E-2</c:v>
                </c:pt>
                <c:pt idx="8211">
                  <c:v>1.6666666666666666E-2</c:v>
                </c:pt>
                <c:pt idx="8212">
                  <c:v>1.6666666666666666E-2</c:v>
                </c:pt>
                <c:pt idx="8213">
                  <c:v>1.6666666666666666E-2</c:v>
                </c:pt>
                <c:pt idx="8214">
                  <c:v>1.6666666666666666E-2</c:v>
                </c:pt>
                <c:pt idx="8215">
                  <c:v>1.6666666666666666E-2</c:v>
                </c:pt>
                <c:pt idx="8216">
                  <c:v>1.6666666666666666E-2</c:v>
                </c:pt>
                <c:pt idx="8217">
                  <c:v>1.6666666666666666E-2</c:v>
                </c:pt>
                <c:pt idx="8218">
                  <c:v>1.6666666666666666E-2</c:v>
                </c:pt>
                <c:pt idx="8219">
                  <c:v>1.6666666666666666E-2</c:v>
                </c:pt>
                <c:pt idx="8220">
                  <c:v>1.6666666666666666E-2</c:v>
                </c:pt>
                <c:pt idx="8221">
                  <c:v>1.6666666666666666E-2</c:v>
                </c:pt>
                <c:pt idx="8222">
                  <c:v>1.6666666666666666E-2</c:v>
                </c:pt>
                <c:pt idx="8223">
                  <c:v>1.6666666666666666E-2</c:v>
                </c:pt>
                <c:pt idx="8224">
                  <c:v>1.6666666666666666E-2</c:v>
                </c:pt>
                <c:pt idx="8225">
                  <c:v>1.6666666666666666E-2</c:v>
                </c:pt>
                <c:pt idx="8226">
                  <c:v>1.6666666666666666E-2</c:v>
                </c:pt>
                <c:pt idx="8227">
                  <c:v>1.6666666666666666E-2</c:v>
                </c:pt>
                <c:pt idx="8228">
                  <c:v>1.6666666666666666E-2</c:v>
                </c:pt>
                <c:pt idx="8229">
                  <c:v>1.6666666666666666E-2</c:v>
                </c:pt>
                <c:pt idx="8230">
                  <c:v>1.6666666666666666E-2</c:v>
                </c:pt>
                <c:pt idx="8231">
                  <c:v>1.6666666666666666E-2</c:v>
                </c:pt>
                <c:pt idx="8232">
                  <c:v>1.6666666666666666E-2</c:v>
                </c:pt>
                <c:pt idx="8233">
                  <c:v>1.6666666666666666E-2</c:v>
                </c:pt>
                <c:pt idx="8234">
                  <c:v>1.6666666666666666E-2</c:v>
                </c:pt>
                <c:pt idx="8235">
                  <c:v>1.6666666666666666E-2</c:v>
                </c:pt>
                <c:pt idx="8236">
                  <c:v>1.6666666666666666E-2</c:v>
                </c:pt>
                <c:pt idx="8237">
                  <c:v>1.6666666666666666E-2</c:v>
                </c:pt>
                <c:pt idx="8238">
                  <c:v>1.6666666666666666E-2</c:v>
                </c:pt>
                <c:pt idx="8239">
                  <c:v>1.6666666666666666E-2</c:v>
                </c:pt>
                <c:pt idx="8240">
                  <c:v>1.6666666666666666E-2</c:v>
                </c:pt>
                <c:pt idx="8241">
                  <c:v>1.6949152542372881E-2</c:v>
                </c:pt>
                <c:pt idx="8242">
                  <c:v>1.6949152542372881E-2</c:v>
                </c:pt>
                <c:pt idx="8243">
                  <c:v>1.6949152542372881E-2</c:v>
                </c:pt>
                <c:pt idx="8244">
                  <c:v>1.6949152542372881E-2</c:v>
                </c:pt>
                <c:pt idx="8245">
                  <c:v>1.6949152542372881E-2</c:v>
                </c:pt>
                <c:pt idx="8246">
                  <c:v>1.6949152542372881E-2</c:v>
                </c:pt>
                <c:pt idx="8247">
                  <c:v>1.6949152542372881E-2</c:v>
                </c:pt>
                <c:pt idx="8248">
                  <c:v>1.6949152542372881E-2</c:v>
                </c:pt>
                <c:pt idx="8249">
                  <c:v>1.6949152542372881E-2</c:v>
                </c:pt>
                <c:pt idx="8250">
                  <c:v>1.6949152542372881E-2</c:v>
                </c:pt>
                <c:pt idx="8251">
                  <c:v>1.6949152542372881E-2</c:v>
                </c:pt>
                <c:pt idx="8252">
                  <c:v>1.6949152542372881E-2</c:v>
                </c:pt>
                <c:pt idx="8253">
                  <c:v>1.6949152542372881E-2</c:v>
                </c:pt>
                <c:pt idx="8254">
                  <c:v>1.6949152542372881E-2</c:v>
                </c:pt>
                <c:pt idx="8255">
                  <c:v>1.6949152542372881E-2</c:v>
                </c:pt>
                <c:pt idx="8256">
                  <c:v>1.6949152542372881E-2</c:v>
                </c:pt>
                <c:pt idx="8257">
                  <c:v>1.6949152542372881E-2</c:v>
                </c:pt>
                <c:pt idx="8258">
                  <c:v>1.6949152542372881E-2</c:v>
                </c:pt>
                <c:pt idx="8259">
                  <c:v>1.6949152542372881E-2</c:v>
                </c:pt>
                <c:pt idx="8260">
                  <c:v>1.6949152542372881E-2</c:v>
                </c:pt>
                <c:pt idx="8261">
                  <c:v>1.6949152542372881E-2</c:v>
                </c:pt>
                <c:pt idx="8262">
                  <c:v>1.6949152542372881E-2</c:v>
                </c:pt>
                <c:pt idx="8263">
                  <c:v>1.6949152542372881E-2</c:v>
                </c:pt>
                <c:pt idx="8264">
                  <c:v>1.6949152542372881E-2</c:v>
                </c:pt>
                <c:pt idx="8265">
                  <c:v>1.6949152542372881E-2</c:v>
                </c:pt>
                <c:pt idx="8266">
                  <c:v>1.6949152542372881E-2</c:v>
                </c:pt>
                <c:pt idx="8267">
                  <c:v>1.6949152542372881E-2</c:v>
                </c:pt>
                <c:pt idx="8268">
                  <c:v>1.6949152542372881E-2</c:v>
                </c:pt>
                <c:pt idx="8269">
                  <c:v>1.6949152542372881E-2</c:v>
                </c:pt>
                <c:pt idx="8270">
                  <c:v>1.6949152542372881E-2</c:v>
                </c:pt>
                <c:pt idx="8271">
                  <c:v>1.6949152542372881E-2</c:v>
                </c:pt>
                <c:pt idx="8272">
                  <c:v>1.6949152542372881E-2</c:v>
                </c:pt>
                <c:pt idx="8273">
                  <c:v>1.6949152542372881E-2</c:v>
                </c:pt>
                <c:pt idx="8274">
                  <c:v>1.6949152542372881E-2</c:v>
                </c:pt>
                <c:pt idx="8275">
                  <c:v>1.6949152542372881E-2</c:v>
                </c:pt>
                <c:pt idx="8276">
                  <c:v>1.6949152542372881E-2</c:v>
                </c:pt>
                <c:pt idx="8277">
                  <c:v>1.6949152542372881E-2</c:v>
                </c:pt>
                <c:pt idx="8278">
                  <c:v>1.6949152542372881E-2</c:v>
                </c:pt>
                <c:pt idx="8279">
                  <c:v>1.6949152542372881E-2</c:v>
                </c:pt>
                <c:pt idx="8280">
                  <c:v>1.6949152542372881E-2</c:v>
                </c:pt>
                <c:pt idx="8281">
                  <c:v>1.6949152542372881E-2</c:v>
                </c:pt>
                <c:pt idx="8282">
                  <c:v>1.6949152542372881E-2</c:v>
                </c:pt>
                <c:pt idx="8283">
                  <c:v>1.6949152542372881E-2</c:v>
                </c:pt>
                <c:pt idx="8284">
                  <c:v>1.6949152542372881E-2</c:v>
                </c:pt>
                <c:pt idx="8285">
                  <c:v>1.6949152542372881E-2</c:v>
                </c:pt>
                <c:pt idx="8286">
                  <c:v>1.6949152542372881E-2</c:v>
                </c:pt>
                <c:pt idx="8287">
                  <c:v>1.6949152542372881E-2</c:v>
                </c:pt>
                <c:pt idx="8288">
                  <c:v>1.6949152542372881E-2</c:v>
                </c:pt>
                <c:pt idx="8289">
                  <c:v>1.6949152542372881E-2</c:v>
                </c:pt>
                <c:pt idx="8290">
                  <c:v>1.6949152542372881E-2</c:v>
                </c:pt>
                <c:pt idx="8291">
                  <c:v>1.6949152542372881E-2</c:v>
                </c:pt>
                <c:pt idx="8292">
                  <c:v>1.6949152542372881E-2</c:v>
                </c:pt>
                <c:pt idx="8293">
                  <c:v>1.6949152542372881E-2</c:v>
                </c:pt>
                <c:pt idx="8294">
                  <c:v>1.6949152542372881E-2</c:v>
                </c:pt>
                <c:pt idx="8295">
                  <c:v>1.6949152542372881E-2</c:v>
                </c:pt>
                <c:pt idx="8296">
                  <c:v>1.6949152542372881E-2</c:v>
                </c:pt>
                <c:pt idx="8297">
                  <c:v>1.6949152542372881E-2</c:v>
                </c:pt>
                <c:pt idx="8298">
                  <c:v>1.6949152542372881E-2</c:v>
                </c:pt>
                <c:pt idx="8299">
                  <c:v>1.6949152542372881E-2</c:v>
                </c:pt>
                <c:pt idx="8300">
                  <c:v>1.4705882352941176E-2</c:v>
                </c:pt>
                <c:pt idx="8301">
                  <c:v>1.4705882352941176E-2</c:v>
                </c:pt>
                <c:pt idx="8302">
                  <c:v>1.4705882352941176E-2</c:v>
                </c:pt>
                <c:pt idx="8303">
                  <c:v>1.4705882352941176E-2</c:v>
                </c:pt>
                <c:pt idx="8304">
                  <c:v>1.4705882352941176E-2</c:v>
                </c:pt>
                <c:pt idx="8305">
                  <c:v>1.4705882352941176E-2</c:v>
                </c:pt>
                <c:pt idx="8306">
                  <c:v>1.4705882352941176E-2</c:v>
                </c:pt>
                <c:pt idx="8307">
                  <c:v>1.4705882352941176E-2</c:v>
                </c:pt>
                <c:pt idx="8308">
                  <c:v>1.4705882352941176E-2</c:v>
                </c:pt>
                <c:pt idx="8309">
                  <c:v>1.4705882352941176E-2</c:v>
                </c:pt>
                <c:pt idx="8310">
                  <c:v>1.4705882352941176E-2</c:v>
                </c:pt>
                <c:pt idx="8311">
                  <c:v>1.4705882352941176E-2</c:v>
                </c:pt>
                <c:pt idx="8312">
                  <c:v>1.4705882352941176E-2</c:v>
                </c:pt>
                <c:pt idx="8313">
                  <c:v>1.4705882352941176E-2</c:v>
                </c:pt>
                <c:pt idx="8314">
                  <c:v>1.4705882352941176E-2</c:v>
                </c:pt>
                <c:pt idx="8315">
                  <c:v>1.4705882352941176E-2</c:v>
                </c:pt>
                <c:pt idx="8316">
                  <c:v>1.4705882352941176E-2</c:v>
                </c:pt>
                <c:pt idx="8317">
                  <c:v>1.4705882352941176E-2</c:v>
                </c:pt>
                <c:pt idx="8318">
                  <c:v>1.4705882352941176E-2</c:v>
                </c:pt>
                <c:pt idx="8319">
                  <c:v>1.4705882352941176E-2</c:v>
                </c:pt>
                <c:pt idx="8320">
                  <c:v>1.4705882352941176E-2</c:v>
                </c:pt>
                <c:pt idx="8321">
                  <c:v>1.4705882352941176E-2</c:v>
                </c:pt>
                <c:pt idx="8322">
                  <c:v>1.4705882352941176E-2</c:v>
                </c:pt>
                <c:pt idx="8323">
                  <c:v>1.4705882352941176E-2</c:v>
                </c:pt>
                <c:pt idx="8324">
                  <c:v>1.4705882352941176E-2</c:v>
                </c:pt>
                <c:pt idx="8325">
                  <c:v>1.4705882352941176E-2</c:v>
                </c:pt>
                <c:pt idx="8326">
                  <c:v>1.4705882352941176E-2</c:v>
                </c:pt>
                <c:pt idx="8327">
                  <c:v>1.4705882352941176E-2</c:v>
                </c:pt>
                <c:pt idx="8328">
                  <c:v>1.4705882352941176E-2</c:v>
                </c:pt>
                <c:pt idx="8329">
                  <c:v>1.4705882352941176E-2</c:v>
                </c:pt>
                <c:pt idx="8330">
                  <c:v>1.4705882352941176E-2</c:v>
                </c:pt>
                <c:pt idx="8331">
                  <c:v>1.4705882352941176E-2</c:v>
                </c:pt>
                <c:pt idx="8332">
                  <c:v>1.4705882352941176E-2</c:v>
                </c:pt>
                <c:pt idx="8333">
                  <c:v>1.4705882352941176E-2</c:v>
                </c:pt>
                <c:pt idx="8334">
                  <c:v>1.4705882352941176E-2</c:v>
                </c:pt>
                <c:pt idx="8335">
                  <c:v>1.4705882352941176E-2</c:v>
                </c:pt>
                <c:pt idx="8336">
                  <c:v>1.4705882352941176E-2</c:v>
                </c:pt>
                <c:pt idx="8337">
                  <c:v>1.4705882352941176E-2</c:v>
                </c:pt>
                <c:pt idx="8338">
                  <c:v>1.4705882352941176E-2</c:v>
                </c:pt>
                <c:pt idx="8339">
                  <c:v>1.4705882352941176E-2</c:v>
                </c:pt>
                <c:pt idx="8340">
                  <c:v>1.4705882352941176E-2</c:v>
                </c:pt>
                <c:pt idx="8341">
                  <c:v>1.4705882352941176E-2</c:v>
                </c:pt>
                <c:pt idx="8342">
                  <c:v>1.4705882352941176E-2</c:v>
                </c:pt>
                <c:pt idx="8343">
                  <c:v>1.4705882352941176E-2</c:v>
                </c:pt>
                <c:pt idx="8344">
                  <c:v>1.4705882352941176E-2</c:v>
                </c:pt>
                <c:pt idx="8345">
                  <c:v>1.4705882352941176E-2</c:v>
                </c:pt>
                <c:pt idx="8346">
                  <c:v>1.4705882352941176E-2</c:v>
                </c:pt>
                <c:pt idx="8347">
                  <c:v>1.4705882352941176E-2</c:v>
                </c:pt>
                <c:pt idx="8348">
                  <c:v>1.4705882352941176E-2</c:v>
                </c:pt>
                <c:pt idx="8349">
                  <c:v>1.4705882352941176E-2</c:v>
                </c:pt>
                <c:pt idx="8350">
                  <c:v>1.4705882352941176E-2</c:v>
                </c:pt>
                <c:pt idx="8351">
                  <c:v>1.4705882352941176E-2</c:v>
                </c:pt>
                <c:pt idx="8352">
                  <c:v>1.4705882352941176E-2</c:v>
                </c:pt>
                <c:pt idx="8353">
                  <c:v>1.4705882352941176E-2</c:v>
                </c:pt>
                <c:pt idx="8354">
                  <c:v>1.4705882352941176E-2</c:v>
                </c:pt>
                <c:pt idx="8355">
                  <c:v>1.4705882352941176E-2</c:v>
                </c:pt>
                <c:pt idx="8356">
                  <c:v>1.4705882352941176E-2</c:v>
                </c:pt>
                <c:pt idx="8357">
                  <c:v>1.4705882352941176E-2</c:v>
                </c:pt>
                <c:pt idx="8358">
                  <c:v>1.4705882352941176E-2</c:v>
                </c:pt>
                <c:pt idx="8359">
                  <c:v>1.4705882352941176E-2</c:v>
                </c:pt>
                <c:pt idx="8360">
                  <c:v>1.4705882352941176E-2</c:v>
                </c:pt>
                <c:pt idx="8361">
                  <c:v>1.4705882352941176E-2</c:v>
                </c:pt>
                <c:pt idx="8362">
                  <c:v>1.4705882352941176E-2</c:v>
                </c:pt>
                <c:pt idx="8363">
                  <c:v>1.4705882352941176E-2</c:v>
                </c:pt>
                <c:pt idx="8364">
                  <c:v>1.4705882352941176E-2</c:v>
                </c:pt>
                <c:pt idx="8365">
                  <c:v>1.4705882352941176E-2</c:v>
                </c:pt>
                <c:pt idx="8366">
                  <c:v>1.4705882352941176E-2</c:v>
                </c:pt>
                <c:pt idx="8367">
                  <c:v>1.4705882352941176E-2</c:v>
                </c:pt>
                <c:pt idx="8368">
                  <c:v>1.0869565217391304E-2</c:v>
                </c:pt>
                <c:pt idx="8369">
                  <c:v>1.0869565217391304E-2</c:v>
                </c:pt>
                <c:pt idx="8370">
                  <c:v>1.0869565217391304E-2</c:v>
                </c:pt>
                <c:pt idx="8371">
                  <c:v>1.0869565217391304E-2</c:v>
                </c:pt>
                <c:pt idx="8372">
                  <c:v>1.0869565217391304E-2</c:v>
                </c:pt>
                <c:pt idx="8373">
                  <c:v>1.0869565217391304E-2</c:v>
                </c:pt>
                <c:pt idx="8374">
                  <c:v>1.0869565217391304E-2</c:v>
                </c:pt>
                <c:pt idx="8375">
                  <c:v>1.0869565217391304E-2</c:v>
                </c:pt>
                <c:pt idx="8376">
                  <c:v>1.0869565217391304E-2</c:v>
                </c:pt>
                <c:pt idx="8377">
                  <c:v>1.0869565217391304E-2</c:v>
                </c:pt>
                <c:pt idx="8378">
                  <c:v>1.0869565217391304E-2</c:v>
                </c:pt>
                <c:pt idx="8379">
                  <c:v>1.0869565217391304E-2</c:v>
                </c:pt>
                <c:pt idx="8380">
                  <c:v>1.0869565217391304E-2</c:v>
                </c:pt>
                <c:pt idx="8381">
                  <c:v>1.0869565217391304E-2</c:v>
                </c:pt>
                <c:pt idx="8382">
                  <c:v>1.0869565217391304E-2</c:v>
                </c:pt>
                <c:pt idx="8383">
                  <c:v>1.0869565217391304E-2</c:v>
                </c:pt>
                <c:pt idx="8384">
                  <c:v>1.0869565217391304E-2</c:v>
                </c:pt>
                <c:pt idx="8385">
                  <c:v>1.0869565217391304E-2</c:v>
                </c:pt>
                <c:pt idx="8386">
                  <c:v>1.0869565217391304E-2</c:v>
                </c:pt>
                <c:pt idx="8387">
                  <c:v>1.0869565217391304E-2</c:v>
                </c:pt>
                <c:pt idx="8388">
                  <c:v>1.0869565217391304E-2</c:v>
                </c:pt>
                <c:pt idx="8389">
                  <c:v>1.0869565217391304E-2</c:v>
                </c:pt>
                <c:pt idx="8390">
                  <c:v>1.0869565217391304E-2</c:v>
                </c:pt>
                <c:pt idx="8391">
                  <c:v>1.0869565217391304E-2</c:v>
                </c:pt>
                <c:pt idx="8392">
                  <c:v>1.0869565217391304E-2</c:v>
                </c:pt>
                <c:pt idx="8393">
                  <c:v>1.0869565217391304E-2</c:v>
                </c:pt>
                <c:pt idx="8394">
                  <c:v>1.0869565217391304E-2</c:v>
                </c:pt>
                <c:pt idx="8395">
                  <c:v>1.0869565217391304E-2</c:v>
                </c:pt>
                <c:pt idx="8396">
                  <c:v>1.0869565217391304E-2</c:v>
                </c:pt>
                <c:pt idx="8397">
                  <c:v>1.0869565217391304E-2</c:v>
                </c:pt>
                <c:pt idx="8398">
                  <c:v>1.0869565217391304E-2</c:v>
                </c:pt>
                <c:pt idx="8399">
                  <c:v>1.0869565217391304E-2</c:v>
                </c:pt>
                <c:pt idx="8400">
                  <c:v>1.0869565217391304E-2</c:v>
                </c:pt>
                <c:pt idx="8401">
                  <c:v>1.0869565217391304E-2</c:v>
                </c:pt>
                <c:pt idx="8402">
                  <c:v>1.0869565217391304E-2</c:v>
                </c:pt>
                <c:pt idx="8403">
                  <c:v>1.0869565217391304E-2</c:v>
                </c:pt>
                <c:pt idx="8404">
                  <c:v>1.0869565217391304E-2</c:v>
                </c:pt>
                <c:pt idx="8405">
                  <c:v>1.0869565217391304E-2</c:v>
                </c:pt>
                <c:pt idx="8406">
                  <c:v>1.0869565217391304E-2</c:v>
                </c:pt>
                <c:pt idx="8407">
                  <c:v>1.0869565217391304E-2</c:v>
                </c:pt>
                <c:pt idx="8408">
                  <c:v>1.0869565217391304E-2</c:v>
                </c:pt>
                <c:pt idx="8409">
                  <c:v>1.0869565217391304E-2</c:v>
                </c:pt>
                <c:pt idx="8410">
                  <c:v>1.0869565217391304E-2</c:v>
                </c:pt>
                <c:pt idx="8411">
                  <c:v>1.0869565217391304E-2</c:v>
                </c:pt>
                <c:pt idx="8412">
                  <c:v>1.0869565217391304E-2</c:v>
                </c:pt>
                <c:pt idx="8413">
                  <c:v>1.0869565217391304E-2</c:v>
                </c:pt>
                <c:pt idx="8414">
                  <c:v>1.0869565217391304E-2</c:v>
                </c:pt>
                <c:pt idx="8415">
                  <c:v>1.0869565217391304E-2</c:v>
                </c:pt>
                <c:pt idx="8416">
                  <c:v>1.0869565217391304E-2</c:v>
                </c:pt>
                <c:pt idx="8417">
                  <c:v>1.0869565217391304E-2</c:v>
                </c:pt>
                <c:pt idx="8418">
                  <c:v>1.0869565217391304E-2</c:v>
                </c:pt>
                <c:pt idx="8419">
                  <c:v>1.0869565217391304E-2</c:v>
                </c:pt>
                <c:pt idx="8420">
                  <c:v>1.0869565217391304E-2</c:v>
                </c:pt>
                <c:pt idx="8421">
                  <c:v>1.0869565217391304E-2</c:v>
                </c:pt>
                <c:pt idx="8422">
                  <c:v>1.0869565217391304E-2</c:v>
                </c:pt>
                <c:pt idx="8423">
                  <c:v>1.0869565217391304E-2</c:v>
                </c:pt>
                <c:pt idx="8424">
                  <c:v>1.0869565217391304E-2</c:v>
                </c:pt>
                <c:pt idx="8425">
                  <c:v>1.0869565217391304E-2</c:v>
                </c:pt>
                <c:pt idx="8426">
                  <c:v>1.0869565217391304E-2</c:v>
                </c:pt>
                <c:pt idx="8427">
                  <c:v>1.0869565217391304E-2</c:v>
                </c:pt>
                <c:pt idx="8428">
                  <c:v>1.0869565217391304E-2</c:v>
                </c:pt>
                <c:pt idx="8429">
                  <c:v>1.0869565217391304E-2</c:v>
                </c:pt>
                <c:pt idx="8430">
                  <c:v>1.0869565217391304E-2</c:v>
                </c:pt>
                <c:pt idx="8431">
                  <c:v>1.0869565217391304E-2</c:v>
                </c:pt>
                <c:pt idx="8432">
                  <c:v>1.0869565217391304E-2</c:v>
                </c:pt>
                <c:pt idx="8433">
                  <c:v>1.0869565217391304E-2</c:v>
                </c:pt>
                <c:pt idx="8434">
                  <c:v>1.0869565217391304E-2</c:v>
                </c:pt>
                <c:pt idx="8435">
                  <c:v>1.0869565217391304E-2</c:v>
                </c:pt>
                <c:pt idx="8436">
                  <c:v>1.0869565217391304E-2</c:v>
                </c:pt>
                <c:pt idx="8437">
                  <c:v>1.0869565217391304E-2</c:v>
                </c:pt>
                <c:pt idx="8438">
                  <c:v>1.0869565217391304E-2</c:v>
                </c:pt>
                <c:pt idx="8439">
                  <c:v>1.0869565217391304E-2</c:v>
                </c:pt>
                <c:pt idx="8440">
                  <c:v>1.0869565217391304E-2</c:v>
                </c:pt>
                <c:pt idx="8441">
                  <c:v>1.0869565217391304E-2</c:v>
                </c:pt>
                <c:pt idx="8442">
                  <c:v>1.0869565217391304E-2</c:v>
                </c:pt>
                <c:pt idx="8443">
                  <c:v>1.0869565217391304E-2</c:v>
                </c:pt>
                <c:pt idx="8444">
                  <c:v>1.0869565217391304E-2</c:v>
                </c:pt>
                <c:pt idx="8445">
                  <c:v>1.0869565217391304E-2</c:v>
                </c:pt>
                <c:pt idx="8446">
                  <c:v>1.0869565217391304E-2</c:v>
                </c:pt>
                <c:pt idx="8447">
                  <c:v>1.0869565217391304E-2</c:v>
                </c:pt>
                <c:pt idx="8448">
                  <c:v>1.0869565217391304E-2</c:v>
                </c:pt>
                <c:pt idx="8449">
                  <c:v>1.0869565217391304E-2</c:v>
                </c:pt>
                <c:pt idx="8450">
                  <c:v>1.0869565217391304E-2</c:v>
                </c:pt>
                <c:pt idx="8451">
                  <c:v>1.0869565217391304E-2</c:v>
                </c:pt>
                <c:pt idx="8452">
                  <c:v>1.0869565217391304E-2</c:v>
                </c:pt>
                <c:pt idx="8453">
                  <c:v>1.0869565217391304E-2</c:v>
                </c:pt>
                <c:pt idx="8454">
                  <c:v>1.0869565217391304E-2</c:v>
                </c:pt>
                <c:pt idx="8455">
                  <c:v>1.0869565217391304E-2</c:v>
                </c:pt>
                <c:pt idx="8456">
                  <c:v>1.0869565217391304E-2</c:v>
                </c:pt>
                <c:pt idx="8457">
                  <c:v>1.0869565217391304E-2</c:v>
                </c:pt>
                <c:pt idx="8458">
                  <c:v>1.0869565217391304E-2</c:v>
                </c:pt>
                <c:pt idx="8459">
                  <c:v>1.0869565217391304E-2</c:v>
                </c:pt>
                <c:pt idx="8460">
                  <c:v>1.1494252873563218E-2</c:v>
                </c:pt>
                <c:pt idx="8461">
                  <c:v>1.1494252873563218E-2</c:v>
                </c:pt>
                <c:pt idx="8462">
                  <c:v>1.1494252873563218E-2</c:v>
                </c:pt>
                <c:pt idx="8463">
                  <c:v>1.1494252873563218E-2</c:v>
                </c:pt>
                <c:pt idx="8464">
                  <c:v>1.1494252873563218E-2</c:v>
                </c:pt>
                <c:pt idx="8465">
                  <c:v>1.1494252873563218E-2</c:v>
                </c:pt>
                <c:pt idx="8466">
                  <c:v>1.1494252873563218E-2</c:v>
                </c:pt>
                <c:pt idx="8467">
                  <c:v>1.1494252873563218E-2</c:v>
                </c:pt>
                <c:pt idx="8468">
                  <c:v>1.1494252873563218E-2</c:v>
                </c:pt>
                <c:pt idx="8469">
                  <c:v>1.1494252873563218E-2</c:v>
                </c:pt>
                <c:pt idx="8470">
                  <c:v>1.1494252873563218E-2</c:v>
                </c:pt>
                <c:pt idx="8471">
                  <c:v>1.1494252873563218E-2</c:v>
                </c:pt>
                <c:pt idx="8472">
                  <c:v>1.1494252873563218E-2</c:v>
                </c:pt>
                <c:pt idx="8473">
                  <c:v>1.1494252873563218E-2</c:v>
                </c:pt>
                <c:pt idx="8474">
                  <c:v>1.1494252873563218E-2</c:v>
                </c:pt>
                <c:pt idx="8475">
                  <c:v>1.1494252873563218E-2</c:v>
                </c:pt>
                <c:pt idx="8476">
                  <c:v>1.1494252873563218E-2</c:v>
                </c:pt>
                <c:pt idx="8477">
                  <c:v>1.1494252873563218E-2</c:v>
                </c:pt>
                <c:pt idx="8478">
                  <c:v>1.1494252873563218E-2</c:v>
                </c:pt>
                <c:pt idx="8479">
                  <c:v>1.1494252873563218E-2</c:v>
                </c:pt>
                <c:pt idx="8480">
                  <c:v>1.1494252873563218E-2</c:v>
                </c:pt>
                <c:pt idx="8481">
                  <c:v>1.1494252873563218E-2</c:v>
                </c:pt>
                <c:pt idx="8482">
                  <c:v>1.1494252873563218E-2</c:v>
                </c:pt>
                <c:pt idx="8483">
                  <c:v>1.1494252873563218E-2</c:v>
                </c:pt>
                <c:pt idx="8484">
                  <c:v>1.1494252873563218E-2</c:v>
                </c:pt>
                <c:pt idx="8485">
                  <c:v>1.1494252873563218E-2</c:v>
                </c:pt>
                <c:pt idx="8486">
                  <c:v>1.1494252873563218E-2</c:v>
                </c:pt>
                <c:pt idx="8487">
                  <c:v>1.1494252873563218E-2</c:v>
                </c:pt>
                <c:pt idx="8488">
                  <c:v>1.1494252873563218E-2</c:v>
                </c:pt>
                <c:pt idx="8489">
                  <c:v>1.1494252873563218E-2</c:v>
                </c:pt>
                <c:pt idx="8490">
                  <c:v>1.1494252873563218E-2</c:v>
                </c:pt>
                <c:pt idx="8491">
                  <c:v>1.1494252873563218E-2</c:v>
                </c:pt>
                <c:pt idx="8492">
                  <c:v>1.1494252873563218E-2</c:v>
                </c:pt>
                <c:pt idx="8493">
                  <c:v>1.1494252873563218E-2</c:v>
                </c:pt>
                <c:pt idx="8494">
                  <c:v>1.1494252873563218E-2</c:v>
                </c:pt>
                <c:pt idx="8495">
                  <c:v>1.1494252873563218E-2</c:v>
                </c:pt>
                <c:pt idx="8496">
                  <c:v>1.1494252873563218E-2</c:v>
                </c:pt>
                <c:pt idx="8497">
                  <c:v>1.1494252873563218E-2</c:v>
                </c:pt>
                <c:pt idx="8498">
                  <c:v>1.1494252873563218E-2</c:v>
                </c:pt>
                <c:pt idx="8499">
                  <c:v>1.1494252873563218E-2</c:v>
                </c:pt>
                <c:pt idx="8500">
                  <c:v>1.1494252873563218E-2</c:v>
                </c:pt>
                <c:pt idx="8501">
                  <c:v>1.1494252873563218E-2</c:v>
                </c:pt>
                <c:pt idx="8502">
                  <c:v>1.1494252873563218E-2</c:v>
                </c:pt>
                <c:pt idx="8503">
                  <c:v>1.1494252873563218E-2</c:v>
                </c:pt>
                <c:pt idx="8504">
                  <c:v>1.1494252873563218E-2</c:v>
                </c:pt>
                <c:pt idx="8505">
                  <c:v>1.1494252873563218E-2</c:v>
                </c:pt>
                <c:pt idx="8506">
                  <c:v>1.1494252873563218E-2</c:v>
                </c:pt>
                <c:pt idx="8507">
                  <c:v>1.1494252873563218E-2</c:v>
                </c:pt>
                <c:pt idx="8508">
                  <c:v>1.1494252873563218E-2</c:v>
                </c:pt>
                <c:pt idx="8509">
                  <c:v>1.1494252873563218E-2</c:v>
                </c:pt>
                <c:pt idx="8510">
                  <c:v>1.1494252873563218E-2</c:v>
                </c:pt>
                <c:pt idx="8511">
                  <c:v>1.1494252873563218E-2</c:v>
                </c:pt>
                <c:pt idx="8512">
                  <c:v>1.1494252873563218E-2</c:v>
                </c:pt>
                <c:pt idx="8513">
                  <c:v>1.1494252873563218E-2</c:v>
                </c:pt>
                <c:pt idx="8514">
                  <c:v>1.1494252873563218E-2</c:v>
                </c:pt>
                <c:pt idx="8515">
                  <c:v>1.1494252873563218E-2</c:v>
                </c:pt>
                <c:pt idx="8516">
                  <c:v>1.1494252873563218E-2</c:v>
                </c:pt>
                <c:pt idx="8517">
                  <c:v>1.1494252873563218E-2</c:v>
                </c:pt>
                <c:pt idx="8518">
                  <c:v>1.1494252873563218E-2</c:v>
                </c:pt>
                <c:pt idx="8519">
                  <c:v>1.1494252873563218E-2</c:v>
                </c:pt>
                <c:pt idx="8520">
                  <c:v>1.1494252873563218E-2</c:v>
                </c:pt>
                <c:pt idx="8521">
                  <c:v>1.1494252873563218E-2</c:v>
                </c:pt>
                <c:pt idx="8522">
                  <c:v>1.1494252873563218E-2</c:v>
                </c:pt>
                <c:pt idx="8523">
                  <c:v>1.1494252873563218E-2</c:v>
                </c:pt>
                <c:pt idx="8524">
                  <c:v>1.1494252873563218E-2</c:v>
                </c:pt>
                <c:pt idx="8525">
                  <c:v>1.1494252873563218E-2</c:v>
                </c:pt>
                <c:pt idx="8526">
                  <c:v>1.1494252873563218E-2</c:v>
                </c:pt>
                <c:pt idx="8527">
                  <c:v>1.1494252873563218E-2</c:v>
                </c:pt>
                <c:pt idx="8528">
                  <c:v>1.1494252873563218E-2</c:v>
                </c:pt>
                <c:pt idx="8529">
                  <c:v>1.1494252873563218E-2</c:v>
                </c:pt>
                <c:pt idx="8530">
                  <c:v>1.1494252873563218E-2</c:v>
                </c:pt>
                <c:pt idx="8531">
                  <c:v>1.1494252873563218E-2</c:v>
                </c:pt>
                <c:pt idx="8532">
                  <c:v>1.1494252873563218E-2</c:v>
                </c:pt>
                <c:pt idx="8533">
                  <c:v>1.1494252873563218E-2</c:v>
                </c:pt>
                <c:pt idx="8534">
                  <c:v>1.1494252873563218E-2</c:v>
                </c:pt>
                <c:pt idx="8535">
                  <c:v>1.1494252873563218E-2</c:v>
                </c:pt>
                <c:pt idx="8536">
                  <c:v>1.1494252873563218E-2</c:v>
                </c:pt>
                <c:pt idx="8537">
                  <c:v>1.1494252873563218E-2</c:v>
                </c:pt>
                <c:pt idx="8538">
                  <c:v>1.1494252873563218E-2</c:v>
                </c:pt>
                <c:pt idx="8539">
                  <c:v>1.1494252873563218E-2</c:v>
                </c:pt>
                <c:pt idx="8540">
                  <c:v>1.1494252873563218E-2</c:v>
                </c:pt>
                <c:pt idx="8541">
                  <c:v>1.1494252873563218E-2</c:v>
                </c:pt>
                <c:pt idx="8542">
                  <c:v>1.1494252873563218E-2</c:v>
                </c:pt>
                <c:pt idx="8543">
                  <c:v>1.1494252873563218E-2</c:v>
                </c:pt>
                <c:pt idx="8544">
                  <c:v>1.1494252873563218E-2</c:v>
                </c:pt>
                <c:pt idx="8545">
                  <c:v>1.1494252873563218E-2</c:v>
                </c:pt>
                <c:pt idx="8546">
                  <c:v>1.1494252873563218E-2</c:v>
                </c:pt>
                <c:pt idx="8547">
                  <c:v>1.3698630136986301E-2</c:v>
                </c:pt>
                <c:pt idx="8548">
                  <c:v>1.3698630136986301E-2</c:v>
                </c:pt>
                <c:pt idx="8549">
                  <c:v>1.3698630136986301E-2</c:v>
                </c:pt>
                <c:pt idx="8550">
                  <c:v>1.3698630136986301E-2</c:v>
                </c:pt>
                <c:pt idx="8551">
                  <c:v>1.3698630136986301E-2</c:v>
                </c:pt>
                <c:pt idx="8552">
                  <c:v>1.3698630136986301E-2</c:v>
                </c:pt>
                <c:pt idx="8553">
                  <c:v>1.3698630136986301E-2</c:v>
                </c:pt>
                <c:pt idx="8554">
                  <c:v>1.3698630136986301E-2</c:v>
                </c:pt>
                <c:pt idx="8555">
                  <c:v>1.3698630136986301E-2</c:v>
                </c:pt>
                <c:pt idx="8556">
                  <c:v>1.3698630136986301E-2</c:v>
                </c:pt>
                <c:pt idx="8557">
                  <c:v>1.3698630136986301E-2</c:v>
                </c:pt>
                <c:pt idx="8558">
                  <c:v>1.3698630136986301E-2</c:v>
                </c:pt>
                <c:pt idx="8559">
                  <c:v>1.3698630136986301E-2</c:v>
                </c:pt>
                <c:pt idx="8560">
                  <c:v>1.3698630136986301E-2</c:v>
                </c:pt>
                <c:pt idx="8561">
                  <c:v>1.3698630136986301E-2</c:v>
                </c:pt>
                <c:pt idx="8562">
                  <c:v>1.3698630136986301E-2</c:v>
                </c:pt>
                <c:pt idx="8563">
                  <c:v>1.3698630136986301E-2</c:v>
                </c:pt>
                <c:pt idx="8564">
                  <c:v>1.3698630136986301E-2</c:v>
                </c:pt>
                <c:pt idx="8565">
                  <c:v>1.3698630136986301E-2</c:v>
                </c:pt>
                <c:pt idx="8566">
                  <c:v>1.3698630136986301E-2</c:v>
                </c:pt>
                <c:pt idx="8567">
                  <c:v>1.3698630136986301E-2</c:v>
                </c:pt>
                <c:pt idx="8568">
                  <c:v>1.3698630136986301E-2</c:v>
                </c:pt>
                <c:pt idx="8569">
                  <c:v>1.3698630136986301E-2</c:v>
                </c:pt>
                <c:pt idx="8570">
                  <c:v>1.3698630136986301E-2</c:v>
                </c:pt>
                <c:pt idx="8571">
                  <c:v>1.3698630136986301E-2</c:v>
                </c:pt>
                <c:pt idx="8572">
                  <c:v>1.3698630136986301E-2</c:v>
                </c:pt>
                <c:pt idx="8573">
                  <c:v>1.3698630136986301E-2</c:v>
                </c:pt>
                <c:pt idx="8574">
                  <c:v>1.3698630136986301E-2</c:v>
                </c:pt>
                <c:pt idx="8575">
                  <c:v>1.3698630136986301E-2</c:v>
                </c:pt>
                <c:pt idx="8576">
                  <c:v>1.3698630136986301E-2</c:v>
                </c:pt>
                <c:pt idx="8577">
                  <c:v>1.3698630136986301E-2</c:v>
                </c:pt>
                <c:pt idx="8578">
                  <c:v>1.3698630136986301E-2</c:v>
                </c:pt>
                <c:pt idx="8579">
                  <c:v>1.3698630136986301E-2</c:v>
                </c:pt>
                <c:pt idx="8580">
                  <c:v>1.3698630136986301E-2</c:v>
                </c:pt>
                <c:pt idx="8581">
                  <c:v>1.3698630136986301E-2</c:v>
                </c:pt>
                <c:pt idx="8582">
                  <c:v>1.3698630136986301E-2</c:v>
                </c:pt>
                <c:pt idx="8583">
                  <c:v>1.3698630136986301E-2</c:v>
                </c:pt>
                <c:pt idx="8584">
                  <c:v>1.3698630136986301E-2</c:v>
                </c:pt>
                <c:pt idx="8585">
                  <c:v>1.3698630136986301E-2</c:v>
                </c:pt>
                <c:pt idx="8586">
                  <c:v>1.3698630136986301E-2</c:v>
                </c:pt>
                <c:pt idx="8587">
                  <c:v>1.3698630136986301E-2</c:v>
                </c:pt>
                <c:pt idx="8588">
                  <c:v>1.3698630136986301E-2</c:v>
                </c:pt>
                <c:pt idx="8589">
                  <c:v>1.3698630136986301E-2</c:v>
                </c:pt>
                <c:pt idx="8590">
                  <c:v>1.3698630136986301E-2</c:v>
                </c:pt>
                <c:pt idx="8591">
                  <c:v>1.3698630136986301E-2</c:v>
                </c:pt>
                <c:pt idx="8592">
                  <c:v>1.3698630136986301E-2</c:v>
                </c:pt>
                <c:pt idx="8593">
                  <c:v>1.3698630136986301E-2</c:v>
                </c:pt>
                <c:pt idx="8594">
                  <c:v>1.3698630136986301E-2</c:v>
                </c:pt>
                <c:pt idx="8595">
                  <c:v>1.3698630136986301E-2</c:v>
                </c:pt>
                <c:pt idx="8596">
                  <c:v>1.3698630136986301E-2</c:v>
                </c:pt>
                <c:pt idx="8597">
                  <c:v>1.3698630136986301E-2</c:v>
                </c:pt>
                <c:pt idx="8598">
                  <c:v>1.3698630136986301E-2</c:v>
                </c:pt>
                <c:pt idx="8599">
                  <c:v>1.3698630136986301E-2</c:v>
                </c:pt>
                <c:pt idx="8600">
                  <c:v>1.3698630136986301E-2</c:v>
                </c:pt>
                <c:pt idx="8601">
                  <c:v>1.3698630136986301E-2</c:v>
                </c:pt>
                <c:pt idx="8602">
                  <c:v>1.3698630136986301E-2</c:v>
                </c:pt>
                <c:pt idx="8603">
                  <c:v>1.3698630136986301E-2</c:v>
                </c:pt>
                <c:pt idx="8604">
                  <c:v>1.3698630136986301E-2</c:v>
                </c:pt>
                <c:pt idx="8605">
                  <c:v>0</c:v>
                </c:pt>
                <c:pt idx="8606">
                  <c:v>1.3698630136986301E-2</c:v>
                </c:pt>
                <c:pt idx="8607">
                  <c:v>1.3698630136986301E-2</c:v>
                </c:pt>
                <c:pt idx="8608">
                  <c:v>1.3698630136986301E-2</c:v>
                </c:pt>
                <c:pt idx="8609">
                  <c:v>1.3698630136986301E-2</c:v>
                </c:pt>
                <c:pt idx="8610">
                  <c:v>1.3698630136986301E-2</c:v>
                </c:pt>
                <c:pt idx="8611">
                  <c:v>1.3698630136986301E-2</c:v>
                </c:pt>
                <c:pt idx="8612">
                  <c:v>1.3698630136986301E-2</c:v>
                </c:pt>
                <c:pt idx="8613">
                  <c:v>1.3698630136986301E-2</c:v>
                </c:pt>
                <c:pt idx="8614">
                  <c:v>1.3698630136986301E-2</c:v>
                </c:pt>
                <c:pt idx="8615">
                  <c:v>1.3698630136986301E-2</c:v>
                </c:pt>
                <c:pt idx="8616">
                  <c:v>1.3698630136986301E-2</c:v>
                </c:pt>
                <c:pt idx="8617">
                  <c:v>1.3698630136986301E-2</c:v>
                </c:pt>
                <c:pt idx="8618">
                  <c:v>1.3698630136986301E-2</c:v>
                </c:pt>
                <c:pt idx="8619">
                  <c:v>1.3698630136986301E-2</c:v>
                </c:pt>
                <c:pt idx="8620">
                  <c:v>1.0416666666666666E-2</c:v>
                </c:pt>
                <c:pt idx="8621">
                  <c:v>1.0416666666666666E-2</c:v>
                </c:pt>
                <c:pt idx="8622">
                  <c:v>1.0416666666666666E-2</c:v>
                </c:pt>
                <c:pt idx="8623">
                  <c:v>1.0416666666666666E-2</c:v>
                </c:pt>
                <c:pt idx="8624">
                  <c:v>1.0416666666666666E-2</c:v>
                </c:pt>
                <c:pt idx="8625">
                  <c:v>1.0416666666666666E-2</c:v>
                </c:pt>
                <c:pt idx="8626">
                  <c:v>1.0416666666666666E-2</c:v>
                </c:pt>
                <c:pt idx="8627">
                  <c:v>1.0416666666666666E-2</c:v>
                </c:pt>
                <c:pt idx="8628">
                  <c:v>1.0416666666666666E-2</c:v>
                </c:pt>
                <c:pt idx="8629">
                  <c:v>1.0416666666666666E-2</c:v>
                </c:pt>
                <c:pt idx="8630">
                  <c:v>1.0416666666666666E-2</c:v>
                </c:pt>
                <c:pt idx="8631">
                  <c:v>1.0416666666666666E-2</c:v>
                </c:pt>
                <c:pt idx="8632">
                  <c:v>1.0416666666666666E-2</c:v>
                </c:pt>
                <c:pt idx="8633">
                  <c:v>1.0416666666666666E-2</c:v>
                </c:pt>
                <c:pt idx="8634">
                  <c:v>1.0416666666666666E-2</c:v>
                </c:pt>
                <c:pt idx="8635">
                  <c:v>1.0416666666666666E-2</c:v>
                </c:pt>
                <c:pt idx="8636">
                  <c:v>1.0416666666666666E-2</c:v>
                </c:pt>
                <c:pt idx="8637">
                  <c:v>1.0416666666666666E-2</c:v>
                </c:pt>
                <c:pt idx="8638">
                  <c:v>1.0416666666666666E-2</c:v>
                </c:pt>
                <c:pt idx="8639">
                  <c:v>1.0416666666666666E-2</c:v>
                </c:pt>
                <c:pt idx="8640">
                  <c:v>1.0416666666666666E-2</c:v>
                </c:pt>
                <c:pt idx="8641">
                  <c:v>1.0416666666666666E-2</c:v>
                </c:pt>
                <c:pt idx="8642">
                  <c:v>1.0416666666666666E-2</c:v>
                </c:pt>
                <c:pt idx="8643">
                  <c:v>1.0416666666666666E-2</c:v>
                </c:pt>
                <c:pt idx="8644">
                  <c:v>1.0416666666666666E-2</c:v>
                </c:pt>
                <c:pt idx="8645">
                  <c:v>1.0416666666666666E-2</c:v>
                </c:pt>
                <c:pt idx="8646">
                  <c:v>1.0416666666666666E-2</c:v>
                </c:pt>
                <c:pt idx="8647">
                  <c:v>1.0416666666666666E-2</c:v>
                </c:pt>
                <c:pt idx="8648">
                  <c:v>1.0416666666666666E-2</c:v>
                </c:pt>
                <c:pt idx="8649">
                  <c:v>1.0416666666666666E-2</c:v>
                </c:pt>
                <c:pt idx="8650">
                  <c:v>1.0416666666666666E-2</c:v>
                </c:pt>
                <c:pt idx="8651">
                  <c:v>1.0416666666666666E-2</c:v>
                </c:pt>
                <c:pt idx="8652">
                  <c:v>1.0416666666666666E-2</c:v>
                </c:pt>
                <c:pt idx="8653">
                  <c:v>1.0416666666666666E-2</c:v>
                </c:pt>
                <c:pt idx="8654">
                  <c:v>1.0416666666666666E-2</c:v>
                </c:pt>
                <c:pt idx="8655">
                  <c:v>1.0416666666666666E-2</c:v>
                </c:pt>
                <c:pt idx="8656">
                  <c:v>1.0416666666666666E-2</c:v>
                </c:pt>
                <c:pt idx="8657">
                  <c:v>1.0416666666666666E-2</c:v>
                </c:pt>
                <c:pt idx="8658">
                  <c:v>1.0416666666666666E-2</c:v>
                </c:pt>
                <c:pt idx="8659">
                  <c:v>1.0416666666666666E-2</c:v>
                </c:pt>
                <c:pt idx="8660">
                  <c:v>1.0416666666666666E-2</c:v>
                </c:pt>
                <c:pt idx="8661">
                  <c:v>1.0416666666666666E-2</c:v>
                </c:pt>
                <c:pt idx="8662">
                  <c:v>1.0416666666666666E-2</c:v>
                </c:pt>
                <c:pt idx="8663">
                  <c:v>1.0416666666666666E-2</c:v>
                </c:pt>
                <c:pt idx="8664">
                  <c:v>1.0416666666666666E-2</c:v>
                </c:pt>
                <c:pt idx="8665">
                  <c:v>1.0416666666666666E-2</c:v>
                </c:pt>
                <c:pt idx="8666">
                  <c:v>1.0416666666666666E-2</c:v>
                </c:pt>
                <c:pt idx="8667">
                  <c:v>1.0416666666666666E-2</c:v>
                </c:pt>
                <c:pt idx="8668">
                  <c:v>1.0416666666666666E-2</c:v>
                </c:pt>
                <c:pt idx="8669">
                  <c:v>1.0416666666666666E-2</c:v>
                </c:pt>
                <c:pt idx="8670">
                  <c:v>1.0416666666666666E-2</c:v>
                </c:pt>
                <c:pt idx="8671">
                  <c:v>1.0416666666666666E-2</c:v>
                </c:pt>
                <c:pt idx="8672">
                  <c:v>1.0416666666666666E-2</c:v>
                </c:pt>
                <c:pt idx="8673">
                  <c:v>1.0416666666666666E-2</c:v>
                </c:pt>
                <c:pt idx="8674">
                  <c:v>1.0416666666666666E-2</c:v>
                </c:pt>
                <c:pt idx="8675">
                  <c:v>1.0416666666666666E-2</c:v>
                </c:pt>
                <c:pt idx="8676">
                  <c:v>1.0416666666666666E-2</c:v>
                </c:pt>
                <c:pt idx="8677">
                  <c:v>1.0416666666666666E-2</c:v>
                </c:pt>
                <c:pt idx="8678">
                  <c:v>1.0416666666666666E-2</c:v>
                </c:pt>
                <c:pt idx="8679">
                  <c:v>1.0416666666666666E-2</c:v>
                </c:pt>
                <c:pt idx="8680">
                  <c:v>1.0416666666666666E-2</c:v>
                </c:pt>
                <c:pt idx="8681">
                  <c:v>1.0416666666666666E-2</c:v>
                </c:pt>
                <c:pt idx="8682">
                  <c:v>1.0416666666666666E-2</c:v>
                </c:pt>
                <c:pt idx="8683">
                  <c:v>1.0416666666666666E-2</c:v>
                </c:pt>
                <c:pt idx="8684">
                  <c:v>1.0416666666666666E-2</c:v>
                </c:pt>
                <c:pt idx="8685">
                  <c:v>1.0416666666666666E-2</c:v>
                </c:pt>
                <c:pt idx="8686">
                  <c:v>1.0416666666666666E-2</c:v>
                </c:pt>
                <c:pt idx="8687">
                  <c:v>1.0416666666666666E-2</c:v>
                </c:pt>
                <c:pt idx="8688">
                  <c:v>1.0416666666666666E-2</c:v>
                </c:pt>
                <c:pt idx="8689">
                  <c:v>1.0416666666666666E-2</c:v>
                </c:pt>
                <c:pt idx="8690">
                  <c:v>1.0416666666666666E-2</c:v>
                </c:pt>
                <c:pt idx="8691">
                  <c:v>1.0416666666666666E-2</c:v>
                </c:pt>
                <c:pt idx="8692">
                  <c:v>1.0416666666666666E-2</c:v>
                </c:pt>
                <c:pt idx="8693">
                  <c:v>1.0416666666666666E-2</c:v>
                </c:pt>
                <c:pt idx="8694">
                  <c:v>1.0416666666666666E-2</c:v>
                </c:pt>
                <c:pt idx="8695">
                  <c:v>1.0416666666666666E-2</c:v>
                </c:pt>
                <c:pt idx="8696">
                  <c:v>1.0416666666666666E-2</c:v>
                </c:pt>
                <c:pt idx="8697">
                  <c:v>1.0416666666666666E-2</c:v>
                </c:pt>
                <c:pt idx="8698">
                  <c:v>1.0416666666666666E-2</c:v>
                </c:pt>
                <c:pt idx="8699">
                  <c:v>1.0416666666666666E-2</c:v>
                </c:pt>
                <c:pt idx="8700">
                  <c:v>1.0416666666666666E-2</c:v>
                </c:pt>
                <c:pt idx="8701">
                  <c:v>1.0416666666666666E-2</c:v>
                </c:pt>
                <c:pt idx="8702">
                  <c:v>1.0416666666666666E-2</c:v>
                </c:pt>
                <c:pt idx="8703">
                  <c:v>1.0416666666666666E-2</c:v>
                </c:pt>
                <c:pt idx="8704">
                  <c:v>1.0416666666666666E-2</c:v>
                </c:pt>
                <c:pt idx="8705">
                  <c:v>1.0416666666666666E-2</c:v>
                </c:pt>
                <c:pt idx="8706">
                  <c:v>1.0416666666666666E-2</c:v>
                </c:pt>
                <c:pt idx="8707">
                  <c:v>1.0416666666666666E-2</c:v>
                </c:pt>
                <c:pt idx="8708">
                  <c:v>1.0416666666666666E-2</c:v>
                </c:pt>
                <c:pt idx="8709">
                  <c:v>1.0416666666666666E-2</c:v>
                </c:pt>
                <c:pt idx="8710">
                  <c:v>1.0416666666666666E-2</c:v>
                </c:pt>
                <c:pt idx="8711">
                  <c:v>1.0416666666666666E-2</c:v>
                </c:pt>
                <c:pt idx="8712">
                  <c:v>1.0416666666666666E-2</c:v>
                </c:pt>
                <c:pt idx="8713">
                  <c:v>1.0416666666666666E-2</c:v>
                </c:pt>
                <c:pt idx="8714">
                  <c:v>1.0416666666666666E-2</c:v>
                </c:pt>
                <c:pt idx="8715">
                  <c:v>1.0416666666666666E-2</c:v>
                </c:pt>
                <c:pt idx="8716">
                  <c:v>1.4084507042253521E-2</c:v>
                </c:pt>
                <c:pt idx="8717">
                  <c:v>1.4084507042253521E-2</c:v>
                </c:pt>
                <c:pt idx="8718">
                  <c:v>1.4084507042253521E-2</c:v>
                </c:pt>
                <c:pt idx="8719">
                  <c:v>1.4084507042253521E-2</c:v>
                </c:pt>
                <c:pt idx="8720">
                  <c:v>1.4084507042253521E-2</c:v>
                </c:pt>
                <c:pt idx="8721">
                  <c:v>1.4084507042253521E-2</c:v>
                </c:pt>
                <c:pt idx="8722">
                  <c:v>1.4084507042253521E-2</c:v>
                </c:pt>
                <c:pt idx="8723">
                  <c:v>1.4084507042253521E-2</c:v>
                </c:pt>
                <c:pt idx="8724">
                  <c:v>1.4084507042253521E-2</c:v>
                </c:pt>
                <c:pt idx="8725">
                  <c:v>1.4084507042253521E-2</c:v>
                </c:pt>
                <c:pt idx="8726">
                  <c:v>1.4084507042253521E-2</c:v>
                </c:pt>
                <c:pt idx="8727">
                  <c:v>1.4084507042253521E-2</c:v>
                </c:pt>
                <c:pt idx="8728">
                  <c:v>1.4084507042253521E-2</c:v>
                </c:pt>
                <c:pt idx="8729">
                  <c:v>1.4084507042253521E-2</c:v>
                </c:pt>
                <c:pt idx="8730">
                  <c:v>1.4084507042253521E-2</c:v>
                </c:pt>
                <c:pt idx="8731">
                  <c:v>1.4084507042253521E-2</c:v>
                </c:pt>
                <c:pt idx="8732">
                  <c:v>1.4084507042253521E-2</c:v>
                </c:pt>
                <c:pt idx="8733">
                  <c:v>1.4084507042253521E-2</c:v>
                </c:pt>
                <c:pt idx="8734">
                  <c:v>1.4084507042253521E-2</c:v>
                </c:pt>
                <c:pt idx="8735">
                  <c:v>1.4084507042253521E-2</c:v>
                </c:pt>
                <c:pt idx="8736">
                  <c:v>1.4084507042253521E-2</c:v>
                </c:pt>
                <c:pt idx="8737">
                  <c:v>1.4084507042253521E-2</c:v>
                </c:pt>
                <c:pt idx="8738">
                  <c:v>1.4084507042253521E-2</c:v>
                </c:pt>
                <c:pt idx="8739">
                  <c:v>1.4084507042253521E-2</c:v>
                </c:pt>
                <c:pt idx="8740">
                  <c:v>1.4084507042253521E-2</c:v>
                </c:pt>
                <c:pt idx="8741">
                  <c:v>1.4084507042253521E-2</c:v>
                </c:pt>
                <c:pt idx="8742">
                  <c:v>1.4084507042253521E-2</c:v>
                </c:pt>
                <c:pt idx="8743">
                  <c:v>1.4084507042253521E-2</c:v>
                </c:pt>
                <c:pt idx="8744">
                  <c:v>1.4084507042253521E-2</c:v>
                </c:pt>
                <c:pt idx="8745">
                  <c:v>1.4084507042253521E-2</c:v>
                </c:pt>
                <c:pt idx="8746">
                  <c:v>1.4084507042253521E-2</c:v>
                </c:pt>
                <c:pt idx="8747">
                  <c:v>1.4084507042253521E-2</c:v>
                </c:pt>
                <c:pt idx="8748">
                  <c:v>1.4084507042253521E-2</c:v>
                </c:pt>
                <c:pt idx="8749">
                  <c:v>1.4084507042253521E-2</c:v>
                </c:pt>
                <c:pt idx="8750">
                  <c:v>1.4084507042253521E-2</c:v>
                </c:pt>
                <c:pt idx="8751">
                  <c:v>1.4084507042253521E-2</c:v>
                </c:pt>
                <c:pt idx="8752">
                  <c:v>1.4084507042253521E-2</c:v>
                </c:pt>
                <c:pt idx="8753">
                  <c:v>1.4084507042253521E-2</c:v>
                </c:pt>
                <c:pt idx="8754">
                  <c:v>1.4084507042253521E-2</c:v>
                </c:pt>
                <c:pt idx="8755">
                  <c:v>1.4084507042253521E-2</c:v>
                </c:pt>
                <c:pt idx="8756">
                  <c:v>1.4084507042253521E-2</c:v>
                </c:pt>
                <c:pt idx="8757">
                  <c:v>1.4084507042253521E-2</c:v>
                </c:pt>
                <c:pt idx="8758">
                  <c:v>1.4084507042253521E-2</c:v>
                </c:pt>
                <c:pt idx="8759">
                  <c:v>1.4084507042253521E-2</c:v>
                </c:pt>
                <c:pt idx="8760">
                  <c:v>1.4084507042253521E-2</c:v>
                </c:pt>
                <c:pt idx="8761">
                  <c:v>1.4084507042253521E-2</c:v>
                </c:pt>
                <c:pt idx="8762">
                  <c:v>1.4084507042253521E-2</c:v>
                </c:pt>
                <c:pt idx="8763">
                  <c:v>1.4084507042253521E-2</c:v>
                </c:pt>
                <c:pt idx="8764">
                  <c:v>1.4084507042253521E-2</c:v>
                </c:pt>
                <c:pt idx="8765">
                  <c:v>1.4084507042253521E-2</c:v>
                </c:pt>
                <c:pt idx="8766">
                  <c:v>1.4084507042253521E-2</c:v>
                </c:pt>
                <c:pt idx="8767">
                  <c:v>1.4084507042253521E-2</c:v>
                </c:pt>
                <c:pt idx="8768">
                  <c:v>1.4084507042253521E-2</c:v>
                </c:pt>
                <c:pt idx="8769">
                  <c:v>1.4084507042253521E-2</c:v>
                </c:pt>
                <c:pt idx="8770">
                  <c:v>1.4084507042253521E-2</c:v>
                </c:pt>
                <c:pt idx="8771">
                  <c:v>1.4084507042253521E-2</c:v>
                </c:pt>
                <c:pt idx="8772">
                  <c:v>1.4084507042253521E-2</c:v>
                </c:pt>
                <c:pt idx="8773">
                  <c:v>1.4084507042253521E-2</c:v>
                </c:pt>
                <c:pt idx="8774">
                  <c:v>1.4084507042253521E-2</c:v>
                </c:pt>
                <c:pt idx="8775">
                  <c:v>1.4084507042253521E-2</c:v>
                </c:pt>
                <c:pt idx="8776">
                  <c:v>1.4084507042253521E-2</c:v>
                </c:pt>
                <c:pt idx="8777">
                  <c:v>1.4084507042253521E-2</c:v>
                </c:pt>
                <c:pt idx="8778">
                  <c:v>1.4084507042253521E-2</c:v>
                </c:pt>
                <c:pt idx="8779">
                  <c:v>1.4084507042253521E-2</c:v>
                </c:pt>
                <c:pt idx="8780">
                  <c:v>1.4084507042253521E-2</c:v>
                </c:pt>
                <c:pt idx="8781">
                  <c:v>1.4084507042253521E-2</c:v>
                </c:pt>
                <c:pt idx="8782">
                  <c:v>1.4084507042253521E-2</c:v>
                </c:pt>
                <c:pt idx="8783">
                  <c:v>1.4084507042253521E-2</c:v>
                </c:pt>
                <c:pt idx="8784">
                  <c:v>1.4084507042253521E-2</c:v>
                </c:pt>
                <c:pt idx="8785">
                  <c:v>1.4084507042253521E-2</c:v>
                </c:pt>
                <c:pt idx="8786">
                  <c:v>1.4084507042253521E-2</c:v>
                </c:pt>
                <c:pt idx="8787">
                  <c:v>1.1764705882352941E-2</c:v>
                </c:pt>
                <c:pt idx="8788">
                  <c:v>1.1764705882352941E-2</c:v>
                </c:pt>
                <c:pt idx="8789">
                  <c:v>1.1764705882352941E-2</c:v>
                </c:pt>
                <c:pt idx="8790">
                  <c:v>1.1764705882352941E-2</c:v>
                </c:pt>
                <c:pt idx="8791">
                  <c:v>1.1764705882352941E-2</c:v>
                </c:pt>
                <c:pt idx="8792">
                  <c:v>1.1764705882352941E-2</c:v>
                </c:pt>
                <c:pt idx="8793">
                  <c:v>1.1764705882352941E-2</c:v>
                </c:pt>
                <c:pt idx="8794">
                  <c:v>1.1764705882352941E-2</c:v>
                </c:pt>
                <c:pt idx="8795">
                  <c:v>1.1764705882352941E-2</c:v>
                </c:pt>
                <c:pt idx="8796">
                  <c:v>1.1764705882352941E-2</c:v>
                </c:pt>
                <c:pt idx="8797">
                  <c:v>1.1764705882352941E-2</c:v>
                </c:pt>
                <c:pt idx="8798">
                  <c:v>1.1764705882352941E-2</c:v>
                </c:pt>
                <c:pt idx="8799">
                  <c:v>1.1764705882352941E-2</c:v>
                </c:pt>
                <c:pt idx="8800">
                  <c:v>1.1764705882352941E-2</c:v>
                </c:pt>
                <c:pt idx="8801">
                  <c:v>1.1764705882352941E-2</c:v>
                </c:pt>
                <c:pt idx="8802">
                  <c:v>1.1764705882352941E-2</c:v>
                </c:pt>
                <c:pt idx="8803">
                  <c:v>1.1764705882352941E-2</c:v>
                </c:pt>
                <c:pt idx="8804">
                  <c:v>1.1764705882352941E-2</c:v>
                </c:pt>
                <c:pt idx="8805">
                  <c:v>1.1764705882352941E-2</c:v>
                </c:pt>
                <c:pt idx="8806">
                  <c:v>1.1764705882352941E-2</c:v>
                </c:pt>
                <c:pt idx="8807">
                  <c:v>1.1764705882352941E-2</c:v>
                </c:pt>
                <c:pt idx="8808">
                  <c:v>1.1764705882352941E-2</c:v>
                </c:pt>
                <c:pt idx="8809">
                  <c:v>1.1764705882352941E-2</c:v>
                </c:pt>
                <c:pt idx="8810">
                  <c:v>1.1764705882352941E-2</c:v>
                </c:pt>
                <c:pt idx="8811">
                  <c:v>1.1764705882352941E-2</c:v>
                </c:pt>
                <c:pt idx="8812">
                  <c:v>1.1764705882352941E-2</c:v>
                </c:pt>
                <c:pt idx="8813">
                  <c:v>1.1764705882352941E-2</c:v>
                </c:pt>
                <c:pt idx="8814">
                  <c:v>1.1764705882352941E-2</c:v>
                </c:pt>
                <c:pt idx="8815">
                  <c:v>1.1764705882352941E-2</c:v>
                </c:pt>
                <c:pt idx="8816">
                  <c:v>1.1764705882352941E-2</c:v>
                </c:pt>
                <c:pt idx="8817">
                  <c:v>1.1764705882352941E-2</c:v>
                </c:pt>
                <c:pt idx="8818">
                  <c:v>1.1764705882352941E-2</c:v>
                </c:pt>
                <c:pt idx="8819">
                  <c:v>1.1764705882352941E-2</c:v>
                </c:pt>
                <c:pt idx="8820">
                  <c:v>1.1764705882352941E-2</c:v>
                </c:pt>
                <c:pt idx="8821">
                  <c:v>1.1764705882352941E-2</c:v>
                </c:pt>
                <c:pt idx="8822">
                  <c:v>1.1764705882352941E-2</c:v>
                </c:pt>
                <c:pt idx="8823">
                  <c:v>1.1764705882352941E-2</c:v>
                </c:pt>
                <c:pt idx="8824">
                  <c:v>1.1764705882352941E-2</c:v>
                </c:pt>
                <c:pt idx="8825">
                  <c:v>1.1764705882352941E-2</c:v>
                </c:pt>
                <c:pt idx="8826">
                  <c:v>1.1764705882352941E-2</c:v>
                </c:pt>
                <c:pt idx="8827">
                  <c:v>1.1764705882352941E-2</c:v>
                </c:pt>
                <c:pt idx="8828">
                  <c:v>1.1764705882352941E-2</c:v>
                </c:pt>
                <c:pt idx="8829">
                  <c:v>1.1764705882352941E-2</c:v>
                </c:pt>
                <c:pt idx="8830">
                  <c:v>1.1764705882352941E-2</c:v>
                </c:pt>
                <c:pt idx="8831">
                  <c:v>1.1764705882352941E-2</c:v>
                </c:pt>
                <c:pt idx="8832">
                  <c:v>1.1764705882352941E-2</c:v>
                </c:pt>
                <c:pt idx="8833">
                  <c:v>1.1764705882352941E-2</c:v>
                </c:pt>
                <c:pt idx="8834">
                  <c:v>1.1764705882352941E-2</c:v>
                </c:pt>
                <c:pt idx="8835">
                  <c:v>1.1764705882352941E-2</c:v>
                </c:pt>
                <c:pt idx="8836">
                  <c:v>1.1764705882352941E-2</c:v>
                </c:pt>
                <c:pt idx="8837">
                  <c:v>1.1764705882352941E-2</c:v>
                </c:pt>
                <c:pt idx="8838">
                  <c:v>1.1764705882352941E-2</c:v>
                </c:pt>
                <c:pt idx="8839">
                  <c:v>1.1764705882352941E-2</c:v>
                </c:pt>
                <c:pt idx="8840">
                  <c:v>1.1764705882352941E-2</c:v>
                </c:pt>
                <c:pt idx="8841">
                  <c:v>1.1764705882352941E-2</c:v>
                </c:pt>
                <c:pt idx="8842">
                  <c:v>1.1764705882352941E-2</c:v>
                </c:pt>
                <c:pt idx="8843">
                  <c:v>1.1764705882352941E-2</c:v>
                </c:pt>
                <c:pt idx="8844">
                  <c:v>1.1764705882352941E-2</c:v>
                </c:pt>
                <c:pt idx="8845">
                  <c:v>1.1764705882352941E-2</c:v>
                </c:pt>
                <c:pt idx="8846">
                  <c:v>1.1764705882352941E-2</c:v>
                </c:pt>
                <c:pt idx="8847">
                  <c:v>1.1764705882352941E-2</c:v>
                </c:pt>
                <c:pt idx="8848">
                  <c:v>1.1764705882352941E-2</c:v>
                </c:pt>
                <c:pt idx="8849">
                  <c:v>1.1764705882352941E-2</c:v>
                </c:pt>
                <c:pt idx="8850">
                  <c:v>1.1764705882352941E-2</c:v>
                </c:pt>
                <c:pt idx="8851">
                  <c:v>1.1764705882352941E-2</c:v>
                </c:pt>
                <c:pt idx="8852">
                  <c:v>1.1764705882352941E-2</c:v>
                </c:pt>
                <c:pt idx="8853">
                  <c:v>1.1764705882352941E-2</c:v>
                </c:pt>
                <c:pt idx="8854">
                  <c:v>1.1764705882352941E-2</c:v>
                </c:pt>
                <c:pt idx="8855">
                  <c:v>1.1764705882352941E-2</c:v>
                </c:pt>
                <c:pt idx="8856">
                  <c:v>1.1764705882352941E-2</c:v>
                </c:pt>
                <c:pt idx="8857">
                  <c:v>0</c:v>
                </c:pt>
                <c:pt idx="8858">
                  <c:v>1.1764705882352941E-2</c:v>
                </c:pt>
                <c:pt idx="8859">
                  <c:v>1.1764705882352941E-2</c:v>
                </c:pt>
                <c:pt idx="8860">
                  <c:v>1.1764705882352941E-2</c:v>
                </c:pt>
                <c:pt idx="8861">
                  <c:v>1.1764705882352941E-2</c:v>
                </c:pt>
                <c:pt idx="8862">
                  <c:v>1.1764705882352941E-2</c:v>
                </c:pt>
                <c:pt idx="8863">
                  <c:v>1.1764705882352941E-2</c:v>
                </c:pt>
                <c:pt idx="8864">
                  <c:v>1.1764705882352941E-2</c:v>
                </c:pt>
                <c:pt idx="8865">
                  <c:v>1.1764705882352941E-2</c:v>
                </c:pt>
                <c:pt idx="8866">
                  <c:v>1.1764705882352941E-2</c:v>
                </c:pt>
                <c:pt idx="8867">
                  <c:v>1.1764705882352941E-2</c:v>
                </c:pt>
                <c:pt idx="8868">
                  <c:v>1.1764705882352941E-2</c:v>
                </c:pt>
                <c:pt idx="8869">
                  <c:v>1.1764705882352941E-2</c:v>
                </c:pt>
                <c:pt idx="8870">
                  <c:v>1.1764705882352941E-2</c:v>
                </c:pt>
                <c:pt idx="8871">
                  <c:v>1.1764705882352941E-2</c:v>
                </c:pt>
                <c:pt idx="8872">
                  <c:v>9.9009900990099011E-3</c:v>
                </c:pt>
                <c:pt idx="8873">
                  <c:v>9.9009900990099011E-3</c:v>
                </c:pt>
                <c:pt idx="8874">
                  <c:v>9.9009900990099011E-3</c:v>
                </c:pt>
                <c:pt idx="8875">
                  <c:v>9.9009900990099011E-3</c:v>
                </c:pt>
                <c:pt idx="8876">
                  <c:v>9.9009900990099011E-3</c:v>
                </c:pt>
                <c:pt idx="8877">
                  <c:v>9.9009900990099011E-3</c:v>
                </c:pt>
                <c:pt idx="8878">
                  <c:v>9.9009900990099011E-3</c:v>
                </c:pt>
                <c:pt idx="8879">
                  <c:v>9.9009900990099011E-3</c:v>
                </c:pt>
                <c:pt idx="8880">
                  <c:v>9.9009900990099011E-3</c:v>
                </c:pt>
                <c:pt idx="8881">
                  <c:v>9.9009900990099011E-3</c:v>
                </c:pt>
                <c:pt idx="8882">
                  <c:v>9.9009900990099011E-3</c:v>
                </c:pt>
                <c:pt idx="8883">
                  <c:v>9.9009900990099011E-3</c:v>
                </c:pt>
                <c:pt idx="8884">
                  <c:v>9.9009900990099011E-3</c:v>
                </c:pt>
                <c:pt idx="8885">
                  <c:v>9.9009900990099011E-3</c:v>
                </c:pt>
                <c:pt idx="8886">
                  <c:v>9.9009900990099011E-3</c:v>
                </c:pt>
                <c:pt idx="8887">
                  <c:v>9.9009900990099011E-3</c:v>
                </c:pt>
                <c:pt idx="8888">
                  <c:v>9.9009900990099011E-3</c:v>
                </c:pt>
                <c:pt idx="8889">
                  <c:v>9.9009900990099011E-3</c:v>
                </c:pt>
                <c:pt idx="8890">
                  <c:v>9.9009900990099011E-3</c:v>
                </c:pt>
                <c:pt idx="8891">
                  <c:v>9.9009900990099011E-3</c:v>
                </c:pt>
                <c:pt idx="8892">
                  <c:v>9.9009900990099011E-3</c:v>
                </c:pt>
                <c:pt idx="8893">
                  <c:v>9.9009900990099011E-3</c:v>
                </c:pt>
                <c:pt idx="8894">
                  <c:v>9.9009900990099011E-3</c:v>
                </c:pt>
                <c:pt idx="8895">
                  <c:v>9.9009900990099011E-3</c:v>
                </c:pt>
                <c:pt idx="8896">
                  <c:v>9.9009900990099011E-3</c:v>
                </c:pt>
                <c:pt idx="8897">
                  <c:v>9.9009900990099011E-3</c:v>
                </c:pt>
                <c:pt idx="8898">
                  <c:v>9.9009900990099011E-3</c:v>
                </c:pt>
                <c:pt idx="8899">
                  <c:v>9.9009900990099011E-3</c:v>
                </c:pt>
                <c:pt idx="8900">
                  <c:v>9.9009900990099011E-3</c:v>
                </c:pt>
                <c:pt idx="8901">
                  <c:v>9.9009900990099011E-3</c:v>
                </c:pt>
                <c:pt idx="8902">
                  <c:v>9.9009900990099011E-3</c:v>
                </c:pt>
                <c:pt idx="8903">
                  <c:v>9.9009900990099011E-3</c:v>
                </c:pt>
                <c:pt idx="8904">
                  <c:v>9.9009900990099011E-3</c:v>
                </c:pt>
                <c:pt idx="8905">
                  <c:v>9.9009900990099011E-3</c:v>
                </c:pt>
                <c:pt idx="8906">
                  <c:v>9.9009900990099011E-3</c:v>
                </c:pt>
                <c:pt idx="8907">
                  <c:v>9.9009900990099011E-3</c:v>
                </c:pt>
                <c:pt idx="8908">
                  <c:v>9.9009900990099011E-3</c:v>
                </c:pt>
                <c:pt idx="8909">
                  <c:v>9.9009900990099011E-3</c:v>
                </c:pt>
                <c:pt idx="8910">
                  <c:v>9.9009900990099011E-3</c:v>
                </c:pt>
                <c:pt idx="8911">
                  <c:v>9.9009900990099011E-3</c:v>
                </c:pt>
                <c:pt idx="8912">
                  <c:v>9.9009900990099011E-3</c:v>
                </c:pt>
                <c:pt idx="8913">
                  <c:v>9.9009900990099011E-3</c:v>
                </c:pt>
                <c:pt idx="8914">
                  <c:v>9.9009900990099011E-3</c:v>
                </c:pt>
                <c:pt idx="8915">
                  <c:v>9.9009900990099011E-3</c:v>
                </c:pt>
                <c:pt idx="8916">
                  <c:v>9.9009900990099011E-3</c:v>
                </c:pt>
                <c:pt idx="8917">
                  <c:v>9.9009900990099011E-3</c:v>
                </c:pt>
                <c:pt idx="8918">
                  <c:v>9.9009900990099011E-3</c:v>
                </c:pt>
                <c:pt idx="8919">
                  <c:v>9.9009900990099011E-3</c:v>
                </c:pt>
                <c:pt idx="8920">
                  <c:v>9.9009900990099011E-3</c:v>
                </c:pt>
                <c:pt idx="8921">
                  <c:v>9.9009900990099011E-3</c:v>
                </c:pt>
                <c:pt idx="8922">
                  <c:v>9.9009900990099011E-3</c:v>
                </c:pt>
                <c:pt idx="8923">
                  <c:v>9.9009900990099011E-3</c:v>
                </c:pt>
                <c:pt idx="8924">
                  <c:v>9.9009900990099011E-3</c:v>
                </c:pt>
                <c:pt idx="8925">
                  <c:v>9.9009900990099011E-3</c:v>
                </c:pt>
                <c:pt idx="8926">
                  <c:v>9.9009900990099011E-3</c:v>
                </c:pt>
                <c:pt idx="8927">
                  <c:v>9.9009900990099011E-3</c:v>
                </c:pt>
                <c:pt idx="8928">
                  <c:v>9.9009900990099011E-3</c:v>
                </c:pt>
                <c:pt idx="8929">
                  <c:v>9.9009900990099011E-3</c:v>
                </c:pt>
                <c:pt idx="8930">
                  <c:v>9.9009900990099011E-3</c:v>
                </c:pt>
                <c:pt idx="8931">
                  <c:v>9.9009900990099011E-3</c:v>
                </c:pt>
                <c:pt idx="8932">
                  <c:v>9.9009900990099011E-3</c:v>
                </c:pt>
                <c:pt idx="8933">
                  <c:v>9.9009900990099011E-3</c:v>
                </c:pt>
                <c:pt idx="8934">
                  <c:v>9.9009900990099011E-3</c:v>
                </c:pt>
                <c:pt idx="8935">
                  <c:v>9.9009900990099011E-3</c:v>
                </c:pt>
                <c:pt idx="8936">
                  <c:v>9.9009900990099011E-3</c:v>
                </c:pt>
                <c:pt idx="8937">
                  <c:v>9.9009900990099011E-3</c:v>
                </c:pt>
                <c:pt idx="8938">
                  <c:v>9.9009900990099011E-3</c:v>
                </c:pt>
                <c:pt idx="8939">
                  <c:v>9.9009900990099011E-3</c:v>
                </c:pt>
                <c:pt idx="8940">
                  <c:v>9.9009900990099011E-3</c:v>
                </c:pt>
                <c:pt idx="8941">
                  <c:v>9.9009900990099011E-3</c:v>
                </c:pt>
                <c:pt idx="8942">
                  <c:v>9.9009900990099011E-3</c:v>
                </c:pt>
                <c:pt idx="8943">
                  <c:v>9.9009900990099011E-3</c:v>
                </c:pt>
                <c:pt idx="8944">
                  <c:v>9.9009900990099011E-3</c:v>
                </c:pt>
                <c:pt idx="8945">
                  <c:v>9.9009900990099011E-3</c:v>
                </c:pt>
                <c:pt idx="8946">
                  <c:v>9.9009900990099011E-3</c:v>
                </c:pt>
                <c:pt idx="8947">
                  <c:v>9.9009900990099011E-3</c:v>
                </c:pt>
                <c:pt idx="8948">
                  <c:v>9.9009900990099011E-3</c:v>
                </c:pt>
                <c:pt idx="8949">
                  <c:v>9.9009900990099011E-3</c:v>
                </c:pt>
                <c:pt idx="8950">
                  <c:v>9.9009900990099011E-3</c:v>
                </c:pt>
                <c:pt idx="8951">
                  <c:v>9.9009900990099011E-3</c:v>
                </c:pt>
                <c:pt idx="8952">
                  <c:v>9.9009900990099011E-3</c:v>
                </c:pt>
                <c:pt idx="8953">
                  <c:v>9.9009900990099011E-3</c:v>
                </c:pt>
                <c:pt idx="8954">
                  <c:v>9.9009900990099011E-3</c:v>
                </c:pt>
                <c:pt idx="8955">
                  <c:v>9.9009900990099011E-3</c:v>
                </c:pt>
                <c:pt idx="8956">
                  <c:v>9.9009900990099011E-3</c:v>
                </c:pt>
                <c:pt idx="8957">
                  <c:v>9.9009900990099011E-3</c:v>
                </c:pt>
                <c:pt idx="8958">
                  <c:v>9.9009900990099011E-3</c:v>
                </c:pt>
                <c:pt idx="8959">
                  <c:v>9.9009900990099011E-3</c:v>
                </c:pt>
                <c:pt idx="8960">
                  <c:v>9.9009900990099011E-3</c:v>
                </c:pt>
                <c:pt idx="8961">
                  <c:v>9.9009900990099011E-3</c:v>
                </c:pt>
                <c:pt idx="8962">
                  <c:v>9.9009900990099011E-3</c:v>
                </c:pt>
                <c:pt idx="8963">
                  <c:v>9.9009900990099011E-3</c:v>
                </c:pt>
                <c:pt idx="8964">
                  <c:v>9.9009900990099011E-3</c:v>
                </c:pt>
                <c:pt idx="8965">
                  <c:v>9.9009900990099011E-3</c:v>
                </c:pt>
                <c:pt idx="8966">
                  <c:v>9.9009900990099011E-3</c:v>
                </c:pt>
                <c:pt idx="8967">
                  <c:v>9.9009900990099011E-3</c:v>
                </c:pt>
                <c:pt idx="8968">
                  <c:v>9.9009900990099011E-3</c:v>
                </c:pt>
                <c:pt idx="8969">
                  <c:v>9.9009900990099011E-3</c:v>
                </c:pt>
                <c:pt idx="8970">
                  <c:v>9.9009900990099011E-3</c:v>
                </c:pt>
                <c:pt idx="8971">
                  <c:v>9.9009900990099011E-3</c:v>
                </c:pt>
                <c:pt idx="8972">
                  <c:v>9.9009900990099011E-3</c:v>
                </c:pt>
                <c:pt idx="8973">
                  <c:v>1.1764705882352941E-2</c:v>
                </c:pt>
                <c:pt idx="8974">
                  <c:v>1.1764705882352941E-2</c:v>
                </c:pt>
                <c:pt idx="8975">
                  <c:v>1.1764705882352941E-2</c:v>
                </c:pt>
                <c:pt idx="8976">
                  <c:v>1.1764705882352941E-2</c:v>
                </c:pt>
                <c:pt idx="8977">
                  <c:v>1.1764705882352941E-2</c:v>
                </c:pt>
                <c:pt idx="8978">
                  <c:v>1.1764705882352941E-2</c:v>
                </c:pt>
                <c:pt idx="8979">
                  <c:v>1.1764705882352941E-2</c:v>
                </c:pt>
                <c:pt idx="8980">
                  <c:v>1.1764705882352941E-2</c:v>
                </c:pt>
                <c:pt idx="8981">
                  <c:v>1.1764705882352941E-2</c:v>
                </c:pt>
                <c:pt idx="8982">
                  <c:v>1.1764705882352941E-2</c:v>
                </c:pt>
                <c:pt idx="8983">
                  <c:v>1.1764705882352941E-2</c:v>
                </c:pt>
                <c:pt idx="8984">
                  <c:v>1.1764705882352941E-2</c:v>
                </c:pt>
                <c:pt idx="8985">
                  <c:v>1.1764705882352941E-2</c:v>
                </c:pt>
                <c:pt idx="8986">
                  <c:v>1.1764705882352941E-2</c:v>
                </c:pt>
                <c:pt idx="8987">
                  <c:v>1.1764705882352941E-2</c:v>
                </c:pt>
                <c:pt idx="8988">
                  <c:v>1.1764705882352941E-2</c:v>
                </c:pt>
                <c:pt idx="8989">
                  <c:v>1.1764705882352941E-2</c:v>
                </c:pt>
                <c:pt idx="8990">
                  <c:v>1.1764705882352941E-2</c:v>
                </c:pt>
                <c:pt idx="8991">
                  <c:v>1.1764705882352941E-2</c:v>
                </c:pt>
                <c:pt idx="8992">
                  <c:v>1.1764705882352941E-2</c:v>
                </c:pt>
                <c:pt idx="8993">
                  <c:v>1.1764705882352941E-2</c:v>
                </c:pt>
                <c:pt idx="8994">
                  <c:v>1.1764705882352941E-2</c:v>
                </c:pt>
                <c:pt idx="8995">
                  <c:v>1.1764705882352941E-2</c:v>
                </c:pt>
                <c:pt idx="8996">
                  <c:v>1.1764705882352941E-2</c:v>
                </c:pt>
                <c:pt idx="8997">
                  <c:v>1.1764705882352941E-2</c:v>
                </c:pt>
                <c:pt idx="8998">
                  <c:v>1.1764705882352941E-2</c:v>
                </c:pt>
                <c:pt idx="8999">
                  <c:v>1.1764705882352941E-2</c:v>
                </c:pt>
                <c:pt idx="9000">
                  <c:v>1.1764705882352941E-2</c:v>
                </c:pt>
                <c:pt idx="9001">
                  <c:v>1.1764705882352941E-2</c:v>
                </c:pt>
                <c:pt idx="9002">
                  <c:v>1.1764705882352941E-2</c:v>
                </c:pt>
                <c:pt idx="9003">
                  <c:v>1.1764705882352941E-2</c:v>
                </c:pt>
                <c:pt idx="9004">
                  <c:v>1.1764705882352941E-2</c:v>
                </c:pt>
                <c:pt idx="9005">
                  <c:v>1.1764705882352941E-2</c:v>
                </c:pt>
                <c:pt idx="9006">
                  <c:v>1.1764705882352941E-2</c:v>
                </c:pt>
                <c:pt idx="9007">
                  <c:v>1.1764705882352941E-2</c:v>
                </c:pt>
                <c:pt idx="9008">
                  <c:v>1.1764705882352941E-2</c:v>
                </c:pt>
                <c:pt idx="9009">
                  <c:v>1.1764705882352941E-2</c:v>
                </c:pt>
                <c:pt idx="9010">
                  <c:v>1.1764705882352941E-2</c:v>
                </c:pt>
                <c:pt idx="9011">
                  <c:v>1.1764705882352941E-2</c:v>
                </c:pt>
                <c:pt idx="9012">
                  <c:v>1.1764705882352941E-2</c:v>
                </c:pt>
                <c:pt idx="9013">
                  <c:v>1.1764705882352941E-2</c:v>
                </c:pt>
                <c:pt idx="9014">
                  <c:v>1.1764705882352941E-2</c:v>
                </c:pt>
                <c:pt idx="9015">
                  <c:v>1.1764705882352941E-2</c:v>
                </c:pt>
                <c:pt idx="9016">
                  <c:v>1.1764705882352941E-2</c:v>
                </c:pt>
                <c:pt idx="9017">
                  <c:v>1.1764705882352941E-2</c:v>
                </c:pt>
                <c:pt idx="9018">
                  <c:v>1.1764705882352941E-2</c:v>
                </c:pt>
                <c:pt idx="9019">
                  <c:v>1.1764705882352941E-2</c:v>
                </c:pt>
                <c:pt idx="9020">
                  <c:v>1.1764705882352941E-2</c:v>
                </c:pt>
                <c:pt idx="9021">
                  <c:v>1.1764705882352941E-2</c:v>
                </c:pt>
                <c:pt idx="9022">
                  <c:v>1.1764705882352941E-2</c:v>
                </c:pt>
                <c:pt idx="9023">
                  <c:v>1.1764705882352941E-2</c:v>
                </c:pt>
                <c:pt idx="9024">
                  <c:v>1.1764705882352941E-2</c:v>
                </c:pt>
                <c:pt idx="9025">
                  <c:v>1.1764705882352941E-2</c:v>
                </c:pt>
                <c:pt idx="9026">
                  <c:v>1.1764705882352941E-2</c:v>
                </c:pt>
                <c:pt idx="9027">
                  <c:v>1.1764705882352941E-2</c:v>
                </c:pt>
                <c:pt idx="9028">
                  <c:v>1.1764705882352941E-2</c:v>
                </c:pt>
                <c:pt idx="9029">
                  <c:v>1.1764705882352941E-2</c:v>
                </c:pt>
                <c:pt idx="9030">
                  <c:v>1.1764705882352941E-2</c:v>
                </c:pt>
                <c:pt idx="9031">
                  <c:v>1.1764705882352941E-2</c:v>
                </c:pt>
                <c:pt idx="9032">
                  <c:v>1.1764705882352941E-2</c:v>
                </c:pt>
                <c:pt idx="9033">
                  <c:v>1.1764705882352941E-2</c:v>
                </c:pt>
                <c:pt idx="9034">
                  <c:v>1.1764705882352941E-2</c:v>
                </c:pt>
                <c:pt idx="9035">
                  <c:v>1.1764705882352941E-2</c:v>
                </c:pt>
                <c:pt idx="9036">
                  <c:v>1.1764705882352941E-2</c:v>
                </c:pt>
                <c:pt idx="9037">
                  <c:v>1.1764705882352941E-2</c:v>
                </c:pt>
                <c:pt idx="9038">
                  <c:v>1.1764705882352941E-2</c:v>
                </c:pt>
                <c:pt idx="9039">
                  <c:v>1.1764705882352941E-2</c:v>
                </c:pt>
                <c:pt idx="9040">
                  <c:v>1.1764705882352941E-2</c:v>
                </c:pt>
                <c:pt idx="9041">
                  <c:v>1.1764705882352941E-2</c:v>
                </c:pt>
                <c:pt idx="9042">
                  <c:v>1.1764705882352941E-2</c:v>
                </c:pt>
                <c:pt idx="9043">
                  <c:v>1.1764705882352941E-2</c:v>
                </c:pt>
                <c:pt idx="9044">
                  <c:v>1.1764705882352941E-2</c:v>
                </c:pt>
                <c:pt idx="9045">
                  <c:v>1.1764705882352941E-2</c:v>
                </c:pt>
                <c:pt idx="9046">
                  <c:v>1.1764705882352941E-2</c:v>
                </c:pt>
                <c:pt idx="9047">
                  <c:v>1.1764705882352941E-2</c:v>
                </c:pt>
                <c:pt idx="9048">
                  <c:v>1.1764705882352941E-2</c:v>
                </c:pt>
                <c:pt idx="9049">
                  <c:v>1.1764705882352941E-2</c:v>
                </c:pt>
                <c:pt idx="9050">
                  <c:v>1.1764705882352941E-2</c:v>
                </c:pt>
                <c:pt idx="9051">
                  <c:v>1.1764705882352941E-2</c:v>
                </c:pt>
                <c:pt idx="9052">
                  <c:v>1.1764705882352941E-2</c:v>
                </c:pt>
                <c:pt idx="9053">
                  <c:v>1.1764705882352941E-2</c:v>
                </c:pt>
                <c:pt idx="9054">
                  <c:v>1.1764705882352941E-2</c:v>
                </c:pt>
                <c:pt idx="9055">
                  <c:v>1.1764705882352941E-2</c:v>
                </c:pt>
                <c:pt idx="9056">
                  <c:v>1.1764705882352941E-2</c:v>
                </c:pt>
                <c:pt idx="9057">
                  <c:v>1.1764705882352941E-2</c:v>
                </c:pt>
                <c:pt idx="9058">
                  <c:v>1.1494252873563218E-2</c:v>
                </c:pt>
                <c:pt idx="9059">
                  <c:v>1.1494252873563218E-2</c:v>
                </c:pt>
                <c:pt idx="9060">
                  <c:v>1.1494252873563218E-2</c:v>
                </c:pt>
                <c:pt idx="9061">
                  <c:v>1.1494252873563218E-2</c:v>
                </c:pt>
                <c:pt idx="9062">
                  <c:v>1.1494252873563218E-2</c:v>
                </c:pt>
                <c:pt idx="9063">
                  <c:v>1.1494252873563218E-2</c:v>
                </c:pt>
                <c:pt idx="9064">
                  <c:v>1.1494252873563218E-2</c:v>
                </c:pt>
                <c:pt idx="9065">
                  <c:v>1.1494252873563218E-2</c:v>
                </c:pt>
                <c:pt idx="9066">
                  <c:v>1.1494252873563218E-2</c:v>
                </c:pt>
                <c:pt idx="9067">
                  <c:v>1.1494252873563218E-2</c:v>
                </c:pt>
                <c:pt idx="9068">
                  <c:v>1.1494252873563218E-2</c:v>
                </c:pt>
                <c:pt idx="9069">
                  <c:v>1.1494252873563218E-2</c:v>
                </c:pt>
                <c:pt idx="9070">
                  <c:v>1.1494252873563218E-2</c:v>
                </c:pt>
                <c:pt idx="9071">
                  <c:v>1.1494252873563218E-2</c:v>
                </c:pt>
                <c:pt idx="9072">
                  <c:v>1.1494252873563218E-2</c:v>
                </c:pt>
                <c:pt idx="9073">
                  <c:v>1.1494252873563218E-2</c:v>
                </c:pt>
                <c:pt idx="9074">
                  <c:v>1.1494252873563218E-2</c:v>
                </c:pt>
                <c:pt idx="9075">
                  <c:v>1.1494252873563218E-2</c:v>
                </c:pt>
                <c:pt idx="9076">
                  <c:v>1.1494252873563218E-2</c:v>
                </c:pt>
                <c:pt idx="9077">
                  <c:v>1.1494252873563218E-2</c:v>
                </c:pt>
                <c:pt idx="9078">
                  <c:v>1.1494252873563218E-2</c:v>
                </c:pt>
                <c:pt idx="9079">
                  <c:v>1.1494252873563218E-2</c:v>
                </c:pt>
                <c:pt idx="9080">
                  <c:v>1.1494252873563218E-2</c:v>
                </c:pt>
                <c:pt idx="9081">
                  <c:v>1.1494252873563218E-2</c:v>
                </c:pt>
                <c:pt idx="9082">
                  <c:v>1.1494252873563218E-2</c:v>
                </c:pt>
                <c:pt idx="9083">
                  <c:v>1.1494252873563218E-2</c:v>
                </c:pt>
                <c:pt idx="9084">
                  <c:v>1.1494252873563218E-2</c:v>
                </c:pt>
                <c:pt idx="9085">
                  <c:v>1.1494252873563218E-2</c:v>
                </c:pt>
                <c:pt idx="9086">
                  <c:v>1.1494252873563218E-2</c:v>
                </c:pt>
                <c:pt idx="9087">
                  <c:v>1.1494252873563218E-2</c:v>
                </c:pt>
                <c:pt idx="9088">
                  <c:v>1.1494252873563218E-2</c:v>
                </c:pt>
                <c:pt idx="9089">
                  <c:v>1.1494252873563218E-2</c:v>
                </c:pt>
                <c:pt idx="9090">
                  <c:v>1.1494252873563218E-2</c:v>
                </c:pt>
                <c:pt idx="9091">
                  <c:v>1.1494252873563218E-2</c:v>
                </c:pt>
                <c:pt idx="9092">
                  <c:v>1.1494252873563218E-2</c:v>
                </c:pt>
                <c:pt idx="9093">
                  <c:v>1.1494252873563218E-2</c:v>
                </c:pt>
                <c:pt idx="9094">
                  <c:v>1.1494252873563218E-2</c:v>
                </c:pt>
                <c:pt idx="9095">
                  <c:v>1.1494252873563218E-2</c:v>
                </c:pt>
                <c:pt idx="9096">
                  <c:v>1.1494252873563218E-2</c:v>
                </c:pt>
                <c:pt idx="9097">
                  <c:v>1.1494252873563218E-2</c:v>
                </c:pt>
                <c:pt idx="9098">
                  <c:v>1.1494252873563218E-2</c:v>
                </c:pt>
                <c:pt idx="9099">
                  <c:v>1.1494252873563218E-2</c:v>
                </c:pt>
                <c:pt idx="9100">
                  <c:v>1.1494252873563218E-2</c:v>
                </c:pt>
                <c:pt idx="9101">
                  <c:v>1.1494252873563218E-2</c:v>
                </c:pt>
                <c:pt idx="9102">
                  <c:v>1.1494252873563218E-2</c:v>
                </c:pt>
                <c:pt idx="9103">
                  <c:v>1.1494252873563218E-2</c:v>
                </c:pt>
                <c:pt idx="9104">
                  <c:v>1.1494252873563218E-2</c:v>
                </c:pt>
                <c:pt idx="9105">
                  <c:v>1.1494252873563218E-2</c:v>
                </c:pt>
                <c:pt idx="9106">
                  <c:v>1.1494252873563218E-2</c:v>
                </c:pt>
                <c:pt idx="9107">
                  <c:v>1.1494252873563218E-2</c:v>
                </c:pt>
                <c:pt idx="9108">
                  <c:v>1.1494252873563218E-2</c:v>
                </c:pt>
                <c:pt idx="9109">
                  <c:v>1.1494252873563218E-2</c:v>
                </c:pt>
                <c:pt idx="9110">
                  <c:v>1.1494252873563218E-2</c:v>
                </c:pt>
                <c:pt idx="9111">
                  <c:v>1.1494252873563218E-2</c:v>
                </c:pt>
                <c:pt idx="9112">
                  <c:v>1.1494252873563218E-2</c:v>
                </c:pt>
                <c:pt idx="9113">
                  <c:v>1.1494252873563218E-2</c:v>
                </c:pt>
                <c:pt idx="9114">
                  <c:v>1.1494252873563218E-2</c:v>
                </c:pt>
                <c:pt idx="9115">
                  <c:v>1.1494252873563218E-2</c:v>
                </c:pt>
                <c:pt idx="9116">
                  <c:v>1.1494252873563218E-2</c:v>
                </c:pt>
                <c:pt idx="9117">
                  <c:v>1.1494252873563218E-2</c:v>
                </c:pt>
                <c:pt idx="9118">
                  <c:v>1.1494252873563218E-2</c:v>
                </c:pt>
                <c:pt idx="9119">
                  <c:v>1.1494252873563218E-2</c:v>
                </c:pt>
                <c:pt idx="9120">
                  <c:v>1.1494252873563218E-2</c:v>
                </c:pt>
                <c:pt idx="9121">
                  <c:v>1.1494252873563218E-2</c:v>
                </c:pt>
                <c:pt idx="9122">
                  <c:v>1.1494252873563218E-2</c:v>
                </c:pt>
                <c:pt idx="9123">
                  <c:v>1.1494252873563218E-2</c:v>
                </c:pt>
                <c:pt idx="9124">
                  <c:v>1.1494252873563218E-2</c:v>
                </c:pt>
                <c:pt idx="9125">
                  <c:v>1.1494252873563218E-2</c:v>
                </c:pt>
                <c:pt idx="9126">
                  <c:v>1.1494252873563218E-2</c:v>
                </c:pt>
                <c:pt idx="9127">
                  <c:v>1.1494252873563218E-2</c:v>
                </c:pt>
                <c:pt idx="9128">
                  <c:v>1.1494252873563218E-2</c:v>
                </c:pt>
                <c:pt idx="9129">
                  <c:v>1.1494252873563218E-2</c:v>
                </c:pt>
                <c:pt idx="9130">
                  <c:v>1.1494252873563218E-2</c:v>
                </c:pt>
                <c:pt idx="9131">
                  <c:v>1.1494252873563218E-2</c:v>
                </c:pt>
                <c:pt idx="9132">
                  <c:v>1.1494252873563218E-2</c:v>
                </c:pt>
                <c:pt idx="9133">
                  <c:v>1.1494252873563218E-2</c:v>
                </c:pt>
                <c:pt idx="9134">
                  <c:v>1.1494252873563218E-2</c:v>
                </c:pt>
                <c:pt idx="9135">
                  <c:v>1.1494252873563218E-2</c:v>
                </c:pt>
                <c:pt idx="9136">
                  <c:v>1.1494252873563218E-2</c:v>
                </c:pt>
                <c:pt idx="9137">
                  <c:v>1.1494252873563218E-2</c:v>
                </c:pt>
                <c:pt idx="9138">
                  <c:v>1.1494252873563218E-2</c:v>
                </c:pt>
                <c:pt idx="9139">
                  <c:v>1.1494252873563218E-2</c:v>
                </c:pt>
                <c:pt idx="9140">
                  <c:v>1.1494252873563218E-2</c:v>
                </c:pt>
                <c:pt idx="9141">
                  <c:v>1.1494252873563218E-2</c:v>
                </c:pt>
                <c:pt idx="9142">
                  <c:v>1.1494252873563218E-2</c:v>
                </c:pt>
                <c:pt idx="9143">
                  <c:v>1.1494252873563218E-2</c:v>
                </c:pt>
                <c:pt idx="9144">
                  <c:v>1.1494252873563218E-2</c:v>
                </c:pt>
                <c:pt idx="9145">
                  <c:v>1.5625E-2</c:v>
                </c:pt>
                <c:pt idx="9146">
                  <c:v>1.5625E-2</c:v>
                </c:pt>
                <c:pt idx="9147">
                  <c:v>1.5625E-2</c:v>
                </c:pt>
                <c:pt idx="9148">
                  <c:v>1.5625E-2</c:v>
                </c:pt>
                <c:pt idx="9149">
                  <c:v>1.5625E-2</c:v>
                </c:pt>
                <c:pt idx="9150">
                  <c:v>1.5625E-2</c:v>
                </c:pt>
                <c:pt idx="9151">
                  <c:v>1.5625E-2</c:v>
                </c:pt>
                <c:pt idx="9152">
                  <c:v>1.5625E-2</c:v>
                </c:pt>
                <c:pt idx="9153">
                  <c:v>1.5625E-2</c:v>
                </c:pt>
                <c:pt idx="9154">
                  <c:v>1.5625E-2</c:v>
                </c:pt>
                <c:pt idx="9155">
                  <c:v>1.5625E-2</c:v>
                </c:pt>
                <c:pt idx="9156">
                  <c:v>1.5625E-2</c:v>
                </c:pt>
                <c:pt idx="9157">
                  <c:v>1.5625E-2</c:v>
                </c:pt>
                <c:pt idx="9158">
                  <c:v>1.5625E-2</c:v>
                </c:pt>
                <c:pt idx="9159">
                  <c:v>1.5625E-2</c:v>
                </c:pt>
                <c:pt idx="9160">
                  <c:v>1.5625E-2</c:v>
                </c:pt>
                <c:pt idx="9161">
                  <c:v>1.5625E-2</c:v>
                </c:pt>
                <c:pt idx="9162">
                  <c:v>1.5625E-2</c:v>
                </c:pt>
                <c:pt idx="9163">
                  <c:v>1.5625E-2</c:v>
                </c:pt>
                <c:pt idx="9164">
                  <c:v>1.5625E-2</c:v>
                </c:pt>
                <c:pt idx="9165">
                  <c:v>1.5625E-2</c:v>
                </c:pt>
                <c:pt idx="9166">
                  <c:v>1.5625E-2</c:v>
                </c:pt>
                <c:pt idx="9167">
                  <c:v>1.5625E-2</c:v>
                </c:pt>
                <c:pt idx="9168">
                  <c:v>1.5625E-2</c:v>
                </c:pt>
                <c:pt idx="9169">
                  <c:v>1.5625E-2</c:v>
                </c:pt>
                <c:pt idx="9170">
                  <c:v>1.5625E-2</c:v>
                </c:pt>
                <c:pt idx="9171">
                  <c:v>1.5625E-2</c:v>
                </c:pt>
                <c:pt idx="9172">
                  <c:v>1.5625E-2</c:v>
                </c:pt>
                <c:pt idx="9173">
                  <c:v>1.5625E-2</c:v>
                </c:pt>
                <c:pt idx="9174">
                  <c:v>1.5625E-2</c:v>
                </c:pt>
                <c:pt idx="9175">
                  <c:v>1.5625E-2</c:v>
                </c:pt>
                <c:pt idx="9176">
                  <c:v>1.5625E-2</c:v>
                </c:pt>
                <c:pt idx="9177">
                  <c:v>1.5625E-2</c:v>
                </c:pt>
                <c:pt idx="9178">
                  <c:v>1.5625E-2</c:v>
                </c:pt>
                <c:pt idx="9179">
                  <c:v>1.5625E-2</c:v>
                </c:pt>
                <c:pt idx="9180">
                  <c:v>1.5625E-2</c:v>
                </c:pt>
                <c:pt idx="9181">
                  <c:v>1.5625E-2</c:v>
                </c:pt>
                <c:pt idx="9182">
                  <c:v>1.5625E-2</c:v>
                </c:pt>
                <c:pt idx="9183">
                  <c:v>1.5625E-2</c:v>
                </c:pt>
                <c:pt idx="9184">
                  <c:v>1.5625E-2</c:v>
                </c:pt>
                <c:pt idx="9185">
                  <c:v>1.5625E-2</c:v>
                </c:pt>
                <c:pt idx="9186">
                  <c:v>1.5625E-2</c:v>
                </c:pt>
                <c:pt idx="9187">
                  <c:v>1.5625E-2</c:v>
                </c:pt>
                <c:pt idx="9188">
                  <c:v>1.5625E-2</c:v>
                </c:pt>
                <c:pt idx="9189">
                  <c:v>1.5625E-2</c:v>
                </c:pt>
                <c:pt idx="9190">
                  <c:v>1.5625E-2</c:v>
                </c:pt>
                <c:pt idx="9191">
                  <c:v>1.5625E-2</c:v>
                </c:pt>
                <c:pt idx="9192">
                  <c:v>1.5625E-2</c:v>
                </c:pt>
                <c:pt idx="9193">
                  <c:v>1.5625E-2</c:v>
                </c:pt>
                <c:pt idx="9194">
                  <c:v>1.5625E-2</c:v>
                </c:pt>
                <c:pt idx="9195">
                  <c:v>1.5625E-2</c:v>
                </c:pt>
                <c:pt idx="9196">
                  <c:v>1.5625E-2</c:v>
                </c:pt>
                <c:pt idx="9197">
                  <c:v>1.5625E-2</c:v>
                </c:pt>
                <c:pt idx="9198">
                  <c:v>1.5625E-2</c:v>
                </c:pt>
                <c:pt idx="9199">
                  <c:v>1.5625E-2</c:v>
                </c:pt>
                <c:pt idx="9200">
                  <c:v>1.5625E-2</c:v>
                </c:pt>
                <c:pt idx="9201">
                  <c:v>1.5625E-2</c:v>
                </c:pt>
                <c:pt idx="9202">
                  <c:v>1.5625E-2</c:v>
                </c:pt>
                <c:pt idx="9203">
                  <c:v>1.5625E-2</c:v>
                </c:pt>
                <c:pt idx="9204">
                  <c:v>1.5625E-2</c:v>
                </c:pt>
                <c:pt idx="9205">
                  <c:v>1.5625E-2</c:v>
                </c:pt>
                <c:pt idx="9206">
                  <c:v>1.5625E-2</c:v>
                </c:pt>
                <c:pt idx="9207">
                  <c:v>1.5625E-2</c:v>
                </c:pt>
                <c:pt idx="9208">
                  <c:v>1.5625E-2</c:v>
                </c:pt>
                <c:pt idx="9209">
                  <c:v>1.1111111111111112E-2</c:v>
                </c:pt>
                <c:pt idx="9210">
                  <c:v>1.1111111111111112E-2</c:v>
                </c:pt>
                <c:pt idx="9211">
                  <c:v>1.1111111111111112E-2</c:v>
                </c:pt>
                <c:pt idx="9212">
                  <c:v>1.1111111111111112E-2</c:v>
                </c:pt>
                <c:pt idx="9213">
                  <c:v>1.1111111111111112E-2</c:v>
                </c:pt>
                <c:pt idx="9214">
                  <c:v>1.1111111111111112E-2</c:v>
                </c:pt>
                <c:pt idx="9215">
                  <c:v>1.1111111111111112E-2</c:v>
                </c:pt>
                <c:pt idx="9216">
                  <c:v>1.1111111111111112E-2</c:v>
                </c:pt>
                <c:pt idx="9217">
                  <c:v>1.1111111111111112E-2</c:v>
                </c:pt>
                <c:pt idx="9218">
                  <c:v>1.1111111111111112E-2</c:v>
                </c:pt>
                <c:pt idx="9219">
                  <c:v>1.1111111111111112E-2</c:v>
                </c:pt>
                <c:pt idx="9220">
                  <c:v>1.1111111111111112E-2</c:v>
                </c:pt>
                <c:pt idx="9221">
                  <c:v>1.1111111111111112E-2</c:v>
                </c:pt>
                <c:pt idx="9222">
                  <c:v>1.1111111111111112E-2</c:v>
                </c:pt>
                <c:pt idx="9223">
                  <c:v>1.1111111111111112E-2</c:v>
                </c:pt>
                <c:pt idx="9224">
                  <c:v>1.1111111111111112E-2</c:v>
                </c:pt>
                <c:pt idx="9225">
                  <c:v>1.1111111111111112E-2</c:v>
                </c:pt>
                <c:pt idx="9226">
                  <c:v>1.1111111111111112E-2</c:v>
                </c:pt>
                <c:pt idx="9227">
                  <c:v>1.1111111111111112E-2</c:v>
                </c:pt>
                <c:pt idx="9228">
                  <c:v>1.1111111111111112E-2</c:v>
                </c:pt>
                <c:pt idx="9229">
                  <c:v>1.1111111111111112E-2</c:v>
                </c:pt>
                <c:pt idx="9230">
                  <c:v>1.1111111111111112E-2</c:v>
                </c:pt>
                <c:pt idx="9231">
                  <c:v>1.1111111111111112E-2</c:v>
                </c:pt>
                <c:pt idx="9232">
                  <c:v>1.1111111111111112E-2</c:v>
                </c:pt>
                <c:pt idx="9233">
                  <c:v>1.1111111111111112E-2</c:v>
                </c:pt>
                <c:pt idx="9234">
                  <c:v>1.1111111111111112E-2</c:v>
                </c:pt>
                <c:pt idx="9235">
                  <c:v>1.1111111111111112E-2</c:v>
                </c:pt>
                <c:pt idx="9236">
                  <c:v>1.1111111111111112E-2</c:v>
                </c:pt>
                <c:pt idx="9237">
                  <c:v>1.1111111111111112E-2</c:v>
                </c:pt>
                <c:pt idx="9238">
                  <c:v>1.1111111111111112E-2</c:v>
                </c:pt>
                <c:pt idx="9239">
                  <c:v>1.1111111111111112E-2</c:v>
                </c:pt>
                <c:pt idx="9240">
                  <c:v>1.1111111111111112E-2</c:v>
                </c:pt>
                <c:pt idx="9241">
                  <c:v>1.1111111111111112E-2</c:v>
                </c:pt>
                <c:pt idx="9242">
                  <c:v>1.1111111111111112E-2</c:v>
                </c:pt>
                <c:pt idx="9243">
                  <c:v>1.1111111111111112E-2</c:v>
                </c:pt>
                <c:pt idx="9244">
                  <c:v>1.1111111111111112E-2</c:v>
                </c:pt>
                <c:pt idx="9245">
                  <c:v>1.1111111111111112E-2</c:v>
                </c:pt>
                <c:pt idx="9246">
                  <c:v>1.1111111111111112E-2</c:v>
                </c:pt>
                <c:pt idx="9247">
                  <c:v>1.1111111111111112E-2</c:v>
                </c:pt>
                <c:pt idx="9248">
                  <c:v>1.1111111111111112E-2</c:v>
                </c:pt>
                <c:pt idx="9249">
                  <c:v>1.1111111111111112E-2</c:v>
                </c:pt>
                <c:pt idx="9250">
                  <c:v>1.1111111111111112E-2</c:v>
                </c:pt>
                <c:pt idx="9251">
                  <c:v>1.1111111111111112E-2</c:v>
                </c:pt>
                <c:pt idx="9252">
                  <c:v>1.1111111111111112E-2</c:v>
                </c:pt>
                <c:pt idx="9253">
                  <c:v>1.1111111111111112E-2</c:v>
                </c:pt>
                <c:pt idx="9254">
                  <c:v>1.1111111111111112E-2</c:v>
                </c:pt>
                <c:pt idx="9255">
                  <c:v>1.1111111111111112E-2</c:v>
                </c:pt>
                <c:pt idx="9256">
                  <c:v>1.1111111111111112E-2</c:v>
                </c:pt>
                <c:pt idx="9257">
                  <c:v>1.1111111111111112E-2</c:v>
                </c:pt>
                <c:pt idx="9258">
                  <c:v>1.1111111111111112E-2</c:v>
                </c:pt>
                <c:pt idx="9259">
                  <c:v>1.1111111111111112E-2</c:v>
                </c:pt>
                <c:pt idx="9260">
                  <c:v>1.1111111111111112E-2</c:v>
                </c:pt>
                <c:pt idx="9261">
                  <c:v>1.1111111111111112E-2</c:v>
                </c:pt>
                <c:pt idx="9262">
                  <c:v>1.1111111111111112E-2</c:v>
                </c:pt>
                <c:pt idx="9263">
                  <c:v>1.1111111111111112E-2</c:v>
                </c:pt>
                <c:pt idx="9264">
                  <c:v>1.1111111111111112E-2</c:v>
                </c:pt>
                <c:pt idx="9265">
                  <c:v>1.1111111111111112E-2</c:v>
                </c:pt>
                <c:pt idx="9266">
                  <c:v>1.1111111111111112E-2</c:v>
                </c:pt>
                <c:pt idx="9267">
                  <c:v>1.1111111111111112E-2</c:v>
                </c:pt>
                <c:pt idx="9268">
                  <c:v>1.1111111111111112E-2</c:v>
                </c:pt>
                <c:pt idx="9269">
                  <c:v>1.1111111111111112E-2</c:v>
                </c:pt>
                <c:pt idx="9270">
                  <c:v>1.1111111111111112E-2</c:v>
                </c:pt>
                <c:pt idx="9271">
                  <c:v>1.1111111111111112E-2</c:v>
                </c:pt>
                <c:pt idx="9272">
                  <c:v>1.1111111111111112E-2</c:v>
                </c:pt>
                <c:pt idx="9273">
                  <c:v>1.1111111111111112E-2</c:v>
                </c:pt>
                <c:pt idx="9274">
                  <c:v>1.1111111111111112E-2</c:v>
                </c:pt>
                <c:pt idx="9275">
                  <c:v>1.1111111111111112E-2</c:v>
                </c:pt>
                <c:pt idx="9276">
                  <c:v>1.1111111111111112E-2</c:v>
                </c:pt>
                <c:pt idx="9277">
                  <c:v>1.1111111111111112E-2</c:v>
                </c:pt>
                <c:pt idx="9278">
                  <c:v>1.1111111111111112E-2</c:v>
                </c:pt>
                <c:pt idx="9279">
                  <c:v>1.1111111111111112E-2</c:v>
                </c:pt>
                <c:pt idx="9280">
                  <c:v>1.1111111111111112E-2</c:v>
                </c:pt>
                <c:pt idx="9281">
                  <c:v>1.1111111111111112E-2</c:v>
                </c:pt>
                <c:pt idx="9282">
                  <c:v>1.1111111111111112E-2</c:v>
                </c:pt>
                <c:pt idx="9283">
                  <c:v>1.1111111111111112E-2</c:v>
                </c:pt>
                <c:pt idx="9284">
                  <c:v>1.1111111111111112E-2</c:v>
                </c:pt>
                <c:pt idx="9285">
                  <c:v>1.1111111111111112E-2</c:v>
                </c:pt>
                <c:pt idx="9286">
                  <c:v>1.1111111111111112E-2</c:v>
                </c:pt>
                <c:pt idx="9287">
                  <c:v>1.1111111111111112E-2</c:v>
                </c:pt>
                <c:pt idx="9288">
                  <c:v>1.1111111111111112E-2</c:v>
                </c:pt>
                <c:pt idx="9289">
                  <c:v>1.1111111111111112E-2</c:v>
                </c:pt>
                <c:pt idx="9290">
                  <c:v>1.1111111111111112E-2</c:v>
                </c:pt>
                <c:pt idx="9291">
                  <c:v>1.1111111111111112E-2</c:v>
                </c:pt>
                <c:pt idx="9292">
                  <c:v>1.1111111111111112E-2</c:v>
                </c:pt>
                <c:pt idx="9293">
                  <c:v>1.1111111111111112E-2</c:v>
                </c:pt>
                <c:pt idx="9294">
                  <c:v>1.1111111111111112E-2</c:v>
                </c:pt>
                <c:pt idx="9295">
                  <c:v>1.1111111111111112E-2</c:v>
                </c:pt>
                <c:pt idx="9296">
                  <c:v>1.1111111111111112E-2</c:v>
                </c:pt>
                <c:pt idx="9297">
                  <c:v>1.1111111111111112E-2</c:v>
                </c:pt>
                <c:pt idx="9298">
                  <c:v>1.1111111111111112E-2</c:v>
                </c:pt>
                <c:pt idx="9299">
                  <c:v>1.282051282051282E-2</c:v>
                </c:pt>
                <c:pt idx="9300">
                  <c:v>1.282051282051282E-2</c:v>
                </c:pt>
                <c:pt idx="9301">
                  <c:v>1.282051282051282E-2</c:v>
                </c:pt>
                <c:pt idx="9302">
                  <c:v>1.282051282051282E-2</c:v>
                </c:pt>
                <c:pt idx="9303">
                  <c:v>1.282051282051282E-2</c:v>
                </c:pt>
                <c:pt idx="9304">
                  <c:v>1.282051282051282E-2</c:v>
                </c:pt>
                <c:pt idx="9305">
                  <c:v>1.282051282051282E-2</c:v>
                </c:pt>
                <c:pt idx="9306">
                  <c:v>1.282051282051282E-2</c:v>
                </c:pt>
                <c:pt idx="9307">
                  <c:v>1.282051282051282E-2</c:v>
                </c:pt>
                <c:pt idx="9308">
                  <c:v>1.282051282051282E-2</c:v>
                </c:pt>
                <c:pt idx="9309">
                  <c:v>1.282051282051282E-2</c:v>
                </c:pt>
                <c:pt idx="9310">
                  <c:v>1.282051282051282E-2</c:v>
                </c:pt>
                <c:pt idx="9311">
                  <c:v>1.282051282051282E-2</c:v>
                </c:pt>
                <c:pt idx="9312">
                  <c:v>1.282051282051282E-2</c:v>
                </c:pt>
                <c:pt idx="9313">
                  <c:v>1.282051282051282E-2</c:v>
                </c:pt>
                <c:pt idx="9314">
                  <c:v>1.282051282051282E-2</c:v>
                </c:pt>
                <c:pt idx="9315">
                  <c:v>1.282051282051282E-2</c:v>
                </c:pt>
                <c:pt idx="9316">
                  <c:v>1.282051282051282E-2</c:v>
                </c:pt>
                <c:pt idx="9317">
                  <c:v>1.282051282051282E-2</c:v>
                </c:pt>
                <c:pt idx="9318">
                  <c:v>1.282051282051282E-2</c:v>
                </c:pt>
                <c:pt idx="9319">
                  <c:v>1.282051282051282E-2</c:v>
                </c:pt>
                <c:pt idx="9320">
                  <c:v>1.282051282051282E-2</c:v>
                </c:pt>
                <c:pt idx="9321">
                  <c:v>1.282051282051282E-2</c:v>
                </c:pt>
                <c:pt idx="9322">
                  <c:v>1.282051282051282E-2</c:v>
                </c:pt>
                <c:pt idx="9323">
                  <c:v>1.282051282051282E-2</c:v>
                </c:pt>
                <c:pt idx="9324">
                  <c:v>1.282051282051282E-2</c:v>
                </c:pt>
                <c:pt idx="9325">
                  <c:v>1.282051282051282E-2</c:v>
                </c:pt>
                <c:pt idx="9326">
                  <c:v>1.282051282051282E-2</c:v>
                </c:pt>
                <c:pt idx="9327">
                  <c:v>1.282051282051282E-2</c:v>
                </c:pt>
                <c:pt idx="9328">
                  <c:v>1.282051282051282E-2</c:v>
                </c:pt>
                <c:pt idx="9329">
                  <c:v>1.282051282051282E-2</c:v>
                </c:pt>
                <c:pt idx="9330">
                  <c:v>1.282051282051282E-2</c:v>
                </c:pt>
                <c:pt idx="9331">
                  <c:v>1.282051282051282E-2</c:v>
                </c:pt>
                <c:pt idx="9332">
                  <c:v>1.282051282051282E-2</c:v>
                </c:pt>
                <c:pt idx="9333">
                  <c:v>1.282051282051282E-2</c:v>
                </c:pt>
                <c:pt idx="9334">
                  <c:v>1.282051282051282E-2</c:v>
                </c:pt>
                <c:pt idx="9335">
                  <c:v>1.282051282051282E-2</c:v>
                </c:pt>
                <c:pt idx="9336">
                  <c:v>1.282051282051282E-2</c:v>
                </c:pt>
                <c:pt idx="9337">
                  <c:v>1.282051282051282E-2</c:v>
                </c:pt>
                <c:pt idx="9338">
                  <c:v>1.282051282051282E-2</c:v>
                </c:pt>
                <c:pt idx="9339">
                  <c:v>1.282051282051282E-2</c:v>
                </c:pt>
                <c:pt idx="9340">
                  <c:v>1.282051282051282E-2</c:v>
                </c:pt>
                <c:pt idx="9341">
                  <c:v>1.282051282051282E-2</c:v>
                </c:pt>
                <c:pt idx="9342">
                  <c:v>1.282051282051282E-2</c:v>
                </c:pt>
                <c:pt idx="9343">
                  <c:v>1.282051282051282E-2</c:v>
                </c:pt>
                <c:pt idx="9344">
                  <c:v>1.282051282051282E-2</c:v>
                </c:pt>
                <c:pt idx="9345">
                  <c:v>1.282051282051282E-2</c:v>
                </c:pt>
                <c:pt idx="9346">
                  <c:v>1.282051282051282E-2</c:v>
                </c:pt>
                <c:pt idx="9347">
                  <c:v>1.282051282051282E-2</c:v>
                </c:pt>
                <c:pt idx="9348">
                  <c:v>1.282051282051282E-2</c:v>
                </c:pt>
                <c:pt idx="9349">
                  <c:v>1.282051282051282E-2</c:v>
                </c:pt>
                <c:pt idx="9350">
                  <c:v>1.282051282051282E-2</c:v>
                </c:pt>
                <c:pt idx="9351">
                  <c:v>1.282051282051282E-2</c:v>
                </c:pt>
                <c:pt idx="9352">
                  <c:v>1.282051282051282E-2</c:v>
                </c:pt>
                <c:pt idx="9353">
                  <c:v>1.282051282051282E-2</c:v>
                </c:pt>
                <c:pt idx="9354">
                  <c:v>1.282051282051282E-2</c:v>
                </c:pt>
                <c:pt idx="9355">
                  <c:v>1.282051282051282E-2</c:v>
                </c:pt>
                <c:pt idx="9356">
                  <c:v>1.282051282051282E-2</c:v>
                </c:pt>
                <c:pt idx="9357">
                  <c:v>1.282051282051282E-2</c:v>
                </c:pt>
                <c:pt idx="9358">
                  <c:v>1.282051282051282E-2</c:v>
                </c:pt>
                <c:pt idx="9359">
                  <c:v>1.282051282051282E-2</c:v>
                </c:pt>
                <c:pt idx="9360">
                  <c:v>1.282051282051282E-2</c:v>
                </c:pt>
                <c:pt idx="9361">
                  <c:v>1.282051282051282E-2</c:v>
                </c:pt>
                <c:pt idx="9362">
                  <c:v>1.282051282051282E-2</c:v>
                </c:pt>
                <c:pt idx="9363">
                  <c:v>1.282051282051282E-2</c:v>
                </c:pt>
                <c:pt idx="9364">
                  <c:v>1.282051282051282E-2</c:v>
                </c:pt>
                <c:pt idx="9365">
                  <c:v>1.282051282051282E-2</c:v>
                </c:pt>
                <c:pt idx="9366">
                  <c:v>1.282051282051282E-2</c:v>
                </c:pt>
                <c:pt idx="9367">
                  <c:v>1.282051282051282E-2</c:v>
                </c:pt>
                <c:pt idx="9368">
                  <c:v>1.282051282051282E-2</c:v>
                </c:pt>
                <c:pt idx="9369">
                  <c:v>1.282051282051282E-2</c:v>
                </c:pt>
                <c:pt idx="9370">
                  <c:v>1.282051282051282E-2</c:v>
                </c:pt>
                <c:pt idx="9371">
                  <c:v>1.282051282051282E-2</c:v>
                </c:pt>
                <c:pt idx="9372">
                  <c:v>1.282051282051282E-2</c:v>
                </c:pt>
                <c:pt idx="9373">
                  <c:v>1.282051282051282E-2</c:v>
                </c:pt>
                <c:pt idx="9374">
                  <c:v>1.282051282051282E-2</c:v>
                </c:pt>
                <c:pt idx="9375">
                  <c:v>1.282051282051282E-2</c:v>
                </c:pt>
                <c:pt idx="9376">
                  <c:v>1.282051282051282E-2</c:v>
                </c:pt>
                <c:pt idx="9377">
                  <c:v>1.282051282051282E-2</c:v>
                </c:pt>
                <c:pt idx="9378">
                  <c:v>1.282051282051282E-2</c:v>
                </c:pt>
                <c:pt idx="9379">
                  <c:v>1.282051282051282E-2</c:v>
                </c:pt>
                <c:pt idx="9380">
                  <c:v>1.282051282051282E-2</c:v>
                </c:pt>
                <c:pt idx="9381">
                  <c:v>1.282051282051282E-2</c:v>
                </c:pt>
                <c:pt idx="9382">
                  <c:v>1.282051282051282E-2</c:v>
                </c:pt>
                <c:pt idx="9383">
                  <c:v>1.282051282051282E-2</c:v>
                </c:pt>
                <c:pt idx="9384">
                  <c:v>1.282051282051282E-2</c:v>
                </c:pt>
                <c:pt idx="9385">
                  <c:v>1.282051282051282E-2</c:v>
                </c:pt>
                <c:pt idx="9386">
                  <c:v>1.282051282051282E-2</c:v>
                </c:pt>
                <c:pt idx="9387">
                  <c:v>1.282051282051282E-2</c:v>
                </c:pt>
                <c:pt idx="9388">
                  <c:v>1.282051282051282E-2</c:v>
                </c:pt>
                <c:pt idx="9389">
                  <c:v>1.282051282051282E-2</c:v>
                </c:pt>
                <c:pt idx="9390">
                  <c:v>1.282051282051282E-2</c:v>
                </c:pt>
                <c:pt idx="9391">
                  <c:v>1.282051282051282E-2</c:v>
                </c:pt>
                <c:pt idx="9392">
                  <c:v>1.282051282051282E-2</c:v>
                </c:pt>
                <c:pt idx="9393">
                  <c:v>1.282051282051282E-2</c:v>
                </c:pt>
                <c:pt idx="9394">
                  <c:v>1.282051282051282E-2</c:v>
                </c:pt>
                <c:pt idx="9395">
                  <c:v>1.282051282051282E-2</c:v>
                </c:pt>
                <c:pt idx="9396">
                  <c:v>1.282051282051282E-2</c:v>
                </c:pt>
                <c:pt idx="9397">
                  <c:v>1.282051282051282E-2</c:v>
                </c:pt>
                <c:pt idx="9398">
                  <c:v>1.282051282051282E-2</c:v>
                </c:pt>
                <c:pt idx="9399">
                  <c:v>1.282051282051282E-2</c:v>
                </c:pt>
                <c:pt idx="9400">
                  <c:v>1.282051282051282E-2</c:v>
                </c:pt>
                <c:pt idx="9401">
                  <c:v>1.282051282051282E-2</c:v>
                </c:pt>
                <c:pt idx="9402">
                  <c:v>1.282051282051282E-2</c:v>
                </c:pt>
                <c:pt idx="9403">
                  <c:v>1.282051282051282E-2</c:v>
                </c:pt>
                <c:pt idx="9404">
                  <c:v>1.282051282051282E-2</c:v>
                </c:pt>
                <c:pt idx="9405">
                  <c:v>1.282051282051282E-2</c:v>
                </c:pt>
                <c:pt idx="9406">
                  <c:v>1.282051282051282E-2</c:v>
                </c:pt>
                <c:pt idx="9407">
                  <c:v>1.282051282051282E-2</c:v>
                </c:pt>
                <c:pt idx="9408">
                  <c:v>1.282051282051282E-2</c:v>
                </c:pt>
                <c:pt idx="9409">
                  <c:v>1.282051282051282E-2</c:v>
                </c:pt>
                <c:pt idx="9410">
                  <c:v>1.282051282051282E-2</c:v>
                </c:pt>
                <c:pt idx="9411">
                  <c:v>1.282051282051282E-2</c:v>
                </c:pt>
                <c:pt idx="9412">
                  <c:v>1.282051282051282E-2</c:v>
                </c:pt>
                <c:pt idx="9413">
                  <c:v>1.282051282051282E-2</c:v>
                </c:pt>
                <c:pt idx="9414">
                  <c:v>1.282051282051282E-2</c:v>
                </c:pt>
                <c:pt idx="9415">
                  <c:v>1.282051282051282E-2</c:v>
                </c:pt>
                <c:pt idx="9416">
                  <c:v>1.282051282051282E-2</c:v>
                </c:pt>
                <c:pt idx="9417">
                  <c:v>1.282051282051282E-2</c:v>
                </c:pt>
                <c:pt idx="9418">
                  <c:v>1.282051282051282E-2</c:v>
                </c:pt>
                <c:pt idx="9419">
                  <c:v>1.282051282051282E-2</c:v>
                </c:pt>
                <c:pt idx="9420">
                  <c:v>1.282051282051282E-2</c:v>
                </c:pt>
                <c:pt idx="9421">
                  <c:v>1.282051282051282E-2</c:v>
                </c:pt>
                <c:pt idx="9422">
                  <c:v>1.282051282051282E-2</c:v>
                </c:pt>
                <c:pt idx="9423">
                  <c:v>1.282051282051282E-2</c:v>
                </c:pt>
                <c:pt idx="9424">
                  <c:v>1.282051282051282E-2</c:v>
                </c:pt>
                <c:pt idx="9425">
                  <c:v>1.282051282051282E-2</c:v>
                </c:pt>
                <c:pt idx="9426">
                  <c:v>1.282051282051282E-2</c:v>
                </c:pt>
                <c:pt idx="9427">
                  <c:v>1.282051282051282E-2</c:v>
                </c:pt>
                <c:pt idx="9428">
                  <c:v>1.282051282051282E-2</c:v>
                </c:pt>
                <c:pt idx="9429">
                  <c:v>1.282051282051282E-2</c:v>
                </c:pt>
                <c:pt idx="9430">
                  <c:v>1.282051282051282E-2</c:v>
                </c:pt>
                <c:pt idx="9431">
                  <c:v>1.282051282051282E-2</c:v>
                </c:pt>
                <c:pt idx="9432">
                  <c:v>1.282051282051282E-2</c:v>
                </c:pt>
                <c:pt idx="9433">
                  <c:v>1.282051282051282E-2</c:v>
                </c:pt>
                <c:pt idx="9434">
                  <c:v>1.282051282051282E-2</c:v>
                </c:pt>
                <c:pt idx="9435">
                  <c:v>1.282051282051282E-2</c:v>
                </c:pt>
                <c:pt idx="9436">
                  <c:v>1.282051282051282E-2</c:v>
                </c:pt>
                <c:pt idx="9437">
                  <c:v>1.282051282051282E-2</c:v>
                </c:pt>
                <c:pt idx="9438">
                  <c:v>1.282051282051282E-2</c:v>
                </c:pt>
                <c:pt idx="9439">
                  <c:v>1.282051282051282E-2</c:v>
                </c:pt>
                <c:pt idx="9440">
                  <c:v>1.282051282051282E-2</c:v>
                </c:pt>
                <c:pt idx="9441">
                  <c:v>1.282051282051282E-2</c:v>
                </c:pt>
                <c:pt idx="9442">
                  <c:v>1.282051282051282E-2</c:v>
                </c:pt>
                <c:pt idx="9443">
                  <c:v>1.282051282051282E-2</c:v>
                </c:pt>
                <c:pt idx="9444">
                  <c:v>1.282051282051282E-2</c:v>
                </c:pt>
                <c:pt idx="9445">
                  <c:v>1.282051282051282E-2</c:v>
                </c:pt>
                <c:pt idx="9446">
                  <c:v>1.282051282051282E-2</c:v>
                </c:pt>
                <c:pt idx="9447">
                  <c:v>1.282051282051282E-2</c:v>
                </c:pt>
                <c:pt idx="9448">
                  <c:v>1.282051282051282E-2</c:v>
                </c:pt>
                <c:pt idx="9449">
                  <c:v>1.282051282051282E-2</c:v>
                </c:pt>
                <c:pt idx="9450">
                  <c:v>1.282051282051282E-2</c:v>
                </c:pt>
                <c:pt idx="9451">
                  <c:v>1.282051282051282E-2</c:v>
                </c:pt>
                <c:pt idx="9452">
                  <c:v>1.282051282051282E-2</c:v>
                </c:pt>
                <c:pt idx="9453">
                  <c:v>1.282051282051282E-2</c:v>
                </c:pt>
                <c:pt idx="9454">
                  <c:v>1.282051282051282E-2</c:v>
                </c:pt>
                <c:pt idx="9455">
                  <c:v>1.3888888888888888E-2</c:v>
                </c:pt>
                <c:pt idx="9456">
                  <c:v>1.3888888888888888E-2</c:v>
                </c:pt>
                <c:pt idx="9457">
                  <c:v>1.3888888888888888E-2</c:v>
                </c:pt>
                <c:pt idx="9458">
                  <c:v>1.3888888888888888E-2</c:v>
                </c:pt>
                <c:pt idx="9459">
                  <c:v>1.3888888888888888E-2</c:v>
                </c:pt>
                <c:pt idx="9460">
                  <c:v>1.3888888888888888E-2</c:v>
                </c:pt>
                <c:pt idx="9461">
                  <c:v>1.3888888888888888E-2</c:v>
                </c:pt>
                <c:pt idx="9462">
                  <c:v>1.3888888888888888E-2</c:v>
                </c:pt>
                <c:pt idx="9463">
                  <c:v>1.3888888888888888E-2</c:v>
                </c:pt>
                <c:pt idx="9464">
                  <c:v>1.3888888888888888E-2</c:v>
                </c:pt>
                <c:pt idx="9465">
                  <c:v>1.3888888888888888E-2</c:v>
                </c:pt>
                <c:pt idx="9466">
                  <c:v>1.3888888888888888E-2</c:v>
                </c:pt>
                <c:pt idx="9467">
                  <c:v>1.3888888888888888E-2</c:v>
                </c:pt>
                <c:pt idx="9468">
                  <c:v>1.3888888888888888E-2</c:v>
                </c:pt>
                <c:pt idx="9469">
                  <c:v>1.3888888888888888E-2</c:v>
                </c:pt>
                <c:pt idx="9470">
                  <c:v>1.3888888888888888E-2</c:v>
                </c:pt>
                <c:pt idx="9471">
                  <c:v>1.3888888888888888E-2</c:v>
                </c:pt>
                <c:pt idx="9472">
                  <c:v>1.3888888888888888E-2</c:v>
                </c:pt>
                <c:pt idx="9473">
                  <c:v>1.3888888888888888E-2</c:v>
                </c:pt>
                <c:pt idx="9474">
                  <c:v>1.3888888888888888E-2</c:v>
                </c:pt>
                <c:pt idx="9475">
                  <c:v>1.3888888888888888E-2</c:v>
                </c:pt>
                <c:pt idx="9476">
                  <c:v>1.3888888888888888E-2</c:v>
                </c:pt>
                <c:pt idx="9477">
                  <c:v>1.3888888888888888E-2</c:v>
                </c:pt>
                <c:pt idx="9478">
                  <c:v>1.3888888888888888E-2</c:v>
                </c:pt>
                <c:pt idx="9479">
                  <c:v>1.3888888888888888E-2</c:v>
                </c:pt>
                <c:pt idx="9480">
                  <c:v>1.3888888888888888E-2</c:v>
                </c:pt>
                <c:pt idx="9481">
                  <c:v>1.3888888888888888E-2</c:v>
                </c:pt>
                <c:pt idx="9482">
                  <c:v>1.3888888888888888E-2</c:v>
                </c:pt>
                <c:pt idx="9483">
                  <c:v>1.3888888888888888E-2</c:v>
                </c:pt>
                <c:pt idx="9484">
                  <c:v>1.3888888888888888E-2</c:v>
                </c:pt>
                <c:pt idx="9485">
                  <c:v>1.3888888888888888E-2</c:v>
                </c:pt>
                <c:pt idx="9486">
                  <c:v>1.3888888888888888E-2</c:v>
                </c:pt>
                <c:pt idx="9487">
                  <c:v>1.3888888888888888E-2</c:v>
                </c:pt>
                <c:pt idx="9488">
                  <c:v>1.3888888888888888E-2</c:v>
                </c:pt>
                <c:pt idx="9489">
                  <c:v>1.3888888888888888E-2</c:v>
                </c:pt>
                <c:pt idx="9490">
                  <c:v>1.3888888888888888E-2</c:v>
                </c:pt>
                <c:pt idx="9491">
                  <c:v>1.3888888888888888E-2</c:v>
                </c:pt>
                <c:pt idx="9492">
                  <c:v>1.3888888888888888E-2</c:v>
                </c:pt>
                <c:pt idx="9493">
                  <c:v>1.3888888888888888E-2</c:v>
                </c:pt>
                <c:pt idx="9494">
                  <c:v>1.3888888888888888E-2</c:v>
                </c:pt>
                <c:pt idx="9495">
                  <c:v>1.3888888888888888E-2</c:v>
                </c:pt>
                <c:pt idx="9496">
                  <c:v>1.3888888888888888E-2</c:v>
                </c:pt>
                <c:pt idx="9497">
                  <c:v>1.3888888888888888E-2</c:v>
                </c:pt>
                <c:pt idx="9498">
                  <c:v>1.3888888888888888E-2</c:v>
                </c:pt>
                <c:pt idx="9499">
                  <c:v>1.3888888888888888E-2</c:v>
                </c:pt>
                <c:pt idx="9500">
                  <c:v>1.3888888888888888E-2</c:v>
                </c:pt>
                <c:pt idx="9501">
                  <c:v>1.3888888888888888E-2</c:v>
                </c:pt>
                <c:pt idx="9502">
                  <c:v>1.3888888888888888E-2</c:v>
                </c:pt>
                <c:pt idx="9503">
                  <c:v>1.3888888888888888E-2</c:v>
                </c:pt>
                <c:pt idx="9504">
                  <c:v>1.3888888888888888E-2</c:v>
                </c:pt>
                <c:pt idx="9505">
                  <c:v>1.3888888888888888E-2</c:v>
                </c:pt>
                <c:pt idx="9506">
                  <c:v>1.3888888888888888E-2</c:v>
                </c:pt>
                <c:pt idx="9507">
                  <c:v>1.3888888888888888E-2</c:v>
                </c:pt>
                <c:pt idx="9508">
                  <c:v>1.3888888888888888E-2</c:v>
                </c:pt>
                <c:pt idx="9509">
                  <c:v>1.3888888888888888E-2</c:v>
                </c:pt>
                <c:pt idx="9510">
                  <c:v>1.3888888888888888E-2</c:v>
                </c:pt>
                <c:pt idx="9511">
                  <c:v>1.3888888888888888E-2</c:v>
                </c:pt>
                <c:pt idx="9512">
                  <c:v>1.3888888888888888E-2</c:v>
                </c:pt>
                <c:pt idx="9513">
                  <c:v>1.3888888888888888E-2</c:v>
                </c:pt>
                <c:pt idx="9514">
                  <c:v>1.3888888888888888E-2</c:v>
                </c:pt>
                <c:pt idx="9515">
                  <c:v>1.3888888888888888E-2</c:v>
                </c:pt>
                <c:pt idx="9516">
                  <c:v>1.3888888888888888E-2</c:v>
                </c:pt>
                <c:pt idx="9517">
                  <c:v>1.3888888888888888E-2</c:v>
                </c:pt>
                <c:pt idx="9518">
                  <c:v>1.3888888888888888E-2</c:v>
                </c:pt>
                <c:pt idx="9519">
                  <c:v>1.3888888888888888E-2</c:v>
                </c:pt>
                <c:pt idx="9520">
                  <c:v>1.3888888888888888E-2</c:v>
                </c:pt>
                <c:pt idx="9521">
                  <c:v>1.3888888888888888E-2</c:v>
                </c:pt>
                <c:pt idx="9522">
                  <c:v>1.3888888888888888E-2</c:v>
                </c:pt>
                <c:pt idx="9523">
                  <c:v>1.3888888888888888E-2</c:v>
                </c:pt>
                <c:pt idx="9524">
                  <c:v>1.3888888888888888E-2</c:v>
                </c:pt>
                <c:pt idx="9525">
                  <c:v>1.3888888888888888E-2</c:v>
                </c:pt>
                <c:pt idx="9526">
                  <c:v>1.3888888888888888E-2</c:v>
                </c:pt>
                <c:pt idx="9527">
                  <c:v>1.5873015873015872E-2</c:v>
                </c:pt>
                <c:pt idx="9528">
                  <c:v>1.5873015873015872E-2</c:v>
                </c:pt>
                <c:pt idx="9529">
                  <c:v>1.5873015873015872E-2</c:v>
                </c:pt>
                <c:pt idx="9530">
                  <c:v>1.5873015873015872E-2</c:v>
                </c:pt>
                <c:pt idx="9531">
                  <c:v>1.5873015873015872E-2</c:v>
                </c:pt>
                <c:pt idx="9532">
                  <c:v>1.5873015873015872E-2</c:v>
                </c:pt>
                <c:pt idx="9533">
                  <c:v>1.5873015873015872E-2</c:v>
                </c:pt>
                <c:pt idx="9534">
                  <c:v>1.5873015873015872E-2</c:v>
                </c:pt>
                <c:pt idx="9535">
                  <c:v>1.5873015873015872E-2</c:v>
                </c:pt>
                <c:pt idx="9536">
                  <c:v>1.5873015873015872E-2</c:v>
                </c:pt>
                <c:pt idx="9537">
                  <c:v>1.5873015873015872E-2</c:v>
                </c:pt>
                <c:pt idx="9538">
                  <c:v>1.5873015873015872E-2</c:v>
                </c:pt>
                <c:pt idx="9539">
                  <c:v>1.5873015873015872E-2</c:v>
                </c:pt>
                <c:pt idx="9540">
                  <c:v>1.5873015873015872E-2</c:v>
                </c:pt>
                <c:pt idx="9541">
                  <c:v>1.5873015873015872E-2</c:v>
                </c:pt>
                <c:pt idx="9542">
                  <c:v>1.5873015873015872E-2</c:v>
                </c:pt>
                <c:pt idx="9543">
                  <c:v>1.5873015873015872E-2</c:v>
                </c:pt>
                <c:pt idx="9544">
                  <c:v>1.5873015873015872E-2</c:v>
                </c:pt>
                <c:pt idx="9545">
                  <c:v>1.5873015873015872E-2</c:v>
                </c:pt>
                <c:pt idx="9546">
                  <c:v>1.5873015873015872E-2</c:v>
                </c:pt>
                <c:pt idx="9547">
                  <c:v>1.5873015873015872E-2</c:v>
                </c:pt>
                <c:pt idx="9548">
                  <c:v>1.5873015873015872E-2</c:v>
                </c:pt>
                <c:pt idx="9549">
                  <c:v>1.5873015873015872E-2</c:v>
                </c:pt>
                <c:pt idx="9550">
                  <c:v>1.5873015873015872E-2</c:v>
                </c:pt>
                <c:pt idx="9551">
                  <c:v>1.5873015873015872E-2</c:v>
                </c:pt>
                <c:pt idx="9552">
                  <c:v>1.5873015873015872E-2</c:v>
                </c:pt>
                <c:pt idx="9553">
                  <c:v>1.5873015873015872E-2</c:v>
                </c:pt>
                <c:pt idx="9554">
                  <c:v>1.5873015873015872E-2</c:v>
                </c:pt>
                <c:pt idx="9555">
                  <c:v>1.5873015873015872E-2</c:v>
                </c:pt>
                <c:pt idx="9556">
                  <c:v>1.5873015873015872E-2</c:v>
                </c:pt>
                <c:pt idx="9557">
                  <c:v>1.5873015873015872E-2</c:v>
                </c:pt>
                <c:pt idx="9558">
                  <c:v>1.5873015873015872E-2</c:v>
                </c:pt>
                <c:pt idx="9559">
                  <c:v>1.5873015873015872E-2</c:v>
                </c:pt>
                <c:pt idx="9560">
                  <c:v>1.5873015873015872E-2</c:v>
                </c:pt>
                <c:pt idx="9561">
                  <c:v>1.5873015873015872E-2</c:v>
                </c:pt>
                <c:pt idx="9562">
                  <c:v>1.5873015873015872E-2</c:v>
                </c:pt>
                <c:pt idx="9563">
                  <c:v>1.5873015873015872E-2</c:v>
                </c:pt>
                <c:pt idx="9564">
                  <c:v>1.5873015873015872E-2</c:v>
                </c:pt>
                <c:pt idx="9565">
                  <c:v>1.5873015873015872E-2</c:v>
                </c:pt>
                <c:pt idx="9566">
                  <c:v>1.5873015873015872E-2</c:v>
                </c:pt>
                <c:pt idx="9567">
                  <c:v>1.5873015873015872E-2</c:v>
                </c:pt>
                <c:pt idx="9568">
                  <c:v>1.5873015873015872E-2</c:v>
                </c:pt>
                <c:pt idx="9569">
                  <c:v>1.5873015873015872E-2</c:v>
                </c:pt>
                <c:pt idx="9570">
                  <c:v>1.5873015873015872E-2</c:v>
                </c:pt>
                <c:pt idx="9571">
                  <c:v>1.5873015873015872E-2</c:v>
                </c:pt>
                <c:pt idx="9572">
                  <c:v>1.5873015873015872E-2</c:v>
                </c:pt>
                <c:pt idx="9573">
                  <c:v>1.5873015873015872E-2</c:v>
                </c:pt>
                <c:pt idx="9574">
                  <c:v>1.5873015873015872E-2</c:v>
                </c:pt>
                <c:pt idx="9575">
                  <c:v>1.5873015873015872E-2</c:v>
                </c:pt>
                <c:pt idx="9576">
                  <c:v>1.5873015873015872E-2</c:v>
                </c:pt>
                <c:pt idx="9577">
                  <c:v>1.5873015873015872E-2</c:v>
                </c:pt>
                <c:pt idx="9578">
                  <c:v>1.5873015873015872E-2</c:v>
                </c:pt>
                <c:pt idx="9579">
                  <c:v>1.5873015873015872E-2</c:v>
                </c:pt>
                <c:pt idx="9580">
                  <c:v>1.5873015873015872E-2</c:v>
                </c:pt>
                <c:pt idx="9581">
                  <c:v>1.5873015873015872E-2</c:v>
                </c:pt>
                <c:pt idx="9582">
                  <c:v>1.5873015873015872E-2</c:v>
                </c:pt>
                <c:pt idx="9583">
                  <c:v>1.5873015873015872E-2</c:v>
                </c:pt>
                <c:pt idx="9584">
                  <c:v>1.5873015873015872E-2</c:v>
                </c:pt>
                <c:pt idx="9585">
                  <c:v>1.5873015873015872E-2</c:v>
                </c:pt>
                <c:pt idx="9586">
                  <c:v>1.5873015873015872E-2</c:v>
                </c:pt>
                <c:pt idx="9587">
                  <c:v>1.5873015873015872E-2</c:v>
                </c:pt>
                <c:pt idx="9588">
                  <c:v>1.5873015873015872E-2</c:v>
                </c:pt>
                <c:pt idx="9589">
                  <c:v>1.5873015873015872E-2</c:v>
                </c:pt>
                <c:pt idx="9590">
                  <c:v>1.0309278350515464E-2</c:v>
                </c:pt>
                <c:pt idx="9591">
                  <c:v>1.0309278350515464E-2</c:v>
                </c:pt>
                <c:pt idx="9592">
                  <c:v>1.0309278350515464E-2</c:v>
                </c:pt>
                <c:pt idx="9593">
                  <c:v>1.0309278350515464E-2</c:v>
                </c:pt>
                <c:pt idx="9594">
                  <c:v>1.0309278350515464E-2</c:v>
                </c:pt>
                <c:pt idx="9595">
                  <c:v>1.0309278350515464E-2</c:v>
                </c:pt>
                <c:pt idx="9596">
                  <c:v>1.0309278350515464E-2</c:v>
                </c:pt>
                <c:pt idx="9597">
                  <c:v>1.0309278350515464E-2</c:v>
                </c:pt>
                <c:pt idx="9598">
                  <c:v>1.0309278350515464E-2</c:v>
                </c:pt>
                <c:pt idx="9599">
                  <c:v>1.0309278350515464E-2</c:v>
                </c:pt>
                <c:pt idx="9600">
                  <c:v>1.0309278350515464E-2</c:v>
                </c:pt>
                <c:pt idx="9601">
                  <c:v>1.0309278350515464E-2</c:v>
                </c:pt>
                <c:pt idx="9602">
                  <c:v>1.0309278350515464E-2</c:v>
                </c:pt>
                <c:pt idx="9603">
                  <c:v>1.0309278350515464E-2</c:v>
                </c:pt>
                <c:pt idx="9604">
                  <c:v>1.0309278350515464E-2</c:v>
                </c:pt>
                <c:pt idx="9605">
                  <c:v>1.0309278350515464E-2</c:v>
                </c:pt>
                <c:pt idx="9606">
                  <c:v>1.0309278350515464E-2</c:v>
                </c:pt>
                <c:pt idx="9607">
                  <c:v>1.0309278350515464E-2</c:v>
                </c:pt>
                <c:pt idx="9608">
                  <c:v>1.0309278350515464E-2</c:v>
                </c:pt>
                <c:pt idx="9609">
                  <c:v>1.0309278350515464E-2</c:v>
                </c:pt>
                <c:pt idx="9610">
                  <c:v>1.0309278350515464E-2</c:v>
                </c:pt>
                <c:pt idx="9611">
                  <c:v>1.0309278350515464E-2</c:v>
                </c:pt>
                <c:pt idx="9612">
                  <c:v>1.0309278350515464E-2</c:v>
                </c:pt>
                <c:pt idx="9613">
                  <c:v>1.0309278350515464E-2</c:v>
                </c:pt>
                <c:pt idx="9614">
                  <c:v>1.0309278350515464E-2</c:v>
                </c:pt>
                <c:pt idx="9615">
                  <c:v>1.0309278350515464E-2</c:v>
                </c:pt>
                <c:pt idx="9616">
                  <c:v>1.0309278350515464E-2</c:v>
                </c:pt>
                <c:pt idx="9617">
                  <c:v>1.0309278350515464E-2</c:v>
                </c:pt>
                <c:pt idx="9618">
                  <c:v>1.0309278350515464E-2</c:v>
                </c:pt>
                <c:pt idx="9619">
                  <c:v>1.0309278350515464E-2</c:v>
                </c:pt>
                <c:pt idx="9620">
                  <c:v>1.0309278350515464E-2</c:v>
                </c:pt>
                <c:pt idx="9621">
                  <c:v>1.0309278350515464E-2</c:v>
                </c:pt>
                <c:pt idx="9622">
                  <c:v>1.0309278350515464E-2</c:v>
                </c:pt>
                <c:pt idx="9623">
                  <c:v>1.0309278350515464E-2</c:v>
                </c:pt>
                <c:pt idx="9624">
                  <c:v>1.0309278350515464E-2</c:v>
                </c:pt>
                <c:pt idx="9625">
                  <c:v>1.0309278350515464E-2</c:v>
                </c:pt>
                <c:pt idx="9626">
                  <c:v>1.0309278350515464E-2</c:v>
                </c:pt>
                <c:pt idx="9627">
                  <c:v>1.0309278350515464E-2</c:v>
                </c:pt>
                <c:pt idx="9628">
                  <c:v>1.0309278350515464E-2</c:v>
                </c:pt>
                <c:pt idx="9629">
                  <c:v>1.0309278350515464E-2</c:v>
                </c:pt>
                <c:pt idx="9630">
                  <c:v>1.0309278350515464E-2</c:v>
                </c:pt>
                <c:pt idx="9631">
                  <c:v>1.0309278350515464E-2</c:v>
                </c:pt>
                <c:pt idx="9632">
                  <c:v>1.0309278350515464E-2</c:v>
                </c:pt>
                <c:pt idx="9633">
                  <c:v>1.0309278350515464E-2</c:v>
                </c:pt>
                <c:pt idx="9634">
                  <c:v>1.0309278350515464E-2</c:v>
                </c:pt>
                <c:pt idx="9635">
                  <c:v>1.0309278350515464E-2</c:v>
                </c:pt>
                <c:pt idx="9636">
                  <c:v>1.0309278350515464E-2</c:v>
                </c:pt>
                <c:pt idx="9637">
                  <c:v>1.0309278350515464E-2</c:v>
                </c:pt>
                <c:pt idx="9638">
                  <c:v>1.0309278350515464E-2</c:v>
                </c:pt>
                <c:pt idx="9639">
                  <c:v>1.0309278350515464E-2</c:v>
                </c:pt>
                <c:pt idx="9640">
                  <c:v>1.0309278350515464E-2</c:v>
                </c:pt>
                <c:pt idx="9641">
                  <c:v>1.0309278350515464E-2</c:v>
                </c:pt>
                <c:pt idx="9642">
                  <c:v>1.0309278350515464E-2</c:v>
                </c:pt>
                <c:pt idx="9643">
                  <c:v>1.0309278350515464E-2</c:v>
                </c:pt>
                <c:pt idx="9644">
                  <c:v>1.0309278350515464E-2</c:v>
                </c:pt>
                <c:pt idx="9645">
                  <c:v>1.0309278350515464E-2</c:v>
                </c:pt>
                <c:pt idx="9646">
                  <c:v>1.0309278350515464E-2</c:v>
                </c:pt>
                <c:pt idx="9647">
                  <c:v>1.0309278350515464E-2</c:v>
                </c:pt>
                <c:pt idx="9648">
                  <c:v>1.0309278350515464E-2</c:v>
                </c:pt>
                <c:pt idx="9649">
                  <c:v>1.0309278350515464E-2</c:v>
                </c:pt>
                <c:pt idx="9650">
                  <c:v>1.0309278350515464E-2</c:v>
                </c:pt>
                <c:pt idx="9651">
                  <c:v>1.0309278350515464E-2</c:v>
                </c:pt>
                <c:pt idx="9652">
                  <c:v>1.0309278350515464E-2</c:v>
                </c:pt>
                <c:pt idx="9653">
                  <c:v>1.0309278350515464E-2</c:v>
                </c:pt>
                <c:pt idx="9654">
                  <c:v>1.0309278350515464E-2</c:v>
                </c:pt>
                <c:pt idx="9655">
                  <c:v>1.0309278350515464E-2</c:v>
                </c:pt>
                <c:pt idx="9656">
                  <c:v>1.0309278350515464E-2</c:v>
                </c:pt>
                <c:pt idx="9657">
                  <c:v>1.0309278350515464E-2</c:v>
                </c:pt>
                <c:pt idx="9658">
                  <c:v>1.0309278350515464E-2</c:v>
                </c:pt>
                <c:pt idx="9659">
                  <c:v>1.0309278350515464E-2</c:v>
                </c:pt>
                <c:pt idx="9660">
                  <c:v>1.0309278350515464E-2</c:v>
                </c:pt>
                <c:pt idx="9661">
                  <c:v>1.0309278350515464E-2</c:v>
                </c:pt>
                <c:pt idx="9662">
                  <c:v>1.0309278350515464E-2</c:v>
                </c:pt>
                <c:pt idx="9663">
                  <c:v>1.0309278350515464E-2</c:v>
                </c:pt>
                <c:pt idx="9664">
                  <c:v>1.0309278350515464E-2</c:v>
                </c:pt>
                <c:pt idx="9665">
                  <c:v>1.0309278350515464E-2</c:v>
                </c:pt>
                <c:pt idx="9666">
                  <c:v>1.0309278350515464E-2</c:v>
                </c:pt>
                <c:pt idx="9667">
                  <c:v>1.0309278350515464E-2</c:v>
                </c:pt>
                <c:pt idx="9668">
                  <c:v>1.0309278350515464E-2</c:v>
                </c:pt>
                <c:pt idx="9669">
                  <c:v>1.0309278350515464E-2</c:v>
                </c:pt>
                <c:pt idx="9670">
                  <c:v>1.0309278350515464E-2</c:v>
                </c:pt>
                <c:pt idx="9671">
                  <c:v>1.0309278350515464E-2</c:v>
                </c:pt>
                <c:pt idx="9672">
                  <c:v>1.0309278350515464E-2</c:v>
                </c:pt>
                <c:pt idx="9673">
                  <c:v>1.0309278350515464E-2</c:v>
                </c:pt>
                <c:pt idx="9674">
                  <c:v>1.0309278350515464E-2</c:v>
                </c:pt>
                <c:pt idx="9675">
                  <c:v>1.0309278350515464E-2</c:v>
                </c:pt>
                <c:pt idx="9676">
                  <c:v>1.0309278350515464E-2</c:v>
                </c:pt>
                <c:pt idx="9677">
                  <c:v>1.0309278350515464E-2</c:v>
                </c:pt>
                <c:pt idx="9678">
                  <c:v>1.0309278350515464E-2</c:v>
                </c:pt>
                <c:pt idx="9679">
                  <c:v>1.0309278350515464E-2</c:v>
                </c:pt>
                <c:pt idx="9680">
                  <c:v>1.0309278350515464E-2</c:v>
                </c:pt>
                <c:pt idx="9681">
                  <c:v>1.0309278350515464E-2</c:v>
                </c:pt>
                <c:pt idx="9682">
                  <c:v>1.0309278350515464E-2</c:v>
                </c:pt>
                <c:pt idx="9683">
                  <c:v>1.0309278350515464E-2</c:v>
                </c:pt>
                <c:pt idx="9684">
                  <c:v>1.0309278350515464E-2</c:v>
                </c:pt>
                <c:pt idx="9685">
                  <c:v>1.0309278350515464E-2</c:v>
                </c:pt>
                <c:pt idx="9686">
                  <c:v>1.0309278350515464E-2</c:v>
                </c:pt>
                <c:pt idx="9687">
                  <c:v>1.5384615384615385E-2</c:v>
                </c:pt>
                <c:pt idx="9688">
                  <c:v>1.5384615384615385E-2</c:v>
                </c:pt>
                <c:pt idx="9689">
                  <c:v>1.5384615384615385E-2</c:v>
                </c:pt>
                <c:pt idx="9690">
                  <c:v>1.5384615384615385E-2</c:v>
                </c:pt>
                <c:pt idx="9691">
                  <c:v>1.5384615384615385E-2</c:v>
                </c:pt>
                <c:pt idx="9692">
                  <c:v>1.5384615384615385E-2</c:v>
                </c:pt>
                <c:pt idx="9693">
                  <c:v>1.5384615384615385E-2</c:v>
                </c:pt>
                <c:pt idx="9694">
                  <c:v>1.5384615384615385E-2</c:v>
                </c:pt>
                <c:pt idx="9695">
                  <c:v>1.5384615384615385E-2</c:v>
                </c:pt>
                <c:pt idx="9696">
                  <c:v>1.5384615384615385E-2</c:v>
                </c:pt>
                <c:pt idx="9697">
                  <c:v>1.5384615384615385E-2</c:v>
                </c:pt>
                <c:pt idx="9698">
                  <c:v>1.5384615384615385E-2</c:v>
                </c:pt>
                <c:pt idx="9699">
                  <c:v>1.5384615384615385E-2</c:v>
                </c:pt>
                <c:pt idx="9700">
                  <c:v>1.5384615384615385E-2</c:v>
                </c:pt>
                <c:pt idx="9701">
                  <c:v>1.5384615384615385E-2</c:v>
                </c:pt>
                <c:pt idx="9702">
                  <c:v>1.5384615384615385E-2</c:v>
                </c:pt>
                <c:pt idx="9703">
                  <c:v>1.5384615384615385E-2</c:v>
                </c:pt>
                <c:pt idx="9704">
                  <c:v>1.5384615384615385E-2</c:v>
                </c:pt>
                <c:pt idx="9705">
                  <c:v>1.5384615384615385E-2</c:v>
                </c:pt>
                <c:pt idx="9706">
                  <c:v>1.5384615384615385E-2</c:v>
                </c:pt>
                <c:pt idx="9707">
                  <c:v>1.5384615384615385E-2</c:v>
                </c:pt>
                <c:pt idx="9708">
                  <c:v>1.5384615384615385E-2</c:v>
                </c:pt>
                <c:pt idx="9709">
                  <c:v>1.5384615384615385E-2</c:v>
                </c:pt>
                <c:pt idx="9710">
                  <c:v>1.5384615384615385E-2</c:v>
                </c:pt>
                <c:pt idx="9711">
                  <c:v>1.5384615384615385E-2</c:v>
                </c:pt>
                <c:pt idx="9712">
                  <c:v>1.5384615384615385E-2</c:v>
                </c:pt>
                <c:pt idx="9713">
                  <c:v>1.5384615384615385E-2</c:v>
                </c:pt>
                <c:pt idx="9714">
                  <c:v>1.5384615384615385E-2</c:v>
                </c:pt>
                <c:pt idx="9715">
                  <c:v>1.5384615384615385E-2</c:v>
                </c:pt>
                <c:pt idx="9716">
                  <c:v>1.5384615384615385E-2</c:v>
                </c:pt>
                <c:pt idx="9717">
                  <c:v>1.5384615384615385E-2</c:v>
                </c:pt>
                <c:pt idx="9718">
                  <c:v>1.5384615384615385E-2</c:v>
                </c:pt>
                <c:pt idx="9719">
                  <c:v>1.5384615384615385E-2</c:v>
                </c:pt>
                <c:pt idx="9720">
                  <c:v>1.5384615384615385E-2</c:v>
                </c:pt>
                <c:pt idx="9721">
                  <c:v>1.5384615384615385E-2</c:v>
                </c:pt>
                <c:pt idx="9722">
                  <c:v>1.5384615384615385E-2</c:v>
                </c:pt>
                <c:pt idx="9723">
                  <c:v>1.5384615384615385E-2</c:v>
                </c:pt>
                <c:pt idx="9724">
                  <c:v>1.5384615384615385E-2</c:v>
                </c:pt>
                <c:pt idx="9725">
                  <c:v>1.5384615384615385E-2</c:v>
                </c:pt>
                <c:pt idx="9726">
                  <c:v>1.5384615384615385E-2</c:v>
                </c:pt>
                <c:pt idx="9727">
                  <c:v>1.5384615384615385E-2</c:v>
                </c:pt>
                <c:pt idx="9728">
                  <c:v>1.5384615384615385E-2</c:v>
                </c:pt>
                <c:pt idx="9729">
                  <c:v>1.5384615384615385E-2</c:v>
                </c:pt>
                <c:pt idx="9730">
                  <c:v>1.5384615384615385E-2</c:v>
                </c:pt>
                <c:pt idx="9731">
                  <c:v>1.5384615384615385E-2</c:v>
                </c:pt>
                <c:pt idx="9732">
                  <c:v>1.5384615384615385E-2</c:v>
                </c:pt>
                <c:pt idx="9733">
                  <c:v>1.5384615384615385E-2</c:v>
                </c:pt>
                <c:pt idx="9734">
                  <c:v>1.5384615384615385E-2</c:v>
                </c:pt>
                <c:pt idx="9735">
                  <c:v>1.5384615384615385E-2</c:v>
                </c:pt>
                <c:pt idx="9736">
                  <c:v>1.5384615384615385E-2</c:v>
                </c:pt>
                <c:pt idx="9737">
                  <c:v>1.5384615384615385E-2</c:v>
                </c:pt>
                <c:pt idx="9738">
                  <c:v>1.5384615384615385E-2</c:v>
                </c:pt>
                <c:pt idx="9739">
                  <c:v>1.5384615384615385E-2</c:v>
                </c:pt>
                <c:pt idx="9740">
                  <c:v>1.5384615384615385E-2</c:v>
                </c:pt>
                <c:pt idx="9741">
                  <c:v>1.5384615384615385E-2</c:v>
                </c:pt>
                <c:pt idx="9742">
                  <c:v>1.5384615384615385E-2</c:v>
                </c:pt>
                <c:pt idx="9743">
                  <c:v>1.5384615384615385E-2</c:v>
                </c:pt>
                <c:pt idx="9744">
                  <c:v>1.5384615384615385E-2</c:v>
                </c:pt>
                <c:pt idx="9745">
                  <c:v>1.5384615384615385E-2</c:v>
                </c:pt>
                <c:pt idx="9746">
                  <c:v>1.5384615384615385E-2</c:v>
                </c:pt>
                <c:pt idx="9747">
                  <c:v>1.5384615384615385E-2</c:v>
                </c:pt>
                <c:pt idx="9748">
                  <c:v>1.5384615384615385E-2</c:v>
                </c:pt>
                <c:pt idx="9749">
                  <c:v>1.5384615384615385E-2</c:v>
                </c:pt>
                <c:pt idx="9750">
                  <c:v>1.5384615384615385E-2</c:v>
                </c:pt>
                <c:pt idx="9751">
                  <c:v>1.5384615384615385E-2</c:v>
                </c:pt>
                <c:pt idx="9752">
                  <c:v>1.2500000000000001E-2</c:v>
                </c:pt>
                <c:pt idx="9753">
                  <c:v>1.2500000000000001E-2</c:v>
                </c:pt>
                <c:pt idx="9754">
                  <c:v>1.2500000000000001E-2</c:v>
                </c:pt>
                <c:pt idx="9755">
                  <c:v>1.2500000000000001E-2</c:v>
                </c:pt>
                <c:pt idx="9756">
                  <c:v>1.2500000000000001E-2</c:v>
                </c:pt>
                <c:pt idx="9757">
                  <c:v>1.2500000000000001E-2</c:v>
                </c:pt>
                <c:pt idx="9758">
                  <c:v>1.2500000000000001E-2</c:v>
                </c:pt>
                <c:pt idx="9759">
                  <c:v>1.2500000000000001E-2</c:v>
                </c:pt>
                <c:pt idx="9760">
                  <c:v>1.2500000000000001E-2</c:v>
                </c:pt>
                <c:pt idx="9761">
                  <c:v>1.2500000000000001E-2</c:v>
                </c:pt>
                <c:pt idx="9762">
                  <c:v>1.2500000000000001E-2</c:v>
                </c:pt>
                <c:pt idx="9763">
                  <c:v>1.2500000000000001E-2</c:v>
                </c:pt>
                <c:pt idx="9764">
                  <c:v>1.2500000000000001E-2</c:v>
                </c:pt>
                <c:pt idx="9765">
                  <c:v>1.2500000000000001E-2</c:v>
                </c:pt>
                <c:pt idx="9766">
                  <c:v>1.2500000000000001E-2</c:v>
                </c:pt>
                <c:pt idx="9767">
                  <c:v>1.2500000000000001E-2</c:v>
                </c:pt>
                <c:pt idx="9768">
                  <c:v>1.2500000000000001E-2</c:v>
                </c:pt>
                <c:pt idx="9769">
                  <c:v>1.2500000000000001E-2</c:v>
                </c:pt>
                <c:pt idx="9770">
                  <c:v>1.2500000000000001E-2</c:v>
                </c:pt>
                <c:pt idx="9771">
                  <c:v>1.2500000000000001E-2</c:v>
                </c:pt>
                <c:pt idx="9772">
                  <c:v>1.2500000000000001E-2</c:v>
                </c:pt>
                <c:pt idx="9773">
                  <c:v>1.2500000000000001E-2</c:v>
                </c:pt>
                <c:pt idx="9774">
                  <c:v>1.2500000000000001E-2</c:v>
                </c:pt>
                <c:pt idx="9775">
                  <c:v>1.2500000000000001E-2</c:v>
                </c:pt>
                <c:pt idx="9776">
                  <c:v>1.2500000000000001E-2</c:v>
                </c:pt>
                <c:pt idx="9777">
                  <c:v>1.2500000000000001E-2</c:v>
                </c:pt>
                <c:pt idx="9778">
                  <c:v>1.2500000000000001E-2</c:v>
                </c:pt>
                <c:pt idx="9779">
                  <c:v>1.2500000000000001E-2</c:v>
                </c:pt>
                <c:pt idx="9780">
                  <c:v>1.2500000000000001E-2</c:v>
                </c:pt>
                <c:pt idx="9781">
                  <c:v>1.2500000000000001E-2</c:v>
                </c:pt>
                <c:pt idx="9782">
                  <c:v>1.2500000000000001E-2</c:v>
                </c:pt>
                <c:pt idx="9783">
                  <c:v>1.2500000000000001E-2</c:v>
                </c:pt>
                <c:pt idx="9784">
                  <c:v>1.2500000000000001E-2</c:v>
                </c:pt>
                <c:pt idx="9785">
                  <c:v>1.2500000000000001E-2</c:v>
                </c:pt>
                <c:pt idx="9786">
                  <c:v>1.2500000000000001E-2</c:v>
                </c:pt>
                <c:pt idx="9787">
                  <c:v>1.2500000000000001E-2</c:v>
                </c:pt>
                <c:pt idx="9788">
                  <c:v>1.2500000000000001E-2</c:v>
                </c:pt>
                <c:pt idx="9789">
                  <c:v>1.2500000000000001E-2</c:v>
                </c:pt>
                <c:pt idx="9790">
                  <c:v>1.2500000000000001E-2</c:v>
                </c:pt>
                <c:pt idx="9791">
                  <c:v>1.2500000000000001E-2</c:v>
                </c:pt>
                <c:pt idx="9792">
                  <c:v>1.2500000000000001E-2</c:v>
                </c:pt>
                <c:pt idx="9793">
                  <c:v>1.2500000000000001E-2</c:v>
                </c:pt>
                <c:pt idx="9794">
                  <c:v>1.2500000000000001E-2</c:v>
                </c:pt>
                <c:pt idx="9795">
                  <c:v>1.2500000000000001E-2</c:v>
                </c:pt>
                <c:pt idx="9796">
                  <c:v>1.2500000000000001E-2</c:v>
                </c:pt>
                <c:pt idx="9797">
                  <c:v>1.2500000000000001E-2</c:v>
                </c:pt>
                <c:pt idx="9798">
                  <c:v>1.2500000000000001E-2</c:v>
                </c:pt>
                <c:pt idx="9799">
                  <c:v>1.2500000000000001E-2</c:v>
                </c:pt>
                <c:pt idx="9800">
                  <c:v>1.2500000000000001E-2</c:v>
                </c:pt>
                <c:pt idx="9801">
                  <c:v>1.2500000000000001E-2</c:v>
                </c:pt>
                <c:pt idx="9802">
                  <c:v>1.2500000000000001E-2</c:v>
                </c:pt>
                <c:pt idx="9803">
                  <c:v>1.2500000000000001E-2</c:v>
                </c:pt>
                <c:pt idx="9804">
                  <c:v>1.2500000000000001E-2</c:v>
                </c:pt>
                <c:pt idx="9805">
                  <c:v>1.2500000000000001E-2</c:v>
                </c:pt>
                <c:pt idx="9806">
                  <c:v>1.2500000000000001E-2</c:v>
                </c:pt>
                <c:pt idx="9807">
                  <c:v>1.2500000000000001E-2</c:v>
                </c:pt>
                <c:pt idx="9808">
                  <c:v>1.2500000000000001E-2</c:v>
                </c:pt>
                <c:pt idx="9809">
                  <c:v>1.2500000000000001E-2</c:v>
                </c:pt>
                <c:pt idx="9810">
                  <c:v>1.2500000000000001E-2</c:v>
                </c:pt>
                <c:pt idx="9811">
                  <c:v>1.2500000000000001E-2</c:v>
                </c:pt>
                <c:pt idx="9812">
                  <c:v>1.2500000000000001E-2</c:v>
                </c:pt>
                <c:pt idx="9813">
                  <c:v>1.2500000000000001E-2</c:v>
                </c:pt>
                <c:pt idx="9814">
                  <c:v>1.2500000000000001E-2</c:v>
                </c:pt>
                <c:pt idx="9815">
                  <c:v>1.2500000000000001E-2</c:v>
                </c:pt>
                <c:pt idx="9816">
                  <c:v>1.2500000000000001E-2</c:v>
                </c:pt>
                <c:pt idx="9817">
                  <c:v>1.2500000000000001E-2</c:v>
                </c:pt>
                <c:pt idx="9818">
                  <c:v>1.2500000000000001E-2</c:v>
                </c:pt>
                <c:pt idx="9819">
                  <c:v>1.2500000000000001E-2</c:v>
                </c:pt>
                <c:pt idx="9820">
                  <c:v>1.2500000000000001E-2</c:v>
                </c:pt>
                <c:pt idx="9821">
                  <c:v>1.2500000000000001E-2</c:v>
                </c:pt>
                <c:pt idx="9822">
                  <c:v>1.2500000000000001E-2</c:v>
                </c:pt>
                <c:pt idx="9823">
                  <c:v>1.2500000000000001E-2</c:v>
                </c:pt>
                <c:pt idx="9824">
                  <c:v>1.2500000000000001E-2</c:v>
                </c:pt>
                <c:pt idx="9825">
                  <c:v>1.2500000000000001E-2</c:v>
                </c:pt>
                <c:pt idx="9826">
                  <c:v>1.2500000000000001E-2</c:v>
                </c:pt>
                <c:pt idx="9827">
                  <c:v>1.2500000000000001E-2</c:v>
                </c:pt>
                <c:pt idx="9828">
                  <c:v>1.2500000000000001E-2</c:v>
                </c:pt>
                <c:pt idx="9829">
                  <c:v>1.2500000000000001E-2</c:v>
                </c:pt>
                <c:pt idx="9830">
                  <c:v>1.2500000000000001E-2</c:v>
                </c:pt>
                <c:pt idx="9831">
                  <c:v>1.2500000000000001E-2</c:v>
                </c:pt>
                <c:pt idx="9832">
                  <c:v>1.0638297872340425E-2</c:v>
                </c:pt>
                <c:pt idx="9833">
                  <c:v>1.0638297872340425E-2</c:v>
                </c:pt>
                <c:pt idx="9834">
                  <c:v>1.0638297872340425E-2</c:v>
                </c:pt>
                <c:pt idx="9835">
                  <c:v>1.0638297872340425E-2</c:v>
                </c:pt>
                <c:pt idx="9836">
                  <c:v>1.0638297872340425E-2</c:v>
                </c:pt>
                <c:pt idx="9837">
                  <c:v>1.0638297872340425E-2</c:v>
                </c:pt>
                <c:pt idx="9838">
                  <c:v>1.0638297872340425E-2</c:v>
                </c:pt>
                <c:pt idx="9839">
                  <c:v>1.0638297872340425E-2</c:v>
                </c:pt>
                <c:pt idx="9840">
                  <c:v>1.0638297872340425E-2</c:v>
                </c:pt>
                <c:pt idx="9841">
                  <c:v>1.0638297872340425E-2</c:v>
                </c:pt>
                <c:pt idx="9842">
                  <c:v>1.0638297872340425E-2</c:v>
                </c:pt>
                <c:pt idx="9843">
                  <c:v>1.0638297872340425E-2</c:v>
                </c:pt>
                <c:pt idx="9844">
                  <c:v>1.0638297872340425E-2</c:v>
                </c:pt>
                <c:pt idx="9845">
                  <c:v>1.0638297872340425E-2</c:v>
                </c:pt>
                <c:pt idx="9846">
                  <c:v>1.0638297872340425E-2</c:v>
                </c:pt>
                <c:pt idx="9847">
                  <c:v>1.0638297872340425E-2</c:v>
                </c:pt>
                <c:pt idx="9848">
                  <c:v>1.0638297872340425E-2</c:v>
                </c:pt>
                <c:pt idx="9849">
                  <c:v>1.0638297872340425E-2</c:v>
                </c:pt>
                <c:pt idx="9850">
                  <c:v>1.0638297872340425E-2</c:v>
                </c:pt>
                <c:pt idx="9851">
                  <c:v>1.0638297872340425E-2</c:v>
                </c:pt>
                <c:pt idx="9852">
                  <c:v>1.0638297872340425E-2</c:v>
                </c:pt>
                <c:pt idx="9853">
                  <c:v>1.0638297872340425E-2</c:v>
                </c:pt>
                <c:pt idx="9854">
                  <c:v>1.0638297872340425E-2</c:v>
                </c:pt>
                <c:pt idx="9855">
                  <c:v>1.0638297872340425E-2</c:v>
                </c:pt>
                <c:pt idx="9856">
                  <c:v>1.0638297872340425E-2</c:v>
                </c:pt>
                <c:pt idx="9857">
                  <c:v>1.0638297872340425E-2</c:v>
                </c:pt>
                <c:pt idx="9858">
                  <c:v>1.0638297872340425E-2</c:v>
                </c:pt>
                <c:pt idx="9859">
                  <c:v>1.0638297872340425E-2</c:v>
                </c:pt>
                <c:pt idx="9860">
                  <c:v>1.0638297872340425E-2</c:v>
                </c:pt>
                <c:pt idx="9861">
                  <c:v>1.0638297872340425E-2</c:v>
                </c:pt>
                <c:pt idx="9862">
                  <c:v>1.0638297872340425E-2</c:v>
                </c:pt>
                <c:pt idx="9863">
                  <c:v>1.0638297872340425E-2</c:v>
                </c:pt>
                <c:pt idx="9864">
                  <c:v>1.0638297872340425E-2</c:v>
                </c:pt>
                <c:pt idx="9865">
                  <c:v>1.0638297872340425E-2</c:v>
                </c:pt>
                <c:pt idx="9866">
                  <c:v>1.0638297872340425E-2</c:v>
                </c:pt>
                <c:pt idx="9867">
                  <c:v>1.0638297872340425E-2</c:v>
                </c:pt>
                <c:pt idx="9868">
                  <c:v>1.0638297872340425E-2</c:v>
                </c:pt>
                <c:pt idx="9869">
                  <c:v>1.0638297872340425E-2</c:v>
                </c:pt>
                <c:pt idx="9870">
                  <c:v>1.0638297872340425E-2</c:v>
                </c:pt>
                <c:pt idx="9871">
                  <c:v>1.0638297872340425E-2</c:v>
                </c:pt>
                <c:pt idx="9872">
                  <c:v>1.0638297872340425E-2</c:v>
                </c:pt>
                <c:pt idx="9873">
                  <c:v>1.0638297872340425E-2</c:v>
                </c:pt>
                <c:pt idx="9874">
                  <c:v>1.0638297872340425E-2</c:v>
                </c:pt>
                <c:pt idx="9875">
                  <c:v>1.0638297872340425E-2</c:v>
                </c:pt>
                <c:pt idx="9876">
                  <c:v>1.0638297872340425E-2</c:v>
                </c:pt>
                <c:pt idx="9877">
                  <c:v>1.0638297872340425E-2</c:v>
                </c:pt>
                <c:pt idx="9878">
                  <c:v>1.0638297872340425E-2</c:v>
                </c:pt>
                <c:pt idx="9879">
                  <c:v>1.0638297872340425E-2</c:v>
                </c:pt>
                <c:pt idx="9880">
                  <c:v>1.0638297872340425E-2</c:v>
                </c:pt>
                <c:pt idx="9881">
                  <c:v>1.0638297872340425E-2</c:v>
                </c:pt>
                <c:pt idx="9882">
                  <c:v>1.0638297872340425E-2</c:v>
                </c:pt>
                <c:pt idx="9883">
                  <c:v>1.0638297872340425E-2</c:v>
                </c:pt>
                <c:pt idx="9884">
                  <c:v>1.0638297872340425E-2</c:v>
                </c:pt>
                <c:pt idx="9885">
                  <c:v>1.0638297872340425E-2</c:v>
                </c:pt>
                <c:pt idx="9886">
                  <c:v>1.0638297872340425E-2</c:v>
                </c:pt>
                <c:pt idx="9887">
                  <c:v>1.0638297872340425E-2</c:v>
                </c:pt>
                <c:pt idx="9888">
                  <c:v>1.0638297872340425E-2</c:v>
                </c:pt>
                <c:pt idx="9889">
                  <c:v>1.0638297872340425E-2</c:v>
                </c:pt>
                <c:pt idx="9890">
                  <c:v>1.0638297872340425E-2</c:v>
                </c:pt>
                <c:pt idx="9891">
                  <c:v>1.0638297872340425E-2</c:v>
                </c:pt>
                <c:pt idx="9892">
                  <c:v>1.0638297872340425E-2</c:v>
                </c:pt>
                <c:pt idx="9893">
                  <c:v>1.0638297872340425E-2</c:v>
                </c:pt>
                <c:pt idx="9894">
                  <c:v>1.0638297872340425E-2</c:v>
                </c:pt>
                <c:pt idx="9895">
                  <c:v>1.0638297872340425E-2</c:v>
                </c:pt>
                <c:pt idx="9896">
                  <c:v>1.0638297872340425E-2</c:v>
                </c:pt>
                <c:pt idx="9897">
                  <c:v>1.0638297872340425E-2</c:v>
                </c:pt>
                <c:pt idx="9898">
                  <c:v>1.0638297872340425E-2</c:v>
                </c:pt>
                <c:pt idx="9899">
                  <c:v>1.0638297872340425E-2</c:v>
                </c:pt>
                <c:pt idx="9900">
                  <c:v>1.0638297872340425E-2</c:v>
                </c:pt>
                <c:pt idx="9901">
                  <c:v>1.0638297872340425E-2</c:v>
                </c:pt>
                <c:pt idx="9902">
                  <c:v>1.0638297872340425E-2</c:v>
                </c:pt>
                <c:pt idx="9903">
                  <c:v>1.0638297872340425E-2</c:v>
                </c:pt>
                <c:pt idx="9904">
                  <c:v>1.0638297872340425E-2</c:v>
                </c:pt>
                <c:pt idx="9905">
                  <c:v>1.0638297872340425E-2</c:v>
                </c:pt>
                <c:pt idx="9906">
                  <c:v>1.0638297872340425E-2</c:v>
                </c:pt>
                <c:pt idx="9907">
                  <c:v>1.0638297872340425E-2</c:v>
                </c:pt>
                <c:pt idx="9908">
                  <c:v>1.0638297872340425E-2</c:v>
                </c:pt>
                <c:pt idx="9909">
                  <c:v>1.0638297872340425E-2</c:v>
                </c:pt>
                <c:pt idx="9910">
                  <c:v>1.0638297872340425E-2</c:v>
                </c:pt>
                <c:pt idx="9911">
                  <c:v>1.0638297872340425E-2</c:v>
                </c:pt>
                <c:pt idx="9912">
                  <c:v>1.0638297872340425E-2</c:v>
                </c:pt>
                <c:pt idx="9913">
                  <c:v>1.0638297872340425E-2</c:v>
                </c:pt>
                <c:pt idx="9914">
                  <c:v>1.0638297872340425E-2</c:v>
                </c:pt>
                <c:pt idx="9915">
                  <c:v>1.0638297872340425E-2</c:v>
                </c:pt>
                <c:pt idx="9916">
                  <c:v>1.0638297872340425E-2</c:v>
                </c:pt>
                <c:pt idx="9917">
                  <c:v>1.0638297872340425E-2</c:v>
                </c:pt>
                <c:pt idx="9918">
                  <c:v>1.0638297872340425E-2</c:v>
                </c:pt>
                <c:pt idx="9919">
                  <c:v>1.0638297872340425E-2</c:v>
                </c:pt>
                <c:pt idx="9920">
                  <c:v>1.0638297872340425E-2</c:v>
                </c:pt>
                <c:pt idx="9921">
                  <c:v>1.0638297872340425E-2</c:v>
                </c:pt>
                <c:pt idx="9922">
                  <c:v>1.0638297872340425E-2</c:v>
                </c:pt>
                <c:pt idx="9923">
                  <c:v>1.0638297872340425E-2</c:v>
                </c:pt>
                <c:pt idx="9924">
                  <c:v>1.0638297872340425E-2</c:v>
                </c:pt>
                <c:pt idx="9925">
                  <c:v>1.0638297872340425E-2</c:v>
                </c:pt>
                <c:pt idx="9926">
                  <c:v>1.282051282051282E-2</c:v>
                </c:pt>
                <c:pt idx="9927">
                  <c:v>1.282051282051282E-2</c:v>
                </c:pt>
                <c:pt idx="9928">
                  <c:v>1.282051282051282E-2</c:v>
                </c:pt>
                <c:pt idx="9929">
                  <c:v>1.282051282051282E-2</c:v>
                </c:pt>
                <c:pt idx="9930">
                  <c:v>1.282051282051282E-2</c:v>
                </c:pt>
                <c:pt idx="9931">
                  <c:v>1.282051282051282E-2</c:v>
                </c:pt>
                <c:pt idx="9932">
                  <c:v>1.282051282051282E-2</c:v>
                </c:pt>
                <c:pt idx="9933">
                  <c:v>1.282051282051282E-2</c:v>
                </c:pt>
                <c:pt idx="9934">
                  <c:v>1.282051282051282E-2</c:v>
                </c:pt>
                <c:pt idx="9935">
                  <c:v>1.282051282051282E-2</c:v>
                </c:pt>
                <c:pt idx="9936">
                  <c:v>1.282051282051282E-2</c:v>
                </c:pt>
                <c:pt idx="9937">
                  <c:v>1.282051282051282E-2</c:v>
                </c:pt>
                <c:pt idx="9938">
                  <c:v>1.282051282051282E-2</c:v>
                </c:pt>
                <c:pt idx="9939">
                  <c:v>1.282051282051282E-2</c:v>
                </c:pt>
                <c:pt idx="9940">
                  <c:v>1.282051282051282E-2</c:v>
                </c:pt>
                <c:pt idx="9941">
                  <c:v>1.282051282051282E-2</c:v>
                </c:pt>
                <c:pt idx="9942">
                  <c:v>1.282051282051282E-2</c:v>
                </c:pt>
                <c:pt idx="9943">
                  <c:v>1.282051282051282E-2</c:v>
                </c:pt>
                <c:pt idx="9944">
                  <c:v>1.282051282051282E-2</c:v>
                </c:pt>
                <c:pt idx="9945">
                  <c:v>1.282051282051282E-2</c:v>
                </c:pt>
                <c:pt idx="9946">
                  <c:v>1.282051282051282E-2</c:v>
                </c:pt>
                <c:pt idx="9947">
                  <c:v>1.282051282051282E-2</c:v>
                </c:pt>
                <c:pt idx="9948">
                  <c:v>1.282051282051282E-2</c:v>
                </c:pt>
                <c:pt idx="9949">
                  <c:v>1.282051282051282E-2</c:v>
                </c:pt>
                <c:pt idx="9950">
                  <c:v>1.282051282051282E-2</c:v>
                </c:pt>
                <c:pt idx="9951">
                  <c:v>1.282051282051282E-2</c:v>
                </c:pt>
                <c:pt idx="9952">
                  <c:v>1.282051282051282E-2</c:v>
                </c:pt>
                <c:pt idx="9953">
                  <c:v>1.282051282051282E-2</c:v>
                </c:pt>
                <c:pt idx="9954">
                  <c:v>1.282051282051282E-2</c:v>
                </c:pt>
                <c:pt idx="9955">
                  <c:v>1.282051282051282E-2</c:v>
                </c:pt>
                <c:pt idx="9956">
                  <c:v>1.282051282051282E-2</c:v>
                </c:pt>
                <c:pt idx="9957">
                  <c:v>1.282051282051282E-2</c:v>
                </c:pt>
                <c:pt idx="9958">
                  <c:v>1.282051282051282E-2</c:v>
                </c:pt>
                <c:pt idx="9959">
                  <c:v>1.282051282051282E-2</c:v>
                </c:pt>
                <c:pt idx="9960">
                  <c:v>1.282051282051282E-2</c:v>
                </c:pt>
                <c:pt idx="9961">
                  <c:v>1.282051282051282E-2</c:v>
                </c:pt>
                <c:pt idx="9962">
                  <c:v>1.282051282051282E-2</c:v>
                </c:pt>
                <c:pt idx="9963">
                  <c:v>1.282051282051282E-2</c:v>
                </c:pt>
                <c:pt idx="9964">
                  <c:v>1.282051282051282E-2</c:v>
                </c:pt>
                <c:pt idx="9965">
                  <c:v>1.282051282051282E-2</c:v>
                </c:pt>
                <c:pt idx="9966">
                  <c:v>1.282051282051282E-2</c:v>
                </c:pt>
                <c:pt idx="9967">
                  <c:v>1.282051282051282E-2</c:v>
                </c:pt>
                <c:pt idx="9968">
                  <c:v>1.282051282051282E-2</c:v>
                </c:pt>
                <c:pt idx="9969">
                  <c:v>1.282051282051282E-2</c:v>
                </c:pt>
                <c:pt idx="9970">
                  <c:v>1.282051282051282E-2</c:v>
                </c:pt>
                <c:pt idx="9971">
                  <c:v>1.282051282051282E-2</c:v>
                </c:pt>
                <c:pt idx="9972">
                  <c:v>1.282051282051282E-2</c:v>
                </c:pt>
                <c:pt idx="9973">
                  <c:v>1.282051282051282E-2</c:v>
                </c:pt>
                <c:pt idx="9974">
                  <c:v>1.282051282051282E-2</c:v>
                </c:pt>
                <c:pt idx="9975">
                  <c:v>1.282051282051282E-2</c:v>
                </c:pt>
                <c:pt idx="9976">
                  <c:v>1.282051282051282E-2</c:v>
                </c:pt>
                <c:pt idx="9977">
                  <c:v>1.282051282051282E-2</c:v>
                </c:pt>
                <c:pt idx="9978">
                  <c:v>1.282051282051282E-2</c:v>
                </c:pt>
                <c:pt idx="9979">
                  <c:v>1.282051282051282E-2</c:v>
                </c:pt>
                <c:pt idx="9980">
                  <c:v>1.282051282051282E-2</c:v>
                </c:pt>
                <c:pt idx="9981">
                  <c:v>1.282051282051282E-2</c:v>
                </c:pt>
                <c:pt idx="9982">
                  <c:v>1.282051282051282E-2</c:v>
                </c:pt>
                <c:pt idx="9983">
                  <c:v>1.282051282051282E-2</c:v>
                </c:pt>
                <c:pt idx="9984">
                  <c:v>1.282051282051282E-2</c:v>
                </c:pt>
                <c:pt idx="9985">
                  <c:v>1.282051282051282E-2</c:v>
                </c:pt>
                <c:pt idx="9986">
                  <c:v>1.282051282051282E-2</c:v>
                </c:pt>
                <c:pt idx="9987">
                  <c:v>1.282051282051282E-2</c:v>
                </c:pt>
                <c:pt idx="9988">
                  <c:v>1.282051282051282E-2</c:v>
                </c:pt>
                <c:pt idx="9989">
                  <c:v>1.282051282051282E-2</c:v>
                </c:pt>
                <c:pt idx="9990">
                  <c:v>1.282051282051282E-2</c:v>
                </c:pt>
                <c:pt idx="9991">
                  <c:v>1.282051282051282E-2</c:v>
                </c:pt>
                <c:pt idx="9992">
                  <c:v>1.282051282051282E-2</c:v>
                </c:pt>
                <c:pt idx="9993">
                  <c:v>1.282051282051282E-2</c:v>
                </c:pt>
                <c:pt idx="9994">
                  <c:v>1.282051282051282E-2</c:v>
                </c:pt>
                <c:pt idx="9995">
                  <c:v>1.282051282051282E-2</c:v>
                </c:pt>
                <c:pt idx="9996">
                  <c:v>1.282051282051282E-2</c:v>
                </c:pt>
                <c:pt idx="9997">
                  <c:v>1.282051282051282E-2</c:v>
                </c:pt>
                <c:pt idx="9998">
                  <c:v>1.282051282051282E-2</c:v>
                </c:pt>
                <c:pt idx="9999">
                  <c:v>1.282051282051282E-2</c:v>
                </c:pt>
                <c:pt idx="10000">
                  <c:v>1.282051282051282E-2</c:v>
                </c:pt>
                <c:pt idx="10001">
                  <c:v>1.282051282051282E-2</c:v>
                </c:pt>
                <c:pt idx="10002">
                  <c:v>1.282051282051282E-2</c:v>
                </c:pt>
                <c:pt idx="10003">
                  <c:v>1.282051282051282E-2</c:v>
                </c:pt>
                <c:pt idx="10004">
                  <c:v>9.7087378640776691E-3</c:v>
                </c:pt>
                <c:pt idx="10005">
                  <c:v>9.7087378640776691E-3</c:v>
                </c:pt>
                <c:pt idx="10006">
                  <c:v>9.7087378640776691E-3</c:v>
                </c:pt>
                <c:pt idx="10007">
                  <c:v>9.7087378640776691E-3</c:v>
                </c:pt>
                <c:pt idx="10008">
                  <c:v>9.7087378640776691E-3</c:v>
                </c:pt>
                <c:pt idx="10009">
                  <c:v>9.7087378640776691E-3</c:v>
                </c:pt>
                <c:pt idx="10010">
                  <c:v>9.7087378640776691E-3</c:v>
                </c:pt>
                <c:pt idx="10011">
                  <c:v>9.7087378640776691E-3</c:v>
                </c:pt>
                <c:pt idx="10012">
                  <c:v>9.7087378640776691E-3</c:v>
                </c:pt>
                <c:pt idx="10013">
                  <c:v>9.7087378640776691E-3</c:v>
                </c:pt>
                <c:pt idx="10014">
                  <c:v>9.7087378640776691E-3</c:v>
                </c:pt>
                <c:pt idx="10015">
                  <c:v>9.7087378640776691E-3</c:v>
                </c:pt>
                <c:pt idx="10016">
                  <c:v>9.7087378640776691E-3</c:v>
                </c:pt>
                <c:pt idx="10017">
                  <c:v>9.7087378640776691E-3</c:v>
                </c:pt>
                <c:pt idx="10018">
                  <c:v>9.7087378640776691E-3</c:v>
                </c:pt>
                <c:pt idx="10019">
                  <c:v>9.7087378640776691E-3</c:v>
                </c:pt>
                <c:pt idx="10020">
                  <c:v>9.7087378640776691E-3</c:v>
                </c:pt>
                <c:pt idx="10021">
                  <c:v>9.7087378640776691E-3</c:v>
                </c:pt>
                <c:pt idx="10022">
                  <c:v>9.7087378640776691E-3</c:v>
                </c:pt>
                <c:pt idx="10023">
                  <c:v>9.7087378640776691E-3</c:v>
                </c:pt>
                <c:pt idx="10024">
                  <c:v>9.7087378640776691E-3</c:v>
                </c:pt>
                <c:pt idx="10025">
                  <c:v>9.7087378640776691E-3</c:v>
                </c:pt>
                <c:pt idx="10026">
                  <c:v>9.7087378640776691E-3</c:v>
                </c:pt>
                <c:pt idx="10027">
                  <c:v>9.7087378640776691E-3</c:v>
                </c:pt>
                <c:pt idx="10028">
                  <c:v>9.7087378640776691E-3</c:v>
                </c:pt>
                <c:pt idx="10029">
                  <c:v>9.7087378640776691E-3</c:v>
                </c:pt>
                <c:pt idx="10030">
                  <c:v>9.7087378640776691E-3</c:v>
                </c:pt>
                <c:pt idx="10031">
                  <c:v>9.7087378640776691E-3</c:v>
                </c:pt>
                <c:pt idx="10032">
                  <c:v>9.7087378640776691E-3</c:v>
                </c:pt>
                <c:pt idx="10033">
                  <c:v>9.7087378640776691E-3</c:v>
                </c:pt>
                <c:pt idx="10034">
                  <c:v>9.7087378640776691E-3</c:v>
                </c:pt>
                <c:pt idx="10035">
                  <c:v>9.7087378640776691E-3</c:v>
                </c:pt>
                <c:pt idx="10036">
                  <c:v>9.7087378640776691E-3</c:v>
                </c:pt>
                <c:pt idx="10037">
                  <c:v>9.7087378640776691E-3</c:v>
                </c:pt>
                <c:pt idx="10038">
                  <c:v>9.7087378640776691E-3</c:v>
                </c:pt>
                <c:pt idx="10039">
                  <c:v>9.7087378640776691E-3</c:v>
                </c:pt>
                <c:pt idx="10040">
                  <c:v>9.7087378640776691E-3</c:v>
                </c:pt>
                <c:pt idx="10041">
                  <c:v>9.7087378640776691E-3</c:v>
                </c:pt>
                <c:pt idx="10042">
                  <c:v>9.7087378640776691E-3</c:v>
                </c:pt>
                <c:pt idx="10043">
                  <c:v>9.7087378640776691E-3</c:v>
                </c:pt>
                <c:pt idx="10044">
                  <c:v>9.7087378640776691E-3</c:v>
                </c:pt>
                <c:pt idx="10045">
                  <c:v>9.7087378640776691E-3</c:v>
                </c:pt>
                <c:pt idx="10046">
                  <c:v>9.7087378640776691E-3</c:v>
                </c:pt>
                <c:pt idx="10047">
                  <c:v>9.7087378640776691E-3</c:v>
                </c:pt>
                <c:pt idx="10048">
                  <c:v>9.7087378640776691E-3</c:v>
                </c:pt>
                <c:pt idx="10049">
                  <c:v>9.7087378640776691E-3</c:v>
                </c:pt>
                <c:pt idx="10050">
                  <c:v>9.7087378640776691E-3</c:v>
                </c:pt>
                <c:pt idx="10051">
                  <c:v>9.7087378640776691E-3</c:v>
                </c:pt>
                <c:pt idx="10052">
                  <c:v>9.7087378640776691E-3</c:v>
                </c:pt>
                <c:pt idx="10053">
                  <c:v>9.7087378640776691E-3</c:v>
                </c:pt>
                <c:pt idx="10054">
                  <c:v>9.7087378640776691E-3</c:v>
                </c:pt>
                <c:pt idx="10055">
                  <c:v>9.7087378640776691E-3</c:v>
                </c:pt>
                <c:pt idx="10056">
                  <c:v>9.7087378640776691E-3</c:v>
                </c:pt>
                <c:pt idx="10057">
                  <c:v>9.7087378640776691E-3</c:v>
                </c:pt>
                <c:pt idx="10058">
                  <c:v>9.7087378640776691E-3</c:v>
                </c:pt>
                <c:pt idx="10059">
                  <c:v>9.7087378640776691E-3</c:v>
                </c:pt>
                <c:pt idx="10060">
                  <c:v>9.7087378640776691E-3</c:v>
                </c:pt>
                <c:pt idx="10061">
                  <c:v>9.7087378640776691E-3</c:v>
                </c:pt>
                <c:pt idx="10062">
                  <c:v>9.7087378640776691E-3</c:v>
                </c:pt>
                <c:pt idx="10063">
                  <c:v>9.7087378640776691E-3</c:v>
                </c:pt>
                <c:pt idx="10064">
                  <c:v>9.7087378640776691E-3</c:v>
                </c:pt>
                <c:pt idx="10065">
                  <c:v>9.7087378640776691E-3</c:v>
                </c:pt>
                <c:pt idx="10066">
                  <c:v>9.7087378640776691E-3</c:v>
                </c:pt>
                <c:pt idx="10067">
                  <c:v>9.7087378640776691E-3</c:v>
                </c:pt>
                <c:pt idx="10068">
                  <c:v>9.7087378640776691E-3</c:v>
                </c:pt>
                <c:pt idx="10069">
                  <c:v>9.7087378640776691E-3</c:v>
                </c:pt>
                <c:pt idx="10070">
                  <c:v>9.7087378640776691E-3</c:v>
                </c:pt>
                <c:pt idx="10071">
                  <c:v>9.7087378640776691E-3</c:v>
                </c:pt>
                <c:pt idx="10072">
                  <c:v>9.7087378640776691E-3</c:v>
                </c:pt>
                <c:pt idx="10073">
                  <c:v>9.7087378640776691E-3</c:v>
                </c:pt>
                <c:pt idx="10074">
                  <c:v>9.7087378640776691E-3</c:v>
                </c:pt>
                <c:pt idx="10075">
                  <c:v>9.7087378640776691E-3</c:v>
                </c:pt>
                <c:pt idx="10076">
                  <c:v>9.7087378640776691E-3</c:v>
                </c:pt>
                <c:pt idx="10077">
                  <c:v>9.7087378640776691E-3</c:v>
                </c:pt>
                <c:pt idx="10078">
                  <c:v>9.7087378640776691E-3</c:v>
                </c:pt>
                <c:pt idx="10079">
                  <c:v>9.7087378640776691E-3</c:v>
                </c:pt>
                <c:pt idx="10080">
                  <c:v>9.7087378640776691E-3</c:v>
                </c:pt>
                <c:pt idx="10081">
                  <c:v>9.7087378640776691E-3</c:v>
                </c:pt>
                <c:pt idx="10082">
                  <c:v>9.7087378640776691E-3</c:v>
                </c:pt>
                <c:pt idx="10083">
                  <c:v>9.7087378640776691E-3</c:v>
                </c:pt>
                <c:pt idx="10084">
                  <c:v>9.7087378640776691E-3</c:v>
                </c:pt>
                <c:pt idx="10085">
                  <c:v>9.7087378640776691E-3</c:v>
                </c:pt>
                <c:pt idx="10086">
                  <c:v>9.7087378640776691E-3</c:v>
                </c:pt>
                <c:pt idx="10087">
                  <c:v>9.7087378640776691E-3</c:v>
                </c:pt>
                <c:pt idx="10088">
                  <c:v>9.7087378640776691E-3</c:v>
                </c:pt>
                <c:pt idx="10089">
                  <c:v>9.7087378640776691E-3</c:v>
                </c:pt>
                <c:pt idx="10090">
                  <c:v>9.7087378640776691E-3</c:v>
                </c:pt>
                <c:pt idx="10091">
                  <c:v>9.7087378640776691E-3</c:v>
                </c:pt>
                <c:pt idx="10092">
                  <c:v>9.7087378640776691E-3</c:v>
                </c:pt>
                <c:pt idx="10093">
                  <c:v>9.7087378640776691E-3</c:v>
                </c:pt>
                <c:pt idx="10094">
                  <c:v>9.7087378640776691E-3</c:v>
                </c:pt>
                <c:pt idx="10095">
                  <c:v>9.7087378640776691E-3</c:v>
                </c:pt>
                <c:pt idx="10096">
                  <c:v>9.7087378640776691E-3</c:v>
                </c:pt>
                <c:pt idx="10097">
                  <c:v>9.7087378640776691E-3</c:v>
                </c:pt>
                <c:pt idx="10098">
                  <c:v>9.7087378640776691E-3</c:v>
                </c:pt>
                <c:pt idx="10099">
                  <c:v>9.7087378640776691E-3</c:v>
                </c:pt>
                <c:pt idx="10100">
                  <c:v>9.7087378640776691E-3</c:v>
                </c:pt>
                <c:pt idx="10101">
                  <c:v>9.7087378640776691E-3</c:v>
                </c:pt>
                <c:pt idx="10102">
                  <c:v>9.7087378640776691E-3</c:v>
                </c:pt>
                <c:pt idx="10103">
                  <c:v>9.7087378640776691E-3</c:v>
                </c:pt>
                <c:pt idx="10104">
                  <c:v>9.7087378640776691E-3</c:v>
                </c:pt>
                <c:pt idx="10105">
                  <c:v>9.7087378640776691E-3</c:v>
                </c:pt>
                <c:pt idx="10106">
                  <c:v>9.7087378640776691E-3</c:v>
                </c:pt>
                <c:pt idx="10107">
                  <c:v>1.1904761904761904E-2</c:v>
                </c:pt>
                <c:pt idx="10108">
                  <c:v>1.1904761904761904E-2</c:v>
                </c:pt>
                <c:pt idx="10109">
                  <c:v>1.1904761904761904E-2</c:v>
                </c:pt>
                <c:pt idx="10110">
                  <c:v>1.1904761904761904E-2</c:v>
                </c:pt>
                <c:pt idx="10111">
                  <c:v>1.1904761904761904E-2</c:v>
                </c:pt>
                <c:pt idx="10112">
                  <c:v>1.1904761904761904E-2</c:v>
                </c:pt>
                <c:pt idx="10113">
                  <c:v>1.1904761904761904E-2</c:v>
                </c:pt>
                <c:pt idx="10114">
                  <c:v>1.1904761904761904E-2</c:v>
                </c:pt>
                <c:pt idx="10115">
                  <c:v>1.1904761904761904E-2</c:v>
                </c:pt>
                <c:pt idx="10116">
                  <c:v>1.1904761904761904E-2</c:v>
                </c:pt>
                <c:pt idx="10117">
                  <c:v>1.1904761904761904E-2</c:v>
                </c:pt>
                <c:pt idx="10118">
                  <c:v>1.1904761904761904E-2</c:v>
                </c:pt>
                <c:pt idx="10119">
                  <c:v>1.1904761904761904E-2</c:v>
                </c:pt>
                <c:pt idx="10120">
                  <c:v>1.1904761904761904E-2</c:v>
                </c:pt>
                <c:pt idx="10121">
                  <c:v>1.1904761904761904E-2</c:v>
                </c:pt>
                <c:pt idx="10122">
                  <c:v>1.1904761904761904E-2</c:v>
                </c:pt>
                <c:pt idx="10123">
                  <c:v>1.1904761904761904E-2</c:v>
                </c:pt>
                <c:pt idx="10124">
                  <c:v>1.1904761904761904E-2</c:v>
                </c:pt>
                <c:pt idx="10125">
                  <c:v>1.1904761904761904E-2</c:v>
                </c:pt>
                <c:pt idx="10126">
                  <c:v>1.1904761904761904E-2</c:v>
                </c:pt>
                <c:pt idx="10127">
                  <c:v>1.1904761904761904E-2</c:v>
                </c:pt>
                <c:pt idx="10128">
                  <c:v>1.1904761904761904E-2</c:v>
                </c:pt>
                <c:pt idx="10129">
                  <c:v>1.1904761904761904E-2</c:v>
                </c:pt>
                <c:pt idx="10130">
                  <c:v>1.1904761904761904E-2</c:v>
                </c:pt>
                <c:pt idx="10131">
                  <c:v>1.1904761904761904E-2</c:v>
                </c:pt>
                <c:pt idx="10132">
                  <c:v>1.1904761904761904E-2</c:v>
                </c:pt>
                <c:pt idx="10133">
                  <c:v>1.1904761904761904E-2</c:v>
                </c:pt>
                <c:pt idx="10134">
                  <c:v>1.1904761904761904E-2</c:v>
                </c:pt>
                <c:pt idx="10135">
                  <c:v>1.1904761904761904E-2</c:v>
                </c:pt>
                <c:pt idx="10136">
                  <c:v>1.1904761904761904E-2</c:v>
                </c:pt>
                <c:pt idx="10137">
                  <c:v>1.1904761904761904E-2</c:v>
                </c:pt>
                <c:pt idx="10138">
                  <c:v>1.1904761904761904E-2</c:v>
                </c:pt>
                <c:pt idx="10139">
                  <c:v>1.1904761904761904E-2</c:v>
                </c:pt>
                <c:pt idx="10140">
                  <c:v>1.1904761904761904E-2</c:v>
                </c:pt>
                <c:pt idx="10141">
                  <c:v>1.1904761904761904E-2</c:v>
                </c:pt>
                <c:pt idx="10142">
                  <c:v>1.1904761904761904E-2</c:v>
                </c:pt>
                <c:pt idx="10143">
                  <c:v>1.1904761904761904E-2</c:v>
                </c:pt>
                <c:pt idx="10144">
                  <c:v>1.1904761904761904E-2</c:v>
                </c:pt>
                <c:pt idx="10145">
                  <c:v>1.1904761904761904E-2</c:v>
                </c:pt>
                <c:pt idx="10146">
                  <c:v>1.1904761904761904E-2</c:v>
                </c:pt>
                <c:pt idx="10147">
                  <c:v>1.1904761904761904E-2</c:v>
                </c:pt>
                <c:pt idx="10148">
                  <c:v>1.1904761904761904E-2</c:v>
                </c:pt>
                <c:pt idx="10149">
                  <c:v>1.1904761904761904E-2</c:v>
                </c:pt>
                <c:pt idx="10150">
                  <c:v>1.1904761904761904E-2</c:v>
                </c:pt>
                <c:pt idx="10151">
                  <c:v>1.1904761904761904E-2</c:v>
                </c:pt>
                <c:pt idx="10152">
                  <c:v>1.1904761904761904E-2</c:v>
                </c:pt>
                <c:pt idx="10153">
                  <c:v>1.1904761904761904E-2</c:v>
                </c:pt>
                <c:pt idx="10154">
                  <c:v>1.1904761904761904E-2</c:v>
                </c:pt>
                <c:pt idx="10155">
                  <c:v>1.1904761904761904E-2</c:v>
                </c:pt>
                <c:pt idx="10156">
                  <c:v>1.1904761904761904E-2</c:v>
                </c:pt>
                <c:pt idx="10157">
                  <c:v>1.1904761904761904E-2</c:v>
                </c:pt>
                <c:pt idx="10158">
                  <c:v>1.1904761904761904E-2</c:v>
                </c:pt>
                <c:pt idx="10159">
                  <c:v>1.1904761904761904E-2</c:v>
                </c:pt>
                <c:pt idx="10160">
                  <c:v>1.1904761904761904E-2</c:v>
                </c:pt>
                <c:pt idx="10161">
                  <c:v>1.1904761904761904E-2</c:v>
                </c:pt>
                <c:pt idx="10162">
                  <c:v>1.1904761904761904E-2</c:v>
                </c:pt>
                <c:pt idx="10163">
                  <c:v>1.1904761904761904E-2</c:v>
                </c:pt>
                <c:pt idx="10164">
                  <c:v>1.1904761904761904E-2</c:v>
                </c:pt>
                <c:pt idx="10165">
                  <c:v>1.1904761904761904E-2</c:v>
                </c:pt>
                <c:pt idx="10166">
                  <c:v>1.1904761904761904E-2</c:v>
                </c:pt>
                <c:pt idx="10167">
                  <c:v>1.1904761904761904E-2</c:v>
                </c:pt>
                <c:pt idx="10168">
                  <c:v>1.1904761904761904E-2</c:v>
                </c:pt>
                <c:pt idx="10169">
                  <c:v>1.1904761904761904E-2</c:v>
                </c:pt>
                <c:pt idx="10170">
                  <c:v>1.1904761904761904E-2</c:v>
                </c:pt>
                <c:pt idx="10171">
                  <c:v>1.1904761904761904E-2</c:v>
                </c:pt>
                <c:pt idx="10172">
                  <c:v>1.1904761904761904E-2</c:v>
                </c:pt>
                <c:pt idx="10173">
                  <c:v>1.1904761904761904E-2</c:v>
                </c:pt>
                <c:pt idx="10174">
                  <c:v>1.1904761904761904E-2</c:v>
                </c:pt>
                <c:pt idx="10175">
                  <c:v>1.1904761904761904E-2</c:v>
                </c:pt>
                <c:pt idx="10176">
                  <c:v>1.1904761904761904E-2</c:v>
                </c:pt>
                <c:pt idx="10177">
                  <c:v>1.1904761904761904E-2</c:v>
                </c:pt>
                <c:pt idx="10178">
                  <c:v>1.1904761904761904E-2</c:v>
                </c:pt>
                <c:pt idx="10179">
                  <c:v>1.1904761904761904E-2</c:v>
                </c:pt>
                <c:pt idx="10180">
                  <c:v>1.1904761904761904E-2</c:v>
                </c:pt>
                <c:pt idx="10181">
                  <c:v>1.1904761904761904E-2</c:v>
                </c:pt>
                <c:pt idx="10182">
                  <c:v>1.1904761904761904E-2</c:v>
                </c:pt>
                <c:pt idx="10183">
                  <c:v>1.1904761904761904E-2</c:v>
                </c:pt>
                <c:pt idx="10184">
                  <c:v>1.1904761904761904E-2</c:v>
                </c:pt>
                <c:pt idx="10185">
                  <c:v>1.1904761904761904E-2</c:v>
                </c:pt>
                <c:pt idx="10186">
                  <c:v>1.1904761904761904E-2</c:v>
                </c:pt>
                <c:pt idx="10187">
                  <c:v>1.1904761904761904E-2</c:v>
                </c:pt>
                <c:pt idx="10188">
                  <c:v>1.1904761904761904E-2</c:v>
                </c:pt>
                <c:pt idx="10189">
                  <c:v>1.1904761904761904E-2</c:v>
                </c:pt>
                <c:pt idx="10190">
                  <c:v>1.1904761904761904E-2</c:v>
                </c:pt>
                <c:pt idx="10191">
                  <c:v>9.5238095238095247E-3</c:v>
                </c:pt>
                <c:pt idx="10192">
                  <c:v>9.5238095238095247E-3</c:v>
                </c:pt>
                <c:pt idx="10193">
                  <c:v>9.5238095238095247E-3</c:v>
                </c:pt>
                <c:pt idx="10194">
                  <c:v>9.5238095238095247E-3</c:v>
                </c:pt>
                <c:pt idx="10195">
                  <c:v>9.5238095238095247E-3</c:v>
                </c:pt>
                <c:pt idx="10196">
                  <c:v>9.5238095238095247E-3</c:v>
                </c:pt>
                <c:pt idx="10197">
                  <c:v>9.5238095238095247E-3</c:v>
                </c:pt>
                <c:pt idx="10198">
                  <c:v>9.5238095238095247E-3</c:v>
                </c:pt>
                <c:pt idx="10199">
                  <c:v>9.5238095238095247E-3</c:v>
                </c:pt>
                <c:pt idx="10200">
                  <c:v>9.5238095238095247E-3</c:v>
                </c:pt>
                <c:pt idx="10201">
                  <c:v>9.5238095238095247E-3</c:v>
                </c:pt>
                <c:pt idx="10202">
                  <c:v>9.5238095238095247E-3</c:v>
                </c:pt>
                <c:pt idx="10203">
                  <c:v>9.5238095238095247E-3</c:v>
                </c:pt>
                <c:pt idx="10204">
                  <c:v>9.5238095238095247E-3</c:v>
                </c:pt>
                <c:pt idx="10205">
                  <c:v>9.5238095238095247E-3</c:v>
                </c:pt>
                <c:pt idx="10206">
                  <c:v>9.5238095238095247E-3</c:v>
                </c:pt>
                <c:pt idx="10207">
                  <c:v>9.5238095238095247E-3</c:v>
                </c:pt>
                <c:pt idx="10208">
                  <c:v>9.5238095238095247E-3</c:v>
                </c:pt>
                <c:pt idx="10209">
                  <c:v>9.5238095238095247E-3</c:v>
                </c:pt>
                <c:pt idx="10210">
                  <c:v>9.5238095238095247E-3</c:v>
                </c:pt>
                <c:pt idx="10211">
                  <c:v>9.5238095238095247E-3</c:v>
                </c:pt>
                <c:pt idx="10212">
                  <c:v>9.5238095238095247E-3</c:v>
                </c:pt>
                <c:pt idx="10213">
                  <c:v>9.5238095238095247E-3</c:v>
                </c:pt>
                <c:pt idx="10214">
                  <c:v>9.5238095238095247E-3</c:v>
                </c:pt>
                <c:pt idx="10215">
                  <c:v>9.5238095238095247E-3</c:v>
                </c:pt>
                <c:pt idx="10216">
                  <c:v>9.5238095238095247E-3</c:v>
                </c:pt>
                <c:pt idx="10217">
                  <c:v>9.5238095238095247E-3</c:v>
                </c:pt>
                <c:pt idx="10218">
                  <c:v>9.5238095238095247E-3</c:v>
                </c:pt>
                <c:pt idx="10219">
                  <c:v>9.5238095238095247E-3</c:v>
                </c:pt>
                <c:pt idx="10220">
                  <c:v>9.5238095238095247E-3</c:v>
                </c:pt>
                <c:pt idx="10221">
                  <c:v>9.5238095238095247E-3</c:v>
                </c:pt>
                <c:pt idx="10222">
                  <c:v>9.5238095238095247E-3</c:v>
                </c:pt>
                <c:pt idx="10223">
                  <c:v>9.5238095238095247E-3</c:v>
                </c:pt>
                <c:pt idx="10224">
                  <c:v>9.5238095238095247E-3</c:v>
                </c:pt>
                <c:pt idx="10225">
                  <c:v>9.5238095238095247E-3</c:v>
                </c:pt>
                <c:pt idx="10226">
                  <c:v>9.5238095238095247E-3</c:v>
                </c:pt>
                <c:pt idx="10227">
                  <c:v>9.5238095238095247E-3</c:v>
                </c:pt>
                <c:pt idx="10228">
                  <c:v>9.5238095238095247E-3</c:v>
                </c:pt>
                <c:pt idx="10229">
                  <c:v>9.5238095238095247E-3</c:v>
                </c:pt>
                <c:pt idx="10230">
                  <c:v>9.5238095238095247E-3</c:v>
                </c:pt>
                <c:pt idx="10231">
                  <c:v>9.5238095238095247E-3</c:v>
                </c:pt>
                <c:pt idx="10232">
                  <c:v>9.5238095238095247E-3</c:v>
                </c:pt>
                <c:pt idx="10233">
                  <c:v>9.5238095238095247E-3</c:v>
                </c:pt>
                <c:pt idx="10234">
                  <c:v>9.5238095238095247E-3</c:v>
                </c:pt>
                <c:pt idx="10235">
                  <c:v>9.5238095238095247E-3</c:v>
                </c:pt>
                <c:pt idx="10236">
                  <c:v>9.5238095238095247E-3</c:v>
                </c:pt>
                <c:pt idx="10237">
                  <c:v>9.5238095238095247E-3</c:v>
                </c:pt>
                <c:pt idx="10238">
                  <c:v>9.5238095238095247E-3</c:v>
                </c:pt>
                <c:pt idx="10239">
                  <c:v>9.5238095238095247E-3</c:v>
                </c:pt>
                <c:pt idx="10240">
                  <c:v>9.5238095238095247E-3</c:v>
                </c:pt>
                <c:pt idx="10241">
                  <c:v>9.5238095238095247E-3</c:v>
                </c:pt>
                <c:pt idx="10242">
                  <c:v>9.5238095238095247E-3</c:v>
                </c:pt>
                <c:pt idx="10243">
                  <c:v>9.5238095238095247E-3</c:v>
                </c:pt>
                <c:pt idx="10244">
                  <c:v>9.5238095238095247E-3</c:v>
                </c:pt>
                <c:pt idx="10245">
                  <c:v>9.5238095238095247E-3</c:v>
                </c:pt>
                <c:pt idx="10246">
                  <c:v>9.5238095238095247E-3</c:v>
                </c:pt>
                <c:pt idx="10247">
                  <c:v>9.5238095238095247E-3</c:v>
                </c:pt>
                <c:pt idx="10248">
                  <c:v>9.5238095238095247E-3</c:v>
                </c:pt>
                <c:pt idx="10249">
                  <c:v>9.5238095238095247E-3</c:v>
                </c:pt>
                <c:pt idx="10250">
                  <c:v>9.5238095238095247E-3</c:v>
                </c:pt>
                <c:pt idx="10251">
                  <c:v>9.5238095238095247E-3</c:v>
                </c:pt>
                <c:pt idx="10252">
                  <c:v>9.5238095238095247E-3</c:v>
                </c:pt>
                <c:pt idx="10253">
                  <c:v>9.5238095238095247E-3</c:v>
                </c:pt>
                <c:pt idx="10254">
                  <c:v>9.5238095238095247E-3</c:v>
                </c:pt>
                <c:pt idx="10255">
                  <c:v>9.5238095238095247E-3</c:v>
                </c:pt>
                <c:pt idx="10256">
                  <c:v>9.5238095238095247E-3</c:v>
                </c:pt>
                <c:pt idx="10257">
                  <c:v>9.5238095238095247E-3</c:v>
                </c:pt>
                <c:pt idx="10258">
                  <c:v>9.5238095238095247E-3</c:v>
                </c:pt>
                <c:pt idx="10259">
                  <c:v>9.5238095238095247E-3</c:v>
                </c:pt>
                <c:pt idx="10260">
                  <c:v>9.5238095238095247E-3</c:v>
                </c:pt>
                <c:pt idx="10261">
                  <c:v>9.5238095238095247E-3</c:v>
                </c:pt>
                <c:pt idx="10262">
                  <c:v>9.5238095238095247E-3</c:v>
                </c:pt>
                <c:pt idx="10263">
                  <c:v>9.5238095238095247E-3</c:v>
                </c:pt>
                <c:pt idx="10264">
                  <c:v>9.5238095238095247E-3</c:v>
                </c:pt>
                <c:pt idx="10265">
                  <c:v>9.5238095238095247E-3</c:v>
                </c:pt>
                <c:pt idx="10266">
                  <c:v>9.5238095238095247E-3</c:v>
                </c:pt>
                <c:pt idx="10267">
                  <c:v>9.5238095238095247E-3</c:v>
                </c:pt>
                <c:pt idx="10268">
                  <c:v>9.5238095238095247E-3</c:v>
                </c:pt>
                <c:pt idx="10269">
                  <c:v>9.5238095238095247E-3</c:v>
                </c:pt>
                <c:pt idx="10270">
                  <c:v>9.5238095238095247E-3</c:v>
                </c:pt>
                <c:pt idx="10271">
                  <c:v>9.5238095238095247E-3</c:v>
                </c:pt>
                <c:pt idx="10272">
                  <c:v>9.5238095238095247E-3</c:v>
                </c:pt>
                <c:pt idx="10273">
                  <c:v>9.5238095238095247E-3</c:v>
                </c:pt>
                <c:pt idx="10274">
                  <c:v>9.5238095238095247E-3</c:v>
                </c:pt>
                <c:pt idx="10275">
                  <c:v>9.5238095238095247E-3</c:v>
                </c:pt>
                <c:pt idx="10276">
                  <c:v>9.5238095238095247E-3</c:v>
                </c:pt>
                <c:pt idx="10277">
                  <c:v>9.5238095238095247E-3</c:v>
                </c:pt>
                <c:pt idx="10278">
                  <c:v>9.5238095238095247E-3</c:v>
                </c:pt>
                <c:pt idx="10279">
                  <c:v>9.5238095238095247E-3</c:v>
                </c:pt>
                <c:pt idx="10280">
                  <c:v>9.5238095238095247E-3</c:v>
                </c:pt>
                <c:pt idx="10281">
                  <c:v>9.5238095238095247E-3</c:v>
                </c:pt>
                <c:pt idx="10282">
                  <c:v>9.5238095238095247E-3</c:v>
                </c:pt>
                <c:pt idx="10283">
                  <c:v>9.5238095238095247E-3</c:v>
                </c:pt>
                <c:pt idx="10284">
                  <c:v>9.5238095238095247E-3</c:v>
                </c:pt>
                <c:pt idx="10285">
                  <c:v>9.5238095238095247E-3</c:v>
                </c:pt>
                <c:pt idx="10286">
                  <c:v>9.5238095238095247E-3</c:v>
                </c:pt>
                <c:pt idx="10287">
                  <c:v>9.5238095238095247E-3</c:v>
                </c:pt>
                <c:pt idx="10288">
                  <c:v>9.5238095238095247E-3</c:v>
                </c:pt>
                <c:pt idx="10289">
                  <c:v>9.5238095238095247E-3</c:v>
                </c:pt>
                <c:pt idx="10290">
                  <c:v>9.5238095238095247E-3</c:v>
                </c:pt>
                <c:pt idx="10291">
                  <c:v>9.5238095238095247E-3</c:v>
                </c:pt>
                <c:pt idx="10292">
                  <c:v>9.5238095238095247E-3</c:v>
                </c:pt>
                <c:pt idx="10293">
                  <c:v>9.5238095238095247E-3</c:v>
                </c:pt>
                <c:pt idx="10294">
                  <c:v>9.5238095238095247E-3</c:v>
                </c:pt>
                <c:pt idx="10295">
                  <c:v>9.5238095238095247E-3</c:v>
                </c:pt>
                <c:pt idx="10296">
                  <c:v>0.01</c:v>
                </c:pt>
                <c:pt idx="10297">
                  <c:v>0.01</c:v>
                </c:pt>
                <c:pt idx="10298">
                  <c:v>0.01</c:v>
                </c:pt>
                <c:pt idx="10299">
                  <c:v>0.01</c:v>
                </c:pt>
                <c:pt idx="10300">
                  <c:v>0.01</c:v>
                </c:pt>
                <c:pt idx="10301">
                  <c:v>0.01</c:v>
                </c:pt>
                <c:pt idx="10302">
                  <c:v>0.01</c:v>
                </c:pt>
                <c:pt idx="10303">
                  <c:v>0.01</c:v>
                </c:pt>
                <c:pt idx="10304">
                  <c:v>0.01</c:v>
                </c:pt>
                <c:pt idx="10305">
                  <c:v>0.01</c:v>
                </c:pt>
                <c:pt idx="10306">
                  <c:v>0.01</c:v>
                </c:pt>
                <c:pt idx="10307">
                  <c:v>0.01</c:v>
                </c:pt>
                <c:pt idx="10308">
                  <c:v>0.01</c:v>
                </c:pt>
                <c:pt idx="10309">
                  <c:v>0.01</c:v>
                </c:pt>
                <c:pt idx="10310">
                  <c:v>0.01</c:v>
                </c:pt>
                <c:pt idx="10311">
                  <c:v>0.01</c:v>
                </c:pt>
                <c:pt idx="10312">
                  <c:v>0.01</c:v>
                </c:pt>
                <c:pt idx="10313">
                  <c:v>0.01</c:v>
                </c:pt>
                <c:pt idx="10314">
                  <c:v>0.01</c:v>
                </c:pt>
                <c:pt idx="10315">
                  <c:v>0.01</c:v>
                </c:pt>
                <c:pt idx="10316">
                  <c:v>0.01</c:v>
                </c:pt>
                <c:pt idx="10317">
                  <c:v>0.01</c:v>
                </c:pt>
                <c:pt idx="10318">
                  <c:v>0.01</c:v>
                </c:pt>
                <c:pt idx="10319">
                  <c:v>0.01</c:v>
                </c:pt>
                <c:pt idx="10320">
                  <c:v>0.01</c:v>
                </c:pt>
                <c:pt idx="10321">
                  <c:v>0.01</c:v>
                </c:pt>
                <c:pt idx="10322">
                  <c:v>0.01</c:v>
                </c:pt>
                <c:pt idx="10323">
                  <c:v>0.01</c:v>
                </c:pt>
                <c:pt idx="10324">
                  <c:v>0.01</c:v>
                </c:pt>
                <c:pt idx="10325">
                  <c:v>0.01</c:v>
                </c:pt>
                <c:pt idx="10326">
                  <c:v>0.01</c:v>
                </c:pt>
                <c:pt idx="10327">
                  <c:v>0.01</c:v>
                </c:pt>
                <c:pt idx="10328">
                  <c:v>0.01</c:v>
                </c:pt>
                <c:pt idx="10329">
                  <c:v>0.01</c:v>
                </c:pt>
                <c:pt idx="10330">
                  <c:v>0.01</c:v>
                </c:pt>
                <c:pt idx="10331">
                  <c:v>0.01</c:v>
                </c:pt>
                <c:pt idx="10332">
                  <c:v>0.01</c:v>
                </c:pt>
                <c:pt idx="10333">
                  <c:v>0.01</c:v>
                </c:pt>
                <c:pt idx="10334">
                  <c:v>0.01</c:v>
                </c:pt>
                <c:pt idx="10335">
                  <c:v>0.01</c:v>
                </c:pt>
                <c:pt idx="10336">
                  <c:v>0.01</c:v>
                </c:pt>
                <c:pt idx="10337">
                  <c:v>0.01</c:v>
                </c:pt>
                <c:pt idx="10338">
                  <c:v>0.01</c:v>
                </c:pt>
                <c:pt idx="10339">
                  <c:v>0.01</c:v>
                </c:pt>
                <c:pt idx="10340">
                  <c:v>0.01</c:v>
                </c:pt>
                <c:pt idx="10341">
                  <c:v>0.01</c:v>
                </c:pt>
                <c:pt idx="10342">
                  <c:v>0.01</c:v>
                </c:pt>
                <c:pt idx="10343">
                  <c:v>0.01</c:v>
                </c:pt>
                <c:pt idx="10344">
                  <c:v>0.01</c:v>
                </c:pt>
                <c:pt idx="10345">
                  <c:v>0.01</c:v>
                </c:pt>
                <c:pt idx="10346">
                  <c:v>0.01</c:v>
                </c:pt>
                <c:pt idx="10347">
                  <c:v>0.01</c:v>
                </c:pt>
                <c:pt idx="10348">
                  <c:v>0.01</c:v>
                </c:pt>
                <c:pt idx="10349">
                  <c:v>0.01</c:v>
                </c:pt>
                <c:pt idx="10350">
                  <c:v>0.01</c:v>
                </c:pt>
                <c:pt idx="10351">
                  <c:v>0.01</c:v>
                </c:pt>
                <c:pt idx="10352">
                  <c:v>0.01</c:v>
                </c:pt>
                <c:pt idx="10353">
                  <c:v>0.01</c:v>
                </c:pt>
                <c:pt idx="10354">
                  <c:v>0.01</c:v>
                </c:pt>
                <c:pt idx="10355">
                  <c:v>0.01</c:v>
                </c:pt>
                <c:pt idx="10356">
                  <c:v>0.01</c:v>
                </c:pt>
                <c:pt idx="10357">
                  <c:v>0.01</c:v>
                </c:pt>
                <c:pt idx="10358">
                  <c:v>0.01</c:v>
                </c:pt>
                <c:pt idx="10359">
                  <c:v>0.01</c:v>
                </c:pt>
                <c:pt idx="10360">
                  <c:v>0.01</c:v>
                </c:pt>
                <c:pt idx="10361">
                  <c:v>0.01</c:v>
                </c:pt>
                <c:pt idx="10362">
                  <c:v>0.01</c:v>
                </c:pt>
                <c:pt idx="10363">
                  <c:v>0.01</c:v>
                </c:pt>
                <c:pt idx="10364">
                  <c:v>0.01</c:v>
                </c:pt>
                <c:pt idx="10365">
                  <c:v>0.01</c:v>
                </c:pt>
                <c:pt idx="10366">
                  <c:v>0.01</c:v>
                </c:pt>
                <c:pt idx="10367">
                  <c:v>0.01</c:v>
                </c:pt>
                <c:pt idx="10368">
                  <c:v>0.01</c:v>
                </c:pt>
                <c:pt idx="10369">
                  <c:v>0.01</c:v>
                </c:pt>
                <c:pt idx="10370">
                  <c:v>0.01</c:v>
                </c:pt>
                <c:pt idx="10371">
                  <c:v>0.01</c:v>
                </c:pt>
                <c:pt idx="10372">
                  <c:v>0.01</c:v>
                </c:pt>
                <c:pt idx="10373">
                  <c:v>0.01</c:v>
                </c:pt>
                <c:pt idx="10374">
                  <c:v>0.01</c:v>
                </c:pt>
                <c:pt idx="10375">
                  <c:v>0.01</c:v>
                </c:pt>
                <c:pt idx="10376">
                  <c:v>0.01</c:v>
                </c:pt>
                <c:pt idx="10377">
                  <c:v>0.01</c:v>
                </c:pt>
                <c:pt idx="10378">
                  <c:v>0.01</c:v>
                </c:pt>
                <c:pt idx="10379">
                  <c:v>0.01</c:v>
                </c:pt>
                <c:pt idx="10380">
                  <c:v>0.01</c:v>
                </c:pt>
                <c:pt idx="10381">
                  <c:v>0.01</c:v>
                </c:pt>
                <c:pt idx="10382">
                  <c:v>0.01</c:v>
                </c:pt>
                <c:pt idx="10383">
                  <c:v>0.01</c:v>
                </c:pt>
                <c:pt idx="10384">
                  <c:v>0.01</c:v>
                </c:pt>
                <c:pt idx="10385">
                  <c:v>0.01</c:v>
                </c:pt>
                <c:pt idx="10386">
                  <c:v>0.01</c:v>
                </c:pt>
                <c:pt idx="10387">
                  <c:v>0.01</c:v>
                </c:pt>
                <c:pt idx="10388">
                  <c:v>0.01</c:v>
                </c:pt>
                <c:pt idx="10389">
                  <c:v>0.01</c:v>
                </c:pt>
                <c:pt idx="10390">
                  <c:v>0.01</c:v>
                </c:pt>
                <c:pt idx="10391">
                  <c:v>0.01</c:v>
                </c:pt>
                <c:pt idx="10392">
                  <c:v>0.01</c:v>
                </c:pt>
                <c:pt idx="10393">
                  <c:v>0.01</c:v>
                </c:pt>
                <c:pt idx="10394">
                  <c:v>0.01</c:v>
                </c:pt>
                <c:pt idx="10395">
                  <c:v>0.01</c:v>
                </c:pt>
                <c:pt idx="10396">
                  <c:v>9.2592592592592587E-3</c:v>
                </c:pt>
                <c:pt idx="10397">
                  <c:v>9.2592592592592587E-3</c:v>
                </c:pt>
                <c:pt idx="10398">
                  <c:v>9.2592592592592587E-3</c:v>
                </c:pt>
                <c:pt idx="10399">
                  <c:v>9.2592592592592587E-3</c:v>
                </c:pt>
                <c:pt idx="10400">
                  <c:v>9.2592592592592587E-3</c:v>
                </c:pt>
                <c:pt idx="10401">
                  <c:v>9.2592592592592587E-3</c:v>
                </c:pt>
                <c:pt idx="10402">
                  <c:v>9.2592592592592587E-3</c:v>
                </c:pt>
                <c:pt idx="10403">
                  <c:v>9.2592592592592587E-3</c:v>
                </c:pt>
                <c:pt idx="10404">
                  <c:v>9.2592592592592587E-3</c:v>
                </c:pt>
                <c:pt idx="10405">
                  <c:v>9.2592592592592587E-3</c:v>
                </c:pt>
                <c:pt idx="10406">
                  <c:v>9.2592592592592587E-3</c:v>
                </c:pt>
                <c:pt idx="10407">
                  <c:v>9.2592592592592587E-3</c:v>
                </c:pt>
                <c:pt idx="10408">
                  <c:v>9.2592592592592587E-3</c:v>
                </c:pt>
                <c:pt idx="10409">
                  <c:v>9.2592592592592587E-3</c:v>
                </c:pt>
                <c:pt idx="10410">
                  <c:v>9.2592592592592587E-3</c:v>
                </c:pt>
                <c:pt idx="10411">
                  <c:v>9.2592592592592587E-3</c:v>
                </c:pt>
                <c:pt idx="10412">
                  <c:v>9.2592592592592587E-3</c:v>
                </c:pt>
                <c:pt idx="10413">
                  <c:v>9.2592592592592587E-3</c:v>
                </c:pt>
                <c:pt idx="10414">
                  <c:v>9.2592592592592587E-3</c:v>
                </c:pt>
                <c:pt idx="10415">
                  <c:v>9.2592592592592587E-3</c:v>
                </c:pt>
                <c:pt idx="10416">
                  <c:v>9.2592592592592587E-3</c:v>
                </c:pt>
                <c:pt idx="10417">
                  <c:v>9.2592592592592587E-3</c:v>
                </c:pt>
                <c:pt idx="10418">
                  <c:v>9.2592592592592587E-3</c:v>
                </c:pt>
                <c:pt idx="10419">
                  <c:v>9.2592592592592587E-3</c:v>
                </c:pt>
                <c:pt idx="10420">
                  <c:v>9.2592592592592587E-3</c:v>
                </c:pt>
                <c:pt idx="10421">
                  <c:v>9.2592592592592587E-3</c:v>
                </c:pt>
                <c:pt idx="10422">
                  <c:v>9.2592592592592587E-3</c:v>
                </c:pt>
                <c:pt idx="10423">
                  <c:v>9.2592592592592587E-3</c:v>
                </c:pt>
                <c:pt idx="10424">
                  <c:v>9.2592592592592587E-3</c:v>
                </c:pt>
                <c:pt idx="10425">
                  <c:v>9.2592592592592587E-3</c:v>
                </c:pt>
                <c:pt idx="10426">
                  <c:v>9.2592592592592587E-3</c:v>
                </c:pt>
                <c:pt idx="10427">
                  <c:v>9.2592592592592587E-3</c:v>
                </c:pt>
                <c:pt idx="10428">
                  <c:v>9.2592592592592587E-3</c:v>
                </c:pt>
                <c:pt idx="10429">
                  <c:v>9.2592592592592587E-3</c:v>
                </c:pt>
                <c:pt idx="10430">
                  <c:v>9.2592592592592587E-3</c:v>
                </c:pt>
                <c:pt idx="10431">
                  <c:v>9.2592592592592587E-3</c:v>
                </c:pt>
                <c:pt idx="10432">
                  <c:v>9.2592592592592587E-3</c:v>
                </c:pt>
                <c:pt idx="10433">
                  <c:v>9.2592592592592587E-3</c:v>
                </c:pt>
                <c:pt idx="10434">
                  <c:v>9.2592592592592587E-3</c:v>
                </c:pt>
                <c:pt idx="10435">
                  <c:v>9.2592592592592587E-3</c:v>
                </c:pt>
                <c:pt idx="10436">
                  <c:v>9.2592592592592587E-3</c:v>
                </c:pt>
                <c:pt idx="10437">
                  <c:v>9.2592592592592587E-3</c:v>
                </c:pt>
                <c:pt idx="10438">
                  <c:v>9.2592592592592587E-3</c:v>
                </c:pt>
                <c:pt idx="10439">
                  <c:v>9.2592592592592587E-3</c:v>
                </c:pt>
                <c:pt idx="10440">
                  <c:v>9.2592592592592587E-3</c:v>
                </c:pt>
                <c:pt idx="10441">
                  <c:v>9.2592592592592587E-3</c:v>
                </c:pt>
                <c:pt idx="10442">
                  <c:v>9.2592592592592587E-3</c:v>
                </c:pt>
                <c:pt idx="10443">
                  <c:v>9.2592592592592587E-3</c:v>
                </c:pt>
                <c:pt idx="10444">
                  <c:v>9.2592592592592587E-3</c:v>
                </c:pt>
                <c:pt idx="10445">
                  <c:v>9.2592592592592587E-3</c:v>
                </c:pt>
                <c:pt idx="10446">
                  <c:v>9.2592592592592587E-3</c:v>
                </c:pt>
                <c:pt idx="10447">
                  <c:v>9.2592592592592587E-3</c:v>
                </c:pt>
                <c:pt idx="10448">
                  <c:v>9.2592592592592587E-3</c:v>
                </c:pt>
                <c:pt idx="10449">
                  <c:v>9.2592592592592587E-3</c:v>
                </c:pt>
                <c:pt idx="10450">
                  <c:v>9.2592592592592587E-3</c:v>
                </c:pt>
                <c:pt idx="10451">
                  <c:v>9.2592592592592587E-3</c:v>
                </c:pt>
                <c:pt idx="10452">
                  <c:v>9.2592592592592587E-3</c:v>
                </c:pt>
                <c:pt idx="10453">
                  <c:v>9.2592592592592587E-3</c:v>
                </c:pt>
                <c:pt idx="10454">
                  <c:v>9.2592592592592587E-3</c:v>
                </c:pt>
                <c:pt idx="10455">
                  <c:v>9.2592592592592587E-3</c:v>
                </c:pt>
                <c:pt idx="10456">
                  <c:v>9.2592592592592587E-3</c:v>
                </c:pt>
                <c:pt idx="10457">
                  <c:v>9.2592592592592587E-3</c:v>
                </c:pt>
                <c:pt idx="10458">
                  <c:v>9.2592592592592587E-3</c:v>
                </c:pt>
                <c:pt idx="10459">
                  <c:v>9.2592592592592587E-3</c:v>
                </c:pt>
                <c:pt idx="10460">
                  <c:v>9.2592592592592587E-3</c:v>
                </c:pt>
                <c:pt idx="10461">
                  <c:v>9.2592592592592587E-3</c:v>
                </c:pt>
                <c:pt idx="10462">
                  <c:v>9.2592592592592587E-3</c:v>
                </c:pt>
                <c:pt idx="10463">
                  <c:v>9.2592592592592587E-3</c:v>
                </c:pt>
                <c:pt idx="10464">
                  <c:v>9.2592592592592587E-3</c:v>
                </c:pt>
                <c:pt idx="10465">
                  <c:v>9.2592592592592587E-3</c:v>
                </c:pt>
                <c:pt idx="10466">
                  <c:v>9.2592592592592587E-3</c:v>
                </c:pt>
                <c:pt idx="10467">
                  <c:v>9.2592592592592587E-3</c:v>
                </c:pt>
                <c:pt idx="10468">
                  <c:v>9.2592592592592587E-3</c:v>
                </c:pt>
                <c:pt idx="10469">
                  <c:v>9.2592592592592587E-3</c:v>
                </c:pt>
                <c:pt idx="10470">
                  <c:v>9.2592592592592587E-3</c:v>
                </c:pt>
                <c:pt idx="10471">
                  <c:v>9.2592592592592587E-3</c:v>
                </c:pt>
                <c:pt idx="10472">
                  <c:v>9.2592592592592587E-3</c:v>
                </c:pt>
                <c:pt idx="10473">
                  <c:v>9.2592592592592587E-3</c:v>
                </c:pt>
                <c:pt idx="10474">
                  <c:v>9.2592592592592587E-3</c:v>
                </c:pt>
                <c:pt idx="10475">
                  <c:v>9.2592592592592587E-3</c:v>
                </c:pt>
                <c:pt idx="10476">
                  <c:v>9.2592592592592587E-3</c:v>
                </c:pt>
                <c:pt idx="10477">
                  <c:v>9.2592592592592587E-3</c:v>
                </c:pt>
                <c:pt idx="10478">
                  <c:v>9.2592592592592587E-3</c:v>
                </c:pt>
                <c:pt idx="10479">
                  <c:v>9.2592592592592587E-3</c:v>
                </c:pt>
                <c:pt idx="10480">
                  <c:v>9.2592592592592587E-3</c:v>
                </c:pt>
                <c:pt idx="10481">
                  <c:v>9.2592592592592587E-3</c:v>
                </c:pt>
                <c:pt idx="10482">
                  <c:v>9.2592592592592587E-3</c:v>
                </c:pt>
                <c:pt idx="10483">
                  <c:v>9.2592592592592587E-3</c:v>
                </c:pt>
                <c:pt idx="10484">
                  <c:v>9.2592592592592587E-3</c:v>
                </c:pt>
                <c:pt idx="10485">
                  <c:v>9.2592592592592587E-3</c:v>
                </c:pt>
                <c:pt idx="10486">
                  <c:v>9.2592592592592587E-3</c:v>
                </c:pt>
                <c:pt idx="10487">
                  <c:v>9.2592592592592587E-3</c:v>
                </c:pt>
                <c:pt idx="10488">
                  <c:v>9.2592592592592587E-3</c:v>
                </c:pt>
                <c:pt idx="10489">
                  <c:v>9.2592592592592587E-3</c:v>
                </c:pt>
                <c:pt idx="10490">
                  <c:v>9.2592592592592587E-3</c:v>
                </c:pt>
                <c:pt idx="10491">
                  <c:v>9.2592592592592587E-3</c:v>
                </c:pt>
                <c:pt idx="10492">
                  <c:v>9.2592592592592587E-3</c:v>
                </c:pt>
                <c:pt idx="10493">
                  <c:v>9.2592592592592587E-3</c:v>
                </c:pt>
                <c:pt idx="10494">
                  <c:v>9.2592592592592587E-3</c:v>
                </c:pt>
                <c:pt idx="10495">
                  <c:v>9.2592592592592587E-3</c:v>
                </c:pt>
                <c:pt idx="10496">
                  <c:v>9.2592592592592587E-3</c:v>
                </c:pt>
                <c:pt idx="10497">
                  <c:v>9.2592592592592587E-3</c:v>
                </c:pt>
                <c:pt idx="10498">
                  <c:v>9.2592592592592587E-3</c:v>
                </c:pt>
                <c:pt idx="10499">
                  <c:v>9.2592592592592587E-3</c:v>
                </c:pt>
                <c:pt idx="10500">
                  <c:v>9.2592592592592587E-3</c:v>
                </c:pt>
                <c:pt idx="10501">
                  <c:v>9.2592592592592587E-3</c:v>
                </c:pt>
                <c:pt idx="10502">
                  <c:v>9.2592592592592587E-3</c:v>
                </c:pt>
                <c:pt idx="10503">
                  <c:v>9.2592592592592587E-3</c:v>
                </c:pt>
                <c:pt idx="10504">
                  <c:v>1.1764705882352941E-2</c:v>
                </c:pt>
                <c:pt idx="10505">
                  <c:v>1.1764705882352941E-2</c:v>
                </c:pt>
                <c:pt idx="10506">
                  <c:v>1.1764705882352941E-2</c:v>
                </c:pt>
                <c:pt idx="10507">
                  <c:v>1.1764705882352941E-2</c:v>
                </c:pt>
                <c:pt idx="10508">
                  <c:v>1.1764705882352941E-2</c:v>
                </c:pt>
                <c:pt idx="10509">
                  <c:v>1.1764705882352941E-2</c:v>
                </c:pt>
                <c:pt idx="10510">
                  <c:v>1.1764705882352941E-2</c:v>
                </c:pt>
                <c:pt idx="10511">
                  <c:v>1.1764705882352941E-2</c:v>
                </c:pt>
                <c:pt idx="10512">
                  <c:v>1.1764705882352941E-2</c:v>
                </c:pt>
                <c:pt idx="10513">
                  <c:v>1.1764705882352941E-2</c:v>
                </c:pt>
                <c:pt idx="10514">
                  <c:v>1.1764705882352941E-2</c:v>
                </c:pt>
                <c:pt idx="10515">
                  <c:v>1.1764705882352941E-2</c:v>
                </c:pt>
                <c:pt idx="10516">
                  <c:v>1.1764705882352941E-2</c:v>
                </c:pt>
                <c:pt idx="10517">
                  <c:v>1.1764705882352941E-2</c:v>
                </c:pt>
                <c:pt idx="10518">
                  <c:v>1.1764705882352941E-2</c:v>
                </c:pt>
                <c:pt idx="10519">
                  <c:v>1.1764705882352941E-2</c:v>
                </c:pt>
                <c:pt idx="10520">
                  <c:v>1.1764705882352941E-2</c:v>
                </c:pt>
                <c:pt idx="10521">
                  <c:v>1.1764705882352941E-2</c:v>
                </c:pt>
                <c:pt idx="10522">
                  <c:v>1.1764705882352941E-2</c:v>
                </c:pt>
                <c:pt idx="10523">
                  <c:v>1.1764705882352941E-2</c:v>
                </c:pt>
                <c:pt idx="10524">
                  <c:v>1.1764705882352941E-2</c:v>
                </c:pt>
                <c:pt idx="10525">
                  <c:v>1.1764705882352941E-2</c:v>
                </c:pt>
                <c:pt idx="10526">
                  <c:v>1.1764705882352941E-2</c:v>
                </c:pt>
                <c:pt idx="10527">
                  <c:v>1.1764705882352941E-2</c:v>
                </c:pt>
                <c:pt idx="10528">
                  <c:v>1.1764705882352941E-2</c:v>
                </c:pt>
                <c:pt idx="10529">
                  <c:v>1.1764705882352941E-2</c:v>
                </c:pt>
                <c:pt idx="10530">
                  <c:v>1.1764705882352941E-2</c:v>
                </c:pt>
                <c:pt idx="10531">
                  <c:v>1.1764705882352941E-2</c:v>
                </c:pt>
                <c:pt idx="10532">
                  <c:v>1.1764705882352941E-2</c:v>
                </c:pt>
                <c:pt idx="10533">
                  <c:v>1.1764705882352941E-2</c:v>
                </c:pt>
                <c:pt idx="10534">
                  <c:v>1.1764705882352941E-2</c:v>
                </c:pt>
                <c:pt idx="10535">
                  <c:v>1.1764705882352941E-2</c:v>
                </c:pt>
                <c:pt idx="10536">
                  <c:v>1.1764705882352941E-2</c:v>
                </c:pt>
                <c:pt idx="10537">
                  <c:v>1.1764705882352941E-2</c:v>
                </c:pt>
                <c:pt idx="10538">
                  <c:v>1.1764705882352941E-2</c:v>
                </c:pt>
                <c:pt idx="10539">
                  <c:v>1.1764705882352941E-2</c:v>
                </c:pt>
                <c:pt idx="10540">
                  <c:v>1.1764705882352941E-2</c:v>
                </c:pt>
                <c:pt idx="10541">
                  <c:v>1.1764705882352941E-2</c:v>
                </c:pt>
                <c:pt idx="10542">
                  <c:v>1.1764705882352941E-2</c:v>
                </c:pt>
                <c:pt idx="10543">
                  <c:v>1.1764705882352941E-2</c:v>
                </c:pt>
                <c:pt idx="10544">
                  <c:v>1.1764705882352941E-2</c:v>
                </c:pt>
                <c:pt idx="10545">
                  <c:v>1.1764705882352941E-2</c:v>
                </c:pt>
                <c:pt idx="10546">
                  <c:v>1.1764705882352941E-2</c:v>
                </c:pt>
                <c:pt idx="10547">
                  <c:v>1.1764705882352941E-2</c:v>
                </c:pt>
                <c:pt idx="10548">
                  <c:v>1.1764705882352941E-2</c:v>
                </c:pt>
                <c:pt idx="10549">
                  <c:v>1.1764705882352941E-2</c:v>
                </c:pt>
                <c:pt idx="10550">
                  <c:v>1.1764705882352941E-2</c:v>
                </c:pt>
                <c:pt idx="10551">
                  <c:v>1.1764705882352941E-2</c:v>
                </c:pt>
                <c:pt idx="10552">
                  <c:v>1.1764705882352941E-2</c:v>
                </c:pt>
                <c:pt idx="10553">
                  <c:v>1.1764705882352941E-2</c:v>
                </c:pt>
                <c:pt idx="10554">
                  <c:v>1.1764705882352941E-2</c:v>
                </c:pt>
                <c:pt idx="10555">
                  <c:v>1.1764705882352941E-2</c:v>
                </c:pt>
                <c:pt idx="10556">
                  <c:v>1.1764705882352941E-2</c:v>
                </c:pt>
                <c:pt idx="10557">
                  <c:v>1.1764705882352941E-2</c:v>
                </c:pt>
                <c:pt idx="10558">
                  <c:v>1.1764705882352941E-2</c:v>
                </c:pt>
                <c:pt idx="10559">
                  <c:v>1.1764705882352941E-2</c:v>
                </c:pt>
                <c:pt idx="10560">
                  <c:v>1.1764705882352941E-2</c:v>
                </c:pt>
                <c:pt idx="10561">
                  <c:v>1.1764705882352941E-2</c:v>
                </c:pt>
                <c:pt idx="10562">
                  <c:v>1.1764705882352941E-2</c:v>
                </c:pt>
                <c:pt idx="10563">
                  <c:v>1.1764705882352941E-2</c:v>
                </c:pt>
                <c:pt idx="10564">
                  <c:v>1.1764705882352941E-2</c:v>
                </c:pt>
                <c:pt idx="10565">
                  <c:v>1.1764705882352941E-2</c:v>
                </c:pt>
                <c:pt idx="10566">
                  <c:v>1.1764705882352941E-2</c:v>
                </c:pt>
                <c:pt idx="10567">
                  <c:v>1.1764705882352941E-2</c:v>
                </c:pt>
                <c:pt idx="10568">
                  <c:v>1.1764705882352941E-2</c:v>
                </c:pt>
                <c:pt idx="10569">
                  <c:v>1.1764705882352941E-2</c:v>
                </c:pt>
                <c:pt idx="10570">
                  <c:v>1.1764705882352941E-2</c:v>
                </c:pt>
                <c:pt idx="10571">
                  <c:v>1.1764705882352941E-2</c:v>
                </c:pt>
                <c:pt idx="10572">
                  <c:v>1.1764705882352941E-2</c:v>
                </c:pt>
                <c:pt idx="10573">
                  <c:v>1.1764705882352941E-2</c:v>
                </c:pt>
                <c:pt idx="10574">
                  <c:v>1.1764705882352941E-2</c:v>
                </c:pt>
                <c:pt idx="10575">
                  <c:v>1.1764705882352941E-2</c:v>
                </c:pt>
                <c:pt idx="10576">
                  <c:v>1.1764705882352941E-2</c:v>
                </c:pt>
                <c:pt idx="10577">
                  <c:v>1.1764705882352941E-2</c:v>
                </c:pt>
                <c:pt idx="10578">
                  <c:v>1.1764705882352941E-2</c:v>
                </c:pt>
                <c:pt idx="10579">
                  <c:v>1.1764705882352941E-2</c:v>
                </c:pt>
                <c:pt idx="10580">
                  <c:v>1.1764705882352941E-2</c:v>
                </c:pt>
                <c:pt idx="10581">
                  <c:v>1.1764705882352941E-2</c:v>
                </c:pt>
                <c:pt idx="10582">
                  <c:v>1.1764705882352941E-2</c:v>
                </c:pt>
                <c:pt idx="10583">
                  <c:v>1.1764705882352941E-2</c:v>
                </c:pt>
                <c:pt idx="10584">
                  <c:v>1.1764705882352941E-2</c:v>
                </c:pt>
                <c:pt idx="10585">
                  <c:v>1.1764705882352941E-2</c:v>
                </c:pt>
                <c:pt idx="10586">
                  <c:v>1.1764705882352941E-2</c:v>
                </c:pt>
                <c:pt idx="10587">
                  <c:v>1.1764705882352941E-2</c:v>
                </c:pt>
                <c:pt idx="10588">
                  <c:v>1.1764705882352941E-2</c:v>
                </c:pt>
                <c:pt idx="10589">
                  <c:v>1.6949152542372881E-2</c:v>
                </c:pt>
                <c:pt idx="10590">
                  <c:v>1.6949152542372881E-2</c:v>
                </c:pt>
                <c:pt idx="10591">
                  <c:v>1.6949152542372881E-2</c:v>
                </c:pt>
                <c:pt idx="10592">
                  <c:v>1.6949152542372881E-2</c:v>
                </c:pt>
                <c:pt idx="10593">
                  <c:v>1.6949152542372881E-2</c:v>
                </c:pt>
                <c:pt idx="10594">
                  <c:v>1.6949152542372881E-2</c:v>
                </c:pt>
                <c:pt idx="10595">
                  <c:v>1.6949152542372881E-2</c:v>
                </c:pt>
                <c:pt idx="10596">
                  <c:v>1.6949152542372881E-2</c:v>
                </c:pt>
                <c:pt idx="10597">
                  <c:v>1.6949152542372881E-2</c:v>
                </c:pt>
                <c:pt idx="10598">
                  <c:v>1.6949152542372881E-2</c:v>
                </c:pt>
                <c:pt idx="10599">
                  <c:v>1.6949152542372881E-2</c:v>
                </c:pt>
                <c:pt idx="10600">
                  <c:v>1.6949152542372881E-2</c:v>
                </c:pt>
                <c:pt idx="10601">
                  <c:v>1.6949152542372881E-2</c:v>
                </c:pt>
                <c:pt idx="10602">
                  <c:v>1.6949152542372881E-2</c:v>
                </c:pt>
                <c:pt idx="10603">
                  <c:v>1.6949152542372881E-2</c:v>
                </c:pt>
                <c:pt idx="10604">
                  <c:v>1.6949152542372881E-2</c:v>
                </c:pt>
                <c:pt idx="10605">
                  <c:v>1.6949152542372881E-2</c:v>
                </c:pt>
                <c:pt idx="10606">
                  <c:v>1.6949152542372881E-2</c:v>
                </c:pt>
                <c:pt idx="10607">
                  <c:v>1.6949152542372881E-2</c:v>
                </c:pt>
                <c:pt idx="10608">
                  <c:v>1.6949152542372881E-2</c:v>
                </c:pt>
                <c:pt idx="10609">
                  <c:v>1.6949152542372881E-2</c:v>
                </c:pt>
                <c:pt idx="10610">
                  <c:v>1.6949152542372881E-2</c:v>
                </c:pt>
                <c:pt idx="10611">
                  <c:v>1.6949152542372881E-2</c:v>
                </c:pt>
                <c:pt idx="10612">
                  <c:v>1.6949152542372881E-2</c:v>
                </c:pt>
                <c:pt idx="10613">
                  <c:v>1.6949152542372881E-2</c:v>
                </c:pt>
                <c:pt idx="10614">
                  <c:v>1.6949152542372881E-2</c:v>
                </c:pt>
                <c:pt idx="10615">
                  <c:v>1.6949152542372881E-2</c:v>
                </c:pt>
                <c:pt idx="10616">
                  <c:v>1.6949152542372881E-2</c:v>
                </c:pt>
                <c:pt idx="10617">
                  <c:v>1.6949152542372881E-2</c:v>
                </c:pt>
                <c:pt idx="10618">
                  <c:v>1.6949152542372881E-2</c:v>
                </c:pt>
                <c:pt idx="10619">
                  <c:v>1.6949152542372881E-2</c:v>
                </c:pt>
                <c:pt idx="10620">
                  <c:v>1.6949152542372881E-2</c:v>
                </c:pt>
                <c:pt idx="10621">
                  <c:v>1.6949152542372881E-2</c:v>
                </c:pt>
                <c:pt idx="10622">
                  <c:v>1.6949152542372881E-2</c:v>
                </c:pt>
                <c:pt idx="10623">
                  <c:v>1.6949152542372881E-2</c:v>
                </c:pt>
                <c:pt idx="10624">
                  <c:v>1.6949152542372881E-2</c:v>
                </c:pt>
                <c:pt idx="10625">
                  <c:v>1.6949152542372881E-2</c:v>
                </c:pt>
                <c:pt idx="10626">
                  <c:v>1.6949152542372881E-2</c:v>
                </c:pt>
                <c:pt idx="10627">
                  <c:v>1.6949152542372881E-2</c:v>
                </c:pt>
                <c:pt idx="10628">
                  <c:v>1.6949152542372881E-2</c:v>
                </c:pt>
                <c:pt idx="10629">
                  <c:v>1.6949152542372881E-2</c:v>
                </c:pt>
                <c:pt idx="10630">
                  <c:v>1.6949152542372881E-2</c:v>
                </c:pt>
                <c:pt idx="10631">
                  <c:v>1.6949152542372881E-2</c:v>
                </c:pt>
                <c:pt idx="10632">
                  <c:v>1.6949152542372881E-2</c:v>
                </c:pt>
                <c:pt idx="10633">
                  <c:v>1.6949152542372881E-2</c:v>
                </c:pt>
                <c:pt idx="10634">
                  <c:v>1.6949152542372881E-2</c:v>
                </c:pt>
                <c:pt idx="10635">
                  <c:v>1.6949152542372881E-2</c:v>
                </c:pt>
                <c:pt idx="10636">
                  <c:v>1.6949152542372881E-2</c:v>
                </c:pt>
                <c:pt idx="10637">
                  <c:v>1.6949152542372881E-2</c:v>
                </c:pt>
                <c:pt idx="10638">
                  <c:v>1.6949152542372881E-2</c:v>
                </c:pt>
                <c:pt idx="10639">
                  <c:v>1.6949152542372881E-2</c:v>
                </c:pt>
                <c:pt idx="10640">
                  <c:v>1.6949152542372881E-2</c:v>
                </c:pt>
                <c:pt idx="10641">
                  <c:v>1.6949152542372881E-2</c:v>
                </c:pt>
                <c:pt idx="10642">
                  <c:v>1.6949152542372881E-2</c:v>
                </c:pt>
                <c:pt idx="10643">
                  <c:v>1.6949152542372881E-2</c:v>
                </c:pt>
                <c:pt idx="10644">
                  <c:v>1.6949152542372881E-2</c:v>
                </c:pt>
                <c:pt idx="10645">
                  <c:v>1.6949152542372881E-2</c:v>
                </c:pt>
                <c:pt idx="10646">
                  <c:v>1.6949152542372881E-2</c:v>
                </c:pt>
                <c:pt idx="10647">
                  <c:v>1.6949152542372881E-2</c:v>
                </c:pt>
                <c:pt idx="10648">
                  <c:v>9.2592592592592587E-3</c:v>
                </c:pt>
                <c:pt idx="10649">
                  <c:v>9.2592592592592587E-3</c:v>
                </c:pt>
                <c:pt idx="10650">
                  <c:v>9.2592592592592587E-3</c:v>
                </c:pt>
                <c:pt idx="10651">
                  <c:v>9.2592592592592587E-3</c:v>
                </c:pt>
                <c:pt idx="10652">
                  <c:v>9.2592592592592587E-3</c:v>
                </c:pt>
                <c:pt idx="10653">
                  <c:v>9.2592592592592587E-3</c:v>
                </c:pt>
                <c:pt idx="10654">
                  <c:v>9.2592592592592587E-3</c:v>
                </c:pt>
                <c:pt idx="10655">
                  <c:v>9.2592592592592587E-3</c:v>
                </c:pt>
                <c:pt idx="10656">
                  <c:v>9.2592592592592587E-3</c:v>
                </c:pt>
                <c:pt idx="10657">
                  <c:v>9.2592592592592587E-3</c:v>
                </c:pt>
                <c:pt idx="10658">
                  <c:v>9.2592592592592587E-3</c:v>
                </c:pt>
                <c:pt idx="10659">
                  <c:v>9.2592592592592587E-3</c:v>
                </c:pt>
                <c:pt idx="10660">
                  <c:v>9.2592592592592587E-3</c:v>
                </c:pt>
                <c:pt idx="10661">
                  <c:v>9.2592592592592587E-3</c:v>
                </c:pt>
                <c:pt idx="10662">
                  <c:v>9.2592592592592587E-3</c:v>
                </c:pt>
                <c:pt idx="10663">
                  <c:v>9.2592592592592587E-3</c:v>
                </c:pt>
                <c:pt idx="10664">
                  <c:v>9.2592592592592587E-3</c:v>
                </c:pt>
                <c:pt idx="10665">
                  <c:v>9.2592592592592587E-3</c:v>
                </c:pt>
                <c:pt idx="10666">
                  <c:v>9.2592592592592587E-3</c:v>
                </c:pt>
                <c:pt idx="10667">
                  <c:v>9.2592592592592587E-3</c:v>
                </c:pt>
                <c:pt idx="10668">
                  <c:v>9.2592592592592587E-3</c:v>
                </c:pt>
                <c:pt idx="10669">
                  <c:v>9.2592592592592587E-3</c:v>
                </c:pt>
                <c:pt idx="10670">
                  <c:v>9.2592592592592587E-3</c:v>
                </c:pt>
                <c:pt idx="10671">
                  <c:v>9.2592592592592587E-3</c:v>
                </c:pt>
                <c:pt idx="10672">
                  <c:v>9.2592592592592587E-3</c:v>
                </c:pt>
                <c:pt idx="10673">
                  <c:v>9.2592592592592587E-3</c:v>
                </c:pt>
                <c:pt idx="10674">
                  <c:v>9.2592592592592587E-3</c:v>
                </c:pt>
                <c:pt idx="10675">
                  <c:v>9.2592592592592587E-3</c:v>
                </c:pt>
                <c:pt idx="10676">
                  <c:v>9.2592592592592587E-3</c:v>
                </c:pt>
                <c:pt idx="10677">
                  <c:v>9.2592592592592587E-3</c:v>
                </c:pt>
                <c:pt idx="10678">
                  <c:v>9.2592592592592587E-3</c:v>
                </c:pt>
                <c:pt idx="10679">
                  <c:v>9.2592592592592587E-3</c:v>
                </c:pt>
                <c:pt idx="10680">
                  <c:v>9.2592592592592587E-3</c:v>
                </c:pt>
                <c:pt idx="10681">
                  <c:v>9.2592592592592587E-3</c:v>
                </c:pt>
                <c:pt idx="10682">
                  <c:v>9.2592592592592587E-3</c:v>
                </c:pt>
                <c:pt idx="10683">
                  <c:v>9.2592592592592587E-3</c:v>
                </c:pt>
                <c:pt idx="10684">
                  <c:v>9.2592592592592587E-3</c:v>
                </c:pt>
                <c:pt idx="10685">
                  <c:v>9.2592592592592587E-3</c:v>
                </c:pt>
                <c:pt idx="10686">
                  <c:v>9.2592592592592587E-3</c:v>
                </c:pt>
                <c:pt idx="10687">
                  <c:v>9.2592592592592587E-3</c:v>
                </c:pt>
                <c:pt idx="10688">
                  <c:v>9.2592592592592587E-3</c:v>
                </c:pt>
                <c:pt idx="10689">
                  <c:v>9.2592592592592587E-3</c:v>
                </c:pt>
                <c:pt idx="10690">
                  <c:v>9.2592592592592587E-3</c:v>
                </c:pt>
                <c:pt idx="10691">
                  <c:v>9.2592592592592587E-3</c:v>
                </c:pt>
                <c:pt idx="10692">
                  <c:v>9.2592592592592587E-3</c:v>
                </c:pt>
                <c:pt idx="10693">
                  <c:v>9.2592592592592587E-3</c:v>
                </c:pt>
                <c:pt idx="10694">
                  <c:v>9.2592592592592587E-3</c:v>
                </c:pt>
                <c:pt idx="10695">
                  <c:v>9.2592592592592587E-3</c:v>
                </c:pt>
                <c:pt idx="10696">
                  <c:v>9.2592592592592587E-3</c:v>
                </c:pt>
                <c:pt idx="10697">
                  <c:v>9.2592592592592587E-3</c:v>
                </c:pt>
                <c:pt idx="10698">
                  <c:v>9.2592592592592587E-3</c:v>
                </c:pt>
                <c:pt idx="10699">
                  <c:v>9.2592592592592587E-3</c:v>
                </c:pt>
                <c:pt idx="10700">
                  <c:v>9.2592592592592587E-3</c:v>
                </c:pt>
                <c:pt idx="10701">
                  <c:v>9.2592592592592587E-3</c:v>
                </c:pt>
                <c:pt idx="10702">
                  <c:v>9.2592592592592587E-3</c:v>
                </c:pt>
                <c:pt idx="10703">
                  <c:v>9.2592592592592587E-3</c:v>
                </c:pt>
                <c:pt idx="10704">
                  <c:v>9.2592592592592587E-3</c:v>
                </c:pt>
                <c:pt idx="10705">
                  <c:v>9.2592592592592587E-3</c:v>
                </c:pt>
                <c:pt idx="10706">
                  <c:v>9.2592592592592587E-3</c:v>
                </c:pt>
                <c:pt idx="10707">
                  <c:v>9.2592592592592587E-3</c:v>
                </c:pt>
                <c:pt idx="10708">
                  <c:v>9.2592592592592587E-3</c:v>
                </c:pt>
                <c:pt idx="10709">
                  <c:v>9.2592592592592587E-3</c:v>
                </c:pt>
                <c:pt idx="10710">
                  <c:v>9.2592592592592587E-3</c:v>
                </c:pt>
                <c:pt idx="10711">
                  <c:v>9.2592592592592587E-3</c:v>
                </c:pt>
                <c:pt idx="10712">
                  <c:v>9.2592592592592587E-3</c:v>
                </c:pt>
                <c:pt idx="10713">
                  <c:v>9.2592592592592587E-3</c:v>
                </c:pt>
                <c:pt idx="10714">
                  <c:v>9.2592592592592587E-3</c:v>
                </c:pt>
                <c:pt idx="10715">
                  <c:v>9.2592592592592587E-3</c:v>
                </c:pt>
                <c:pt idx="10716">
                  <c:v>9.2592592592592587E-3</c:v>
                </c:pt>
                <c:pt idx="10717">
                  <c:v>9.2592592592592587E-3</c:v>
                </c:pt>
                <c:pt idx="10718">
                  <c:v>9.2592592592592587E-3</c:v>
                </c:pt>
                <c:pt idx="10719">
                  <c:v>9.2592592592592587E-3</c:v>
                </c:pt>
                <c:pt idx="10720">
                  <c:v>9.2592592592592587E-3</c:v>
                </c:pt>
                <c:pt idx="10721">
                  <c:v>9.2592592592592587E-3</c:v>
                </c:pt>
                <c:pt idx="10722">
                  <c:v>9.2592592592592587E-3</c:v>
                </c:pt>
                <c:pt idx="10723">
                  <c:v>9.2592592592592587E-3</c:v>
                </c:pt>
                <c:pt idx="10724">
                  <c:v>9.2592592592592587E-3</c:v>
                </c:pt>
                <c:pt idx="10725">
                  <c:v>9.2592592592592587E-3</c:v>
                </c:pt>
                <c:pt idx="10726">
                  <c:v>9.2592592592592587E-3</c:v>
                </c:pt>
                <c:pt idx="10727">
                  <c:v>9.2592592592592587E-3</c:v>
                </c:pt>
                <c:pt idx="10728">
                  <c:v>9.2592592592592587E-3</c:v>
                </c:pt>
                <c:pt idx="10729">
                  <c:v>9.2592592592592587E-3</c:v>
                </c:pt>
                <c:pt idx="10730">
                  <c:v>9.2592592592592587E-3</c:v>
                </c:pt>
                <c:pt idx="10731">
                  <c:v>9.2592592592592587E-3</c:v>
                </c:pt>
                <c:pt idx="10732">
                  <c:v>9.2592592592592587E-3</c:v>
                </c:pt>
                <c:pt idx="10733">
                  <c:v>9.2592592592592587E-3</c:v>
                </c:pt>
                <c:pt idx="10734">
                  <c:v>9.2592592592592587E-3</c:v>
                </c:pt>
                <c:pt idx="10735">
                  <c:v>9.2592592592592587E-3</c:v>
                </c:pt>
                <c:pt idx="10736">
                  <c:v>9.2592592592592587E-3</c:v>
                </c:pt>
                <c:pt idx="10737">
                  <c:v>9.2592592592592587E-3</c:v>
                </c:pt>
                <c:pt idx="10738">
                  <c:v>9.2592592592592587E-3</c:v>
                </c:pt>
                <c:pt idx="10739">
                  <c:v>9.2592592592592587E-3</c:v>
                </c:pt>
                <c:pt idx="10740">
                  <c:v>9.2592592592592587E-3</c:v>
                </c:pt>
                <c:pt idx="10741">
                  <c:v>9.2592592592592587E-3</c:v>
                </c:pt>
                <c:pt idx="10742">
                  <c:v>9.2592592592592587E-3</c:v>
                </c:pt>
                <c:pt idx="10743">
                  <c:v>9.2592592592592587E-3</c:v>
                </c:pt>
                <c:pt idx="10744">
                  <c:v>9.2592592592592587E-3</c:v>
                </c:pt>
                <c:pt idx="10745">
                  <c:v>9.2592592592592587E-3</c:v>
                </c:pt>
                <c:pt idx="10746">
                  <c:v>9.2592592592592587E-3</c:v>
                </c:pt>
                <c:pt idx="10747">
                  <c:v>9.2592592592592587E-3</c:v>
                </c:pt>
                <c:pt idx="10748">
                  <c:v>9.2592592592592587E-3</c:v>
                </c:pt>
                <c:pt idx="10749">
                  <c:v>9.2592592592592587E-3</c:v>
                </c:pt>
                <c:pt idx="10750">
                  <c:v>9.2592592592592587E-3</c:v>
                </c:pt>
                <c:pt idx="10751">
                  <c:v>9.2592592592592587E-3</c:v>
                </c:pt>
                <c:pt idx="10752">
                  <c:v>9.2592592592592587E-3</c:v>
                </c:pt>
                <c:pt idx="10753">
                  <c:v>9.2592592592592587E-3</c:v>
                </c:pt>
                <c:pt idx="10754">
                  <c:v>9.2592592592592587E-3</c:v>
                </c:pt>
                <c:pt idx="10755">
                  <c:v>9.2592592592592587E-3</c:v>
                </c:pt>
                <c:pt idx="10756">
                  <c:v>1.020408163265306E-2</c:v>
                </c:pt>
                <c:pt idx="10757">
                  <c:v>1.020408163265306E-2</c:v>
                </c:pt>
                <c:pt idx="10758">
                  <c:v>1.020408163265306E-2</c:v>
                </c:pt>
                <c:pt idx="10759">
                  <c:v>1.020408163265306E-2</c:v>
                </c:pt>
                <c:pt idx="10760">
                  <c:v>1.020408163265306E-2</c:v>
                </c:pt>
                <c:pt idx="10761">
                  <c:v>1.020408163265306E-2</c:v>
                </c:pt>
                <c:pt idx="10762">
                  <c:v>1.020408163265306E-2</c:v>
                </c:pt>
                <c:pt idx="10763">
                  <c:v>1.020408163265306E-2</c:v>
                </c:pt>
                <c:pt idx="10764">
                  <c:v>1.020408163265306E-2</c:v>
                </c:pt>
                <c:pt idx="10765">
                  <c:v>1.020408163265306E-2</c:v>
                </c:pt>
                <c:pt idx="10766">
                  <c:v>1.020408163265306E-2</c:v>
                </c:pt>
                <c:pt idx="10767">
                  <c:v>1.020408163265306E-2</c:v>
                </c:pt>
                <c:pt idx="10768">
                  <c:v>1.020408163265306E-2</c:v>
                </c:pt>
                <c:pt idx="10769">
                  <c:v>1.020408163265306E-2</c:v>
                </c:pt>
                <c:pt idx="10770">
                  <c:v>1.020408163265306E-2</c:v>
                </c:pt>
                <c:pt idx="10771">
                  <c:v>1.020408163265306E-2</c:v>
                </c:pt>
                <c:pt idx="10772">
                  <c:v>1.020408163265306E-2</c:v>
                </c:pt>
                <c:pt idx="10773">
                  <c:v>1.020408163265306E-2</c:v>
                </c:pt>
                <c:pt idx="10774">
                  <c:v>1.020408163265306E-2</c:v>
                </c:pt>
                <c:pt idx="10775">
                  <c:v>1.020408163265306E-2</c:v>
                </c:pt>
                <c:pt idx="10776">
                  <c:v>1.020408163265306E-2</c:v>
                </c:pt>
                <c:pt idx="10777">
                  <c:v>1.020408163265306E-2</c:v>
                </c:pt>
                <c:pt idx="10778">
                  <c:v>1.020408163265306E-2</c:v>
                </c:pt>
                <c:pt idx="10779">
                  <c:v>1.020408163265306E-2</c:v>
                </c:pt>
                <c:pt idx="10780">
                  <c:v>1.020408163265306E-2</c:v>
                </c:pt>
                <c:pt idx="10781">
                  <c:v>1.020408163265306E-2</c:v>
                </c:pt>
                <c:pt idx="10782">
                  <c:v>1.020408163265306E-2</c:v>
                </c:pt>
                <c:pt idx="10783">
                  <c:v>1.020408163265306E-2</c:v>
                </c:pt>
                <c:pt idx="10784">
                  <c:v>1.020408163265306E-2</c:v>
                </c:pt>
                <c:pt idx="10785">
                  <c:v>1.020408163265306E-2</c:v>
                </c:pt>
                <c:pt idx="10786">
                  <c:v>1.020408163265306E-2</c:v>
                </c:pt>
                <c:pt idx="10787">
                  <c:v>1.020408163265306E-2</c:v>
                </c:pt>
                <c:pt idx="10788">
                  <c:v>1.020408163265306E-2</c:v>
                </c:pt>
                <c:pt idx="10789">
                  <c:v>1.020408163265306E-2</c:v>
                </c:pt>
                <c:pt idx="10790">
                  <c:v>1.020408163265306E-2</c:v>
                </c:pt>
                <c:pt idx="10791">
                  <c:v>1.020408163265306E-2</c:v>
                </c:pt>
                <c:pt idx="10792">
                  <c:v>1.020408163265306E-2</c:v>
                </c:pt>
                <c:pt idx="10793">
                  <c:v>1.020408163265306E-2</c:v>
                </c:pt>
                <c:pt idx="10794">
                  <c:v>1.020408163265306E-2</c:v>
                </c:pt>
                <c:pt idx="10795">
                  <c:v>1.020408163265306E-2</c:v>
                </c:pt>
                <c:pt idx="10796">
                  <c:v>1.020408163265306E-2</c:v>
                </c:pt>
                <c:pt idx="10797">
                  <c:v>1.020408163265306E-2</c:v>
                </c:pt>
                <c:pt idx="10798">
                  <c:v>1.020408163265306E-2</c:v>
                </c:pt>
                <c:pt idx="10799">
                  <c:v>1.020408163265306E-2</c:v>
                </c:pt>
                <c:pt idx="10800">
                  <c:v>1.020408163265306E-2</c:v>
                </c:pt>
                <c:pt idx="10801">
                  <c:v>1.020408163265306E-2</c:v>
                </c:pt>
                <c:pt idx="10802">
                  <c:v>1.020408163265306E-2</c:v>
                </c:pt>
                <c:pt idx="10803">
                  <c:v>1.020408163265306E-2</c:v>
                </c:pt>
                <c:pt idx="10804">
                  <c:v>1.020408163265306E-2</c:v>
                </c:pt>
                <c:pt idx="10805">
                  <c:v>1.020408163265306E-2</c:v>
                </c:pt>
                <c:pt idx="10806">
                  <c:v>1.020408163265306E-2</c:v>
                </c:pt>
                <c:pt idx="10807">
                  <c:v>1.020408163265306E-2</c:v>
                </c:pt>
                <c:pt idx="10808">
                  <c:v>1.020408163265306E-2</c:v>
                </c:pt>
                <c:pt idx="10809">
                  <c:v>1.020408163265306E-2</c:v>
                </c:pt>
                <c:pt idx="10810">
                  <c:v>1.020408163265306E-2</c:v>
                </c:pt>
                <c:pt idx="10811">
                  <c:v>1.020408163265306E-2</c:v>
                </c:pt>
                <c:pt idx="10812">
                  <c:v>1.020408163265306E-2</c:v>
                </c:pt>
                <c:pt idx="10813">
                  <c:v>1.020408163265306E-2</c:v>
                </c:pt>
                <c:pt idx="10814">
                  <c:v>1.020408163265306E-2</c:v>
                </c:pt>
                <c:pt idx="10815">
                  <c:v>1.020408163265306E-2</c:v>
                </c:pt>
                <c:pt idx="10816">
                  <c:v>1.020408163265306E-2</c:v>
                </c:pt>
                <c:pt idx="10817">
                  <c:v>1.020408163265306E-2</c:v>
                </c:pt>
                <c:pt idx="10818">
                  <c:v>1.020408163265306E-2</c:v>
                </c:pt>
                <c:pt idx="10819">
                  <c:v>1.020408163265306E-2</c:v>
                </c:pt>
                <c:pt idx="10820">
                  <c:v>1.020408163265306E-2</c:v>
                </c:pt>
                <c:pt idx="10821">
                  <c:v>1.020408163265306E-2</c:v>
                </c:pt>
                <c:pt idx="10822">
                  <c:v>1.020408163265306E-2</c:v>
                </c:pt>
                <c:pt idx="10823">
                  <c:v>1.020408163265306E-2</c:v>
                </c:pt>
                <c:pt idx="10824">
                  <c:v>1.020408163265306E-2</c:v>
                </c:pt>
                <c:pt idx="10825">
                  <c:v>1.020408163265306E-2</c:v>
                </c:pt>
                <c:pt idx="10826">
                  <c:v>1.020408163265306E-2</c:v>
                </c:pt>
                <c:pt idx="10827">
                  <c:v>1.020408163265306E-2</c:v>
                </c:pt>
                <c:pt idx="10828">
                  <c:v>1.020408163265306E-2</c:v>
                </c:pt>
                <c:pt idx="10829">
                  <c:v>1.020408163265306E-2</c:v>
                </c:pt>
                <c:pt idx="10830">
                  <c:v>1.020408163265306E-2</c:v>
                </c:pt>
                <c:pt idx="10831">
                  <c:v>1.020408163265306E-2</c:v>
                </c:pt>
                <c:pt idx="10832">
                  <c:v>1.020408163265306E-2</c:v>
                </c:pt>
                <c:pt idx="10833">
                  <c:v>1.020408163265306E-2</c:v>
                </c:pt>
                <c:pt idx="10834">
                  <c:v>1.020408163265306E-2</c:v>
                </c:pt>
                <c:pt idx="10835">
                  <c:v>1.020408163265306E-2</c:v>
                </c:pt>
                <c:pt idx="10836">
                  <c:v>1.020408163265306E-2</c:v>
                </c:pt>
                <c:pt idx="10837">
                  <c:v>1.020408163265306E-2</c:v>
                </c:pt>
                <c:pt idx="10838">
                  <c:v>1.020408163265306E-2</c:v>
                </c:pt>
                <c:pt idx="10839">
                  <c:v>1.020408163265306E-2</c:v>
                </c:pt>
                <c:pt idx="10840">
                  <c:v>1.020408163265306E-2</c:v>
                </c:pt>
                <c:pt idx="10841">
                  <c:v>1.020408163265306E-2</c:v>
                </c:pt>
                <c:pt idx="10842">
                  <c:v>1.020408163265306E-2</c:v>
                </c:pt>
                <c:pt idx="10843">
                  <c:v>1.020408163265306E-2</c:v>
                </c:pt>
                <c:pt idx="10844">
                  <c:v>1.020408163265306E-2</c:v>
                </c:pt>
                <c:pt idx="10845">
                  <c:v>1.020408163265306E-2</c:v>
                </c:pt>
                <c:pt idx="10846">
                  <c:v>1.020408163265306E-2</c:v>
                </c:pt>
                <c:pt idx="10847">
                  <c:v>1.020408163265306E-2</c:v>
                </c:pt>
                <c:pt idx="10848">
                  <c:v>1.020408163265306E-2</c:v>
                </c:pt>
                <c:pt idx="10849">
                  <c:v>1.020408163265306E-2</c:v>
                </c:pt>
                <c:pt idx="10850">
                  <c:v>1.020408163265306E-2</c:v>
                </c:pt>
                <c:pt idx="10851">
                  <c:v>1.020408163265306E-2</c:v>
                </c:pt>
                <c:pt idx="10852">
                  <c:v>1.020408163265306E-2</c:v>
                </c:pt>
                <c:pt idx="10853">
                  <c:v>1.020408163265306E-2</c:v>
                </c:pt>
                <c:pt idx="10854">
                  <c:v>0.01</c:v>
                </c:pt>
                <c:pt idx="10855">
                  <c:v>0.01</c:v>
                </c:pt>
                <c:pt idx="10856">
                  <c:v>0.01</c:v>
                </c:pt>
                <c:pt idx="10857">
                  <c:v>0.01</c:v>
                </c:pt>
                <c:pt idx="10858">
                  <c:v>0.01</c:v>
                </c:pt>
                <c:pt idx="10859">
                  <c:v>0.01</c:v>
                </c:pt>
                <c:pt idx="10860">
                  <c:v>0.01</c:v>
                </c:pt>
                <c:pt idx="10861">
                  <c:v>0.01</c:v>
                </c:pt>
                <c:pt idx="10862">
                  <c:v>0.01</c:v>
                </c:pt>
                <c:pt idx="10863">
                  <c:v>0.01</c:v>
                </c:pt>
                <c:pt idx="10864">
                  <c:v>0.01</c:v>
                </c:pt>
                <c:pt idx="10865">
                  <c:v>0.01</c:v>
                </c:pt>
                <c:pt idx="10866">
                  <c:v>0.01</c:v>
                </c:pt>
                <c:pt idx="10867">
                  <c:v>0.01</c:v>
                </c:pt>
                <c:pt idx="10868">
                  <c:v>0.01</c:v>
                </c:pt>
                <c:pt idx="10869">
                  <c:v>0.01</c:v>
                </c:pt>
                <c:pt idx="10870">
                  <c:v>0.01</c:v>
                </c:pt>
                <c:pt idx="10871">
                  <c:v>0.01</c:v>
                </c:pt>
                <c:pt idx="10872">
                  <c:v>0.01</c:v>
                </c:pt>
                <c:pt idx="10873">
                  <c:v>0.01</c:v>
                </c:pt>
                <c:pt idx="10874">
                  <c:v>0.01</c:v>
                </c:pt>
                <c:pt idx="10875">
                  <c:v>0.01</c:v>
                </c:pt>
                <c:pt idx="10876">
                  <c:v>0.01</c:v>
                </c:pt>
                <c:pt idx="10877">
                  <c:v>0.01</c:v>
                </c:pt>
                <c:pt idx="10878">
                  <c:v>0.01</c:v>
                </c:pt>
                <c:pt idx="10879">
                  <c:v>0.01</c:v>
                </c:pt>
                <c:pt idx="10880">
                  <c:v>0.01</c:v>
                </c:pt>
                <c:pt idx="10881">
                  <c:v>0.01</c:v>
                </c:pt>
                <c:pt idx="10882">
                  <c:v>0.01</c:v>
                </c:pt>
                <c:pt idx="10883">
                  <c:v>0.01</c:v>
                </c:pt>
                <c:pt idx="10884">
                  <c:v>0.01</c:v>
                </c:pt>
                <c:pt idx="10885">
                  <c:v>0.01</c:v>
                </c:pt>
                <c:pt idx="10886">
                  <c:v>0.01</c:v>
                </c:pt>
                <c:pt idx="10887">
                  <c:v>0.01</c:v>
                </c:pt>
                <c:pt idx="10888">
                  <c:v>0.01</c:v>
                </c:pt>
                <c:pt idx="10889">
                  <c:v>0.01</c:v>
                </c:pt>
                <c:pt idx="10890">
                  <c:v>0.01</c:v>
                </c:pt>
                <c:pt idx="10891">
                  <c:v>0.01</c:v>
                </c:pt>
                <c:pt idx="10892">
                  <c:v>0.01</c:v>
                </c:pt>
                <c:pt idx="10893">
                  <c:v>0.01</c:v>
                </c:pt>
                <c:pt idx="10894">
                  <c:v>0.01</c:v>
                </c:pt>
                <c:pt idx="10895">
                  <c:v>0.01</c:v>
                </c:pt>
                <c:pt idx="10896">
                  <c:v>0.01</c:v>
                </c:pt>
                <c:pt idx="10897">
                  <c:v>0.01</c:v>
                </c:pt>
                <c:pt idx="10898">
                  <c:v>0.01</c:v>
                </c:pt>
                <c:pt idx="10899">
                  <c:v>0.01</c:v>
                </c:pt>
                <c:pt idx="10900">
                  <c:v>0.01</c:v>
                </c:pt>
                <c:pt idx="10901">
                  <c:v>0.01</c:v>
                </c:pt>
                <c:pt idx="10902">
                  <c:v>0.01</c:v>
                </c:pt>
                <c:pt idx="10903">
                  <c:v>0.01</c:v>
                </c:pt>
                <c:pt idx="10904">
                  <c:v>0.01</c:v>
                </c:pt>
                <c:pt idx="10905">
                  <c:v>0.01</c:v>
                </c:pt>
                <c:pt idx="10906">
                  <c:v>0.01</c:v>
                </c:pt>
                <c:pt idx="10907">
                  <c:v>0.01</c:v>
                </c:pt>
                <c:pt idx="10908">
                  <c:v>0.01</c:v>
                </c:pt>
                <c:pt idx="10909">
                  <c:v>0.01</c:v>
                </c:pt>
                <c:pt idx="10910">
                  <c:v>0.01</c:v>
                </c:pt>
                <c:pt idx="10911">
                  <c:v>0.01</c:v>
                </c:pt>
                <c:pt idx="10912">
                  <c:v>0.01</c:v>
                </c:pt>
                <c:pt idx="10913">
                  <c:v>0.01</c:v>
                </c:pt>
                <c:pt idx="10914">
                  <c:v>0.01</c:v>
                </c:pt>
                <c:pt idx="10915">
                  <c:v>0.01</c:v>
                </c:pt>
                <c:pt idx="10916">
                  <c:v>0.01</c:v>
                </c:pt>
                <c:pt idx="10917">
                  <c:v>0.01</c:v>
                </c:pt>
                <c:pt idx="10918">
                  <c:v>0.01</c:v>
                </c:pt>
                <c:pt idx="10919">
                  <c:v>0.01</c:v>
                </c:pt>
                <c:pt idx="10920">
                  <c:v>0.01</c:v>
                </c:pt>
                <c:pt idx="10921">
                  <c:v>0.01</c:v>
                </c:pt>
                <c:pt idx="10922">
                  <c:v>0.01</c:v>
                </c:pt>
                <c:pt idx="10923">
                  <c:v>0.01</c:v>
                </c:pt>
                <c:pt idx="10924">
                  <c:v>0.01</c:v>
                </c:pt>
                <c:pt idx="10925">
                  <c:v>0.01</c:v>
                </c:pt>
                <c:pt idx="10926">
                  <c:v>0.01</c:v>
                </c:pt>
                <c:pt idx="10927">
                  <c:v>0.01</c:v>
                </c:pt>
                <c:pt idx="10928">
                  <c:v>0.01</c:v>
                </c:pt>
                <c:pt idx="10929">
                  <c:v>0.01</c:v>
                </c:pt>
                <c:pt idx="10930">
                  <c:v>0.01</c:v>
                </c:pt>
                <c:pt idx="10931">
                  <c:v>0.01</c:v>
                </c:pt>
                <c:pt idx="10932">
                  <c:v>0.01</c:v>
                </c:pt>
                <c:pt idx="10933">
                  <c:v>0.01</c:v>
                </c:pt>
                <c:pt idx="10934">
                  <c:v>0.01</c:v>
                </c:pt>
                <c:pt idx="10935">
                  <c:v>0.01</c:v>
                </c:pt>
                <c:pt idx="10936">
                  <c:v>0.01</c:v>
                </c:pt>
                <c:pt idx="10937">
                  <c:v>0.01</c:v>
                </c:pt>
                <c:pt idx="10938">
                  <c:v>0.01</c:v>
                </c:pt>
                <c:pt idx="10939">
                  <c:v>0.01</c:v>
                </c:pt>
                <c:pt idx="10940">
                  <c:v>0.01</c:v>
                </c:pt>
                <c:pt idx="10941">
                  <c:v>0.01</c:v>
                </c:pt>
                <c:pt idx="10942">
                  <c:v>0.01</c:v>
                </c:pt>
                <c:pt idx="10943">
                  <c:v>0.01</c:v>
                </c:pt>
                <c:pt idx="10944">
                  <c:v>0.01</c:v>
                </c:pt>
                <c:pt idx="10945">
                  <c:v>0.01</c:v>
                </c:pt>
                <c:pt idx="10946">
                  <c:v>0.01</c:v>
                </c:pt>
                <c:pt idx="10947">
                  <c:v>0.01</c:v>
                </c:pt>
                <c:pt idx="10948">
                  <c:v>0.01</c:v>
                </c:pt>
                <c:pt idx="10949">
                  <c:v>0.01</c:v>
                </c:pt>
                <c:pt idx="10950">
                  <c:v>0.01</c:v>
                </c:pt>
                <c:pt idx="10951">
                  <c:v>0.01</c:v>
                </c:pt>
                <c:pt idx="10952">
                  <c:v>0.01</c:v>
                </c:pt>
                <c:pt idx="10953">
                  <c:v>0.01</c:v>
                </c:pt>
                <c:pt idx="10954">
                  <c:v>1.1904761904761904E-2</c:v>
                </c:pt>
                <c:pt idx="10955">
                  <c:v>1.1904761904761904E-2</c:v>
                </c:pt>
                <c:pt idx="10956">
                  <c:v>1.1904761904761904E-2</c:v>
                </c:pt>
                <c:pt idx="10957">
                  <c:v>1.1904761904761904E-2</c:v>
                </c:pt>
                <c:pt idx="10958">
                  <c:v>1.1904761904761904E-2</c:v>
                </c:pt>
                <c:pt idx="10959">
                  <c:v>1.1904761904761904E-2</c:v>
                </c:pt>
                <c:pt idx="10960">
                  <c:v>1.1904761904761904E-2</c:v>
                </c:pt>
                <c:pt idx="10961">
                  <c:v>1.1904761904761904E-2</c:v>
                </c:pt>
                <c:pt idx="10962">
                  <c:v>1.1904761904761904E-2</c:v>
                </c:pt>
                <c:pt idx="10963">
                  <c:v>1.1904761904761904E-2</c:v>
                </c:pt>
                <c:pt idx="10964">
                  <c:v>1.1904761904761904E-2</c:v>
                </c:pt>
                <c:pt idx="10965">
                  <c:v>1.1904761904761904E-2</c:v>
                </c:pt>
                <c:pt idx="10966">
                  <c:v>1.1904761904761904E-2</c:v>
                </c:pt>
                <c:pt idx="10967">
                  <c:v>1.1904761904761904E-2</c:v>
                </c:pt>
                <c:pt idx="10968">
                  <c:v>1.1904761904761904E-2</c:v>
                </c:pt>
                <c:pt idx="10969">
                  <c:v>1.1904761904761904E-2</c:v>
                </c:pt>
                <c:pt idx="10970">
                  <c:v>1.1904761904761904E-2</c:v>
                </c:pt>
                <c:pt idx="10971">
                  <c:v>1.1904761904761904E-2</c:v>
                </c:pt>
                <c:pt idx="10972">
                  <c:v>1.1904761904761904E-2</c:v>
                </c:pt>
                <c:pt idx="10973">
                  <c:v>1.1904761904761904E-2</c:v>
                </c:pt>
                <c:pt idx="10974">
                  <c:v>1.1904761904761904E-2</c:v>
                </c:pt>
                <c:pt idx="10975">
                  <c:v>1.1904761904761904E-2</c:v>
                </c:pt>
                <c:pt idx="10976">
                  <c:v>1.1904761904761904E-2</c:v>
                </c:pt>
                <c:pt idx="10977">
                  <c:v>1.1904761904761904E-2</c:v>
                </c:pt>
                <c:pt idx="10978">
                  <c:v>1.1904761904761904E-2</c:v>
                </c:pt>
                <c:pt idx="10979">
                  <c:v>1.1904761904761904E-2</c:v>
                </c:pt>
                <c:pt idx="10980">
                  <c:v>1.1904761904761904E-2</c:v>
                </c:pt>
                <c:pt idx="10981">
                  <c:v>1.1904761904761904E-2</c:v>
                </c:pt>
                <c:pt idx="10982">
                  <c:v>1.1904761904761904E-2</c:v>
                </c:pt>
                <c:pt idx="10983">
                  <c:v>1.1904761904761904E-2</c:v>
                </c:pt>
                <c:pt idx="10984">
                  <c:v>1.1904761904761904E-2</c:v>
                </c:pt>
                <c:pt idx="10985">
                  <c:v>1.1904761904761904E-2</c:v>
                </c:pt>
                <c:pt idx="10986">
                  <c:v>1.1904761904761904E-2</c:v>
                </c:pt>
                <c:pt idx="10987">
                  <c:v>1.1904761904761904E-2</c:v>
                </c:pt>
                <c:pt idx="10988">
                  <c:v>1.1904761904761904E-2</c:v>
                </c:pt>
                <c:pt idx="10989">
                  <c:v>1.1904761904761904E-2</c:v>
                </c:pt>
                <c:pt idx="10990">
                  <c:v>1.1904761904761904E-2</c:v>
                </c:pt>
                <c:pt idx="10991">
                  <c:v>1.1904761904761904E-2</c:v>
                </c:pt>
                <c:pt idx="10992">
                  <c:v>1.1904761904761904E-2</c:v>
                </c:pt>
                <c:pt idx="10993">
                  <c:v>1.1904761904761904E-2</c:v>
                </c:pt>
                <c:pt idx="10994">
                  <c:v>1.1904761904761904E-2</c:v>
                </c:pt>
                <c:pt idx="10995">
                  <c:v>1.1904761904761904E-2</c:v>
                </c:pt>
                <c:pt idx="10996">
                  <c:v>1.1904761904761904E-2</c:v>
                </c:pt>
                <c:pt idx="10997">
                  <c:v>1.1904761904761904E-2</c:v>
                </c:pt>
                <c:pt idx="10998">
                  <c:v>1.1904761904761904E-2</c:v>
                </c:pt>
                <c:pt idx="10999">
                  <c:v>1.1904761904761904E-2</c:v>
                </c:pt>
                <c:pt idx="11000">
                  <c:v>1.1904761904761904E-2</c:v>
                </c:pt>
                <c:pt idx="11001">
                  <c:v>1.1904761904761904E-2</c:v>
                </c:pt>
                <c:pt idx="11002">
                  <c:v>1.1904761904761904E-2</c:v>
                </c:pt>
                <c:pt idx="11003">
                  <c:v>1.1904761904761904E-2</c:v>
                </c:pt>
                <c:pt idx="11004">
                  <c:v>1.1904761904761904E-2</c:v>
                </c:pt>
                <c:pt idx="11005">
                  <c:v>1.1904761904761904E-2</c:v>
                </c:pt>
                <c:pt idx="11006">
                  <c:v>1.1904761904761904E-2</c:v>
                </c:pt>
                <c:pt idx="11007">
                  <c:v>1.1904761904761904E-2</c:v>
                </c:pt>
                <c:pt idx="11008">
                  <c:v>1.1904761904761904E-2</c:v>
                </c:pt>
                <c:pt idx="11009">
                  <c:v>1.1904761904761904E-2</c:v>
                </c:pt>
                <c:pt idx="11010">
                  <c:v>1.1904761904761904E-2</c:v>
                </c:pt>
                <c:pt idx="11011">
                  <c:v>1.1904761904761904E-2</c:v>
                </c:pt>
                <c:pt idx="11012">
                  <c:v>1.1904761904761904E-2</c:v>
                </c:pt>
                <c:pt idx="11013">
                  <c:v>1.1904761904761904E-2</c:v>
                </c:pt>
                <c:pt idx="11014">
                  <c:v>1.1904761904761904E-2</c:v>
                </c:pt>
                <c:pt idx="11015">
                  <c:v>1.1904761904761904E-2</c:v>
                </c:pt>
                <c:pt idx="11016">
                  <c:v>1.1904761904761904E-2</c:v>
                </c:pt>
                <c:pt idx="11017">
                  <c:v>1.1904761904761904E-2</c:v>
                </c:pt>
                <c:pt idx="11018">
                  <c:v>1.1904761904761904E-2</c:v>
                </c:pt>
                <c:pt idx="11019">
                  <c:v>1.1904761904761904E-2</c:v>
                </c:pt>
                <c:pt idx="11020">
                  <c:v>1.1904761904761904E-2</c:v>
                </c:pt>
                <c:pt idx="11021">
                  <c:v>1.1904761904761904E-2</c:v>
                </c:pt>
                <c:pt idx="11022">
                  <c:v>1.1904761904761904E-2</c:v>
                </c:pt>
                <c:pt idx="11023">
                  <c:v>1.1904761904761904E-2</c:v>
                </c:pt>
                <c:pt idx="11024">
                  <c:v>1.1904761904761904E-2</c:v>
                </c:pt>
                <c:pt idx="11025">
                  <c:v>1.1904761904761904E-2</c:v>
                </c:pt>
                <c:pt idx="11026">
                  <c:v>1.1904761904761904E-2</c:v>
                </c:pt>
                <c:pt idx="11027">
                  <c:v>1.1904761904761904E-2</c:v>
                </c:pt>
                <c:pt idx="11028">
                  <c:v>1.1904761904761904E-2</c:v>
                </c:pt>
                <c:pt idx="11029">
                  <c:v>1.1904761904761904E-2</c:v>
                </c:pt>
                <c:pt idx="11030">
                  <c:v>1.1904761904761904E-2</c:v>
                </c:pt>
                <c:pt idx="11031">
                  <c:v>1.1904761904761904E-2</c:v>
                </c:pt>
                <c:pt idx="11032">
                  <c:v>1.1904761904761904E-2</c:v>
                </c:pt>
                <c:pt idx="11033">
                  <c:v>1.1904761904761904E-2</c:v>
                </c:pt>
                <c:pt idx="11034">
                  <c:v>1.1904761904761904E-2</c:v>
                </c:pt>
                <c:pt idx="11035">
                  <c:v>1.1904761904761904E-2</c:v>
                </c:pt>
                <c:pt idx="11036">
                  <c:v>1.1904761904761904E-2</c:v>
                </c:pt>
                <c:pt idx="11037">
                  <c:v>1.1904761904761904E-2</c:v>
                </c:pt>
                <c:pt idx="11038">
                  <c:v>1.2987012987012988E-2</c:v>
                </c:pt>
                <c:pt idx="11039">
                  <c:v>1.2987012987012988E-2</c:v>
                </c:pt>
                <c:pt idx="11040">
                  <c:v>1.2987012987012988E-2</c:v>
                </c:pt>
                <c:pt idx="11041">
                  <c:v>1.2987012987012988E-2</c:v>
                </c:pt>
                <c:pt idx="11042">
                  <c:v>1.2987012987012988E-2</c:v>
                </c:pt>
                <c:pt idx="11043">
                  <c:v>1.2987012987012988E-2</c:v>
                </c:pt>
                <c:pt idx="11044">
                  <c:v>1.2987012987012988E-2</c:v>
                </c:pt>
                <c:pt idx="11045">
                  <c:v>1.2987012987012988E-2</c:v>
                </c:pt>
                <c:pt idx="11046">
                  <c:v>1.2987012987012988E-2</c:v>
                </c:pt>
                <c:pt idx="11047">
                  <c:v>1.2987012987012988E-2</c:v>
                </c:pt>
                <c:pt idx="11048">
                  <c:v>1.2987012987012988E-2</c:v>
                </c:pt>
                <c:pt idx="11049">
                  <c:v>1.2987012987012988E-2</c:v>
                </c:pt>
                <c:pt idx="11050">
                  <c:v>1.2987012987012988E-2</c:v>
                </c:pt>
                <c:pt idx="11051">
                  <c:v>1.2987012987012988E-2</c:v>
                </c:pt>
                <c:pt idx="11052">
                  <c:v>1.2987012987012988E-2</c:v>
                </c:pt>
                <c:pt idx="11053">
                  <c:v>1.2987012987012988E-2</c:v>
                </c:pt>
                <c:pt idx="11054">
                  <c:v>1.2987012987012988E-2</c:v>
                </c:pt>
                <c:pt idx="11055">
                  <c:v>1.2987012987012988E-2</c:v>
                </c:pt>
                <c:pt idx="11056">
                  <c:v>1.2987012987012988E-2</c:v>
                </c:pt>
                <c:pt idx="11057">
                  <c:v>1.2987012987012988E-2</c:v>
                </c:pt>
                <c:pt idx="11058">
                  <c:v>1.2987012987012988E-2</c:v>
                </c:pt>
                <c:pt idx="11059">
                  <c:v>1.2987012987012988E-2</c:v>
                </c:pt>
                <c:pt idx="11060">
                  <c:v>1.2987012987012988E-2</c:v>
                </c:pt>
                <c:pt idx="11061">
                  <c:v>1.2987012987012988E-2</c:v>
                </c:pt>
                <c:pt idx="11062">
                  <c:v>1.2987012987012988E-2</c:v>
                </c:pt>
                <c:pt idx="11063">
                  <c:v>1.2987012987012988E-2</c:v>
                </c:pt>
                <c:pt idx="11064">
                  <c:v>1.2987012987012988E-2</c:v>
                </c:pt>
                <c:pt idx="11065">
                  <c:v>1.2987012987012988E-2</c:v>
                </c:pt>
                <c:pt idx="11066">
                  <c:v>1.2987012987012988E-2</c:v>
                </c:pt>
                <c:pt idx="11067">
                  <c:v>1.2987012987012988E-2</c:v>
                </c:pt>
                <c:pt idx="11068">
                  <c:v>1.2987012987012988E-2</c:v>
                </c:pt>
                <c:pt idx="11069">
                  <c:v>1.2987012987012988E-2</c:v>
                </c:pt>
                <c:pt idx="11070">
                  <c:v>1.2987012987012988E-2</c:v>
                </c:pt>
                <c:pt idx="11071">
                  <c:v>1.2987012987012988E-2</c:v>
                </c:pt>
                <c:pt idx="11072">
                  <c:v>1.2987012987012988E-2</c:v>
                </c:pt>
                <c:pt idx="11073">
                  <c:v>1.2987012987012988E-2</c:v>
                </c:pt>
                <c:pt idx="11074">
                  <c:v>1.2987012987012988E-2</c:v>
                </c:pt>
                <c:pt idx="11075">
                  <c:v>1.2987012987012988E-2</c:v>
                </c:pt>
                <c:pt idx="11076">
                  <c:v>1.2987012987012988E-2</c:v>
                </c:pt>
                <c:pt idx="11077">
                  <c:v>1.2987012987012988E-2</c:v>
                </c:pt>
                <c:pt idx="11078">
                  <c:v>1.2987012987012988E-2</c:v>
                </c:pt>
                <c:pt idx="11079">
                  <c:v>1.2987012987012988E-2</c:v>
                </c:pt>
                <c:pt idx="11080">
                  <c:v>1.2987012987012988E-2</c:v>
                </c:pt>
                <c:pt idx="11081">
                  <c:v>1.2987012987012988E-2</c:v>
                </c:pt>
                <c:pt idx="11082">
                  <c:v>1.2987012987012988E-2</c:v>
                </c:pt>
                <c:pt idx="11083">
                  <c:v>1.2987012987012988E-2</c:v>
                </c:pt>
                <c:pt idx="11084">
                  <c:v>1.2987012987012988E-2</c:v>
                </c:pt>
                <c:pt idx="11085">
                  <c:v>1.2987012987012988E-2</c:v>
                </c:pt>
                <c:pt idx="11086">
                  <c:v>1.2987012987012988E-2</c:v>
                </c:pt>
                <c:pt idx="11087">
                  <c:v>1.2987012987012988E-2</c:v>
                </c:pt>
                <c:pt idx="11088">
                  <c:v>1.2987012987012988E-2</c:v>
                </c:pt>
                <c:pt idx="11089">
                  <c:v>1.2987012987012988E-2</c:v>
                </c:pt>
                <c:pt idx="11090">
                  <c:v>1.2987012987012988E-2</c:v>
                </c:pt>
                <c:pt idx="11091">
                  <c:v>1.2987012987012988E-2</c:v>
                </c:pt>
                <c:pt idx="11092">
                  <c:v>1.2987012987012988E-2</c:v>
                </c:pt>
                <c:pt idx="11093">
                  <c:v>1.2987012987012988E-2</c:v>
                </c:pt>
                <c:pt idx="11094">
                  <c:v>1.2987012987012988E-2</c:v>
                </c:pt>
                <c:pt idx="11095">
                  <c:v>1.2987012987012988E-2</c:v>
                </c:pt>
                <c:pt idx="11096">
                  <c:v>1.2987012987012988E-2</c:v>
                </c:pt>
                <c:pt idx="11097">
                  <c:v>1.2987012987012988E-2</c:v>
                </c:pt>
                <c:pt idx="11098">
                  <c:v>1.2987012987012988E-2</c:v>
                </c:pt>
                <c:pt idx="11099">
                  <c:v>1.2987012987012988E-2</c:v>
                </c:pt>
                <c:pt idx="11100">
                  <c:v>1.2987012987012988E-2</c:v>
                </c:pt>
                <c:pt idx="11101">
                  <c:v>1.2987012987012988E-2</c:v>
                </c:pt>
                <c:pt idx="11102">
                  <c:v>1.2987012987012988E-2</c:v>
                </c:pt>
                <c:pt idx="11103">
                  <c:v>1.2987012987012988E-2</c:v>
                </c:pt>
                <c:pt idx="11104">
                  <c:v>1.2987012987012988E-2</c:v>
                </c:pt>
                <c:pt idx="11105">
                  <c:v>1.2987012987012988E-2</c:v>
                </c:pt>
                <c:pt idx="11106">
                  <c:v>1.2987012987012988E-2</c:v>
                </c:pt>
                <c:pt idx="11107">
                  <c:v>1.2987012987012988E-2</c:v>
                </c:pt>
                <c:pt idx="11108">
                  <c:v>1.2987012987012988E-2</c:v>
                </c:pt>
                <c:pt idx="11109">
                  <c:v>1.2987012987012988E-2</c:v>
                </c:pt>
                <c:pt idx="11110">
                  <c:v>1.2987012987012988E-2</c:v>
                </c:pt>
                <c:pt idx="11111">
                  <c:v>1.2987012987012988E-2</c:v>
                </c:pt>
                <c:pt idx="11112">
                  <c:v>1.2987012987012988E-2</c:v>
                </c:pt>
                <c:pt idx="11113">
                  <c:v>1.2987012987012988E-2</c:v>
                </c:pt>
                <c:pt idx="11114">
                  <c:v>1.2987012987012988E-2</c:v>
                </c:pt>
                <c:pt idx="11115">
                  <c:v>1.3888888888888888E-2</c:v>
                </c:pt>
                <c:pt idx="11116">
                  <c:v>1.3888888888888888E-2</c:v>
                </c:pt>
                <c:pt idx="11117">
                  <c:v>1.3888888888888888E-2</c:v>
                </c:pt>
                <c:pt idx="11118">
                  <c:v>1.3888888888888888E-2</c:v>
                </c:pt>
                <c:pt idx="11119">
                  <c:v>1.3888888888888888E-2</c:v>
                </c:pt>
                <c:pt idx="11120">
                  <c:v>1.3888888888888888E-2</c:v>
                </c:pt>
                <c:pt idx="11121">
                  <c:v>1.3888888888888888E-2</c:v>
                </c:pt>
                <c:pt idx="11122">
                  <c:v>1.3888888888888888E-2</c:v>
                </c:pt>
                <c:pt idx="11123">
                  <c:v>1.3888888888888888E-2</c:v>
                </c:pt>
                <c:pt idx="11124">
                  <c:v>1.3888888888888888E-2</c:v>
                </c:pt>
                <c:pt idx="11125">
                  <c:v>1.3888888888888888E-2</c:v>
                </c:pt>
                <c:pt idx="11126">
                  <c:v>1.3888888888888888E-2</c:v>
                </c:pt>
                <c:pt idx="11127">
                  <c:v>1.3888888888888888E-2</c:v>
                </c:pt>
                <c:pt idx="11128">
                  <c:v>1.3888888888888888E-2</c:v>
                </c:pt>
                <c:pt idx="11129">
                  <c:v>1.3888888888888888E-2</c:v>
                </c:pt>
                <c:pt idx="11130">
                  <c:v>1.3888888888888888E-2</c:v>
                </c:pt>
                <c:pt idx="11131">
                  <c:v>1.3888888888888888E-2</c:v>
                </c:pt>
                <c:pt idx="11132">
                  <c:v>1.3888888888888888E-2</c:v>
                </c:pt>
                <c:pt idx="11133">
                  <c:v>1.3888888888888888E-2</c:v>
                </c:pt>
                <c:pt idx="11134">
                  <c:v>1.3888888888888888E-2</c:v>
                </c:pt>
                <c:pt idx="11135">
                  <c:v>1.3888888888888888E-2</c:v>
                </c:pt>
                <c:pt idx="11136">
                  <c:v>1.3888888888888888E-2</c:v>
                </c:pt>
                <c:pt idx="11137">
                  <c:v>1.3888888888888888E-2</c:v>
                </c:pt>
                <c:pt idx="11138">
                  <c:v>1.3888888888888888E-2</c:v>
                </c:pt>
                <c:pt idx="11139">
                  <c:v>1.3888888888888888E-2</c:v>
                </c:pt>
                <c:pt idx="11140">
                  <c:v>1.3888888888888888E-2</c:v>
                </c:pt>
                <c:pt idx="11141">
                  <c:v>1.3888888888888888E-2</c:v>
                </c:pt>
                <c:pt idx="11142">
                  <c:v>1.3888888888888888E-2</c:v>
                </c:pt>
                <c:pt idx="11143">
                  <c:v>1.3888888888888888E-2</c:v>
                </c:pt>
                <c:pt idx="11144">
                  <c:v>1.3888888888888888E-2</c:v>
                </c:pt>
                <c:pt idx="11145">
                  <c:v>1.3888888888888888E-2</c:v>
                </c:pt>
                <c:pt idx="11146">
                  <c:v>1.3888888888888888E-2</c:v>
                </c:pt>
                <c:pt idx="11147">
                  <c:v>1.3888888888888888E-2</c:v>
                </c:pt>
                <c:pt idx="11148">
                  <c:v>1.3888888888888888E-2</c:v>
                </c:pt>
                <c:pt idx="11149">
                  <c:v>1.3888888888888888E-2</c:v>
                </c:pt>
                <c:pt idx="11150">
                  <c:v>1.3888888888888888E-2</c:v>
                </c:pt>
                <c:pt idx="11151">
                  <c:v>1.3888888888888888E-2</c:v>
                </c:pt>
                <c:pt idx="11152">
                  <c:v>1.3888888888888888E-2</c:v>
                </c:pt>
                <c:pt idx="11153">
                  <c:v>1.3888888888888888E-2</c:v>
                </c:pt>
                <c:pt idx="11154">
                  <c:v>1.3888888888888888E-2</c:v>
                </c:pt>
                <c:pt idx="11155">
                  <c:v>1.3888888888888888E-2</c:v>
                </c:pt>
                <c:pt idx="11156">
                  <c:v>1.3888888888888888E-2</c:v>
                </c:pt>
                <c:pt idx="11157">
                  <c:v>1.3888888888888888E-2</c:v>
                </c:pt>
                <c:pt idx="11158">
                  <c:v>1.3888888888888888E-2</c:v>
                </c:pt>
                <c:pt idx="11159">
                  <c:v>1.3888888888888888E-2</c:v>
                </c:pt>
                <c:pt idx="11160">
                  <c:v>1.3888888888888888E-2</c:v>
                </c:pt>
                <c:pt idx="11161">
                  <c:v>1.3888888888888888E-2</c:v>
                </c:pt>
                <c:pt idx="11162">
                  <c:v>1.3888888888888888E-2</c:v>
                </c:pt>
                <c:pt idx="11163">
                  <c:v>1.3888888888888888E-2</c:v>
                </c:pt>
                <c:pt idx="11164">
                  <c:v>1.3888888888888888E-2</c:v>
                </c:pt>
                <c:pt idx="11165">
                  <c:v>1.3888888888888888E-2</c:v>
                </c:pt>
                <c:pt idx="11166">
                  <c:v>1.3888888888888888E-2</c:v>
                </c:pt>
                <c:pt idx="11167">
                  <c:v>1.3888888888888888E-2</c:v>
                </c:pt>
                <c:pt idx="11168">
                  <c:v>1.3888888888888888E-2</c:v>
                </c:pt>
                <c:pt idx="11169">
                  <c:v>1.3888888888888888E-2</c:v>
                </c:pt>
                <c:pt idx="11170">
                  <c:v>1.3888888888888888E-2</c:v>
                </c:pt>
                <c:pt idx="11171">
                  <c:v>1.3888888888888888E-2</c:v>
                </c:pt>
                <c:pt idx="11172">
                  <c:v>1.3888888888888888E-2</c:v>
                </c:pt>
                <c:pt idx="11173">
                  <c:v>1.3888888888888888E-2</c:v>
                </c:pt>
                <c:pt idx="11174">
                  <c:v>1.3888888888888888E-2</c:v>
                </c:pt>
                <c:pt idx="11175">
                  <c:v>1.3888888888888888E-2</c:v>
                </c:pt>
                <c:pt idx="11176">
                  <c:v>1.3888888888888888E-2</c:v>
                </c:pt>
                <c:pt idx="11177">
                  <c:v>1.3888888888888888E-2</c:v>
                </c:pt>
                <c:pt idx="11178">
                  <c:v>1.3888888888888888E-2</c:v>
                </c:pt>
                <c:pt idx="11179">
                  <c:v>1.3888888888888888E-2</c:v>
                </c:pt>
                <c:pt idx="11180">
                  <c:v>1.3888888888888888E-2</c:v>
                </c:pt>
                <c:pt idx="11181">
                  <c:v>1.3888888888888888E-2</c:v>
                </c:pt>
                <c:pt idx="11182">
                  <c:v>1.3888888888888888E-2</c:v>
                </c:pt>
                <c:pt idx="11183">
                  <c:v>1.3888888888888888E-2</c:v>
                </c:pt>
                <c:pt idx="11184">
                  <c:v>1.3888888888888888E-2</c:v>
                </c:pt>
                <c:pt idx="11185">
                  <c:v>1.3888888888888888E-2</c:v>
                </c:pt>
                <c:pt idx="11186">
                  <c:v>1.3888888888888888E-2</c:v>
                </c:pt>
                <c:pt idx="11187">
                  <c:v>1.0869565217391304E-2</c:v>
                </c:pt>
                <c:pt idx="11188">
                  <c:v>1.0869565217391304E-2</c:v>
                </c:pt>
                <c:pt idx="11189">
                  <c:v>1.0869565217391304E-2</c:v>
                </c:pt>
                <c:pt idx="11190">
                  <c:v>1.0869565217391304E-2</c:v>
                </c:pt>
                <c:pt idx="11191">
                  <c:v>1.0869565217391304E-2</c:v>
                </c:pt>
                <c:pt idx="11192">
                  <c:v>1.0869565217391304E-2</c:v>
                </c:pt>
                <c:pt idx="11193">
                  <c:v>1.0869565217391304E-2</c:v>
                </c:pt>
                <c:pt idx="11194">
                  <c:v>1.0869565217391304E-2</c:v>
                </c:pt>
                <c:pt idx="11195">
                  <c:v>1.0869565217391304E-2</c:v>
                </c:pt>
                <c:pt idx="11196">
                  <c:v>1.0869565217391304E-2</c:v>
                </c:pt>
                <c:pt idx="11197">
                  <c:v>1.0869565217391304E-2</c:v>
                </c:pt>
                <c:pt idx="11198">
                  <c:v>1.0869565217391304E-2</c:v>
                </c:pt>
                <c:pt idx="11199">
                  <c:v>1.0869565217391304E-2</c:v>
                </c:pt>
                <c:pt idx="11200">
                  <c:v>1.0869565217391304E-2</c:v>
                </c:pt>
                <c:pt idx="11201">
                  <c:v>1.0869565217391304E-2</c:v>
                </c:pt>
                <c:pt idx="11202">
                  <c:v>1.0869565217391304E-2</c:v>
                </c:pt>
                <c:pt idx="11203">
                  <c:v>1.0869565217391304E-2</c:v>
                </c:pt>
                <c:pt idx="11204">
                  <c:v>1.0869565217391304E-2</c:v>
                </c:pt>
                <c:pt idx="11205">
                  <c:v>1.0869565217391304E-2</c:v>
                </c:pt>
                <c:pt idx="11206">
                  <c:v>1.0869565217391304E-2</c:v>
                </c:pt>
                <c:pt idx="11207">
                  <c:v>1.0869565217391304E-2</c:v>
                </c:pt>
                <c:pt idx="11208">
                  <c:v>1.0869565217391304E-2</c:v>
                </c:pt>
                <c:pt idx="11209">
                  <c:v>1.0869565217391304E-2</c:v>
                </c:pt>
                <c:pt idx="11210">
                  <c:v>1.0869565217391304E-2</c:v>
                </c:pt>
                <c:pt idx="11211">
                  <c:v>1.0869565217391304E-2</c:v>
                </c:pt>
                <c:pt idx="11212">
                  <c:v>1.0869565217391304E-2</c:v>
                </c:pt>
                <c:pt idx="11213">
                  <c:v>1.0869565217391304E-2</c:v>
                </c:pt>
                <c:pt idx="11214">
                  <c:v>1.0869565217391304E-2</c:v>
                </c:pt>
                <c:pt idx="11215">
                  <c:v>1.0869565217391304E-2</c:v>
                </c:pt>
                <c:pt idx="11216">
                  <c:v>1.0869565217391304E-2</c:v>
                </c:pt>
                <c:pt idx="11217">
                  <c:v>1.0869565217391304E-2</c:v>
                </c:pt>
                <c:pt idx="11218">
                  <c:v>1.0869565217391304E-2</c:v>
                </c:pt>
                <c:pt idx="11219">
                  <c:v>1.0869565217391304E-2</c:v>
                </c:pt>
                <c:pt idx="11220">
                  <c:v>1.0869565217391304E-2</c:v>
                </c:pt>
                <c:pt idx="11221">
                  <c:v>1.0869565217391304E-2</c:v>
                </c:pt>
                <c:pt idx="11222">
                  <c:v>1.0869565217391304E-2</c:v>
                </c:pt>
                <c:pt idx="11223">
                  <c:v>1.0869565217391304E-2</c:v>
                </c:pt>
                <c:pt idx="11224">
                  <c:v>1.0869565217391304E-2</c:v>
                </c:pt>
                <c:pt idx="11225">
                  <c:v>1.0869565217391304E-2</c:v>
                </c:pt>
                <c:pt idx="11226">
                  <c:v>1.0869565217391304E-2</c:v>
                </c:pt>
                <c:pt idx="11227">
                  <c:v>1.0869565217391304E-2</c:v>
                </c:pt>
                <c:pt idx="11228">
                  <c:v>1.0869565217391304E-2</c:v>
                </c:pt>
                <c:pt idx="11229">
                  <c:v>1.0869565217391304E-2</c:v>
                </c:pt>
                <c:pt idx="11230">
                  <c:v>1.0869565217391304E-2</c:v>
                </c:pt>
                <c:pt idx="11231">
                  <c:v>1.0869565217391304E-2</c:v>
                </c:pt>
                <c:pt idx="11232">
                  <c:v>1.0869565217391304E-2</c:v>
                </c:pt>
                <c:pt idx="11233">
                  <c:v>1.0869565217391304E-2</c:v>
                </c:pt>
                <c:pt idx="11234">
                  <c:v>1.0869565217391304E-2</c:v>
                </c:pt>
                <c:pt idx="11235">
                  <c:v>1.0869565217391304E-2</c:v>
                </c:pt>
                <c:pt idx="11236">
                  <c:v>1.0869565217391304E-2</c:v>
                </c:pt>
                <c:pt idx="11237">
                  <c:v>1.0869565217391304E-2</c:v>
                </c:pt>
                <c:pt idx="11238">
                  <c:v>1.0869565217391304E-2</c:v>
                </c:pt>
                <c:pt idx="11239">
                  <c:v>1.0869565217391304E-2</c:v>
                </c:pt>
                <c:pt idx="11240">
                  <c:v>1.0869565217391304E-2</c:v>
                </c:pt>
                <c:pt idx="11241">
                  <c:v>1.0869565217391304E-2</c:v>
                </c:pt>
                <c:pt idx="11242">
                  <c:v>1.0869565217391304E-2</c:v>
                </c:pt>
                <c:pt idx="11243">
                  <c:v>1.0869565217391304E-2</c:v>
                </c:pt>
                <c:pt idx="11244">
                  <c:v>1.0869565217391304E-2</c:v>
                </c:pt>
                <c:pt idx="11245">
                  <c:v>1.0869565217391304E-2</c:v>
                </c:pt>
                <c:pt idx="11246">
                  <c:v>1.0869565217391304E-2</c:v>
                </c:pt>
                <c:pt idx="11247">
                  <c:v>1.0869565217391304E-2</c:v>
                </c:pt>
                <c:pt idx="11248">
                  <c:v>1.0869565217391304E-2</c:v>
                </c:pt>
                <c:pt idx="11249">
                  <c:v>1.0869565217391304E-2</c:v>
                </c:pt>
                <c:pt idx="11250">
                  <c:v>1.0869565217391304E-2</c:v>
                </c:pt>
                <c:pt idx="11251">
                  <c:v>1.0869565217391304E-2</c:v>
                </c:pt>
                <c:pt idx="11252">
                  <c:v>1.0869565217391304E-2</c:v>
                </c:pt>
                <c:pt idx="11253">
                  <c:v>1.0869565217391304E-2</c:v>
                </c:pt>
                <c:pt idx="11254">
                  <c:v>1.0869565217391304E-2</c:v>
                </c:pt>
                <c:pt idx="11255">
                  <c:v>1.0869565217391304E-2</c:v>
                </c:pt>
                <c:pt idx="11256">
                  <c:v>1.0869565217391304E-2</c:v>
                </c:pt>
                <c:pt idx="11257">
                  <c:v>1.0869565217391304E-2</c:v>
                </c:pt>
                <c:pt idx="11258">
                  <c:v>1.0869565217391304E-2</c:v>
                </c:pt>
                <c:pt idx="11259">
                  <c:v>1.0869565217391304E-2</c:v>
                </c:pt>
                <c:pt idx="11260">
                  <c:v>1.0869565217391304E-2</c:v>
                </c:pt>
                <c:pt idx="11261">
                  <c:v>1.0869565217391304E-2</c:v>
                </c:pt>
                <c:pt idx="11262">
                  <c:v>1.0869565217391304E-2</c:v>
                </c:pt>
                <c:pt idx="11263">
                  <c:v>1.0869565217391304E-2</c:v>
                </c:pt>
                <c:pt idx="11264">
                  <c:v>1.0869565217391304E-2</c:v>
                </c:pt>
                <c:pt idx="11265">
                  <c:v>1.0869565217391304E-2</c:v>
                </c:pt>
                <c:pt idx="11266">
                  <c:v>1.0869565217391304E-2</c:v>
                </c:pt>
                <c:pt idx="11267">
                  <c:v>1.0869565217391304E-2</c:v>
                </c:pt>
                <c:pt idx="11268">
                  <c:v>1.0869565217391304E-2</c:v>
                </c:pt>
                <c:pt idx="11269">
                  <c:v>1.0869565217391304E-2</c:v>
                </c:pt>
                <c:pt idx="11270">
                  <c:v>1.0869565217391304E-2</c:v>
                </c:pt>
                <c:pt idx="11271">
                  <c:v>1.0869565217391304E-2</c:v>
                </c:pt>
                <c:pt idx="11272">
                  <c:v>1.0869565217391304E-2</c:v>
                </c:pt>
                <c:pt idx="11273">
                  <c:v>1.0869565217391304E-2</c:v>
                </c:pt>
                <c:pt idx="11274">
                  <c:v>1.0869565217391304E-2</c:v>
                </c:pt>
                <c:pt idx="11275">
                  <c:v>1.0869565217391304E-2</c:v>
                </c:pt>
                <c:pt idx="11276">
                  <c:v>1.0869565217391304E-2</c:v>
                </c:pt>
                <c:pt idx="11277">
                  <c:v>1.0869565217391304E-2</c:v>
                </c:pt>
                <c:pt idx="11278">
                  <c:v>1.0869565217391304E-2</c:v>
                </c:pt>
                <c:pt idx="11279">
                  <c:v>1.0869565217391304E-2</c:v>
                </c:pt>
                <c:pt idx="11280">
                  <c:v>1.0869565217391304E-2</c:v>
                </c:pt>
                <c:pt idx="11281">
                  <c:v>1.0869565217391304E-2</c:v>
                </c:pt>
                <c:pt idx="11282">
                  <c:v>1.0869565217391304E-2</c:v>
                </c:pt>
                <c:pt idx="11283">
                  <c:v>1.0869565217391304E-2</c:v>
                </c:pt>
                <c:pt idx="11284">
                  <c:v>1.0869565217391304E-2</c:v>
                </c:pt>
                <c:pt idx="11285">
                  <c:v>1.0869565217391304E-2</c:v>
                </c:pt>
                <c:pt idx="11286">
                  <c:v>1.0869565217391304E-2</c:v>
                </c:pt>
                <c:pt idx="11287">
                  <c:v>1.0869565217391304E-2</c:v>
                </c:pt>
                <c:pt idx="11288">
                  <c:v>1.0869565217391304E-2</c:v>
                </c:pt>
                <c:pt idx="11289">
                  <c:v>1.0869565217391304E-2</c:v>
                </c:pt>
                <c:pt idx="11290">
                  <c:v>1.0869565217391304E-2</c:v>
                </c:pt>
                <c:pt idx="11291">
                  <c:v>1.0869565217391304E-2</c:v>
                </c:pt>
                <c:pt idx="11292">
                  <c:v>1.0869565217391304E-2</c:v>
                </c:pt>
                <c:pt idx="11293">
                  <c:v>1.0869565217391304E-2</c:v>
                </c:pt>
                <c:pt idx="11294">
                  <c:v>0</c:v>
                </c:pt>
                <c:pt idx="11295">
                  <c:v>1.0869565217391304E-2</c:v>
                </c:pt>
                <c:pt idx="11296">
                  <c:v>1.0869565217391304E-2</c:v>
                </c:pt>
                <c:pt idx="11297">
                  <c:v>1.0869565217391304E-2</c:v>
                </c:pt>
                <c:pt idx="11298">
                  <c:v>1.0869565217391304E-2</c:v>
                </c:pt>
                <c:pt idx="11299">
                  <c:v>1.0869565217391304E-2</c:v>
                </c:pt>
                <c:pt idx="11300">
                  <c:v>1.0869565217391304E-2</c:v>
                </c:pt>
                <c:pt idx="11301">
                  <c:v>1.0869565217391304E-2</c:v>
                </c:pt>
                <c:pt idx="11302">
                  <c:v>1.0869565217391304E-2</c:v>
                </c:pt>
                <c:pt idx="11303">
                  <c:v>1.0869565217391304E-2</c:v>
                </c:pt>
                <c:pt idx="11304">
                  <c:v>1.0869565217391304E-2</c:v>
                </c:pt>
                <c:pt idx="11305">
                  <c:v>1.0869565217391304E-2</c:v>
                </c:pt>
                <c:pt idx="11306">
                  <c:v>1.0869565217391304E-2</c:v>
                </c:pt>
                <c:pt idx="11307">
                  <c:v>1.0869565217391304E-2</c:v>
                </c:pt>
                <c:pt idx="11308">
                  <c:v>1.0869565217391304E-2</c:v>
                </c:pt>
                <c:pt idx="11309">
                  <c:v>1.0869565217391304E-2</c:v>
                </c:pt>
                <c:pt idx="11310">
                  <c:v>1.0869565217391304E-2</c:v>
                </c:pt>
                <c:pt idx="11311">
                  <c:v>1.0869565217391304E-2</c:v>
                </c:pt>
                <c:pt idx="11312">
                  <c:v>1.0869565217391304E-2</c:v>
                </c:pt>
                <c:pt idx="11313">
                  <c:v>1.0869565217391304E-2</c:v>
                </c:pt>
                <c:pt idx="11314">
                  <c:v>1.0869565217391304E-2</c:v>
                </c:pt>
                <c:pt idx="11315">
                  <c:v>1.0869565217391304E-2</c:v>
                </c:pt>
                <c:pt idx="11316">
                  <c:v>1.0869565217391304E-2</c:v>
                </c:pt>
                <c:pt idx="11317">
                  <c:v>1.0869565217391304E-2</c:v>
                </c:pt>
                <c:pt idx="11318">
                  <c:v>1.0869565217391304E-2</c:v>
                </c:pt>
                <c:pt idx="11319">
                  <c:v>1.0869565217391304E-2</c:v>
                </c:pt>
                <c:pt idx="11320">
                  <c:v>1.0869565217391304E-2</c:v>
                </c:pt>
                <c:pt idx="11321">
                  <c:v>1.0869565217391304E-2</c:v>
                </c:pt>
                <c:pt idx="11322">
                  <c:v>1.0869565217391304E-2</c:v>
                </c:pt>
                <c:pt idx="11323">
                  <c:v>1.0869565217391304E-2</c:v>
                </c:pt>
                <c:pt idx="11324">
                  <c:v>1.0869565217391304E-2</c:v>
                </c:pt>
                <c:pt idx="11325">
                  <c:v>1.0869565217391304E-2</c:v>
                </c:pt>
                <c:pt idx="11326">
                  <c:v>1.0869565217391304E-2</c:v>
                </c:pt>
                <c:pt idx="11327">
                  <c:v>1.0869565217391304E-2</c:v>
                </c:pt>
                <c:pt idx="11328">
                  <c:v>1.0869565217391304E-2</c:v>
                </c:pt>
                <c:pt idx="11329">
                  <c:v>1.0869565217391304E-2</c:v>
                </c:pt>
                <c:pt idx="11330">
                  <c:v>1.0869565217391304E-2</c:v>
                </c:pt>
                <c:pt idx="11331">
                  <c:v>1.0869565217391304E-2</c:v>
                </c:pt>
                <c:pt idx="11332">
                  <c:v>1.0869565217391304E-2</c:v>
                </c:pt>
                <c:pt idx="11333">
                  <c:v>1.0869565217391304E-2</c:v>
                </c:pt>
                <c:pt idx="11334">
                  <c:v>1.0869565217391304E-2</c:v>
                </c:pt>
                <c:pt idx="11335">
                  <c:v>1.0869565217391304E-2</c:v>
                </c:pt>
                <c:pt idx="11336">
                  <c:v>1.0869565217391304E-2</c:v>
                </c:pt>
                <c:pt idx="11337">
                  <c:v>1.0869565217391304E-2</c:v>
                </c:pt>
                <c:pt idx="11338">
                  <c:v>1.0869565217391304E-2</c:v>
                </c:pt>
                <c:pt idx="11339">
                  <c:v>1.0869565217391304E-2</c:v>
                </c:pt>
                <c:pt idx="11340">
                  <c:v>1.0869565217391304E-2</c:v>
                </c:pt>
                <c:pt idx="11341">
                  <c:v>1.0869565217391304E-2</c:v>
                </c:pt>
                <c:pt idx="11342">
                  <c:v>1.0869565217391304E-2</c:v>
                </c:pt>
                <c:pt idx="11343">
                  <c:v>1.0869565217391304E-2</c:v>
                </c:pt>
                <c:pt idx="11344">
                  <c:v>1.0869565217391304E-2</c:v>
                </c:pt>
                <c:pt idx="11345">
                  <c:v>1.0869565217391304E-2</c:v>
                </c:pt>
                <c:pt idx="11346">
                  <c:v>1.0869565217391304E-2</c:v>
                </c:pt>
                <c:pt idx="11347">
                  <c:v>1.0869565217391304E-2</c:v>
                </c:pt>
                <c:pt idx="11348">
                  <c:v>1.0869565217391304E-2</c:v>
                </c:pt>
                <c:pt idx="11349">
                  <c:v>1.0869565217391304E-2</c:v>
                </c:pt>
                <c:pt idx="11350">
                  <c:v>1.0869565217391304E-2</c:v>
                </c:pt>
                <c:pt idx="11351">
                  <c:v>1.0869565217391304E-2</c:v>
                </c:pt>
                <c:pt idx="11352">
                  <c:v>1.0869565217391304E-2</c:v>
                </c:pt>
                <c:pt idx="11353">
                  <c:v>1.0869565217391304E-2</c:v>
                </c:pt>
                <c:pt idx="11354">
                  <c:v>1.0869565217391304E-2</c:v>
                </c:pt>
                <c:pt idx="11355">
                  <c:v>1.0869565217391304E-2</c:v>
                </c:pt>
                <c:pt idx="11356">
                  <c:v>1.0869565217391304E-2</c:v>
                </c:pt>
                <c:pt idx="11357">
                  <c:v>1.0869565217391304E-2</c:v>
                </c:pt>
                <c:pt idx="11358">
                  <c:v>1.0869565217391304E-2</c:v>
                </c:pt>
                <c:pt idx="11359">
                  <c:v>1.0869565217391304E-2</c:v>
                </c:pt>
                <c:pt idx="11360">
                  <c:v>1.0869565217391304E-2</c:v>
                </c:pt>
                <c:pt idx="11361">
                  <c:v>1.0869565217391304E-2</c:v>
                </c:pt>
                <c:pt idx="11362">
                  <c:v>1.0869565217391304E-2</c:v>
                </c:pt>
                <c:pt idx="11363">
                  <c:v>1.0869565217391304E-2</c:v>
                </c:pt>
                <c:pt idx="11364">
                  <c:v>1.0869565217391304E-2</c:v>
                </c:pt>
                <c:pt idx="11365">
                  <c:v>1.0869565217391304E-2</c:v>
                </c:pt>
                <c:pt idx="11366">
                  <c:v>1.0869565217391304E-2</c:v>
                </c:pt>
                <c:pt idx="11367">
                  <c:v>1.0869565217391304E-2</c:v>
                </c:pt>
                <c:pt idx="11368">
                  <c:v>1.0869565217391304E-2</c:v>
                </c:pt>
                <c:pt idx="11369">
                  <c:v>1.0869565217391304E-2</c:v>
                </c:pt>
                <c:pt idx="11370">
                  <c:v>1.0869565217391304E-2</c:v>
                </c:pt>
                <c:pt idx="11371">
                  <c:v>8.3333333333333332E-3</c:v>
                </c:pt>
                <c:pt idx="11372">
                  <c:v>8.3333333333333332E-3</c:v>
                </c:pt>
                <c:pt idx="11373">
                  <c:v>8.3333333333333332E-3</c:v>
                </c:pt>
                <c:pt idx="11374">
                  <c:v>8.3333333333333332E-3</c:v>
                </c:pt>
                <c:pt idx="11375">
                  <c:v>8.3333333333333332E-3</c:v>
                </c:pt>
                <c:pt idx="11376">
                  <c:v>8.3333333333333332E-3</c:v>
                </c:pt>
                <c:pt idx="11377">
                  <c:v>8.3333333333333332E-3</c:v>
                </c:pt>
                <c:pt idx="11378">
                  <c:v>8.3333333333333332E-3</c:v>
                </c:pt>
                <c:pt idx="11379">
                  <c:v>8.3333333333333332E-3</c:v>
                </c:pt>
                <c:pt idx="11380">
                  <c:v>8.3333333333333332E-3</c:v>
                </c:pt>
                <c:pt idx="11381">
                  <c:v>8.3333333333333332E-3</c:v>
                </c:pt>
                <c:pt idx="11382">
                  <c:v>8.3333333333333332E-3</c:v>
                </c:pt>
                <c:pt idx="11383">
                  <c:v>8.3333333333333332E-3</c:v>
                </c:pt>
                <c:pt idx="11384">
                  <c:v>8.3333333333333332E-3</c:v>
                </c:pt>
                <c:pt idx="11385">
                  <c:v>8.3333333333333332E-3</c:v>
                </c:pt>
                <c:pt idx="11386">
                  <c:v>8.3333333333333332E-3</c:v>
                </c:pt>
                <c:pt idx="11387">
                  <c:v>8.3333333333333332E-3</c:v>
                </c:pt>
                <c:pt idx="11388">
                  <c:v>8.3333333333333332E-3</c:v>
                </c:pt>
                <c:pt idx="11389">
                  <c:v>8.3333333333333332E-3</c:v>
                </c:pt>
                <c:pt idx="11390">
                  <c:v>8.3333333333333332E-3</c:v>
                </c:pt>
                <c:pt idx="11391">
                  <c:v>8.3333333333333332E-3</c:v>
                </c:pt>
                <c:pt idx="11392">
                  <c:v>8.3333333333333332E-3</c:v>
                </c:pt>
                <c:pt idx="11393">
                  <c:v>8.3333333333333332E-3</c:v>
                </c:pt>
                <c:pt idx="11394">
                  <c:v>8.3333333333333332E-3</c:v>
                </c:pt>
                <c:pt idx="11395">
                  <c:v>8.3333333333333332E-3</c:v>
                </c:pt>
                <c:pt idx="11396">
                  <c:v>8.3333333333333332E-3</c:v>
                </c:pt>
                <c:pt idx="11397">
                  <c:v>8.3333333333333332E-3</c:v>
                </c:pt>
                <c:pt idx="11398">
                  <c:v>8.3333333333333332E-3</c:v>
                </c:pt>
                <c:pt idx="11399">
                  <c:v>8.3333333333333332E-3</c:v>
                </c:pt>
                <c:pt idx="11400">
                  <c:v>8.3333333333333332E-3</c:v>
                </c:pt>
                <c:pt idx="11401">
                  <c:v>8.3333333333333332E-3</c:v>
                </c:pt>
                <c:pt idx="11402">
                  <c:v>8.3333333333333332E-3</c:v>
                </c:pt>
                <c:pt idx="11403">
                  <c:v>8.3333333333333332E-3</c:v>
                </c:pt>
                <c:pt idx="11404">
                  <c:v>8.3333333333333332E-3</c:v>
                </c:pt>
                <c:pt idx="11405">
                  <c:v>8.3333333333333332E-3</c:v>
                </c:pt>
                <c:pt idx="11406">
                  <c:v>8.3333333333333332E-3</c:v>
                </c:pt>
                <c:pt idx="11407">
                  <c:v>8.3333333333333332E-3</c:v>
                </c:pt>
                <c:pt idx="11408">
                  <c:v>8.3333333333333332E-3</c:v>
                </c:pt>
                <c:pt idx="11409">
                  <c:v>8.3333333333333332E-3</c:v>
                </c:pt>
                <c:pt idx="11410">
                  <c:v>8.3333333333333332E-3</c:v>
                </c:pt>
                <c:pt idx="11411">
                  <c:v>8.3333333333333332E-3</c:v>
                </c:pt>
                <c:pt idx="11412">
                  <c:v>8.3333333333333332E-3</c:v>
                </c:pt>
                <c:pt idx="11413">
                  <c:v>8.3333333333333332E-3</c:v>
                </c:pt>
                <c:pt idx="11414">
                  <c:v>8.3333333333333332E-3</c:v>
                </c:pt>
                <c:pt idx="11415">
                  <c:v>8.3333333333333332E-3</c:v>
                </c:pt>
                <c:pt idx="11416">
                  <c:v>8.3333333333333332E-3</c:v>
                </c:pt>
                <c:pt idx="11417">
                  <c:v>8.3333333333333332E-3</c:v>
                </c:pt>
                <c:pt idx="11418">
                  <c:v>8.3333333333333332E-3</c:v>
                </c:pt>
                <c:pt idx="11419">
                  <c:v>8.3333333333333332E-3</c:v>
                </c:pt>
                <c:pt idx="11420">
                  <c:v>8.3333333333333332E-3</c:v>
                </c:pt>
                <c:pt idx="11421">
                  <c:v>8.3333333333333332E-3</c:v>
                </c:pt>
                <c:pt idx="11422">
                  <c:v>8.3333333333333332E-3</c:v>
                </c:pt>
                <c:pt idx="11423">
                  <c:v>8.3333333333333332E-3</c:v>
                </c:pt>
                <c:pt idx="11424">
                  <c:v>8.3333333333333332E-3</c:v>
                </c:pt>
                <c:pt idx="11425">
                  <c:v>8.3333333333333332E-3</c:v>
                </c:pt>
                <c:pt idx="11426">
                  <c:v>8.3333333333333332E-3</c:v>
                </c:pt>
                <c:pt idx="11427">
                  <c:v>8.3333333333333332E-3</c:v>
                </c:pt>
                <c:pt idx="11428">
                  <c:v>8.3333333333333332E-3</c:v>
                </c:pt>
                <c:pt idx="11429">
                  <c:v>8.3333333333333332E-3</c:v>
                </c:pt>
                <c:pt idx="11430">
                  <c:v>8.3333333333333332E-3</c:v>
                </c:pt>
                <c:pt idx="11431">
                  <c:v>8.3333333333333332E-3</c:v>
                </c:pt>
                <c:pt idx="11432">
                  <c:v>8.3333333333333332E-3</c:v>
                </c:pt>
                <c:pt idx="11433">
                  <c:v>8.3333333333333332E-3</c:v>
                </c:pt>
                <c:pt idx="11434">
                  <c:v>8.3333333333333332E-3</c:v>
                </c:pt>
                <c:pt idx="11435">
                  <c:v>8.3333333333333332E-3</c:v>
                </c:pt>
                <c:pt idx="11436">
                  <c:v>8.3333333333333332E-3</c:v>
                </c:pt>
                <c:pt idx="11437">
                  <c:v>8.3333333333333332E-3</c:v>
                </c:pt>
                <c:pt idx="11438">
                  <c:v>8.3333333333333332E-3</c:v>
                </c:pt>
                <c:pt idx="11439">
                  <c:v>8.3333333333333332E-3</c:v>
                </c:pt>
                <c:pt idx="11440">
                  <c:v>8.3333333333333332E-3</c:v>
                </c:pt>
                <c:pt idx="11441">
                  <c:v>8.3333333333333332E-3</c:v>
                </c:pt>
                <c:pt idx="11442">
                  <c:v>8.3333333333333332E-3</c:v>
                </c:pt>
                <c:pt idx="11443">
                  <c:v>8.3333333333333332E-3</c:v>
                </c:pt>
                <c:pt idx="11444">
                  <c:v>8.3333333333333332E-3</c:v>
                </c:pt>
                <c:pt idx="11445">
                  <c:v>8.3333333333333332E-3</c:v>
                </c:pt>
                <c:pt idx="11446">
                  <c:v>8.3333333333333332E-3</c:v>
                </c:pt>
                <c:pt idx="11447">
                  <c:v>8.3333333333333332E-3</c:v>
                </c:pt>
                <c:pt idx="11448">
                  <c:v>8.3333333333333332E-3</c:v>
                </c:pt>
                <c:pt idx="11449">
                  <c:v>8.3333333333333332E-3</c:v>
                </c:pt>
                <c:pt idx="11450">
                  <c:v>8.3333333333333332E-3</c:v>
                </c:pt>
                <c:pt idx="11451">
                  <c:v>8.3333333333333332E-3</c:v>
                </c:pt>
                <c:pt idx="11452">
                  <c:v>8.3333333333333332E-3</c:v>
                </c:pt>
                <c:pt idx="11453">
                  <c:v>8.3333333333333332E-3</c:v>
                </c:pt>
                <c:pt idx="11454">
                  <c:v>8.3333333333333332E-3</c:v>
                </c:pt>
                <c:pt idx="11455">
                  <c:v>8.3333333333333332E-3</c:v>
                </c:pt>
                <c:pt idx="11456">
                  <c:v>8.3333333333333332E-3</c:v>
                </c:pt>
                <c:pt idx="11457">
                  <c:v>8.3333333333333332E-3</c:v>
                </c:pt>
                <c:pt idx="11458">
                  <c:v>8.3333333333333332E-3</c:v>
                </c:pt>
                <c:pt idx="11459">
                  <c:v>8.3333333333333332E-3</c:v>
                </c:pt>
                <c:pt idx="11460">
                  <c:v>8.3333333333333332E-3</c:v>
                </c:pt>
                <c:pt idx="11461">
                  <c:v>8.3333333333333332E-3</c:v>
                </c:pt>
                <c:pt idx="11462">
                  <c:v>8.3333333333333332E-3</c:v>
                </c:pt>
                <c:pt idx="11463">
                  <c:v>8.3333333333333332E-3</c:v>
                </c:pt>
                <c:pt idx="11464">
                  <c:v>8.3333333333333332E-3</c:v>
                </c:pt>
                <c:pt idx="11465">
                  <c:v>8.3333333333333332E-3</c:v>
                </c:pt>
                <c:pt idx="11466">
                  <c:v>8.3333333333333332E-3</c:v>
                </c:pt>
                <c:pt idx="11467">
                  <c:v>8.3333333333333332E-3</c:v>
                </c:pt>
                <c:pt idx="11468">
                  <c:v>8.3333333333333332E-3</c:v>
                </c:pt>
                <c:pt idx="11469">
                  <c:v>8.3333333333333332E-3</c:v>
                </c:pt>
                <c:pt idx="11470">
                  <c:v>8.3333333333333332E-3</c:v>
                </c:pt>
                <c:pt idx="11471">
                  <c:v>8.3333333333333332E-3</c:v>
                </c:pt>
                <c:pt idx="11472">
                  <c:v>8.3333333333333332E-3</c:v>
                </c:pt>
                <c:pt idx="11473">
                  <c:v>8.3333333333333332E-3</c:v>
                </c:pt>
                <c:pt idx="11474">
                  <c:v>8.3333333333333332E-3</c:v>
                </c:pt>
                <c:pt idx="11475">
                  <c:v>8.3333333333333332E-3</c:v>
                </c:pt>
                <c:pt idx="11476">
                  <c:v>8.3333333333333332E-3</c:v>
                </c:pt>
                <c:pt idx="11477">
                  <c:v>8.3333333333333332E-3</c:v>
                </c:pt>
                <c:pt idx="11478">
                  <c:v>8.3333333333333332E-3</c:v>
                </c:pt>
                <c:pt idx="11479">
                  <c:v>8.3333333333333332E-3</c:v>
                </c:pt>
                <c:pt idx="11480">
                  <c:v>8.3333333333333332E-3</c:v>
                </c:pt>
                <c:pt idx="11481">
                  <c:v>8.3333333333333332E-3</c:v>
                </c:pt>
                <c:pt idx="11482">
                  <c:v>8.3333333333333332E-3</c:v>
                </c:pt>
                <c:pt idx="11483">
                  <c:v>8.3333333333333332E-3</c:v>
                </c:pt>
                <c:pt idx="11484">
                  <c:v>8.3333333333333332E-3</c:v>
                </c:pt>
                <c:pt idx="11485">
                  <c:v>8.3333333333333332E-3</c:v>
                </c:pt>
                <c:pt idx="11486">
                  <c:v>8.3333333333333332E-3</c:v>
                </c:pt>
                <c:pt idx="11487">
                  <c:v>8.3333333333333332E-3</c:v>
                </c:pt>
                <c:pt idx="11488">
                  <c:v>8.3333333333333332E-3</c:v>
                </c:pt>
                <c:pt idx="11489">
                  <c:v>8.3333333333333332E-3</c:v>
                </c:pt>
                <c:pt idx="11490">
                  <c:v>8.3333333333333332E-3</c:v>
                </c:pt>
                <c:pt idx="11491">
                  <c:v>1.0752688172043012E-2</c:v>
                </c:pt>
                <c:pt idx="11492">
                  <c:v>1.0752688172043012E-2</c:v>
                </c:pt>
                <c:pt idx="11493">
                  <c:v>1.0752688172043012E-2</c:v>
                </c:pt>
                <c:pt idx="11494">
                  <c:v>1.0752688172043012E-2</c:v>
                </c:pt>
                <c:pt idx="11495">
                  <c:v>1.0752688172043012E-2</c:v>
                </c:pt>
                <c:pt idx="11496">
                  <c:v>1.0752688172043012E-2</c:v>
                </c:pt>
                <c:pt idx="11497">
                  <c:v>1.0752688172043012E-2</c:v>
                </c:pt>
                <c:pt idx="11498">
                  <c:v>1.0752688172043012E-2</c:v>
                </c:pt>
                <c:pt idx="11499">
                  <c:v>1.0752688172043012E-2</c:v>
                </c:pt>
                <c:pt idx="11500">
                  <c:v>1.0752688172043012E-2</c:v>
                </c:pt>
                <c:pt idx="11501">
                  <c:v>1.0752688172043012E-2</c:v>
                </c:pt>
                <c:pt idx="11502">
                  <c:v>1.0752688172043012E-2</c:v>
                </c:pt>
                <c:pt idx="11503">
                  <c:v>1.0752688172043012E-2</c:v>
                </c:pt>
                <c:pt idx="11504">
                  <c:v>1.0752688172043012E-2</c:v>
                </c:pt>
                <c:pt idx="11505">
                  <c:v>1.0752688172043012E-2</c:v>
                </c:pt>
                <c:pt idx="11506">
                  <c:v>1.0752688172043012E-2</c:v>
                </c:pt>
                <c:pt idx="11507">
                  <c:v>1.0752688172043012E-2</c:v>
                </c:pt>
                <c:pt idx="11508">
                  <c:v>1.0752688172043012E-2</c:v>
                </c:pt>
                <c:pt idx="11509">
                  <c:v>1.0752688172043012E-2</c:v>
                </c:pt>
                <c:pt idx="11510">
                  <c:v>1.0752688172043012E-2</c:v>
                </c:pt>
                <c:pt idx="11511">
                  <c:v>1.0752688172043012E-2</c:v>
                </c:pt>
                <c:pt idx="11512">
                  <c:v>1.0752688172043012E-2</c:v>
                </c:pt>
                <c:pt idx="11513">
                  <c:v>1.0752688172043012E-2</c:v>
                </c:pt>
                <c:pt idx="11514">
                  <c:v>1.0752688172043012E-2</c:v>
                </c:pt>
                <c:pt idx="11515">
                  <c:v>1.0752688172043012E-2</c:v>
                </c:pt>
                <c:pt idx="11516">
                  <c:v>1.0752688172043012E-2</c:v>
                </c:pt>
                <c:pt idx="11517">
                  <c:v>1.0752688172043012E-2</c:v>
                </c:pt>
                <c:pt idx="11518">
                  <c:v>1.0752688172043012E-2</c:v>
                </c:pt>
                <c:pt idx="11519">
                  <c:v>1.0752688172043012E-2</c:v>
                </c:pt>
                <c:pt idx="11520">
                  <c:v>1.0752688172043012E-2</c:v>
                </c:pt>
                <c:pt idx="11521">
                  <c:v>1.0752688172043012E-2</c:v>
                </c:pt>
                <c:pt idx="11522">
                  <c:v>1.0752688172043012E-2</c:v>
                </c:pt>
                <c:pt idx="11523">
                  <c:v>1.0752688172043012E-2</c:v>
                </c:pt>
                <c:pt idx="11524">
                  <c:v>1.0752688172043012E-2</c:v>
                </c:pt>
                <c:pt idx="11525">
                  <c:v>1.0752688172043012E-2</c:v>
                </c:pt>
                <c:pt idx="11526">
                  <c:v>1.0752688172043012E-2</c:v>
                </c:pt>
                <c:pt idx="11527">
                  <c:v>1.0752688172043012E-2</c:v>
                </c:pt>
                <c:pt idx="11528">
                  <c:v>1.0752688172043012E-2</c:v>
                </c:pt>
                <c:pt idx="11529">
                  <c:v>1.0752688172043012E-2</c:v>
                </c:pt>
                <c:pt idx="11530">
                  <c:v>1.0752688172043012E-2</c:v>
                </c:pt>
                <c:pt idx="11531">
                  <c:v>1.0752688172043012E-2</c:v>
                </c:pt>
                <c:pt idx="11532">
                  <c:v>1.0752688172043012E-2</c:v>
                </c:pt>
                <c:pt idx="11533">
                  <c:v>1.0752688172043012E-2</c:v>
                </c:pt>
                <c:pt idx="11534">
                  <c:v>1.0752688172043012E-2</c:v>
                </c:pt>
                <c:pt idx="11535">
                  <c:v>1.0752688172043012E-2</c:v>
                </c:pt>
                <c:pt idx="11536">
                  <c:v>1.0752688172043012E-2</c:v>
                </c:pt>
                <c:pt idx="11537">
                  <c:v>1.0752688172043012E-2</c:v>
                </c:pt>
                <c:pt idx="11538">
                  <c:v>1.0752688172043012E-2</c:v>
                </c:pt>
                <c:pt idx="11539">
                  <c:v>1.0752688172043012E-2</c:v>
                </c:pt>
                <c:pt idx="11540">
                  <c:v>1.0752688172043012E-2</c:v>
                </c:pt>
                <c:pt idx="11541">
                  <c:v>1.0752688172043012E-2</c:v>
                </c:pt>
                <c:pt idx="11542">
                  <c:v>1.0752688172043012E-2</c:v>
                </c:pt>
                <c:pt idx="11543">
                  <c:v>1.0752688172043012E-2</c:v>
                </c:pt>
                <c:pt idx="11544">
                  <c:v>1.0752688172043012E-2</c:v>
                </c:pt>
                <c:pt idx="11545">
                  <c:v>1.0752688172043012E-2</c:v>
                </c:pt>
                <c:pt idx="11546">
                  <c:v>1.0752688172043012E-2</c:v>
                </c:pt>
                <c:pt idx="11547">
                  <c:v>1.0752688172043012E-2</c:v>
                </c:pt>
                <c:pt idx="11548">
                  <c:v>1.0752688172043012E-2</c:v>
                </c:pt>
                <c:pt idx="11549">
                  <c:v>1.0752688172043012E-2</c:v>
                </c:pt>
                <c:pt idx="11550">
                  <c:v>1.0752688172043012E-2</c:v>
                </c:pt>
                <c:pt idx="11551">
                  <c:v>1.0752688172043012E-2</c:v>
                </c:pt>
                <c:pt idx="11552">
                  <c:v>1.0752688172043012E-2</c:v>
                </c:pt>
                <c:pt idx="11553">
                  <c:v>1.0752688172043012E-2</c:v>
                </c:pt>
                <c:pt idx="11554">
                  <c:v>1.0752688172043012E-2</c:v>
                </c:pt>
                <c:pt idx="11555">
                  <c:v>1.0752688172043012E-2</c:v>
                </c:pt>
                <c:pt idx="11556">
                  <c:v>1.0752688172043012E-2</c:v>
                </c:pt>
                <c:pt idx="11557">
                  <c:v>1.0752688172043012E-2</c:v>
                </c:pt>
                <c:pt idx="11558">
                  <c:v>1.0752688172043012E-2</c:v>
                </c:pt>
                <c:pt idx="11559">
                  <c:v>1.0752688172043012E-2</c:v>
                </c:pt>
                <c:pt idx="11560">
                  <c:v>1.0752688172043012E-2</c:v>
                </c:pt>
                <c:pt idx="11561">
                  <c:v>1.0752688172043012E-2</c:v>
                </c:pt>
                <c:pt idx="11562">
                  <c:v>1.0752688172043012E-2</c:v>
                </c:pt>
                <c:pt idx="11563">
                  <c:v>1.0752688172043012E-2</c:v>
                </c:pt>
                <c:pt idx="11564">
                  <c:v>1.0752688172043012E-2</c:v>
                </c:pt>
                <c:pt idx="11565">
                  <c:v>1.0752688172043012E-2</c:v>
                </c:pt>
                <c:pt idx="11566">
                  <c:v>1.0752688172043012E-2</c:v>
                </c:pt>
                <c:pt idx="11567">
                  <c:v>1.0752688172043012E-2</c:v>
                </c:pt>
                <c:pt idx="11568">
                  <c:v>1.0752688172043012E-2</c:v>
                </c:pt>
                <c:pt idx="11569">
                  <c:v>1.0752688172043012E-2</c:v>
                </c:pt>
                <c:pt idx="11570">
                  <c:v>1.0752688172043012E-2</c:v>
                </c:pt>
                <c:pt idx="11571">
                  <c:v>1.0752688172043012E-2</c:v>
                </c:pt>
                <c:pt idx="11572">
                  <c:v>1.0752688172043012E-2</c:v>
                </c:pt>
                <c:pt idx="11573">
                  <c:v>1.0752688172043012E-2</c:v>
                </c:pt>
                <c:pt idx="11574">
                  <c:v>1.0752688172043012E-2</c:v>
                </c:pt>
                <c:pt idx="11575">
                  <c:v>1.0752688172043012E-2</c:v>
                </c:pt>
                <c:pt idx="11576">
                  <c:v>1.0752688172043012E-2</c:v>
                </c:pt>
                <c:pt idx="11577">
                  <c:v>1.0752688172043012E-2</c:v>
                </c:pt>
                <c:pt idx="11578">
                  <c:v>1.0752688172043012E-2</c:v>
                </c:pt>
                <c:pt idx="11579">
                  <c:v>1.0752688172043012E-2</c:v>
                </c:pt>
                <c:pt idx="11580">
                  <c:v>1.0752688172043012E-2</c:v>
                </c:pt>
                <c:pt idx="11581">
                  <c:v>1.0752688172043012E-2</c:v>
                </c:pt>
                <c:pt idx="11582">
                  <c:v>1.0752688172043012E-2</c:v>
                </c:pt>
                <c:pt idx="11583">
                  <c:v>1.0752688172043012E-2</c:v>
                </c:pt>
                <c:pt idx="11584">
                  <c:v>1.6393442622950821E-2</c:v>
                </c:pt>
                <c:pt idx="11585">
                  <c:v>1.6393442622950821E-2</c:v>
                </c:pt>
                <c:pt idx="11586">
                  <c:v>1.6393442622950821E-2</c:v>
                </c:pt>
                <c:pt idx="11587">
                  <c:v>1.6393442622950821E-2</c:v>
                </c:pt>
                <c:pt idx="11588">
                  <c:v>1.6393442622950821E-2</c:v>
                </c:pt>
                <c:pt idx="11589">
                  <c:v>1.6393442622950821E-2</c:v>
                </c:pt>
                <c:pt idx="11590">
                  <c:v>1.6393442622950821E-2</c:v>
                </c:pt>
                <c:pt idx="11591">
                  <c:v>1.6393442622950821E-2</c:v>
                </c:pt>
                <c:pt idx="11592">
                  <c:v>1.6393442622950821E-2</c:v>
                </c:pt>
                <c:pt idx="11593">
                  <c:v>1.6393442622950821E-2</c:v>
                </c:pt>
                <c:pt idx="11594">
                  <c:v>1.6393442622950821E-2</c:v>
                </c:pt>
                <c:pt idx="11595">
                  <c:v>1.6393442622950821E-2</c:v>
                </c:pt>
                <c:pt idx="11596">
                  <c:v>1.6393442622950821E-2</c:v>
                </c:pt>
                <c:pt idx="11597">
                  <c:v>1.6393442622950821E-2</c:v>
                </c:pt>
                <c:pt idx="11598">
                  <c:v>1.6393442622950821E-2</c:v>
                </c:pt>
                <c:pt idx="11599">
                  <c:v>1.6393442622950821E-2</c:v>
                </c:pt>
                <c:pt idx="11600">
                  <c:v>1.6393442622950821E-2</c:v>
                </c:pt>
                <c:pt idx="11601">
                  <c:v>1.6393442622950821E-2</c:v>
                </c:pt>
                <c:pt idx="11602">
                  <c:v>1.6393442622950821E-2</c:v>
                </c:pt>
                <c:pt idx="11603">
                  <c:v>1.6393442622950821E-2</c:v>
                </c:pt>
                <c:pt idx="11604">
                  <c:v>1.6393442622950821E-2</c:v>
                </c:pt>
                <c:pt idx="11605">
                  <c:v>1.6393442622950821E-2</c:v>
                </c:pt>
                <c:pt idx="11606">
                  <c:v>1.6393442622950821E-2</c:v>
                </c:pt>
                <c:pt idx="11607">
                  <c:v>1.6393442622950821E-2</c:v>
                </c:pt>
                <c:pt idx="11608">
                  <c:v>1.6393442622950821E-2</c:v>
                </c:pt>
                <c:pt idx="11609">
                  <c:v>1.6393442622950821E-2</c:v>
                </c:pt>
                <c:pt idx="11610">
                  <c:v>1.6393442622950821E-2</c:v>
                </c:pt>
                <c:pt idx="11611">
                  <c:v>1.6393442622950821E-2</c:v>
                </c:pt>
                <c:pt idx="11612">
                  <c:v>1.6393442622950821E-2</c:v>
                </c:pt>
                <c:pt idx="11613">
                  <c:v>1.6393442622950821E-2</c:v>
                </c:pt>
                <c:pt idx="11614">
                  <c:v>1.6393442622950821E-2</c:v>
                </c:pt>
                <c:pt idx="11615">
                  <c:v>1.6393442622950821E-2</c:v>
                </c:pt>
                <c:pt idx="11616">
                  <c:v>1.6393442622950821E-2</c:v>
                </c:pt>
                <c:pt idx="11617">
                  <c:v>1.6393442622950821E-2</c:v>
                </c:pt>
                <c:pt idx="11618">
                  <c:v>1.6393442622950821E-2</c:v>
                </c:pt>
                <c:pt idx="11619">
                  <c:v>1.6393442622950821E-2</c:v>
                </c:pt>
                <c:pt idx="11620">
                  <c:v>1.6393442622950821E-2</c:v>
                </c:pt>
                <c:pt idx="11621">
                  <c:v>1.6393442622950821E-2</c:v>
                </c:pt>
                <c:pt idx="11622">
                  <c:v>1.6393442622950821E-2</c:v>
                </c:pt>
                <c:pt idx="11623">
                  <c:v>1.6393442622950821E-2</c:v>
                </c:pt>
                <c:pt idx="11624">
                  <c:v>1.6393442622950821E-2</c:v>
                </c:pt>
                <c:pt idx="11625">
                  <c:v>1.6393442622950821E-2</c:v>
                </c:pt>
                <c:pt idx="11626">
                  <c:v>1.6393442622950821E-2</c:v>
                </c:pt>
                <c:pt idx="11627">
                  <c:v>1.6393442622950821E-2</c:v>
                </c:pt>
                <c:pt idx="11628">
                  <c:v>1.6393442622950821E-2</c:v>
                </c:pt>
                <c:pt idx="11629">
                  <c:v>1.6393442622950821E-2</c:v>
                </c:pt>
                <c:pt idx="11630">
                  <c:v>1.6393442622950821E-2</c:v>
                </c:pt>
                <c:pt idx="11631">
                  <c:v>1.6393442622950821E-2</c:v>
                </c:pt>
                <c:pt idx="11632">
                  <c:v>1.6393442622950821E-2</c:v>
                </c:pt>
                <c:pt idx="11633">
                  <c:v>1.6393442622950821E-2</c:v>
                </c:pt>
                <c:pt idx="11634">
                  <c:v>1.6393442622950821E-2</c:v>
                </c:pt>
                <c:pt idx="11635">
                  <c:v>1.6393442622950821E-2</c:v>
                </c:pt>
                <c:pt idx="11636">
                  <c:v>1.6393442622950821E-2</c:v>
                </c:pt>
                <c:pt idx="11637">
                  <c:v>1.6393442622950821E-2</c:v>
                </c:pt>
                <c:pt idx="11638">
                  <c:v>1.6393442622950821E-2</c:v>
                </c:pt>
                <c:pt idx="11639">
                  <c:v>1.6393442622950821E-2</c:v>
                </c:pt>
                <c:pt idx="11640">
                  <c:v>1.6393442622950821E-2</c:v>
                </c:pt>
                <c:pt idx="11641">
                  <c:v>1.6393442622950821E-2</c:v>
                </c:pt>
                <c:pt idx="11642">
                  <c:v>1.6393442622950821E-2</c:v>
                </c:pt>
                <c:pt idx="11643">
                  <c:v>1.6393442622950821E-2</c:v>
                </c:pt>
                <c:pt idx="11644">
                  <c:v>1.6393442622950821E-2</c:v>
                </c:pt>
                <c:pt idx="11645">
                  <c:v>1.3333333333333334E-2</c:v>
                </c:pt>
                <c:pt idx="11646">
                  <c:v>1.3333333333333334E-2</c:v>
                </c:pt>
                <c:pt idx="11647">
                  <c:v>1.3333333333333334E-2</c:v>
                </c:pt>
                <c:pt idx="11648">
                  <c:v>1.3333333333333334E-2</c:v>
                </c:pt>
                <c:pt idx="11649">
                  <c:v>1.3333333333333334E-2</c:v>
                </c:pt>
                <c:pt idx="11650">
                  <c:v>1.3333333333333334E-2</c:v>
                </c:pt>
                <c:pt idx="11651">
                  <c:v>1.3333333333333334E-2</c:v>
                </c:pt>
                <c:pt idx="11652">
                  <c:v>1.3333333333333334E-2</c:v>
                </c:pt>
                <c:pt idx="11653">
                  <c:v>1.3333333333333334E-2</c:v>
                </c:pt>
                <c:pt idx="11654">
                  <c:v>1.3333333333333334E-2</c:v>
                </c:pt>
                <c:pt idx="11655">
                  <c:v>1.3333333333333334E-2</c:v>
                </c:pt>
                <c:pt idx="11656">
                  <c:v>1.3333333333333334E-2</c:v>
                </c:pt>
                <c:pt idx="11657">
                  <c:v>1.3333333333333334E-2</c:v>
                </c:pt>
                <c:pt idx="11658">
                  <c:v>1.3333333333333334E-2</c:v>
                </c:pt>
                <c:pt idx="11659">
                  <c:v>1.3333333333333334E-2</c:v>
                </c:pt>
                <c:pt idx="11660">
                  <c:v>1.3333333333333334E-2</c:v>
                </c:pt>
                <c:pt idx="11661">
                  <c:v>1.3333333333333334E-2</c:v>
                </c:pt>
                <c:pt idx="11662">
                  <c:v>1.3333333333333334E-2</c:v>
                </c:pt>
                <c:pt idx="11663">
                  <c:v>1.3333333333333334E-2</c:v>
                </c:pt>
                <c:pt idx="11664">
                  <c:v>1.3333333333333334E-2</c:v>
                </c:pt>
                <c:pt idx="11665">
                  <c:v>1.3333333333333334E-2</c:v>
                </c:pt>
                <c:pt idx="11666">
                  <c:v>1.3333333333333334E-2</c:v>
                </c:pt>
                <c:pt idx="11667">
                  <c:v>1.3333333333333334E-2</c:v>
                </c:pt>
                <c:pt idx="11668">
                  <c:v>1.3333333333333334E-2</c:v>
                </c:pt>
                <c:pt idx="11669">
                  <c:v>1.3333333333333334E-2</c:v>
                </c:pt>
                <c:pt idx="11670">
                  <c:v>1.3333333333333334E-2</c:v>
                </c:pt>
                <c:pt idx="11671">
                  <c:v>1.3333333333333334E-2</c:v>
                </c:pt>
                <c:pt idx="11672">
                  <c:v>1.3333333333333334E-2</c:v>
                </c:pt>
                <c:pt idx="11673">
                  <c:v>1.3333333333333334E-2</c:v>
                </c:pt>
                <c:pt idx="11674">
                  <c:v>1.3333333333333334E-2</c:v>
                </c:pt>
                <c:pt idx="11675">
                  <c:v>1.3333333333333334E-2</c:v>
                </c:pt>
                <c:pt idx="11676">
                  <c:v>1.3333333333333334E-2</c:v>
                </c:pt>
                <c:pt idx="11677">
                  <c:v>1.3333333333333334E-2</c:v>
                </c:pt>
                <c:pt idx="11678">
                  <c:v>1.3333333333333334E-2</c:v>
                </c:pt>
                <c:pt idx="11679">
                  <c:v>1.3333333333333334E-2</c:v>
                </c:pt>
                <c:pt idx="11680">
                  <c:v>1.3333333333333334E-2</c:v>
                </c:pt>
                <c:pt idx="11681">
                  <c:v>1.3333333333333334E-2</c:v>
                </c:pt>
                <c:pt idx="11682">
                  <c:v>1.3333333333333334E-2</c:v>
                </c:pt>
                <c:pt idx="11683">
                  <c:v>1.3333333333333334E-2</c:v>
                </c:pt>
                <c:pt idx="11684">
                  <c:v>1.3333333333333334E-2</c:v>
                </c:pt>
                <c:pt idx="11685">
                  <c:v>1.3333333333333334E-2</c:v>
                </c:pt>
                <c:pt idx="11686">
                  <c:v>1.3333333333333334E-2</c:v>
                </c:pt>
                <c:pt idx="11687">
                  <c:v>1.3333333333333334E-2</c:v>
                </c:pt>
                <c:pt idx="11688">
                  <c:v>1.3333333333333334E-2</c:v>
                </c:pt>
                <c:pt idx="11689">
                  <c:v>1.3333333333333334E-2</c:v>
                </c:pt>
                <c:pt idx="11690">
                  <c:v>1.3333333333333334E-2</c:v>
                </c:pt>
                <c:pt idx="11691">
                  <c:v>1.3333333333333334E-2</c:v>
                </c:pt>
                <c:pt idx="11692">
                  <c:v>1.3333333333333334E-2</c:v>
                </c:pt>
                <c:pt idx="11693">
                  <c:v>1.3333333333333334E-2</c:v>
                </c:pt>
                <c:pt idx="11694">
                  <c:v>1.3333333333333334E-2</c:v>
                </c:pt>
                <c:pt idx="11695">
                  <c:v>1.3333333333333334E-2</c:v>
                </c:pt>
                <c:pt idx="11696">
                  <c:v>1.3333333333333334E-2</c:v>
                </c:pt>
                <c:pt idx="11697">
                  <c:v>1.3333333333333334E-2</c:v>
                </c:pt>
                <c:pt idx="11698">
                  <c:v>1.3333333333333334E-2</c:v>
                </c:pt>
                <c:pt idx="11699">
                  <c:v>1.3333333333333334E-2</c:v>
                </c:pt>
                <c:pt idx="11700">
                  <c:v>1.3333333333333334E-2</c:v>
                </c:pt>
                <c:pt idx="11701">
                  <c:v>1.3333333333333334E-2</c:v>
                </c:pt>
                <c:pt idx="11702">
                  <c:v>1.3333333333333334E-2</c:v>
                </c:pt>
                <c:pt idx="11703">
                  <c:v>1.3333333333333334E-2</c:v>
                </c:pt>
                <c:pt idx="11704">
                  <c:v>1.3333333333333334E-2</c:v>
                </c:pt>
                <c:pt idx="11705">
                  <c:v>1.3333333333333334E-2</c:v>
                </c:pt>
                <c:pt idx="11706">
                  <c:v>1.3333333333333334E-2</c:v>
                </c:pt>
                <c:pt idx="11707">
                  <c:v>1.3333333333333334E-2</c:v>
                </c:pt>
                <c:pt idx="11708">
                  <c:v>1.3333333333333334E-2</c:v>
                </c:pt>
                <c:pt idx="11709">
                  <c:v>1.3333333333333334E-2</c:v>
                </c:pt>
                <c:pt idx="11710">
                  <c:v>1.3333333333333334E-2</c:v>
                </c:pt>
                <c:pt idx="11711">
                  <c:v>1.3333333333333334E-2</c:v>
                </c:pt>
                <c:pt idx="11712">
                  <c:v>1.3333333333333334E-2</c:v>
                </c:pt>
                <c:pt idx="11713">
                  <c:v>1.3333333333333334E-2</c:v>
                </c:pt>
                <c:pt idx="11714">
                  <c:v>1.3333333333333334E-2</c:v>
                </c:pt>
                <c:pt idx="11715">
                  <c:v>1.3333333333333334E-2</c:v>
                </c:pt>
                <c:pt idx="11716">
                  <c:v>1.3333333333333334E-2</c:v>
                </c:pt>
                <c:pt idx="11717">
                  <c:v>1.3333333333333334E-2</c:v>
                </c:pt>
                <c:pt idx="11718">
                  <c:v>1.3333333333333334E-2</c:v>
                </c:pt>
                <c:pt idx="11719">
                  <c:v>1.3333333333333334E-2</c:v>
                </c:pt>
                <c:pt idx="11720">
                  <c:v>1.3157894736842105E-2</c:v>
                </c:pt>
                <c:pt idx="11721">
                  <c:v>1.3157894736842105E-2</c:v>
                </c:pt>
                <c:pt idx="11722">
                  <c:v>1.3157894736842105E-2</c:v>
                </c:pt>
                <c:pt idx="11723">
                  <c:v>1.3157894736842105E-2</c:v>
                </c:pt>
                <c:pt idx="11724">
                  <c:v>1.3157894736842105E-2</c:v>
                </c:pt>
                <c:pt idx="11725">
                  <c:v>1.3157894736842105E-2</c:v>
                </c:pt>
                <c:pt idx="11726">
                  <c:v>1.3157894736842105E-2</c:v>
                </c:pt>
                <c:pt idx="11727">
                  <c:v>1.3157894736842105E-2</c:v>
                </c:pt>
                <c:pt idx="11728">
                  <c:v>1.3157894736842105E-2</c:v>
                </c:pt>
                <c:pt idx="11729">
                  <c:v>1.3157894736842105E-2</c:v>
                </c:pt>
                <c:pt idx="11730">
                  <c:v>1.3157894736842105E-2</c:v>
                </c:pt>
                <c:pt idx="11731">
                  <c:v>1.3157894736842105E-2</c:v>
                </c:pt>
                <c:pt idx="11732">
                  <c:v>1.3157894736842105E-2</c:v>
                </c:pt>
                <c:pt idx="11733">
                  <c:v>1.3157894736842105E-2</c:v>
                </c:pt>
                <c:pt idx="11734">
                  <c:v>1.3157894736842105E-2</c:v>
                </c:pt>
                <c:pt idx="11735">
                  <c:v>1.3157894736842105E-2</c:v>
                </c:pt>
                <c:pt idx="11736">
                  <c:v>1.3157894736842105E-2</c:v>
                </c:pt>
                <c:pt idx="11737">
                  <c:v>1.3157894736842105E-2</c:v>
                </c:pt>
                <c:pt idx="11738">
                  <c:v>1.3157894736842105E-2</c:v>
                </c:pt>
                <c:pt idx="11739">
                  <c:v>1.3157894736842105E-2</c:v>
                </c:pt>
                <c:pt idx="11740">
                  <c:v>1.3157894736842105E-2</c:v>
                </c:pt>
                <c:pt idx="11741">
                  <c:v>1.3157894736842105E-2</c:v>
                </c:pt>
                <c:pt idx="11742">
                  <c:v>1.3157894736842105E-2</c:v>
                </c:pt>
                <c:pt idx="11743">
                  <c:v>1.3157894736842105E-2</c:v>
                </c:pt>
                <c:pt idx="11744">
                  <c:v>1.3157894736842105E-2</c:v>
                </c:pt>
                <c:pt idx="11745">
                  <c:v>1.3157894736842105E-2</c:v>
                </c:pt>
                <c:pt idx="11746">
                  <c:v>1.3157894736842105E-2</c:v>
                </c:pt>
                <c:pt idx="11747">
                  <c:v>1.3157894736842105E-2</c:v>
                </c:pt>
                <c:pt idx="11748">
                  <c:v>1.3157894736842105E-2</c:v>
                </c:pt>
                <c:pt idx="11749">
                  <c:v>1.3157894736842105E-2</c:v>
                </c:pt>
                <c:pt idx="11750">
                  <c:v>1.3157894736842105E-2</c:v>
                </c:pt>
                <c:pt idx="11751">
                  <c:v>1.3157894736842105E-2</c:v>
                </c:pt>
                <c:pt idx="11752">
                  <c:v>1.3157894736842105E-2</c:v>
                </c:pt>
                <c:pt idx="11753">
                  <c:v>1.3157894736842105E-2</c:v>
                </c:pt>
                <c:pt idx="11754">
                  <c:v>1.3157894736842105E-2</c:v>
                </c:pt>
                <c:pt idx="11755">
                  <c:v>1.3157894736842105E-2</c:v>
                </c:pt>
                <c:pt idx="11756">
                  <c:v>1.3157894736842105E-2</c:v>
                </c:pt>
                <c:pt idx="11757">
                  <c:v>1.3157894736842105E-2</c:v>
                </c:pt>
                <c:pt idx="11758">
                  <c:v>1.3157894736842105E-2</c:v>
                </c:pt>
                <c:pt idx="11759">
                  <c:v>1.3157894736842105E-2</c:v>
                </c:pt>
                <c:pt idx="11760">
                  <c:v>1.3157894736842105E-2</c:v>
                </c:pt>
                <c:pt idx="11761">
                  <c:v>1.3157894736842105E-2</c:v>
                </c:pt>
                <c:pt idx="11762">
                  <c:v>1.3157894736842105E-2</c:v>
                </c:pt>
                <c:pt idx="11763">
                  <c:v>1.3157894736842105E-2</c:v>
                </c:pt>
                <c:pt idx="11764">
                  <c:v>1.3157894736842105E-2</c:v>
                </c:pt>
                <c:pt idx="11765">
                  <c:v>1.3157894736842105E-2</c:v>
                </c:pt>
                <c:pt idx="11766">
                  <c:v>1.3157894736842105E-2</c:v>
                </c:pt>
                <c:pt idx="11767">
                  <c:v>1.3157894736842105E-2</c:v>
                </c:pt>
                <c:pt idx="11768">
                  <c:v>1.3157894736842105E-2</c:v>
                </c:pt>
                <c:pt idx="11769">
                  <c:v>1.3157894736842105E-2</c:v>
                </c:pt>
                <c:pt idx="11770">
                  <c:v>1.3157894736842105E-2</c:v>
                </c:pt>
                <c:pt idx="11771">
                  <c:v>1.3157894736842105E-2</c:v>
                </c:pt>
                <c:pt idx="11772">
                  <c:v>1.3157894736842105E-2</c:v>
                </c:pt>
                <c:pt idx="11773">
                  <c:v>1.3157894736842105E-2</c:v>
                </c:pt>
                <c:pt idx="11774">
                  <c:v>1.3157894736842105E-2</c:v>
                </c:pt>
                <c:pt idx="11775">
                  <c:v>1.3157894736842105E-2</c:v>
                </c:pt>
                <c:pt idx="11776">
                  <c:v>1.3157894736842105E-2</c:v>
                </c:pt>
                <c:pt idx="11777">
                  <c:v>1.3157894736842105E-2</c:v>
                </c:pt>
                <c:pt idx="11778">
                  <c:v>1.3157894736842105E-2</c:v>
                </c:pt>
                <c:pt idx="11779">
                  <c:v>1.3157894736842105E-2</c:v>
                </c:pt>
                <c:pt idx="11780">
                  <c:v>1.3157894736842105E-2</c:v>
                </c:pt>
                <c:pt idx="11781">
                  <c:v>1.3157894736842105E-2</c:v>
                </c:pt>
                <c:pt idx="11782">
                  <c:v>1.3157894736842105E-2</c:v>
                </c:pt>
                <c:pt idx="11783">
                  <c:v>1.3157894736842105E-2</c:v>
                </c:pt>
                <c:pt idx="11784">
                  <c:v>1.3157894736842105E-2</c:v>
                </c:pt>
                <c:pt idx="11785">
                  <c:v>1.3157894736842105E-2</c:v>
                </c:pt>
                <c:pt idx="11786">
                  <c:v>1.3157894736842105E-2</c:v>
                </c:pt>
                <c:pt idx="11787">
                  <c:v>1.3157894736842105E-2</c:v>
                </c:pt>
                <c:pt idx="11788">
                  <c:v>1.3157894736842105E-2</c:v>
                </c:pt>
                <c:pt idx="11789">
                  <c:v>1.3157894736842105E-2</c:v>
                </c:pt>
                <c:pt idx="11790">
                  <c:v>1.3157894736842105E-2</c:v>
                </c:pt>
                <c:pt idx="11791">
                  <c:v>1.3157894736842105E-2</c:v>
                </c:pt>
                <c:pt idx="11792">
                  <c:v>1.3157894736842105E-2</c:v>
                </c:pt>
                <c:pt idx="11793">
                  <c:v>1.3157894736842105E-2</c:v>
                </c:pt>
                <c:pt idx="11794">
                  <c:v>1.3157894736842105E-2</c:v>
                </c:pt>
                <c:pt idx="11795">
                  <c:v>1.3157894736842105E-2</c:v>
                </c:pt>
                <c:pt idx="11796">
                  <c:v>1.282051282051282E-2</c:v>
                </c:pt>
                <c:pt idx="11797">
                  <c:v>1.282051282051282E-2</c:v>
                </c:pt>
                <c:pt idx="11798">
                  <c:v>1.282051282051282E-2</c:v>
                </c:pt>
                <c:pt idx="11799">
                  <c:v>1.282051282051282E-2</c:v>
                </c:pt>
                <c:pt idx="11800">
                  <c:v>1.282051282051282E-2</c:v>
                </c:pt>
                <c:pt idx="11801">
                  <c:v>1.282051282051282E-2</c:v>
                </c:pt>
                <c:pt idx="11802">
                  <c:v>1.282051282051282E-2</c:v>
                </c:pt>
                <c:pt idx="11803">
                  <c:v>1.282051282051282E-2</c:v>
                </c:pt>
                <c:pt idx="11804">
                  <c:v>1.282051282051282E-2</c:v>
                </c:pt>
                <c:pt idx="11805">
                  <c:v>1.282051282051282E-2</c:v>
                </c:pt>
                <c:pt idx="11806">
                  <c:v>1.282051282051282E-2</c:v>
                </c:pt>
                <c:pt idx="11807">
                  <c:v>1.282051282051282E-2</c:v>
                </c:pt>
                <c:pt idx="11808">
                  <c:v>1.282051282051282E-2</c:v>
                </c:pt>
                <c:pt idx="11809">
                  <c:v>1.282051282051282E-2</c:v>
                </c:pt>
                <c:pt idx="11810">
                  <c:v>1.282051282051282E-2</c:v>
                </c:pt>
                <c:pt idx="11811">
                  <c:v>1.282051282051282E-2</c:v>
                </c:pt>
                <c:pt idx="11812">
                  <c:v>1.282051282051282E-2</c:v>
                </c:pt>
                <c:pt idx="11813">
                  <c:v>1.282051282051282E-2</c:v>
                </c:pt>
                <c:pt idx="11814">
                  <c:v>1.282051282051282E-2</c:v>
                </c:pt>
                <c:pt idx="11815">
                  <c:v>1.282051282051282E-2</c:v>
                </c:pt>
                <c:pt idx="11816">
                  <c:v>1.282051282051282E-2</c:v>
                </c:pt>
                <c:pt idx="11817">
                  <c:v>1.282051282051282E-2</c:v>
                </c:pt>
                <c:pt idx="11818">
                  <c:v>1.282051282051282E-2</c:v>
                </c:pt>
                <c:pt idx="11819">
                  <c:v>1.282051282051282E-2</c:v>
                </c:pt>
                <c:pt idx="11820">
                  <c:v>1.282051282051282E-2</c:v>
                </c:pt>
                <c:pt idx="11821">
                  <c:v>1.282051282051282E-2</c:v>
                </c:pt>
                <c:pt idx="11822">
                  <c:v>1.282051282051282E-2</c:v>
                </c:pt>
                <c:pt idx="11823">
                  <c:v>1.282051282051282E-2</c:v>
                </c:pt>
                <c:pt idx="11824">
                  <c:v>1.282051282051282E-2</c:v>
                </c:pt>
                <c:pt idx="11825">
                  <c:v>1.282051282051282E-2</c:v>
                </c:pt>
                <c:pt idx="11826">
                  <c:v>1.282051282051282E-2</c:v>
                </c:pt>
                <c:pt idx="11827">
                  <c:v>1.282051282051282E-2</c:v>
                </c:pt>
                <c:pt idx="11828">
                  <c:v>1.282051282051282E-2</c:v>
                </c:pt>
                <c:pt idx="11829">
                  <c:v>1.282051282051282E-2</c:v>
                </c:pt>
                <c:pt idx="11830">
                  <c:v>1.282051282051282E-2</c:v>
                </c:pt>
                <c:pt idx="11831">
                  <c:v>1.282051282051282E-2</c:v>
                </c:pt>
                <c:pt idx="11832">
                  <c:v>1.282051282051282E-2</c:v>
                </c:pt>
                <c:pt idx="11833">
                  <c:v>1.282051282051282E-2</c:v>
                </c:pt>
                <c:pt idx="11834">
                  <c:v>1.282051282051282E-2</c:v>
                </c:pt>
                <c:pt idx="11835">
                  <c:v>1.282051282051282E-2</c:v>
                </c:pt>
                <c:pt idx="11836">
                  <c:v>1.282051282051282E-2</c:v>
                </c:pt>
                <c:pt idx="11837">
                  <c:v>1.282051282051282E-2</c:v>
                </c:pt>
                <c:pt idx="11838">
                  <c:v>1.282051282051282E-2</c:v>
                </c:pt>
                <c:pt idx="11839">
                  <c:v>1.282051282051282E-2</c:v>
                </c:pt>
                <c:pt idx="11840">
                  <c:v>1.282051282051282E-2</c:v>
                </c:pt>
                <c:pt idx="11841">
                  <c:v>1.282051282051282E-2</c:v>
                </c:pt>
                <c:pt idx="11842">
                  <c:v>1.282051282051282E-2</c:v>
                </c:pt>
                <c:pt idx="11843">
                  <c:v>1.282051282051282E-2</c:v>
                </c:pt>
                <c:pt idx="11844">
                  <c:v>1.282051282051282E-2</c:v>
                </c:pt>
                <c:pt idx="11845">
                  <c:v>1.282051282051282E-2</c:v>
                </c:pt>
                <c:pt idx="11846">
                  <c:v>1.282051282051282E-2</c:v>
                </c:pt>
                <c:pt idx="11847">
                  <c:v>1.282051282051282E-2</c:v>
                </c:pt>
                <c:pt idx="11848">
                  <c:v>1.282051282051282E-2</c:v>
                </c:pt>
                <c:pt idx="11849">
                  <c:v>1.282051282051282E-2</c:v>
                </c:pt>
                <c:pt idx="11850">
                  <c:v>1.282051282051282E-2</c:v>
                </c:pt>
                <c:pt idx="11851">
                  <c:v>1.282051282051282E-2</c:v>
                </c:pt>
                <c:pt idx="11852">
                  <c:v>1.282051282051282E-2</c:v>
                </c:pt>
                <c:pt idx="11853">
                  <c:v>1.282051282051282E-2</c:v>
                </c:pt>
                <c:pt idx="11854">
                  <c:v>1.282051282051282E-2</c:v>
                </c:pt>
                <c:pt idx="11855">
                  <c:v>1.282051282051282E-2</c:v>
                </c:pt>
                <c:pt idx="11856">
                  <c:v>1.282051282051282E-2</c:v>
                </c:pt>
                <c:pt idx="11857">
                  <c:v>1.282051282051282E-2</c:v>
                </c:pt>
                <c:pt idx="11858">
                  <c:v>1.282051282051282E-2</c:v>
                </c:pt>
                <c:pt idx="11859">
                  <c:v>1.282051282051282E-2</c:v>
                </c:pt>
                <c:pt idx="11860">
                  <c:v>1.282051282051282E-2</c:v>
                </c:pt>
                <c:pt idx="11861">
                  <c:v>1.282051282051282E-2</c:v>
                </c:pt>
                <c:pt idx="11862">
                  <c:v>1.282051282051282E-2</c:v>
                </c:pt>
                <c:pt idx="11863">
                  <c:v>1.282051282051282E-2</c:v>
                </c:pt>
                <c:pt idx="11864">
                  <c:v>1.282051282051282E-2</c:v>
                </c:pt>
                <c:pt idx="11865">
                  <c:v>1.282051282051282E-2</c:v>
                </c:pt>
                <c:pt idx="11866">
                  <c:v>1.282051282051282E-2</c:v>
                </c:pt>
                <c:pt idx="11867">
                  <c:v>1.282051282051282E-2</c:v>
                </c:pt>
                <c:pt idx="11868">
                  <c:v>1.282051282051282E-2</c:v>
                </c:pt>
                <c:pt idx="11869">
                  <c:v>1.282051282051282E-2</c:v>
                </c:pt>
                <c:pt idx="11870">
                  <c:v>1.282051282051282E-2</c:v>
                </c:pt>
                <c:pt idx="11871">
                  <c:v>1.282051282051282E-2</c:v>
                </c:pt>
                <c:pt idx="11872">
                  <c:v>1.282051282051282E-2</c:v>
                </c:pt>
                <c:pt idx="11873">
                  <c:v>1.282051282051282E-2</c:v>
                </c:pt>
                <c:pt idx="11874">
                  <c:v>1.2658227848101266E-2</c:v>
                </c:pt>
                <c:pt idx="11875">
                  <c:v>1.2658227848101266E-2</c:v>
                </c:pt>
                <c:pt idx="11876">
                  <c:v>1.2658227848101266E-2</c:v>
                </c:pt>
                <c:pt idx="11877">
                  <c:v>1.2658227848101266E-2</c:v>
                </c:pt>
                <c:pt idx="11878">
                  <c:v>1.2658227848101266E-2</c:v>
                </c:pt>
                <c:pt idx="11879">
                  <c:v>1.2658227848101266E-2</c:v>
                </c:pt>
                <c:pt idx="11880">
                  <c:v>1.2658227848101266E-2</c:v>
                </c:pt>
                <c:pt idx="11881">
                  <c:v>1.2658227848101266E-2</c:v>
                </c:pt>
                <c:pt idx="11882">
                  <c:v>1.2658227848101266E-2</c:v>
                </c:pt>
                <c:pt idx="11883">
                  <c:v>1.2658227848101266E-2</c:v>
                </c:pt>
                <c:pt idx="11884">
                  <c:v>1.2658227848101266E-2</c:v>
                </c:pt>
                <c:pt idx="11885">
                  <c:v>1.2658227848101266E-2</c:v>
                </c:pt>
                <c:pt idx="11886">
                  <c:v>1.2658227848101266E-2</c:v>
                </c:pt>
                <c:pt idx="11887">
                  <c:v>1.2658227848101266E-2</c:v>
                </c:pt>
                <c:pt idx="11888">
                  <c:v>1.2658227848101266E-2</c:v>
                </c:pt>
                <c:pt idx="11889">
                  <c:v>1.2658227848101266E-2</c:v>
                </c:pt>
                <c:pt idx="11890">
                  <c:v>1.2658227848101266E-2</c:v>
                </c:pt>
                <c:pt idx="11891">
                  <c:v>1.2658227848101266E-2</c:v>
                </c:pt>
                <c:pt idx="11892">
                  <c:v>1.2658227848101266E-2</c:v>
                </c:pt>
                <c:pt idx="11893">
                  <c:v>1.2658227848101266E-2</c:v>
                </c:pt>
                <c:pt idx="11894">
                  <c:v>1.2658227848101266E-2</c:v>
                </c:pt>
                <c:pt idx="11895">
                  <c:v>1.2658227848101266E-2</c:v>
                </c:pt>
                <c:pt idx="11896">
                  <c:v>1.2658227848101266E-2</c:v>
                </c:pt>
                <c:pt idx="11897">
                  <c:v>1.2658227848101266E-2</c:v>
                </c:pt>
                <c:pt idx="11898">
                  <c:v>1.2658227848101266E-2</c:v>
                </c:pt>
                <c:pt idx="11899">
                  <c:v>1.2658227848101266E-2</c:v>
                </c:pt>
                <c:pt idx="11900">
                  <c:v>1.2658227848101266E-2</c:v>
                </c:pt>
                <c:pt idx="11901">
                  <c:v>1.2658227848101266E-2</c:v>
                </c:pt>
                <c:pt idx="11902">
                  <c:v>1.2658227848101266E-2</c:v>
                </c:pt>
                <c:pt idx="11903">
                  <c:v>1.2658227848101266E-2</c:v>
                </c:pt>
                <c:pt idx="11904">
                  <c:v>1.2658227848101266E-2</c:v>
                </c:pt>
                <c:pt idx="11905">
                  <c:v>1.2658227848101266E-2</c:v>
                </c:pt>
                <c:pt idx="11906">
                  <c:v>1.2658227848101266E-2</c:v>
                </c:pt>
                <c:pt idx="11907">
                  <c:v>1.2658227848101266E-2</c:v>
                </c:pt>
                <c:pt idx="11908">
                  <c:v>1.2658227848101266E-2</c:v>
                </c:pt>
                <c:pt idx="11909">
                  <c:v>1.2658227848101266E-2</c:v>
                </c:pt>
                <c:pt idx="11910">
                  <c:v>1.2658227848101266E-2</c:v>
                </c:pt>
                <c:pt idx="11911">
                  <c:v>1.2658227848101266E-2</c:v>
                </c:pt>
                <c:pt idx="11912">
                  <c:v>1.2658227848101266E-2</c:v>
                </c:pt>
                <c:pt idx="11913">
                  <c:v>1.2658227848101266E-2</c:v>
                </c:pt>
                <c:pt idx="11914">
                  <c:v>1.2658227848101266E-2</c:v>
                </c:pt>
                <c:pt idx="11915">
                  <c:v>1.2658227848101266E-2</c:v>
                </c:pt>
                <c:pt idx="11916">
                  <c:v>1.2658227848101266E-2</c:v>
                </c:pt>
                <c:pt idx="11917">
                  <c:v>1.2658227848101266E-2</c:v>
                </c:pt>
                <c:pt idx="11918">
                  <c:v>1.2658227848101266E-2</c:v>
                </c:pt>
                <c:pt idx="11919">
                  <c:v>1.2658227848101266E-2</c:v>
                </c:pt>
                <c:pt idx="11920">
                  <c:v>1.2658227848101266E-2</c:v>
                </c:pt>
                <c:pt idx="11921">
                  <c:v>1.2658227848101266E-2</c:v>
                </c:pt>
                <c:pt idx="11922">
                  <c:v>1.2658227848101266E-2</c:v>
                </c:pt>
                <c:pt idx="11923">
                  <c:v>1.2658227848101266E-2</c:v>
                </c:pt>
                <c:pt idx="11924">
                  <c:v>1.2658227848101266E-2</c:v>
                </c:pt>
                <c:pt idx="11925">
                  <c:v>1.2658227848101266E-2</c:v>
                </c:pt>
                <c:pt idx="11926">
                  <c:v>1.2658227848101266E-2</c:v>
                </c:pt>
                <c:pt idx="11927">
                  <c:v>1.2658227848101266E-2</c:v>
                </c:pt>
                <c:pt idx="11928">
                  <c:v>1.2658227848101266E-2</c:v>
                </c:pt>
                <c:pt idx="11929">
                  <c:v>1.2658227848101266E-2</c:v>
                </c:pt>
                <c:pt idx="11930">
                  <c:v>1.2658227848101266E-2</c:v>
                </c:pt>
                <c:pt idx="11931">
                  <c:v>1.2658227848101266E-2</c:v>
                </c:pt>
                <c:pt idx="11932">
                  <c:v>1.2658227848101266E-2</c:v>
                </c:pt>
                <c:pt idx="11933">
                  <c:v>1.2658227848101266E-2</c:v>
                </c:pt>
                <c:pt idx="11934">
                  <c:v>1.2658227848101266E-2</c:v>
                </c:pt>
                <c:pt idx="11935">
                  <c:v>1.2658227848101266E-2</c:v>
                </c:pt>
                <c:pt idx="11936">
                  <c:v>1.2658227848101266E-2</c:v>
                </c:pt>
                <c:pt idx="11937">
                  <c:v>1.2658227848101266E-2</c:v>
                </c:pt>
                <c:pt idx="11938">
                  <c:v>1.2658227848101266E-2</c:v>
                </c:pt>
                <c:pt idx="11939">
                  <c:v>1.2658227848101266E-2</c:v>
                </c:pt>
                <c:pt idx="11940">
                  <c:v>1.2658227848101266E-2</c:v>
                </c:pt>
                <c:pt idx="11941">
                  <c:v>1.2658227848101266E-2</c:v>
                </c:pt>
                <c:pt idx="11942">
                  <c:v>1.2658227848101266E-2</c:v>
                </c:pt>
                <c:pt idx="11943">
                  <c:v>1.2658227848101266E-2</c:v>
                </c:pt>
                <c:pt idx="11944">
                  <c:v>1.2658227848101266E-2</c:v>
                </c:pt>
                <c:pt idx="11945">
                  <c:v>1.2658227848101266E-2</c:v>
                </c:pt>
                <c:pt idx="11946">
                  <c:v>1.2658227848101266E-2</c:v>
                </c:pt>
                <c:pt idx="11947">
                  <c:v>1.2658227848101266E-2</c:v>
                </c:pt>
                <c:pt idx="11948">
                  <c:v>1.2658227848101266E-2</c:v>
                </c:pt>
                <c:pt idx="11949">
                  <c:v>1.2658227848101266E-2</c:v>
                </c:pt>
                <c:pt idx="11950">
                  <c:v>1.2658227848101266E-2</c:v>
                </c:pt>
                <c:pt idx="11951">
                  <c:v>1.2658227848101266E-2</c:v>
                </c:pt>
                <c:pt idx="11952">
                  <c:v>1.2658227848101266E-2</c:v>
                </c:pt>
                <c:pt idx="11953">
                  <c:v>9.9009900990099011E-3</c:v>
                </c:pt>
                <c:pt idx="11954">
                  <c:v>9.9009900990099011E-3</c:v>
                </c:pt>
                <c:pt idx="11955">
                  <c:v>9.9009900990099011E-3</c:v>
                </c:pt>
                <c:pt idx="11956">
                  <c:v>9.9009900990099011E-3</c:v>
                </c:pt>
                <c:pt idx="11957">
                  <c:v>9.9009900990099011E-3</c:v>
                </c:pt>
                <c:pt idx="11958">
                  <c:v>9.9009900990099011E-3</c:v>
                </c:pt>
                <c:pt idx="11959">
                  <c:v>9.9009900990099011E-3</c:v>
                </c:pt>
                <c:pt idx="11960">
                  <c:v>9.9009900990099011E-3</c:v>
                </c:pt>
                <c:pt idx="11961">
                  <c:v>9.9009900990099011E-3</c:v>
                </c:pt>
                <c:pt idx="11962">
                  <c:v>9.9009900990099011E-3</c:v>
                </c:pt>
                <c:pt idx="11963">
                  <c:v>9.9009900990099011E-3</c:v>
                </c:pt>
                <c:pt idx="11964">
                  <c:v>9.9009900990099011E-3</c:v>
                </c:pt>
                <c:pt idx="11965">
                  <c:v>9.9009900990099011E-3</c:v>
                </c:pt>
                <c:pt idx="11966">
                  <c:v>9.9009900990099011E-3</c:v>
                </c:pt>
                <c:pt idx="11967">
                  <c:v>9.9009900990099011E-3</c:v>
                </c:pt>
                <c:pt idx="11968">
                  <c:v>9.9009900990099011E-3</c:v>
                </c:pt>
                <c:pt idx="11969">
                  <c:v>9.9009900990099011E-3</c:v>
                </c:pt>
                <c:pt idx="11970">
                  <c:v>9.9009900990099011E-3</c:v>
                </c:pt>
                <c:pt idx="11971">
                  <c:v>9.9009900990099011E-3</c:v>
                </c:pt>
                <c:pt idx="11972">
                  <c:v>9.9009900990099011E-3</c:v>
                </c:pt>
                <c:pt idx="11973">
                  <c:v>9.9009900990099011E-3</c:v>
                </c:pt>
                <c:pt idx="11974">
                  <c:v>9.9009900990099011E-3</c:v>
                </c:pt>
                <c:pt idx="11975">
                  <c:v>9.9009900990099011E-3</c:v>
                </c:pt>
                <c:pt idx="11976">
                  <c:v>9.9009900990099011E-3</c:v>
                </c:pt>
                <c:pt idx="11977">
                  <c:v>9.9009900990099011E-3</c:v>
                </c:pt>
                <c:pt idx="11978">
                  <c:v>9.9009900990099011E-3</c:v>
                </c:pt>
                <c:pt idx="11979">
                  <c:v>9.9009900990099011E-3</c:v>
                </c:pt>
                <c:pt idx="11980">
                  <c:v>9.9009900990099011E-3</c:v>
                </c:pt>
                <c:pt idx="11981">
                  <c:v>9.9009900990099011E-3</c:v>
                </c:pt>
                <c:pt idx="11982">
                  <c:v>9.9009900990099011E-3</c:v>
                </c:pt>
                <c:pt idx="11983">
                  <c:v>9.9009900990099011E-3</c:v>
                </c:pt>
                <c:pt idx="11984">
                  <c:v>9.9009900990099011E-3</c:v>
                </c:pt>
                <c:pt idx="11985">
                  <c:v>9.9009900990099011E-3</c:v>
                </c:pt>
                <c:pt idx="11986">
                  <c:v>9.9009900990099011E-3</c:v>
                </c:pt>
                <c:pt idx="11987">
                  <c:v>9.9009900990099011E-3</c:v>
                </c:pt>
                <c:pt idx="11988">
                  <c:v>9.9009900990099011E-3</c:v>
                </c:pt>
                <c:pt idx="11989">
                  <c:v>9.9009900990099011E-3</c:v>
                </c:pt>
                <c:pt idx="11990">
                  <c:v>9.9009900990099011E-3</c:v>
                </c:pt>
                <c:pt idx="11991">
                  <c:v>9.9009900990099011E-3</c:v>
                </c:pt>
                <c:pt idx="11992">
                  <c:v>9.9009900990099011E-3</c:v>
                </c:pt>
                <c:pt idx="11993">
                  <c:v>9.9009900990099011E-3</c:v>
                </c:pt>
                <c:pt idx="11994">
                  <c:v>9.9009900990099011E-3</c:v>
                </c:pt>
                <c:pt idx="11995">
                  <c:v>9.9009900990099011E-3</c:v>
                </c:pt>
                <c:pt idx="11996">
                  <c:v>9.9009900990099011E-3</c:v>
                </c:pt>
                <c:pt idx="11997">
                  <c:v>9.9009900990099011E-3</c:v>
                </c:pt>
                <c:pt idx="11998">
                  <c:v>9.9009900990099011E-3</c:v>
                </c:pt>
                <c:pt idx="11999">
                  <c:v>9.9009900990099011E-3</c:v>
                </c:pt>
                <c:pt idx="12000">
                  <c:v>9.9009900990099011E-3</c:v>
                </c:pt>
                <c:pt idx="12001">
                  <c:v>9.9009900990099011E-3</c:v>
                </c:pt>
                <c:pt idx="12002">
                  <c:v>9.9009900990099011E-3</c:v>
                </c:pt>
                <c:pt idx="12003">
                  <c:v>9.9009900990099011E-3</c:v>
                </c:pt>
                <c:pt idx="12004">
                  <c:v>9.9009900990099011E-3</c:v>
                </c:pt>
                <c:pt idx="12005">
                  <c:v>9.9009900990099011E-3</c:v>
                </c:pt>
                <c:pt idx="12006">
                  <c:v>9.9009900990099011E-3</c:v>
                </c:pt>
                <c:pt idx="12007">
                  <c:v>9.9009900990099011E-3</c:v>
                </c:pt>
                <c:pt idx="12008">
                  <c:v>9.9009900990099011E-3</c:v>
                </c:pt>
                <c:pt idx="12009">
                  <c:v>9.9009900990099011E-3</c:v>
                </c:pt>
                <c:pt idx="12010">
                  <c:v>9.9009900990099011E-3</c:v>
                </c:pt>
                <c:pt idx="12011">
                  <c:v>9.9009900990099011E-3</c:v>
                </c:pt>
                <c:pt idx="12012">
                  <c:v>9.9009900990099011E-3</c:v>
                </c:pt>
                <c:pt idx="12013">
                  <c:v>9.9009900990099011E-3</c:v>
                </c:pt>
                <c:pt idx="12014">
                  <c:v>9.9009900990099011E-3</c:v>
                </c:pt>
                <c:pt idx="12015">
                  <c:v>9.9009900990099011E-3</c:v>
                </c:pt>
                <c:pt idx="12016">
                  <c:v>9.9009900990099011E-3</c:v>
                </c:pt>
                <c:pt idx="12017">
                  <c:v>9.9009900990099011E-3</c:v>
                </c:pt>
                <c:pt idx="12018">
                  <c:v>9.9009900990099011E-3</c:v>
                </c:pt>
                <c:pt idx="12019">
                  <c:v>9.9009900990099011E-3</c:v>
                </c:pt>
                <c:pt idx="12020">
                  <c:v>9.9009900990099011E-3</c:v>
                </c:pt>
                <c:pt idx="12021">
                  <c:v>9.9009900990099011E-3</c:v>
                </c:pt>
                <c:pt idx="12022">
                  <c:v>9.9009900990099011E-3</c:v>
                </c:pt>
                <c:pt idx="12023">
                  <c:v>9.9009900990099011E-3</c:v>
                </c:pt>
                <c:pt idx="12024">
                  <c:v>9.9009900990099011E-3</c:v>
                </c:pt>
                <c:pt idx="12025">
                  <c:v>9.9009900990099011E-3</c:v>
                </c:pt>
                <c:pt idx="12026">
                  <c:v>9.9009900990099011E-3</c:v>
                </c:pt>
                <c:pt idx="12027">
                  <c:v>9.9009900990099011E-3</c:v>
                </c:pt>
                <c:pt idx="12028">
                  <c:v>9.9009900990099011E-3</c:v>
                </c:pt>
                <c:pt idx="12029">
                  <c:v>9.9009900990099011E-3</c:v>
                </c:pt>
                <c:pt idx="12030">
                  <c:v>9.9009900990099011E-3</c:v>
                </c:pt>
                <c:pt idx="12031">
                  <c:v>9.9009900990099011E-3</c:v>
                </c:pt>
                <c:pt idx="12032">
                  <c:v>9.9009900990099011E-3</c:v>
                </c:pt>
                <c:pt idx="12033">
                  <c:v>9.9009900990099011E-3</c:v>
                </c:pt>
                <c:pt idx="12034">
                  <c:v>9.9009900990099011E-3</c:v>
                </c:pt>
                <c:pt idx="12035">
                  <c:v>9.9009900990099011E-3</c:v>
                </c:pt>
                <c:pt idx="12036">
                  <c:v>9.9009900990099011E-3</c:v>
                </c:pt>
                <c:pt idx="12037">
                  <c:v>9.9009900990099011E-3</c:v>
                </c:pt>
                <c:pt idx="12038">
                  <c:v>9.9009900990099011E-3</c:v>
                </c:pt>
                <c:pt idx="12039">
                  <c:v>9.9009900990099011E-3</c:v>
                </c:pt>
                <c:pt idx="12040">
                  <c:v>9.9009900990099011E-3</c:v>
                </c:pt>
                <c:pt idx="12041">
                  <c:v>9.9009900990099011E-3</c:v>
                </c:pt>
                <c:pt idx="12042">
                  <c:v>9.9009900990099011E-3</c:v>
                </c:pt>
                <c:pt idx="12043">
                  <c:v>9.9009900990099011E-3</c:v>
                </c:pt>
                <c:pt idx="12044">
                  <c:v>9.9009900990099011E-3</c:v>
                </c:pt>
                <c:pt idx="12045">
                  <c:v>9.9009900990099011E-3</c:v>
                </c:pt>
                <c:pt idx="12046">
                  <c:v>9.9009900990099011E-3</c:v>
                </c:pt>
                <c:pt idx="12047">
                  <c:v>9.9009900990099011E-3</c:v>
                </c:pt>
                <c:pt idx="12048">
                  <c:v>9.9009900990099011E-3</c:v>
                </c:pt>
                <c:pt idx="12049">
                  <c:v>9.9009900990099011E-3</c:v>
                </c:pt>
                <c:pt idx="12050">
                  <c:v>9.9009900990099011E-3</c:v>
                </c:pt>
                <c:pt idx="12051">
                  <c:v>9.9009900990099011E-3</c:v>
                </c:pt>
                <c:pt idx="12052">
                  <c:v>9.9009900990099011E-3</c:v>
                </c:pt>
                <c:pt idx="12053">
                  <c:v>9.9009900990099011E-3</c:v>
                </c:pt>
                <c:pt idx="12054">
                  <c:v>1.020408163265306E-2</c:v>
                </c:pt>
                <c:pt idx="12055">
                  <c:v>1.020408163265306E-2</c:v>
                </c:pt>
                <c:pt idx="12056">
                  <c:v>1.020408163265306E-2</c:v>
                </c:pt>
                <c:pt idx="12057">
                  <c:v>1.020408163265306E-2</c:v>
                </c:pt>
                <c:pt idx="12058">
                  <c:v>1.020408163265306E-2</c:v>
                </c:pt>
                <c:pt idx="12059">
                  <c:v>1.020408163265306E-2</c:v>
                </c:pt>
                <c:pt idx="12060">
                  <c:v>1.020408163265306E-2</c:v>
                </c:pt>
                <c:pt idx="12061">
                  <c:v>1.020408163265306E-2</c:v>
                </c:pt>
                <c:pt idx="12062">
                  <c:v>1.020408163265306E-2</c:v>
                </c:pt>
                <c:pt idx="12063">
                  <c:v>1.020408163265306E-2</c:v>
                </c:pt>
                <c:pt idx="12064">
                  <c:v>1.020408163265306E-2</c:v>
                </c:pt>
                <c:pt idx="12065">
                  <c:v>1.020408163265306E-2</c:v>
                </c:pt>
                <c:pt idx="12066">
                  <c:v>1.020408163265306E-2</c:v>
                </c:pt>
                <c:pt idx="12067">
                  <c:v>1.020408163265306E-2</c:v>
                </c:pt>
                <c:pt idx="12068">
                  <c:v>1.020408163265306E-2</c:v>
                </c:pt>
                <c:pt idx="12069">
                  <c:v>1.020408163265306E-2</c:v>
                </c:pt>
                <c:pt idx="12070">
                  <c:v>1.020408163265306E-2</c:v>
                </c:pt>
                <c:pt idx="12071">
                  <c:v>1.020408163265306E-2</c:v>
                </c:pt>
                <c:pt idx="12072">
                  <c:v>1.020408163265306E-2</c:v>
                </c:pt>
                <c:pt idx="12073">
                  <c:v>1.020408163265306E-2</c:v>
                </c:pt>
                <c:pt idx="12074">
                  <c:v>1.020408163265306E-2</c:v>
                </c:pt>
                <c:pt idx="12075">
                  <c:v>1.020408163265306E-2</c:v>
                </c:pt>
                <c:pt idx="12076">
                  <c:v>1.020408163265306E-2</c:v>
                </c:pt>
                <c:pt idx="12077">
                  <c:v>1.020408163265306E-2</c:v>
                </c:pt>
                <c:pt idx="12078">
                  <c:v>1.020408163265306E-2</c:v>
                </c:pt>
                <c:pt idx="12079">
                  <c:v>1.020408163265306E-2</c:v>
                </c:pt>
                <c:pt idx="12080">
                  <c:v>1.020408163265306E-2</c:v>
                </c:pt>
                <c:pt idx="12081">
                  <c:v>1.020408163265306E-2</c:v>
                </c:pt>
                <c:pt idx="12082">
                  <c:v>1.020408163265306E-2</c:v>
                </c:pt>
                <c:pt idx="12083">
                  <c:v>1.020408163265306E-2</c:v>
                </c:pt>
                <c:pt idx="12084">
                  <c:v>1.020408163265306E-2</c:v>
                </c:pt>
                <c:pt idx="12085">
                  <c:v>1.020408163265306E-2</c:v>
                </c:pt>
                <c:pt idx="12086">
                  <c:v>1.020408163265306E-2</c:v>
                </c:pt>
                <c:pt idx="12087">
                  <c:v>1.020408163265306E-2</c:v>
                </c:pt>
                <c:pt idx="12088">
                  <c:v>1.020408163265306E-2</c:v>
                </c:pt>
                <c:pt idx="12089">
                  <c:v>1.020408163265306E-2</c:v>
                </c:pt>
                <c:pt idx="12090">
                  <c:v>1.020408163265306E-2</c:v>
                </c:pt>
                <c:pt idx="12091">
                  <c:v>1.020408163265306E-2</c:v>
                </c:pt>
                <c:pt idx="12092">
                  <c:v>1.020408163265306E-2</c:v>
                </c:pt>
                <c:pt idx="12093">
                  <c:v>1.020408163265306E-2</c:v>
                </c:pt>
                <c:pt idx="12094">
                  <c:v>1.020408163265306E-2</c:v>
                </c:pt>
                <c:pt idx="12095">
                  <c:v>1.020408163265306E-2</c:v>
                </c:pt>
                <c:pt idx="12096">
                  <c:v>1.020408163265306E-2</c:v>
                </c:pt>
                <c:pt idx="12097">
                  <c:v>1.020408163265306E-2</c:v>
                </c:pt>
                <c:pt idx="12098">
                  <c:v>1.020408163265306E-2</c:v>
                </c:pt>
                <c:pt idx="12099">
                  <c:v>1.020408163265306E-2</c:v>
                </c:pt>
                <c:pt idx="12100">
                  <c:v>1.020408163265306E-2</c:v>
                </c:pt>
                <c:pt idx="12101">
                  <c:v>1.020408163265306E-2</c:v>
                </c:pt>
                <c:pt idx="12102">
                  <c:v>1.020408163265306E-2</c:v>
                </c:pt>
                <c:pt idx="12103">
                  <c:v>1.020408163265306E-2</c:v>
                </c:pt>
                <c:pt idx="12104">
                  <c:v>1.020408163265306E-2</c:v>
                </c:pt>
                <c:pt idx="12105">
                  <c:v>1.020408163265306E-2</c:v>
                </c:pt>
                <c:pt idx="12106">
                  <c:v>1.020408163265306E-2</c:v>
                </c:pt>
                <c:pt idx="12107">
                  <c:v>1.020408163265306E-2</c:v>
                </c:pt>
                <c:pt idx="12108">
                  <c:v>1.020408163265306E-2</c:v>
                </c:pt>
                <c:pt idx="12109">
                  <c:v>1.020408163265306E-2</c:v>
                </c:pt>
                <c:pt idx="12110">
                  <c:v>1.020408163265306E-2</c:v>
                </c:pt>
                <c:pt idx="12111">
                  <c:v>1.020408163265306E-2</c:v>
                </c:pt>
                <c:pt idx="12112">
                  <c:v>1.020408163265306E-2</c:v>
                </c:pt>
                <c:pt idx="12113">
                  <c:v>1.020408163265306E-2</c:v>
                </c:pt>
                <c:pt idx="12114">
                  <c:v>1.020408163265306E-2</c:v>
                </c:pt>
                <c:pt idx="12115">
                  <c:v>1.020408163265306E-2</c:v>
                </c:pt>
                <c:pt idx="12116">
                  <c:v>1.020408163265306E-2</c:v>
                </c:pt>
                <c:pt idx="12117">
                  <c:v>1.020408163265306E-2</c:v>
                </c:pt>
                <c:pt idx="12118">
                  <c:v>1.020408163265306E-2</c:v>
                </c:pt>
                <c:pt idx="12119">
                  <c:v>1.020408163265306E-2</c:v>
                </c:pt>
                <c:pt idx="12120">
                  <c:v>1.020408163265306E-2</c:v>
                </c:pt>
                <c:pt idx="12121">
                  <c:v>1.020408163265306E-2</c:v>
                </c:pt>
                <c:pt idx="12122">
                  <c:v>1.020408163265306E-2</c:v>
                </c:pt>
                <c:pt idx="12123">
                  <c:v>1.020408163265306E-2</c:v>
                </c:pt>
                <c:pt idx="12124">
                  <c:v>1.020408163265306E-2</c:v>
                </c:pt>
                <c:pt idx="12125">
                  <c:v>1.020408163265306E-2</c:v>
                </c:pt>
                <c:pt idx="12126">
                  <c:v>1.020408163265306E-2</c:v>
                </c:pt>
                <c:pt idx="12127">
                  <c:v>1.020408163265306E-2</c:v>
                </c:pt>
                <c:pt idx="12128">
                  <c:v>1.020408163265306E-2</c:v>
                </c:pt>
                <c:pt idx="12129">
                  <c:v>1.020408163265306E-2</c:v>
                </c:pt>
                <c:pt idx="12130">
                  <c:v>1.020408163265306E-2</c:v>
                </c:pt>
                <c:pt idx="12131">
                  <c:v>1.020408163265306E-2</c:v>
                </c:pt>
                <c:pt idx="12132">
                  <c:v>1.020408163265306E-2</c:v>
                </c:pt>
                <c:pt idx="12133">
                  <c:v>1.020408163265306E-2</c:v>
                </c:pt>
                <c:pt idx="12134">
                  <c:v>1.020408163265306E-2</c:v>
                </c:pt>
                <c:pt idx="12135">
                  <c:v>1.020408163265306E-2</c:v>
                </c:pt>
                <c:pt idx="12136">
                  <c:v>1.020408163265306E-2</c:v>
                </c:pt>
                <c:pt idx="12137">
                  <c:v>1.020408163265306E-2</c:v>
                </c:pt>
                <c:pt idx="12138">
                  <c:v>1.020408163265306E-2</c:v>
                </c:pt>
                <c:pt idx="12139">
                  <c:v>1.020408163265306E-2</c:v>
                </c:pt>
                <c:pt idx="12140">
                  <c:v>1.020408163265306E-2</c:v>
                </c:pt>
                <c:pt idx="12141">
                  <c:v>1.020408163265306E-2</c:v>
                </c:pt>
                <c:pt idx="12142">
                  <c:v>1.020408163265306E-2</c:v>
                </c:pt>
                <c:pt idx="12143">
                  <c:v>1.020408163265306E-2</c:v>
                </c:pt>
                <c:pt idx="12144">
                  <c:v>1.020408163265306E-2</c:v>
                </c:pt>
                <c:pt idx="12145">
                  <c:v>1.020408163265306E-2</c:v>
                </c:pt>
                <c:pt idx="12146">
                  <c:v>1.020408163265306E-2</c:v>
                </c:pt>
                <c:pt idx="12147">
                  <c:v>1.020408163265306E-2</c:v>
                </c:pt>
                <c:pt idx="12148">
                  <c:v>1.020408163265306E-2</c:v>
                </c:pt>
                <c:pt idx="12149">
                  <c:v>1.020408163265306E-2</c:v>
                </c:pt>
                <c:pt idx="12150">
                  <c:v>1.020408163265306E-2</c:v>
                </c:pt>
                <c:pt idx="12151">
                  <c:v>1.020408163265306E-2</c:v>
                </c:pt>
                <c:pt idx="12152">
                  <c:v>1.7543859649122806E-2</c:v>
                </c:pt>
                <c:pt idx="12153">
                  <c:v>1.7543859649122806E-2</c:v>
                </c:pt>
                <c:pt idx="12154">
                  <c:v>1.7543859649122806E-2</c:v>
                </c:pt>
                <c:pt idx="12155">
                  <c:v>1.7543859649122806E-2</c:v>
                </c:pt>
                <c:pt idx="12156">
                  <c:v>1.7543859649122806E-2</c:v>
                </c:pt>
                <c:pt idx="12157">
                  <c:v>1.7543859649122806E-2</c:v>
                </c:pt>
                <c:pt idx="12158">
                  <c:v>1.7543859649122806E-2</c:v>
                </c:pt>
                <c:pt idx="12159">
                  <c:v>1.7543859649122806E-2</c:v>
                </c:pt>
                <c:pt idx="12160">
                  <c:v>1.7543859649122806E-2</c:v>
                </c:pt>
                <c:pt idx="12161">
                  <c:v>1.7543859649122806E-2</c:v>
                </c:pt>
                <c:pt idx="12162">
                  <c:v>1.7543859649122806E-2</c:v>
                </c:pt>
                <c:pt idx="12163">
                  <c:v>1.7543859649122806E-2</c:v>
                </c:pt>
                <c:pt idx="12164">
                  <c:v>1.7543859649122806E-2</c:v>
                </c:pt>
                <c:pt idx="12165">
                  <c:v>1.7543859649122806E-2</c:v>
                </c:pt>
                <c:pt idx="12166">
                  <c:v>1.7543859649122806E-2</c:v>
                </c:pt>
                <c:pt idx="12167">
                  <c:v>1.7543859649122806E-2</c:v>
                </c:pt>
                <c:pt idx="12168">
                  <c:v>1.7543859649122806E-2</c:v>
                </c:pt>
                <c:pt idx="12169">
                  <c:v>1.7543859649122806E-2</c:v>
                </c:pt>
                <c:pt idx="12170">
                  <c:v>1.7543859649122806E-2</c:v>
                </c:pt>
                <c:pt idx="12171">
                  <c:v>1.7543859649122806E-2</c:v>
                </c:pt>
                <c:pt idx="12172">
                  <c:v>1.7543859649122806E-2</c:v>
                </c:pt>
                <c:pt idx="12173">
                  <c:v>1.7543859649122806E-2</c:v>
                </c:pt>
                <c:pt idx="12174">
                  <c:v>1.7543859649122806E-2</c:v>
                </c:pt>
                <c:pt idx="12175">
                  <c:v>1.7543859649122806E-2</c:v>
                </c:pt>
                <c:pt idx="12176">
                  <c:v>1.7543859649122806E-2</c:v>
                </c:pt>
                <c:pt idx="12177">
                  <c:v>1.7543859649122806E-2</c:v>
                </c:pt>
                <c:pt idx="12178">
                  <c:v>1.7543859649122806E-2</c:v>
                </c:pt>
                <c:pt idx="12179">
                  <c:v>1.7543859649122806E-2</c:v>
                </c:pt>
                <c:pt idx="12180">
                  <c:v>1.7543859649122806E-2</c:v>
                </c:pt>
                <c:pt idx="12181">
                  <c:v>1.7543859649122806E-2</c:v>
                </c:pt>
                <c:pt idx="12182">
                  <c:v>1.7543859649122806E-2</c:v>
                </c:pt>
                <c:pt idx="12183">
                  <c:v>1.7543859649122806E-2</c:v>
                </c:pt>
                <c:pt idx="12184">
                  <c:v>1.7543859649122806E-2</c:v>
                </c:pt>
                <c:pt idx="12185">
                  <c:v>1.7543859649122806E-2</c:v>
                </c:pt>
                <c:pt idx="12186">
                  <c:v>1.7543859649122806E-2</c:v>
                </c:pt>
                <c:pt idx="12187">
                  <c:v>1.7543859649122806E-2</c:v>
                </c:pt>
                <c:pt idx="12188">
                  <c:v>1.7543859649122806E-2</c:v>
                </c:pt>
                <c:pt idx="12189">
                  <c:v>1.7543859649122806E-2</c:v>
                </c:pt>
                <c:pt idx="12190">
                  <c:v>1.7543859649122806E-2</c:v>
                </c:pt>
                <c:pt idx="12191">
                  <c:v>1.7543859649122806E-2</c:v>
                </c:pt>
                <c:pt idx="12192">
                  <c:v>1.7543859649122806E-2</c:v>
                </c:pt>
                <c:pt idx="12193">
                  <c:v>1.7543859649122806E-2</c:v>
                </c:pt>
                <c:pt idx="12194">
                  <c:v>1.7543859649122806E-2</c:v>
                </c:pt>
                <c:pt idx="12195">
                  <c:v>1.7543859649122806E-2</c:v>
                </c:pt>
                <c:pt idx="12196">
                  <c:v>1.7543859649122806E-2</c:v>
                </c:pt>
                <c:pt idx="12197">
                  <c:v>1.7543859649122806E-2</c:v>
                </c:pt>
                <c:pt idx="12198">
                  <c:v>1.7543859649122806E-2</c:v>
                </c:pt>
                <c:pt idx="12199">
                  <c:v>1.7543859649122806E-2</c:v>
                </c:pt>
                <c:pt idx="12200">
                  <c:v>1.7543859649122806E-2</c:v>
                </c:pt>
                <c:pt idx="12201">
                  <c:v>1.7543859649122806E-2</c:v>
                </c:pt>
                <c:pt idx="12202">
                  <c:v>1.7543859649122806E-2</c:v>
                </c:pt>
                <c:pt idx="12203">
                  <c:v>1.7543859649122806E-2</c:v>
                </c:pt>
                <c:pt idx="12204">
                  <c:v>1.7543859649122806E-2</c:v>
                </c:pt>
                <c:pt idx="12205">
                  <c:v>1.7543859649122806E-2</c:v>
                </c:pt>
                <c:pt idx="12206">
                  <c:v>1.7543859649122806E-2</c:v>
                </c:pt>
                <c:pt idx="12207">
                  <c:v>1.7543859649122806E-2</c:v>
                </c:pt>
                <c:pt idx="12208">
                  <c:v>1.7543859649122806E-2</c:v>
                </c:pt>
                <c:pt idx="12209">
                  <c:v>1.4084507042253521E-2</c:v>
                </c:pt>
                <c:pt idx="12210">
                  <c:v>1.4084507042253521E-2</c:v>
                </c:pt>
                <c:pt idx="12211">
                  <c:v>1.4084507042253521E-2</c:v>
                </c:pt>
                <c:pt idx="12212">
                  <c:v>1.4084507042253521E-2</c:v>
                </c:pt>
                <c:pt idx="12213">
                  <c:v>1.4084507042253521E-2</c:v>
                </c:pt>
                <c:pt idx="12214">
                  <c:v>1.4084507042253521E-2</c:v>
                </c:pt>
                <c:pt idx="12215">
                  <c:v>1.4084507042253521E-2</c:v>
                </c:pt>
                <c:pt idx="12216">
                  <c:v>1.4084507042253521E-2</c:v>
                </c:pt>
                <c:pt idx="12217">
                  <c:v>1.4084507042253521E-2</c:v>
                </c:pt>
                <c:pt idx="12218">
                  <c:v>1.4084507042253521E-2</c:v>
                </c:pt>
                <c:pt idx="12219">
                  <c:v>1.4084507042253521E-2</c:v>
                </c:pt>
                <c:pt idx="12220">
                  <c:v>1.4084507042253521E-2</c:v>
                </c:pt>
                <c:pt idx="12221">
                  <c:v>1.4084507042253521E-2</c:v>
                </c:pt>
                <c:pt idx="12222">
                  <c:v>1.4084507042253521E-2</c:v>
                </c:pt>
                <c:pt idx="12223">
                  <c:v>1.4084507042253521E-2</c:v>
                </c:pt>
                <c:pt idx="12224">
                  <c:v>1.4084507042253521E-2</c:v>
                </c:pt>
                <c:pt idx="12225">
                  <c:v>1.4084507042253521E-2</c:v>
                </c:pt>
                <c:pt idx="12226">
                  <c:v>1.4084507042253521E-2</c:v>
                </c:pt>
                <c:pt idx="12227">
                  <c:v>1.4084507042253521E-2</c:v>
                </c:pt>
                <c:pt idx="12228">
                  <c:v>1.4084507042253521E-2</c:v>
                </c:pt>
                <c:pt idx="12229">
                  <c:v>1.4084507042253521E-2</c:v>
                </c:pt>
                <c:pt idx="12230">
                  <c:v>1.4084507042253521E-2</c:v>
                </c:pt>
                <c:pt idx="12231">
                  <c:v>1.4084507042253521E-2</c:v>
                </c:pt>
                <c:pt idx="12232">
                  <c:v>1.4084507042253521E-2</c:v>
                </c:pt>
                <c:pt idx="12233">
                  <c:v>1.4084507042253521E-2</c:v>
                </c:pt>
                <c:pt idx="12234">
                  <c:v>1.4084507042253521E-2</c:v>
                </c:pt>
                <c:pt idx="12235">
                  <c:v>1.4084507042253521E-2</c:v>
                </c:pt>
                <c:pt idx="12236">
                  <c:v>1.4084507042253521E-2</c:v>
                </c:pt>
                <c:pt idx="12237">
                  <c:v>1.4084507042253521E-2</c:v>
                </c:pt>
                <c:pt idx="12238">
                  <c:v>1.4084507042253521E-2</c:v>
                </c:pt>
                <c:pt idx="12239">
                  <c:v>1.4084507042253521E-2</c:v>
                </c:pt>
                <c:pt idx="12240">
                  <c:v>1.4084507042253521E-2</c:v>
                </c:pt>
                <c:pt idx="12241">
                  <c:v>1.4084507042253521E-2</c:v>
                </c:pt>
                <c:pt idx="12242">
                  <c:v>1.4084507042253521E-2</c:v>
                </c:pt>
                <c:pt idx="12243">
                  <c:v>1.4084507042253521E-2</c:v>
                </c:pt>
                <c:pt idx="12244">
                  <c:v>1.4084507042253521E-2</c:v>
                </c:pt>
                <c:pt idx="12245">
                  <c:v>1.4084507042253521E-2</c:v>
                </c:pt>
                <c:pt idx="12246">
                  <c:v>1.4084507042253521E-2</c:v>
                </c:pt>
                <c:pt idx="12247">
                  <c:v>1.4084507042253521E-2</c:v>
                </c:pt>
                <c:pt idx="12248">
                  <c:v>1.4084507042253521E-2</c:v>
                </c:pt>
                <c:pt idx="12249">
                  <c:v>1.4084507042253521E-2</c:v>
                </c:pt>
                <c:pt idx="12250">
                  <c:v>1.4084507042253521E-2</c:v>
                </c:pt>
                <c:pt idx="12251">
                  <c:v>1.4084507042253521E-2</c:v>
                </c:pt>
                <c:pt idx="12252">
                  <c:v>1.4084507042253521E-2</c:v>
                </c:pt>
                <c:pt idx="12253">
                  <c:v>1.4084507042253521E-2</c:v>
                </c:pt>
                <c:pt idx="12254">
                  <c:v>1.4084507042253521E-2</c:v>
                </c:pt>
                <c:pt idx="12255">
                  <c:v>1.4084507042253521E-2</c:v>
                </c:pt>
                <c:pt idx="12256">
                  <c:v>1.4084507042253521E-2</c:v>
                </c:pt>
                <c:pt idx="12257">
                  <c:v>1.4084507042253521E-2</c:v>
                </c:pt>
                <c:pt idx="12258">
                  <c:v>1.4084507042253521E-2</c:v>
                </c:pt>
                <c:pt idx="12259">
                  <c:v>1.4084507042253521E-2</c:v>
                </c:pt>
                <c:pt idx="12260">
                  <c:v>1.4084507042253521E-2</c:v>
                </c:pt>
                <c:pt idx="12261">
                  <c:v>1.4084507042253521E-2</c:v>
                </c:pt>
                <c:pt idx="12262">
                  <c:v>1.4084507042253521E-2</c:v>
                </c:pt>
                <c:pt idx="12263">
                  <c:v>1.4084507042253521E-2</c:v>
                </c:pt>
                <c:pt idx="12264">
                  <c:v>1.4084507042253521E-2</c:v>
                </c:pt>
                <c:pt idx="12265">
                  <c:v>1.4084507042253521E-2</c:v>
                </c:pt>
                <c:pt idx="12266">
                  <c:v>1.4084507042253521E-2</c:v>
                </c:pt>
                <c:pt idx="12267">
                  <c:v>1.4084507042253521E-2</c:v>
                </c:pt>
                <c:pt idx="12268">
                  <c:v>1.4084507042253521E-2</c:v>
                </c:pt>
                <c:pt idx="12269">
                  <c:v>1.4084507042253521E-2</c:v>
                </c:pt>
                <c:pt idx="12270">
                  <c:v>1.4084507042253521E-2</c:v>
                </c:pt>
                <c:pt idx="12271">
                  <c:v>1.4084507042253521E-2</c:v>
                </c:pt>
                <c:pt idx="12272">
                  <c:v>1.4084507042253521E-2</c:v>
                </c:pt>
                <c:pt idx="12273">
                  <c:v>1.4084507042253521E-2</c:v>
                </c:pt>
                <c:pt idx="12274">
                  <c:v>1.4084507042253521E-2</c:v>
                </c:pt>
                <c:pt idx="12275">
                  <c:v>1.4084507042253521E-2</c:v>
                </c:pt>
                <c:pt idx="12276">
                  <c:v>1.4084507042253521E-2</c:v>
                </c:pt>
                <c:pt idx="12277">
                  <c:v>1.4084507042253521E-2</c:v>
                </c:pt>
                <c:pt idx="12278">
                  <c:v>1.4084507042253521E-2</c:v>
                </c:pt>
                <c:pt idx="12279">
                  <c:v>1.4084507042253521E-2</c:v>
                </c:pt>
                <c:pt idx="12280">
                  <c:v>1.3698630136986301E-2</c:v>
                </c:pt>
                <c:pt idx="12281">
                  <c:v>1.3698630136986301E-2</c:v>
                </c:pt>
                <c:pt idx="12282">
                  <c:v>1.3698630136986301E-2</c:v>
                </c:pt>
                <c:pt idx="12283">
                  <c:v>1.3698630136986301E-2</c:v>
                </c:pt>
                <c:pt idx="12284">
                  <c:v>1.3698630136986301E-2</c:v>
                </c:pt>
                <c:pt idx="12285">
                  <c:v>1.3698630136986301E-2</c:v>
                </c:pt>
                <c:pt idx="12286">
                  <c:v>1.3698630136986301E-2</c:v>
                </c:pt>
                <c:pt idx="12287">
                  <c:v>1.3698630136986301E-2</c:v>
                </c:pt>
                <c:pt idx="12288">
                  <c:v>1.3698630136986301E-2</c:v>
                </c:pt>
                <c:pt idx="12289">
                  <c:v>1.3698630136986301E-2</c:v>
                </c:pt>
                <c:pt idx="12290">
                  <c:v>1.3698630136986301E-2</c:v>
                </c:pt>
                <c:pt idx="12291">
                  <c:v>1.3698630136986301E-2</c:v>
                </c:pt>
                <c:pt idx="12292">
                  <c:v>1.3698630136986301E-2</c:v>
                </c:pt>
                <c:pt idx="12293">
                  <c:v>1.3698630136986301E-2</c:v>
                </c:pt>
                <c:pt idx="12294">
                  <c:v>1.3698630136986301E-2</c:v>
                </c:pt>
                <c:pt idx="12295">
                  <c:v>1.3698630136986301E-2</c:v>
                </c:pt>
                <c:pt idx="12296">
                  <c:v>1.3698630136986301E-2</c:v>
                </c:pt>
                <c:pt idx="12297">
                  <c:v>1.3698630136986301E-2</c:v>
                </c:pt>
                <c:pt idx="12298">
                  <c:v>1.3698630136986301E-2</c:v>
                </c:pt>
                <c:pt idx="12299">
                  <c:v>1.3698630136986301E-2</c:v>
                </c:pt>
                <c:pt idx="12300">
                  <c:v>1.3698630136986301E-2</c:v>
                </c:pt>
                <c:pt idx="12301">
                  <c:v>1.3698630136986301E-2</c:v>
                </c:pt>
                <c:pt idx="12302">
                  <c:v>1.3698630136986301E-2</c:v>
                </c:pt>
                <c:pt idx="12303">
                  <c:v>1.3698630136986301E-2</c:v>
                </c:pt>
                <c:pt idx="12304">
                  <c:v>1.3698630136986301E-2</c:v>
                </c:pt>
                <c:pt idx="12305">
                  <c:v>1.3698630136986301E-2</c:v>
                </c:pt>
                <c:pt idx="12306">
                  <c:v>1.3698630136986301E-2</c:v>
                </c:pt>
                <c:pt idx="12307">
                  <c:v>1.3698630136986301E-2</c:v>
                </c:pt>
                <c:pt idx="12308">
                  <c:v>1.3698630136986301E-2</c:v>
                </c:pt>
                <c:pt idx="12309">
                  <c:v>1.3698630136986301E-2</c:v>
                </c:pt>
                <c:pt idx="12310">
                  <c:v>1.3698630136986301E-2</c:v>
                </c:pt>
                <c:pt idx="12311">
                  <c:v>1.3698630136986301E-2</c:v>
                </c:pt>
                <c:pt idx="12312">
                  <c:v>1.3698630136986301E-2</c:v>
                </c:pt>
                <c:pt idx="12313">
                  <c:v>1.3698630136986301E-2</c:v>
                </c:pt>
                <c:pt idx="12314">
                  <c:v>1.3698630136986301E-2</c:v>
                </c:pt>
                <c:pt idx="12315">
                  <c:v>1.3698630136986301E-2</c:v>
                </c:pt>
                <c:pt idx="12316">
                  <c:v>1.3698630136986301E-2</c:v>
                </c:pt>
                <c:pt idx="12317">
                  <c:v>1.3698630136986301E-2</c:v>
                </c:pt>
                <c:pt idx="12318">
                  <c:v>1.3698630136986301E-2</c:v>
                </c:pt>
                <c:pt idx="12319">
                  <c:v>1.3698630136986301E-2</c:v>
                </c:pt>
                <c:pt idx="12320">
                  <c:v>1.3698630136986301E-2</c:v>
                </c:pt>
                <c:pt idx="12321">
                  <c:v>1.3698630136986301E-2</c:v>
                </c:pt>
                <c:pt idx="12322">
                  <c:v>1.3698630136986301E-2</c:v>
                </c:pt>
                <c:pt idx="12323">
                  <c:v>1.3698630136986301E-2</c:v>
                </c:pt>
                <c:pt idx="12324">
                  <c:v>1.3698630136986301E-2</c:v>
                </c:pt>
                <c:pt idx="12325">
                  <c:v>1.3698630136986301E-2</c:v>
                </c:pt>
                <c:pt idx="12326">
                  <c:v>1.3698630136986301E-2</c:v>
                </c:pt>
                <c:pt idx="12327">
                  <c:v>1.3698630136986301E-2</c:v>
                </c:pt>
                <c:pt idx="12328">
                  <c:v>1.3698630136986301E-2</c:v>
                </c:pt>
                <c:pt idx="12329">
                  <c:v>1.3698630136986301E-2</c:v>
                </c:pt>
                <c:pt idx="12330">
                  <c:v>1.3698630136986301E-2</c:v>
                </c:pt>
                <c:pt idx="12331">
                  <c:v>1.3698630136986301E-2</c:v>
                </c:pt>
                <c:pt idx="12332">
                  <c:v>1.3698630136986301E-2</c:v>
                </c:pt>
                <c:pt idx="12333">
                  <c:v>1.3698630136986301E-2</c:v>
                </c:pt>
                <c:pt idx="12334">
                  <c:v>1.3698630136986301E-2</c:v>
                </c:pt>
                <c:pt idx="12335">
                  <c:v>1.3698630136986301E-2</c:v>
                </c:pt>
                <c:pt idx="12336">
                  <c:v>1.3698630136986301E-2</c:v>
                </c:pt>
                <c:pt idx="12337">
                  <c:v>1.3698630136986301E-2</c:v>
                </c:pt>
                <c:pt idx="12338">
                  <c:v>1.3698630136986301E-2</c:v>
                </c:pt>
                <c:pt idx="12339">
                  <c:v>1.3698630136986301E-2</c:v>
                </c:pt>
                <c:pt idx="12340">
                  <c:v>1.3698630136986301E-2</c:v>
                </c:pt>
                <c:pt idx="12341">
                  <c:v>1.3698630136986301E-2</c:v>
                </c:pt>
                <c:pt idx="12342">
                  <c:v>1.3698630136986301E-2</c:v>
                </c:pt>
                <c:pt idx="12343">
                  <c:v>1.3698630136986301E-2</c:v>
                </c:pt>
                <c:pt idx="12344">
                  <c:v>1.3698630136986301E-2</c:v>
                </c:pt>
                <c:pt idx="12345">
                  <c:v>1.3698630136986301E-2</c:v>
                </c:pt>
                <c:pt idx="12346">
                  <c:v>1.3698630136986301E-2</c:v>
                </c:pt>
                <c:pt idx="12347">
                  <c:v>1.3698630136986301E-2</c:v>
                </c:pt>
                <c:pt idx="12348">
                  <c:v>1.3698630136986301E-2</c:v>
                </c:pt>
                <c:pt idx="12349">
                  <c:v>1.3698630136986301E-2</c:v>
                </c:pt>
                <c:pt idx="12350">
                  <c:v>1.3698630136986301E-2</c:v>
                </c:pt>
                <c:pt idx="12351">
                  <c:v>1.3698630136986301E-2</c:v>
                </c:pt>
                <c:pt idx="12352">
                  <c:v>1.3698630136986301E-2</c:v>
                </c:pt>
                <c:pt idx="12353">
                  <c:v>1.1764705882352941E-2</c:v>
                </c:pt>
                <c:pt idx="12354">
                  <c:v>1.1764705882352941E-2</c:v>
                </c:pt>
                <c:pt idx="12355">
                  <c:v>1.1764705882352941E-2</c:v>
                </c:pt>
                <c:pt idx="12356">
                  <c:v>1.1764705882352941E-2</c:v>
                </c:pt>
                <c:pt idx="12357">
                  <c:v>1.1764705882352941E-2</c:v>
                </c:pt>
                <c:pt idx="12358">
                  <c:v>1.1764705882352941E-2</c:v>
                </c:pt>
                <c:pt idx="12359">
                  <c:v>1.1764705882352941E-2</c:v>
                </c:pt>
                <c:pt idx="12360">
                  <c:v>1.1764705882352941E-2</c:v>
                </c:pt>
                <c:pt idx="12361">
                  <c:v>1.1764705882352941E-2</c:v>
                </c:pt>
                <c:pt idx="12362">
                  <c:v>1.1764705882352941E-2</c:v>
                </c:pt>
                <c:pt idx="12363">
                  <c:v>1.1764705882352941E-2</c:v>
                </c:pt>
                <c:pt idx="12364">
                  <c:v>1.1764705882352941E-2</c:v>
                </c:pt>
                <c:pt idx="12365">
                  <c:v>1.1764705882352941E-2</c:v>
                </c:pt>
                <c:pt idx="12366">
                  <c:v>1.1764705882352941E-2</c:v>
                </c:pt>
                <c:pt idx="12367">
                  <c:v>1.1764705882352941E-2</c:v>
                </c:pt>
                <c:pt idx="12368">
                  <c:v>1.1764705882352941E-2</c:v>
                </c:pt>
                <c:pt idx="12369">
                  <c:v>1.1764705882352941E-2</c:v>
                </c:pt>
                <c:pt idx="12370">
                  <c:v>1.1764705882352941E-2</c:v>
                </c:pt>
                <c:pt idx="12371">
                  <c:v>1.1764705882352941E-2</c:v>
                </c:pt>
                <c:pt idx="12372">
                  <c:v>1.1764705882352941E-2</c:v>
                </c:pt>
                <c:pt idx="12373">
                  <c:v>1.1764705882352941E-2</c:v>
                </c:pt>
                <c:pt idx="12374">
                  <c:v>1.1764705882352941E-2</c:v>
                </c:pt>
                <c:pt idx="12375">
                  <c:v>1.1764705882352941E-2</c:v>
                </c:pt>
                <c:pt idx="12376">
                  <c:v>1.1764705882352941E-2</c:v>
                </c:pt>
                <c:pt idx="12377">
                  <c:v>1.1764705882352941E-2</c:v>
                </c:pt>
                <c:pt idx="12378">
                  <c:v>1.1764705882352941E-2</c:v>
                </c:pt>
                <c:pt idx="12379">
                  <c:v>1.1764705882352941E-2</c:v>
                </c:pt>
                <c:pt idx="12380">
                  <c:v>1.1764705882352941E-2</c:v>
                </c:pt>
                <c:pt idx="12381">
                  <c:v>1.1764705882352941E-2</c:v>
                </c:pt>
                <c:pt idx="12382">
                  <c:v>1.1764705882352941E-2</c:v>
                </c:pt>
                <c:pt idx="12383">
                  <c:v>1.1764705882352941E-2</c:v>
                </c:pt>
                <c:pt idx="12384">
                  <c:v>1.1764705882352941E-2</c:v>
                </c:pt>
                <c:pt idx="12385">
                  <c:v>1.1764705882352941E-2</c:v>
                </c:pt>
                <c:pt idx="12386">
                  <c:v>1.1764705882352941E-2</c:v>
                </c:pt>
                <c:pt idx="12387">
                  <c:v>1.1764705882352941E-2</c:v>
                </c:pt>
                <c:pt idx="12388">
                  <c:v>1.1764705882352941E-2</c:v>
                </c:pt>
                <c:pt idx="12389">
                  <c:v>1.1764705882352941E-2</c:v>
                </c:pt>
                <c:pt idx="12390">
                  <c:v>1.1764705882352941E-2</c:v>
                </c:pt>
                <c:pt idx="12391">
                  <c:v>1.1764705882352941E-2</c:v>
                </c:pt>
                <c:pt idx="12392">
                  <c:v>1.1764705882352941E-2</c:v>
                </c:pt>
                <c:pt idx="12393">
                  <c:v>1.1764705882352941E-2</c:v>
                </c:pt>
                <c:pt idx="12394">
                  <c:v>1.1764705882352941E-2</c:v>
                </c:pt>
                <c:pt idx="12395">
                  <c:v>1.1764705882352941E-2</c:v>
                </c:pt>
                <c:pt idx="12396">
                  <c:v>1.1764705882352941E-2</c:v>
                </c:pt>
                <c:pt idx="12397">
                  <c:v>1.1764705882352941E-2</c:v>
                </c:pt>
                <c:pt idx="12398">
                  <c:v>1.1764705882352941E-2</c:v>
                </c:pt>
                <c:pt idx="12399">
                  <c:v>1.1764705882352941E-2</c:v>
                </c:pt>
                <c:pt idx="12400">
                  <c:v>1.1764705882352941E-2</c:v>
                </c:pt>
                <c:pt idx="12401">
                  <c:v>1.1764705882352941E-2</c:v>
                </c:pt>
                <c:pt idx="12402">
                  <c:v>1.1764705882352941E-2</c:v>
                </c:pt>
                <c:pt idx="12403">
                  <c:v>1.1764705882352941E-2</c:v>
                </c:pt>
                <c:pt idx="12404">
                  <c:v>1.1764705882352941E-2</c:v>
                </c:pt>
                <c:pt idx="12405">
                  <c:v>1.1764705882352941E-2</c:v>
                </c:pt>
                <c:pt idx="12406">
                  <c:v>1.1764705882352941E-2</c:v>
                </c:pt>
                <c:pt idx="12407">
                  <c:v>1.1764705882352941E-2</c:v>
                </c:pt>
                <c:pt idx="12408">
                  <c:v>1.1764705882352941E-2</c:v>
                </c:pt>
                <c:pt idx="12409">
                  <c:v>1.1764705882352941E-2</c:v>
                </c:pt>
                <c:pt idx="12410">
                  <c:v>1.1764705882352941E-2</c:v>
                </c:pt>
                <c:pt idx="12411">
                  <c:v>1.1764705882352941E-2</c:v>
                </c:pt>
                <c:pt idx="12412">
                  <c:v>1.1764705882352941E-2</c:v>
                </c:pt>
                <c:pt idx="12413">
                  <c:v>1.1764705882352941E-2</c:v>
                </c:pt>
                <c:pt idx="12414">
                  <c:v>1.1764705882352941E-2</c:v>
                </c:pt>
                <c:pt idx="12415">
                  <c:v>1.1764705882352941E-2</c:v>
                </c:pt>
                <c:pt idx="12416">
                  <c:v>1.1764705882352941E-2</c:v>
                </c:pt>
                <c:pt idx="12417">
                  <c:v>1.1764705882352941E-2</c:v>
                </c:pt>
                <c:pt idx="12418">
                  <c:v>1.1764705882352941E-2</c:v>
                </c:pt>
                <c:pt idx="12419">
                  <c:v>1.1764705882352941E-2</c:v>
                </c:pt>
                <c:pt idx="12420">
                  <c:v>1.1764705882352941E-2</c:v>
                </c:pt>
                <c:pt idx="12421">
                  <c:v>1.1764705882352941E-2</c:v>
                </c:pt>
                <c:pt idx="12422">
                  <c:v>1.1764705882352941E-2</c:v>
                </c:pt>
                <c:pt idx="12423">
                  <c:v>1.1764705882352941E-2</c:v>
                </c:pt>
                <c:pt idx="12424">
                  <c:v>1.1764705882352941E-2</c:v>
                </c:pt>
                <c:pt idx="12425">
                  <c:v>1.1764705882352941E-2</c:v>
                </c:pt>
                <c:pt idx="12426">
                  <c:v>1.1764705882352941E-2</c:v>
                </c:pt>
                <c:pt idx="12427">
                  <c:v>1.1764705882352941E-2</c:v>
                </c:pt>
                <c:pt idx="12428">
                  <c:v>1.1764705882352941E-2</c:v>
                </c:pt>
                <c:pt idx="12429">
                  <c:v>1.1764705882352941E-2</c:v>
                </c:pt>
                <c:pt idx="12430">
                  <c:v>1.1764705882352941E-2</c:v>
                </c:pt>
                <c:pt idx="12431">
                  <c:v>1.1764705882352941E-2</c:v>
                </c:pt>
                <c:pt idx="12432">
                  <c:v>1.1764705882352941E-2</c:v>
                </c:pt>
                <c:pt idx="12433">
                  <c:v>1.1764705882352941E-2</c:v>
                </c:pt>
                <c:pt idx="12434">
                  <c:v>1.1764705882352941E-2</c:v>
                </c:pt>
                <c:pt idx="12435">
                  <c:v>1.1764705882352941E-2</c:v>
                </c:pt>
                <c:pt idx="12436">
                  <c:v>1.1764705882352941E-2</c:v>
                </c:pt>
                <c:pt idx="12437">
                  <c:v>1.1764705882352941E-2</c:v>
                </c:pt>
                <c:pt idx="12438">
                  <c:v>9.6153846153846159E-3</c:v>
                </c:pt>
                <c:pt idx="12439">
                  <c:v>0</c:v>
                </c:pt>
                <c:pt idx="12440">
                  <c:v>9.6153846153846159E-3</c:v>
                </c:pt>
                <c:pt idx="12441">
                  <c:v>9.6153846153846159E-3</c:v>
                </c:pt>
                <c:pt idx="12442">
                  <c:v>9.6153846153846159E-3</c:v>
                </c:pt>
                <c:pt idx="12443">
                  <c:v>9.6153846153846159E-3</c:v>
                </c:pt>
                <c:pt idx="12444">
                  <c:v>9.6153846153846159E-3</c:v>
                </c:pt>
                <c:pt idx="12445">
                  <c:v>9.6153846153846159E-3</c:v>
                </c:pt>
                <c:pt idx="12446">
                  <c:v>9.6153846153846159E-3</c:v>
                </c:pt>
                <c:pt idx="12447">
                  <c:v>9.6153846153846159E-3</c:v>
                </c:pt>
                <c:pt idx="12448">
                  <c:v>9.6153846153846159E-3</c:v>
                </c:pt>
                <c:pt idx="12449">
                  <c:v>9.6153846153846159E-3</c:v>
                </c:pt>
                <c:pt idx="12450">
                  <c:v>9.6153846153846159E-3</c:v>
                </c:pt>
                <c:pt idx="12451">
                  <c:v>9.6153846153846159E-3</c:v>
                </c:pt>
                <c:pt idx="12452">
                  <c:v>9.6153846153846159E-3</c:v>
                </c:pt>
                <c:pt idx="12453">
                  <c:v>9.6153846153846159E-3</c:v>
                </c:pt>
                <c:pt idx="12454">
                  <c:v>9.6153846153846159E-3</c:v>
                </c:pt>
                <c:pt idx="12455">
                  <c:v>9.6153846153846159E-3</c:v>
                </c:pt>
                <c:pt idx="12456">
                  <c:v>9.6153846153846159E-3</c:v>
                </c:pt>
                <c:pt idx="12457">
                  <c:v>9.6153846153846159E-3</c:v>
                </c:pt>
                <c:pt idx="12458">
                  <c:v>9.6153846153846159E-3</c:v>
                </c:pt>
                <c:pt idx="12459">
                  <c:v>9.6153846153846159E-3</c:v>
                </c:pt>
                <c:pt idx="12460">
                  <c:v>9.6153846153846159E-3</c:v>
                </c:pt>
                <c:pt idx="12461">
                  <c:v>9.6153846153846159E-3</c:v>
                </c:pt>
                <c:pt idx="12462">
                  <c:v>9.6153846153846159E-3</c:v>
                </c:pt>
                <c:pt idx="12463">
                  <c:v>9.6153846153846159E-3</c:v>
                </c:pt>
                <c:pt idx="12464">
                  <c:v>9.6153846153846159E-3</c:v>
                </c:pt>
                <c:pt idx="12465">
                  <c:v>9.6153846153846159E-3</c:v>
                </c:pt>
                <c:pt idx="12466">
                  <c:v>9.6153846153846159E-3</c:v>
                </c:pt>
                <c:pt idx="12467">
                  <c:v>9.6153846153846159E-3</c:v>
                </c:pt>
                <c:pt idx="12468">
                  <c:v>9.6153846153846159E-3</c:v>
                </c:pt>
                <c:pt idx="12469">
                  <c:v>9.6153846153846159E-3</c:v>
                </c:pt>
                <c:pt idx="12470">
                  <c:v>9.6153846153846159E-3</c:v>
                </c:pt>
                <c:pt idx="12471">
                  <c:v>9.6153846153846159E-3</c:v>
                </c:pt>
                <c:pt idx="12472">
                  <c:v>9.6153846153846159E-3</c:v>
                </c:pt>
                <c:pt idx="12473">
                  <c:v>9.6153846153846159E-3</c:v>
                </c:pt>
                <c:pt idx="12474">
                  <c:v>9.6153846153846159E-3</c:v>
                </c:pt>
                <c:pt idx="12475">
                  <c:v>9.6153846153846159E-3</c:v>
                </c:pt>
                <c:pt idx="12476">
                  <c:v>9.6153846153846159E-3</c:v>
                </c:pt>
                <c:pt idx="12477">
                  <c:v>9.6153846153846159E-3</c:v>
                </c:pt>
                <c:pt idx="12478">
                  <c:v>9.6153846153846159E-3</c:v>
                </c:pt>
                <c:pt idx="12479">
                  <c:v>9.6153846153846159E-3</c:v>
                </c:pt>
                <c:pt idx="12480">
                  <c:v>9.6153846153846159E-3</c:v>
                </c:pt>
                <c:pt idx="12481">
                  <c:v>9.6153846153846159E-3</c:v>
                </c:pt>
                <c:pt idx="12482">
                  <c:v>9.6153846153846159E-3</c:v>
                </c:pt>
                <c:pt idx="12483">
                  <c:v>9.6153846153846159E-3</c:v>
                </c:pt>
                <c:pt idx="12484">
                  <c:v>9.6153846153846159E-3</c:v>
                </c:pt>
                <c:pt idx="12485">
                  <c:v>9.6153846153846159E-3</c:v>
                </c:pt>
                <c:pt idx="12486">
                  <c:v>9.6153846153846159E-3</c:v>
                </c:pt>
                <c:pt idx="12487">
                  <c:v>9.6153846153846159E-3</c:v>
                </c:pt>
                <c:pt idx="12488">
                  <c:v>9.6153846153846159E-3</c:v>
                </c:pt>
                <c:pt idx="12489">
                  <c:v>9.6153846153846159E-3</c:v>
                </c:pt>
                <c:pt idx="12490">
                  <c:v>9.6153846153846159E-3</c:v>
                </c:pt>
                <c:pt idx="12491">
                  <c:v>9.6153846153846159E-3</c:v>
                </c:pt>
                <c:pt idx="12492">
                  <c:v>9.6153846153846159E-3</c:v>
                </c:pt>
                <c:pt idx="12493">
                  <c:v>9.6153846153846159E-3</c:v>
                </c:pt>
                <c:pt idx="12494">
                  <c:v>9.6153846153846159E-3</c:v>
                </c:pt>
                <c:pt idx="12495">
                  <c:v>9.6153846153846159E-3</c:v>
                </c:pt>
                <c:pt idx="12496">
                  <c:v>9.6153846153846159E-3</c:v>
                </c:pt>
                <c:pt idx="12497">
                  <c:v>9.6153846153846159E-3</c:v>
                </c:pt>
                <c:pt idx="12498">
                  <c:v>9.6153846153846159E-3</c:v>
                </c:pt>
                <c:pt idx="12499">
                  <c:v>9.6153846153846159E-3</c:v>
                </c:pt>
                <c:pt idx="12500">
                  <c:v>9.6153846153846159E-3</c:v>
                </c:pt>
                <c:pt idx="12501">
                  <c:v>9.6153846153846159E-3</c:v>
                </c:pt>
                <c:pt idx="12502">
                  <c:v>9.6153846153846159E-3</c:v>
                </c:pt>
                <c:pt idx="12503">
                  <c:v>9.6153846153846159E-3</c:v>
                </c:pt>
                <c:pt idx="12504">
                  <c:v>9.6153846153846159E-3</c:v>
                </c:pt>
                <c:pt idx="12505">
                  <c:v>9.6153846153846159E-3</c:v>
                </c:pt>
                <c:pt idx="12506">
                  <c:v>9.6153846153846159E-3</c:v>
                </c:pt>
                <c:pt idx="12507">
                  <c:v>9.6153846153846159E-3</c:v>
                </c:pt>
                <c:pt idx="12508">
                  <c:v>9.6153846153846159E-3</c:v>
                </c:pt>
                <c:pt idx="12509">
                  <c:v>9.6153846153846159E-3</c:v>
                </c:pt>
                <c:pt idx="12510">
                  <c:v>9.6153846153846159E-3</c:v>
                </c:pt>
                <c:pt idx="12511">
                  <c:v>9.6153846153846159E-3</c:v>
                </c:pt>
                <c:pt idx="12512">
                  <c:v>9.6153846153846159E-3</c:v>
                </c:pt>
                <c:pt idx="12513">
                  <c:v>9.6153846153846159E-3</c:v>
                </c:pt>
                <c:pt idx="12514">
                  <c:v>9.6153846153846159E-3</c:v>
                </c:pt>
                <c:pt idx="12515">
                  <c:v>9.6153846153846159E-3</c:v>
                </c:pt>
                <c:pt idx="12516">
                  <c:v>9.6153846153846159E-3</c:v>
                </c:pt>
                <c:pt idx="12517">
                  <c:v>9.6153846153846159E-3</c:v>
                </c:pt>
                <c:pt idx="12518">
                  <c:v>9.6153846153846159E-3</c:v>
                </c:pt>
                <c:pt idx="12519">
                  <c:v>9.6153846153846159E-3</c:v>
                </c:pt>
                <c:pt idx="12520">
                  <c:v>9.6153846153846159E-3</c:v>
                </c:pt>
                <c:pt idx="12521">
                  <c:v>9.6153846153846159E-3</c:v>
                </c:pt>
                <c:pt idx="12522">
                  <c:v>9.6153846153846159E-3</c:v>
                </c:pt>
                <c:pt idx="12523">
                  <c:v>9.6153846153846159E-3</c:v>
                </c:pt>
                <c:pt idx="12524">
                  <c:v>9.6153846153846159E-3</c:v>
                </c:pt>
                <c:pt idx="12525">
                  <c:v>9.6153846153846159E-3</c:v>
                </c:pt>
                <c:pt idx="12526">
                  <c:v>9.6153846153846159E-3</c:v>
                </c:pt>
                <c:pt idx="12527">
                  <c:v>9.6153846153846159E-3</c:v>
                </c:pt>
                <c:pt idx="12528">
                  <c:v>9.6153846153846159E-3</c:v>
                </c:pt>
                <c:pt idx="12529">
                  <c:v>9.6153846153846159E-3</c:v>
                </c:pt>
                <c:pt idx="12530">
                  <c:v>9.6153846153846159E-3</c:v>
                </c:pt>
                <c:pt idx="12531">
                  <c:v>9.6153846153846159E-3</c:v>
                </c:pt>
                <c:pt idx="12532">
                  <c:v>9.6153846153846159E-3</c:v>
                </c:pt>
                <c:pt idx="12533">
                  <c:v>9.6153846153846159E-3</c:v>
                </c:pt>
                <c:pt idx="12534">
                  <c:v>9.6153846153846159E-3</c:v>
                </c:pt>
                <c:pt idx="12535">
                  <c:v>9.6153846153846159E-3</c:v>
                </c:pt>
                <c:pt idx="12536">
                  <c:v>9.6153846153846159E-3</c:v>
                </c:pt>
                <c:pt idx="12537">
                  <c:v>9.6153846153846159E-3</c:v>
                </c:pt>
                <c:pt idx="12538">
                  <c:v>9.6153846153846159E-3</c:v>
                </c:pt>
                <c:pt idx="12539">
                  <c:v>9.6153846153846159E-3</c:v>
                </c:pt>
                <c:pt idx="12540">
                  <c:v>9.6153846153846159E-3</c:v>
                </c:pt>
                <c:pt idx="12541">
                  <c:v>9.6153846153846159E-3</c:v>
                </c:pt>
                <c:pt idx="12542">
                  <c:v>7.2992700729927005E-3</c:v>
                </c:pt>
                <c:pt idx="12543">
                  <c:v>7.2992700729927005E-3</c:v>
                </c:pt>
                <c:pt idx="12544">
                  <c:v>7.2992700729927005E-3</c:v>
                </c:pt>
                <c:pt idx="12545">
                  <c:v>7.2992700729927005E-3</c:v>
                </c:pt>
                <c:pt idx="12546">
                  <c:v>7.2992700729927005E-3</c:v>
                </c:pt>
                <c:pt idx="12547">
                  <c:v>7.2992700729927005E-3</c:v>
                </c:pt>
                <c:pt idx="12548">
                  <c:v>7.2992700729927005E-3</c:v>
                </c:pt>
                <c:pt idx="12549">
                  <c:v>7.2992700729927005E-3</c:v>
                </c:pt>
                <c:pt idx="12550">
                  <c:v>7.2992700729927005E-3</c:v>
                </c:pt>
                <c:pt idx="12551">
                  <c:v>7.2992700729927005E-3</c:v>
                </c:pt>
                <c:pt idx="12552">
                  <c:v>7.2992700729927005E-3</c:v>
                </c:pt>
                <c:pt idx="12553">
                  <c:v>7.2992700729927005E-3</c:v>
                </c:pt>
                <c:pt idx="12554">
                  <c:v>7.2992700729927005E-3</c:v>
                </c:pt>
                <c:pt idx="12555">
                  <c:v>7.2992700729927005E-3</c:v>
                </c:pt>
                <c:pt idx="12556">
                  <c:v>7.2992700729927005E-3</c:v>
                </c:pt>
                <c:pt idx="12557">
                  <c:v>7.2992700729927005E-3</c:v>
                </c:pt>
                <c:pt idx="12558">
                  <c:v>7.2992700729927005E-3</c:v>
                </c:pt>
                <c:pt idx="12559">
                  <c:v>7.2992700729927005E-3</c:v>
                </c:pt>
                <c:pt idx="12560">
                  <c:v>7.2992700729927005E-3</c:v>
                </c:pt>
                <c:pt idx="12561">
                  <c:v>7.2992700729927005E-3</c:v>
                </c:pt>
                <c:pt idx="12562">
                  <c:v>7.2992700729927005E-3</c:v>
                </c:pt>
                <c:pt idx="12563">
                  <c:v>7.2992700729927005E-3</c:v>
                </c:pt>
                <c:pt idx="12564">
                  <c:v>7.2992700729927005E-3</c:v>
                </c:pt>
                <c:pt idx="12565">
                  <c:v>7.2992700729927005E-3</c:v>
                </c:pt>
                <c:pt idx="12566">
                  <c:v>7.2992700729927005E-3</c:v>
                </c:pt>
                <c:pt idx="12567">
                  <c:v>7.2992700729927005E-3</c:v>
                </c:pt>
                <c:pt idx="12568">
                  <c:v>7.2992700729927005E-3</c:v>
                </c:pt>
                <c:pt idx="12569">
                  <c:v>7.2992700729927005E-3</c:v>
                </c:pt>
                <c:pt idx="12570">
                  <c:v>7.2992700729927005E-3</c:v>
                </c:pt>
                <c:pt idx="12571">
                  <c:v>7.2992700729927005E-3</c:v>
                </c:pt>
                <c:pt idx="12572">
                  <c:v>7.2992700729927005E-3</c:v>
                </c:pt>
                <c:pt idx="12573">
                  <c:v>7.2992700729927005E-3</c:v>
                </c:pt>
                <c:pt idx="12574">
                  <c:v>7.2992700729927005E-3</c:v>
                </c:pt>
                <c:pt idx="12575">
                  <c:v>7.2992700729927005E-3</c:v>
                </c:pt>
                <c:pt idx="12576">
                  <c:v>7.2992700729927005E-3</c:v>
                </c:pt>
                <c:pt idx="12577">
                  <c:v>7.2992700729927005E-3</c:v>
                </c:pt>
                <c:pt idx="12578">
                  <c:v>7.2992700729927005E-3</c:v>
                </c:pt>
                <c:pt idx="12579">
                  <c:v>7.2992700729927005E-3</c:v>
                </c:pt>
                <c:pt idx="12580">
                  <c:v>7.2992700729927005E-3</c:v>
                </c:pt>
                <c:pt idx="12581">
                  <c:v>7.2992700729927005E-3</c:v>
                </c:pt>
                <c:pt idx="12582">
                  <c:v>7.2992700729927005E-3</c:v>
                </c:pt>
                <c:pt idx="12583">
                  <c:v>7.2992700729927005E-3</c:v>
                </c:pt>
                <c:pt idx="12584">
                  <c:v>7.2992700729927005E-3</c:v>
                </c:pt>
                <c:pt idx="12585">
                  <c:v>7.2992700729927005E-3</c:v>
                </c:pt>
                <c:pt idx="12586">
                  <c:v>7.2992700729927005E-3</c:v>
                </c:pt>
                <c:pt idx="12587">
                  <c:v>7.2992700729927005E-3</c:v>
                </c:pt>
                <c:pt idx="12588">
                  <c:v>7.2992700729927005E-3</c:v>
                </c:pt>
                <c:pt idx="12589">
                  <c:v>7.2992700729927005E-3</c:v>
                </c:pt>
                <c:pt idx="12590">
                  <c:v>7.2992700729927005E-3</c:v>
                </c:pt>
                <c:pt idx="12591">
                  <c:v>7.2992700729927005E-3</c:v>
                </c:pt>
                <c:pt idx="12592">
                  <c:v>7.2992700729927005E-3</c:v>
                </c:pt>
                <c:pt idx="12593">
                  <c:v>7.2992700729927005E-3</c:v>
                </c:pt>
                <c:pt idx="12594">
                  <c:v>7.2992700729927005E-3</c:v>
                </c:pt>
                <c:pt idx="12595">
                  <c:v>7.2992700729927005E-3</c:v>
                </c:pt>
                <c:pt idx="12596">
                  <c:v>7.2992700729927005E-3</c:v>
                </c:pt>
                <c:pt idx="12597">
                  <c:v>7.2992700729927005E-3</c:v>
                </c:pt>
                <c:pt idx="12598">
                  <c:v>7.2992700729927005E-3</c:v>
                </c:pt>
                <c:pt idx="12599">
                  <c:v>7.2992700729927005E-3</c:v>
                </c:pt>
                <c:pt idx="12600">
                  <c:v>7.2992700729927005E-3</c:v>
                </c:pt>
                <c:pt idx="12601">
                  <c:v>7.2992700729927005E-3</c:v>
                </c:pt>
                <c:pt idx="12602">
                  <c:v>7.2992700729927005E-3</c:v>
                </c:pt>
                <c:pt idx="12603">
                  <c:v>7.2992700729927005E-3</c:v>
                </c:pt>
                <c:pt idx="12604">
                  <c:v>7.2992700729927005E-3</c:v>
                </c:pt>
                <c:pt idx="12605">
                  <c:v>7.2992700729927005E-3</c:v>
                </c:pt>
                <c:pt idx="12606">
                  <c:v>7.2992700729927005E-3</c:v>
                </c:pt>
                <c:pt idx="12607">
                  <c:v>7.2992700729927005E-3</c:v>
                </c:pt>
                <c:pt idx="12608">
                  <c:v>7.2992700729927005E-3</c:v>
                </c:pt>
                <c:pt idx="12609">
                  <c:v>7.2992700729927005E-3</c:v>
                </c:pt>
                <c:pt idx="12610">
                  <c:v>7.2992700729927005E-3</c:v>
                </c:pt>
                <c:pt idx="12611">
                  <c:v>7.2992700729927005E-3</c:v>
                </c:pt>
                <c:pt idx="12612">
                  <c:v>7.2992700729927005E-3</c:v>
                </c:pt>
                <c:pt idx="12613">
                  <c:v>7.2992700729927005E-3</c:v>
                </c:pt>
                <c:pt idx="12614">
                  <c:v>7.2992700729927005E-3</c:v>
                </c:pt>
                <c:pt idx="12615">
                  <c:v>7.2992700729927005E-3</c:v>
                </c:pt>
                <c:pt idx="12616">
                  <c:v>7.2992700729927005E-3</c:v>
                </c:pt>
                <c:pt idx="12617">
                  <c:v>7.2992700729927005E-3</c:v>
                </c:pt>
                <c:pt idx="12618">
                  <c:v>7.2992700729927005E-3</c:v>
                </c:pt>
                <c:pt idx="12619">
                  <c:v>7.2992700729927005E-3</c:v>
                </c:pt>
                <c:pt idx="12620">
                  <c:v>7.2992700729927005E-3</c:v>
                </c:pt>
                <c:pt idx="12621">
                  <c:v>7.2992700729927005E-3</c:v>
                </c:pt>
                <c:pt idx="12622">
                  <c:v>7.2992700729927005E-3</c:v>
                </c:pt>
                <c:pt idx="12623">
                  <c:v>7.2992700729927005E-3</c:v>
                </c:pt>
                <c:pt idx="12624">
                  <c:v>7.2992700729927005E-3</c:v>
                </c:pt>
                <c:pt idx="12625">
                  <c:v>7.2992700729927005E-3</c:v>
                </c:pt>
                <c:pt idx="12626">
                  <c:v>7.2992700729927005E-3</c:v>
                </c:pt>
                <c:pt idx="12627">
                  <c:v>7.2992700729927005E-3</c:v>
                </c:pt>
                <c:pt idx="12628">
                  <c:v>7.2992700729927005E-3</c:v>
                </c:pt>
                <c:pt idx="12629">
                  <c:v>7.2992700729927005E-3</c:v>
                </c:pt>
                <c:pt idx="12630">
                  <c:v>7.2992700729927005E-3</c:v>
                </c:pt>
                <c:pt idx="12631">
                  <c:v>7.2992700729927005E-3</c:v>
                </c:pt>
                <c:pt idx="12632">
                  <c:v>7.2992700729927005E-3</c:v>
                </c:pt>
                <c:pt idx="12633">
                  <c:v>7.2992700729927005E-3</c:v>
                </c:pt>
                <c:pt idx="12634">
                  <c:v>7.2992700729927005E-3</c:v>
                </c:pt>
                <c:pt idx="12635">
                  <c:v>7.2992700729927005E-3</c:v>
                </c:pt>
                <c:pt idx="12636">
                  <c:v>7.2992700729927005E-3</c:v>
                </c:pt>
                <c:pt idx="12637">
                  <c:v>7.2992700729927005E-3</c:v>
                </c:pt>
                <c:pt idx="12638">
                  <c:v>7.2992700729927005E-3</c:v>
                </c:pt>
                <c:pt idx="12639">
                  <c:v>7.2992700729927005E-3</c:v>
                </c:pt>
                <c:pt idx="12640">
                  <c:v>7.2992700729927005E-3</c:v>
                </c:pt>
                <c:pt idx="12641">
                  <c:v>7.2992700729927005E-3</c:v>
                </c:pt>
                <c:pt idx="12642">
                  <c:v>7.2992700729927005E-3</c:v>
                </c:pt>
                <c:pt idx="12643">
                  <c:v>7.2992700729927005E-3</c:v>
                </c:pt>
                <c:pt idx="12644">
                  <c:v>7.2992700729927005E-3</c:v>
                </c:pt>
                <c:pt idx="12645">
                  <c:v>7.2992700729927005E-3</c:v>
                </c:pt>
                <c:pt idx="12646">
                  <c:v>7.2992700729927005E-3</c:v>
                </c:pt>
                <c:pt idx="12647">
                  <c:v>7.2992700729927005E-3</c:v>
                </c:pt>
                <c:pt idx="12648">
                  <c:v>7.2992700729927005E-3</c:v>
                </c:pt>
                <c:pt idx="12649">
                  <c:v>7.2992700729927005E-3</c:v>
                </c:pt>
                <c:pt idx="12650">
                  <c:v>7.2992700729927005E-3</c:v>
                </c:pt>
                <c:pt idx="12651">
                  <c:v>7.2992700729927005E-3</c:v>
                </c:pt>
                <c:pt idx="12652">
                  <c:v>7.2992700729927005E-3</c:v>
                </c:pt>
                <c:pt idx="12653">
                  <c:v>7.2992700729927005E-3</c:v>
                </c:pt>
                <c:pt idx="12654">
                  <c:v>7.2992700729927005E-3</c:v>
                </c:pt>
                <c:pt idx="12655">
                  <c:v>7.2992700729927005E-3</c:v>
                </c:pt>
                <c:pt idx="12656">
                  <c:v>7.2992700729927005E-3</c:v>
                </c:pt>
                <c:pt idx="12657">
                  <c:v>7.2992700729927005E-3</c:v>
                </c:pt>
                <c:pt idx="12658">
                  <c:v>7.2992700729927005E-3</c:v>
                </c:pt>
                <c:pt idx="12659">
                  <c:v>7.2992700729927005E-3</c:v>
                </c:pt>
                <c:pt idx="12660">
                  <c:v>7.2992700729927005E-3</c:v>
                </c:pt>
                <c:pt idx="12661">
                  <c:v>7.2992700729927005E-3</c:v>
                </c:pt>
                <c:pt idx="12662">
                  <c:v>7.2992700729927005E-3</c:v>
                </c:pt>
                <c:pt idx="12663">
                  <c:v>7.2992700729927005E-3</c:v>
                </c:pt>
                <c:pt idx="12664">
                  <c:v>7.2992700729927005E-3</c:v>
                </c:pt>
                <c:pt idx="12665">
                  <c:v>7.2992700729927005E-3</c:v>
                </c:pt>
                <c:pt idx="12666">
                  <c:v>7.2992700729927005E-3</c:v>
                </c:pt>
                <c:pt idx="12667">
                  <c:v>7.2992700729927005E-3</c:v>
                </c:pt>
                <c:pt idx="12668">
                  <c:v>7.2992700729927005E-3</c:v>
                </c:pt>
                <c:pt idx="12669">
                  <c:v>7.2992700729927005E-3</c:v>
                </c:pt>
                <c:pt idx="12670">
                  <c:v>7.2992700729927005E-3</c:v>
                </c:pt>
                <c:pt idx="12671">
                  <c:v>7.2992700729927005E-3</c:v>
                </c:pt>
                <c:pt idx="12672">
                  <c:v>7.2992700729927005E-3</c:v>
                </c:pt>
                <c:pt idx="12673">
                  <c:v>7.2992700729927005E-3</c:v>
                </c:pt>
                <c:pt idx="12674">
                  <c:v>7.2992700729927005E-3</c:v>
                </c:pt>
                <c:pt idx="12675">
                  <c:v>7.2992700729927005E-3</c:v>
                </c:pt>
                <c:pt idx="12676">
                  <c:v>7.2992700729927005E-3</c:v>
                </c:pt>
                <c:pt idx="12677">
                  <c:v>7.2992700729927005E-3</c:v>
                </c:pt>
                <c:pt idx="12678">
                  <c:v>7.2992700729927005E-3</c:v>
                </c:pt>
                <c:pt idx="12679">
                  <c:v>9.0909090909090905E-3</c:v>
                </c:pt>
                <c:pt idx="12680">
                  <c:v>9.0909090909090905E-3</c:v>
                </c:pt>
                <c:pt idx="12681">
                  <c:v>9.0909090909090905E-3</c:v>
                </c:pt>
                <c:pt idx="12682">
                  <c:v>9.0909090909090905E-3</c:v>
                </c:pt>
                <c:pt idx="12683">
                  <c:v>9.0909090909090905E-3</c:v>
                </c:pt>
                <c:pt idx="12684">
                  <c:v>9.0909090909090905E-3</c:v>
                </c:pt>
                <c:pt idx="12685">
                  <c:v>9.0909090909090905E-3</c:v>
                </c:pt>
                <c:pt idx="12686">
                  <c:v>9.0909090909090905E-3</c:v>
                </c:pt>
                <c:pt idx="12687">
                  <c:v>9.0909090909090905E-3</c:v>
                </c:pt>
                <c:pt idx="12688">
                  <c:v>9.0909090909090905E-3</c:v>
                </c:pt>
                <c:pt idx="12689">
                  <c:v>9.0909090909090905E-3</c:v>
                </c:pt>
                <c:pt idx="12690">
                  <c:v>9.0909090909090905E-3</c:v>
                </c:pt>
                <c:pt idx="12691">
                  <c:v>9.0909090909090905E-3</c:v>
                </c:pt>
                <c:pt idx="12692">
                  <c:v>9.0909090909090905E-3</c:v>
                </c:pt>
                <c:pt idx="12693">
                  <c:v>9.0909090909090905E-3</c:v>
                </c:pt>
                <c:pt idx="12694">
                  <c:v>9.0909090909090905E-3</c:v>
                </c:pt>
                <c:pt idx="12695">
                  <c:v>9.0909090909090905E-3</c:v>
                </c:pt>
                <c:pt idx="12696">
                  <c:v>9.0909090909090905E-3</c:v>
                </c:pt>
                <c:pt idx="12697">
                  <c:v>9.0909090909090905E-3</c:v>
                </c:pt>
                <c:pt idx="12698">
                  <c:v>9.0909090909090905E-3</c:v>
                </c:pt>
                <c:pt idx="12699">
                  <c:v>9.0909090909090905E-3</c:v>
                </c:pt>
                <c:pt idx="12700">
                  <c:v>9.0909090909090905E-3</c:v>
                </c:pt>
                <c:pt idx="12701">
                  <c:v>9.0909090909090905E-3</c:v>
                </c:pt>
                <c:pt idx="12702">
                  <c:v>9.0909090909090905E-3</c:v>
                </c:pt>
                <c:pt idx="12703">
                  <c:v>9.0909090909090905E-3</c:v>
                </c:pt>
                <c:pt idx="12704">
                  <c:v>9.0909090909090905E-3</c:v>
                </c:pt>
                <c:pt idx="12705">
                  <c:v>9.0909090909090905E-3</c:v>
                </c:pt>
                <c:pt idx="12706">
                  <c:v>9.0909090909090905E-3</c:v>
                </c:pt>
                <c:pt idx="12707">
                  <c:v>9.0909090909090905E-3</c:v>
                </c:pt>
                <c:pt idx="12708">
                  <c:v>9.0909090909090905E-3</c:v>
                </c:pt>
                <c:pt idx="12709">
                  <c:v>9.0909090909090905E-3</c:v>
                </c:pt>
                <c:pt idx="12710">
                  <c:v>9.0909090909090905E-3</c:v>
                </c:pt>
                <c:pt idx="12711">
                  <c:v>9.0909090909090905E-3</c:v>
                </c:pt>
                <c:pt idx="12712">
                  <c:v>9.0909090909090905E-3</c:v>
                </c:pt>
                <c:pt idx="12713">
                  <c:v>9.0909090909090905E-3</c:v>
                </c:pt>
                <c:pt idx="12714">
                  <c:v>9.0909090909090905E-3</c:v>
                </c:pt>
                <c:pt idx="12715">
                  <c:v>9.0909090909090905E-3</c:v>
                </c:pt>
                <c:pt idx="12716">
                  <c:v>9.0909090909090905E-3</c:v>
                </c:pt>
                <c:pt idx="12717">
                  <c:v>9.0909090909090905E-3</c:v>
                </c:pt>
                <c:pt idx="12718">
                  <c:v>9.0909090909090905E-3</c:v>
                </c:pt>
                <c:pt idx="12719">
                  <c:v>9.0909090909090905E-3</c:v>
                </c:pt>
                <c:pt idx="12720">
                  <c:v>9.0909090909090905E-3</c:v>
                </c:pt>
                <c:pt idx="12721">
                  <c:v>9.0909090909090905E-3</c:v>
                </c:pt>
                <c:pt idx="12722">
                  <c:v>9.0909090909090905E-3</c:v>
                </c:pt>
                <c:pt idx="12723">
                  <c:v>9.0909090909090905E-3</c:v>
                </c:pt>
                <c:pt idx="12724">
                  <c:v>9.0909090909090905E-3</c:v>
                </c:pt>
                <c:pt idx="12725">
                  <c:v>9.0909090909090905E-3</c:v>
                </c:pt>
                <c:pt idx="12726">
                  <c:v>9.0909090909090905E-3</c:v>
                </c:pt>
                <c:pt idx="12727">
                  <c:v>9.0909090909090905E-3</c:v>
                </c:pt>
                <c:pt idx="12728">
                  <c:v>9.0909090909090905E-3</c:v>
                </c:pt>
                <c:pt idx="12729">
                  <c:v>9.0909090909090905E-3</c:v>
                </c:pt>
                <c:pt idx="12730">
                  <c:v>9.0909090909090905E-3</c:v>
                </c:pt>
                <c:pt idx="12731">
                  <c:v>9.0909090909090905E-3</c:v>
                </c:pt>
                <c:pt idx="12732">
                  <c:v>9.0909090909090905E-3</c:v>
                </c:pt>
                <c:pt idx="12733">
                  <c:v>9.0909090909090905E-3</c:v>
                </c:pt>
                <c:pt idx="12734">
                  <c:v>9.0909090909090905E-3</c:v>
                </c:pt>
                <c:pt idx="12735">
                  <c:v>9.0909090909090905E-3</c:v>
                </c:pt>
                <c:pt idx="12736">
                  <c:v>9.0909090909090905E-3</c:v>
                </c:pt>
                <c:pt idx="12737">
                  <c:v>9.0909090909090905E-3</c:v>
                </c:pt>
                <c:pt idx="12738">
                  <c:v>9.0909090909090905E-3</c:v>
                </c:pt>
                <c:pt idx="12739">
                  <c:v>9.0909090909090905E-3</c:v>
                </c:pt>
                <c:pt idx="12740">
                  <c:v>9.0909090909090905E-3</c:v>
                </c:pt>
                <c:pt idx="12741">
                  <c:v>9.0909090909090905E-3</c:v>
                </c:pt>
                <c:pt idx="12742">
                  <c:v>9.0909090909090905E-3</c:v>
                </c:pt>
                <c:pt idx="12743">
                  <c:v>9.0909090909090905E-3</c:v>
                </c:pt>
                <c:pt idx="12744">
                  <c:v>9.0909090909090905E-3</c:v>
                </c:pt>
                <c:pt idx="12745">
                  <c:v>9.0909090909090905E-3</c:v>
                </c:pt>
                <c:pt idx="12746">
                  <c:v>9.0909090909090905E-3</c:v>
                </c:pt>
                <c:pt idx="12747">
                  <c:v>9.0909090909090905E-3</c:v>
                </c:pt>
                <c:pt idx="12748">
                  <c:v>9.0909090909090905E-3</c:v>
                </c:pt>
                <c:pt idx="12749">
                  <c:v>9.0909090909090905E-3</c:v>
                </c:pt>
                <c:pt idx="12750">
                  <c:v>9.0909090909090905E-3</c:v>
                </c:pt>
                <c:pt idx="12751">
                  <c:v>9.0909090909090905E-3</c:v>
                </c:pt>
                <c:pt idx="12752">
                  <c:v>9.0909090909090905E-3</c:v>
                </c:pt>
                <c:pt idx="12753">
                  <c:v>9.0909090909090905E-3</c:v>
                </c:pt>
                <c:pt idx="12754">
                  <c:v>9.0909090909090905E-3</c:v>
                </c:pt>
                <c:pt idx="12755">
                  <c:v>9.0909090909090905E-3</c:v>
                </c:pt>
                <c:pt idx="12756">
                  <c:v>9.0909090909090905E-3</c:v>
                </c:pt>
                <c:pt idx="12757">
                  <c:v>9.0909090909090905E-3</c:v>
                </c:pt>
                <c:pt idx="12758">
                  <c:v>9.0909090909090905E-3</c:v>
                </c:pt>
                <c:pt idx="12759">
                  <c:v>9.0909090909090905E-3</c:v>
                </c:pt>
                <c:pt idx="12760">
                  <c:v>9.0909090909090905E-3</c:v>
                </c:pt>
                <c:pt idx="12761">
                  <c:v>9.0909090909090905E-3</c:v>
                </c:pt>
                <c:pt idx="12762">
                  <c:v>9.0909090909090905E-3</c:v>
                </c:pt>
                <c:pt idx="12763">
                  <c:v>9.0909090909090905E-3</c:v>
                </c:pt>
                <c:pt idx="12764">
                  <c:v>9.0909090909090905E-3</c:v>
                </c:pt>
                <c:pt idx="12765">
                  <c:v>9.0909090909090905E-3</c:v>
                </c:pt>
                <c:pt idx="12766">
                  <c:v>9.0909090909090905E-3</c:v>
                </c:pt>
                <c:pt idx="12767">
                  <c:v>9.0909090909090905E-3</c:v>
                </c:pt>
                <c:pt idx="12768">
                  <c:v>9.0909090909090905E-3</c:v>
                </c:pt>
                <c:pt idx="12769">
                  <c:v>9.0909090909090905E-3</c:v>
                </c:pt>
                <c:pt idx="12770">
                  <c:v>9.0909090909090905E-3</c:v>
                </c:pt>
                <c:pt idx="12771">
                  <c:v>9.0909090909090905E-3</c:v>
                </c:pt>
                <c:pt idx="12772">
                  <c:v>9.0909090909090905E-3</c:v>
                </c:pt>
                <c:pt idx="12773">
                  <c:v>9.0909090909090905E-3</c:v>
                </c:pt>
                <c:pt idx="12774">
                  <c:v>9.0909090909090905E-3</c:v>
                </c:pt>
                <c:pt idx="12775">
                  <c:v>9.0909090909090905E-3</c:v>
                </c:pt>
                <c:pt idx="12776">
                  <c:v>9.0909090909090905E-3</c:v>
                </c:pt>
                <c:pt idx="12777">
                  <c:v>9.0909090909090905E-3</c:v>
                </c:pt>
                <c:pt idx="12778">
                  <c:v>9.0909090909090905E-3</c:v>
                </c:pt>
                <c:pt idx="12779">
                  <c:v>9.0909090909090905E-3</c:v>
                </c:pt>
                <c:pt idx="12780">
                  <c:v>9.0909090909090905E-3</c:v>
                </c:pt>
                <c:pt idx="12781">
                  <c:v>9.0909090909090905E-3</c:v>
                </c:pt>
                <c:pt idx="12782">
                  <c:v>9.0909090909090905E-3</c:v>
                </c:pt>
                <c:pt idx="12783">
                  <c:v>9.0909090909090905E-3</c:v>
                </c:pt>
                <c:pt idx="12784">
                  <c:v>9.0909090909090905E-3</c:v>
                </c:pt>
                <c:pt idx="12785">
                  <c:v>9.0909090909090905E-3</c:v>
                </c:pt>
                <c:pt idx="12786">
                  <c:v>9.0909090909090905E-3</c:v>
                </c:pt>
                <c:pt idx="12787">
                  <c:v>9.0909090909090905E-3</c:v>
                </c:pt>
                <c:pt idx="12788">
                  <c:v>9.0909090909090905E-3</c:v>
                </c:pt>
                <c:pt idx="12789">
                  <c:v>1.3157894736842105E-2</c:v>
                </c:pt>
                <c:pt idx="12790">
                  <c:v>1.3157894736842105E-2</c:v>
                </c:pt>
                <c:pt idx="12791">
                  <c:v>1.3157894736842105E-2</c:v>
                </c:pt>
                <c:pt idx="12792">
                  <c:v>1.3157894736842105E-2</c:v>
                </c:pt>
                <c:pt idx="12793">
                  <c:v>1.3157894736842105E-2</c:v>
                </c:pt>
                <c:pt idx="12794">
                  <c:v>1.3157894736842105E-2</c:v>
                </c:pt>
                <c:pt idx="12795">
                  <c:v>1.3157894736842105E-2</c:v>
                </c:pt>
                <c:pt idx="12796">
                  <c:v>1.3157894736842105E-2</c:v>
                </c:pt>
                <c:pt idx="12797">
                  <c:v>1.3157894736842105E-2</c:v>
                </c:pt>
                <c:pt idx="12798">
                  <c:v>1.3157894736842105E-2</c:v>
                </c:pt>
                <c:pt idx="12799">
                  <c:v>1.3157894736842105E-2</c:v>
                </c:pt>
                <c:pt idx="12800">
                  <c:v>1.3157894736842105E-2</c:v>
                </c:pt>
                <c:pt idx="12801">
                  <c:v>1.3157894736842105E-2</c:v>
                </c:pt>
                <c:pt idx="12802">
                  <c:v>1.3157894736842105E-2</c:v>
                </c:pt>
                <c:pt idx="12803">
                  <c:v>1.3157894736842105E-2</c:v>
                </c:pt>
                <c:pt idx="12804">
                  <c:v>1.3157894736842105E-2</c:v>
                </c:pt>
                <c:pt idx="12805">
                  <c:v>1.3157894736842105E-2</c:v>
                </c:pt>
                <c:pt idx="12806">
                  <c:v>1.3157894736842105E-2</c:v>
                </c:pt>
                <c:pt idx="12807">
                  <c:v>1.3157894736842105E-2</c:v>
                </c:pt>
                <c:pt idx="12808">
                  <c:v>1.3157894736842105E-2</c:v>
                </c:pt>
                <c:pt idx="12809">
                  <c:v>1.3157894736842105E-2</c:v>
                </c:pt>
                <c:pt idx="12810">
                  <c:v>1.3157894736842105E-2</c:v>
                </c:pt>
                <c:pt idx="12811">
                  <c:v>1.3157894736842105E-2</c:v>
                </c:pt>
                <c:pt idx="12812">
                  <c:v>1.3157894736842105E-2</c:v>
                </c:pt>
                <c:pt idx="12813">
                  <c:v>1.3157894736842105E-2</c:v>
                </c:pt>
                <c:pt idx="12814">
                  <c:v>1.3157894736842105E-2</c:v>
                </c:pt>
                <c:pt idx="12815">
                  <c:v>1.3157894736842105E-2</c:v>
                </c:pt>
                <c:pt idx="12816">
                  <c:v>1.3157894736842105E-2</c:v>
                </c:pt>
                <c:pt idx="12817">
                  <c:v>1.3157894736842105E-2</c:v>
                </c:pt>
                <c:pt idx="12818">
                  <c:v>1.3157894736842105E-2</c:v>
                </c:pt>
                <c:pt idx="12819">
                  <c:v>1.3157894736842105E-2</c:v>
                </c:pt>
                <c:pt idx="12820">
                  <c:v>1.3157894736842105E-2</c:v>
                </c:pt>
                <c:pt idx="12821">
                  <c:v>1.3157894736842105E-2</c:v>
                </c:pt>
                <c:pt idx="12822">
                  <c:v>1.3157894736842105E-2</c:v>
                </c:pt>
                <c:pt idx="12823">
                  <c:v>1.3157894736842105E-2</c:v>
                </c:pt>
                <c:pt idx="12824">
                  <c:v>1.3157894736842105E-2</c:v>
                </c:pt>
                <c:pt idx="12825">
                  <c:v>1.3157894736842105E-2</c:v>
                </c:pt>
                <c:pt idx="12826">
                  <c:v>1.3157894736842105E-2</c:v>
                </c:pt>
                <c:pt idx="12827">
                  <c:v>1.3157894736842105E-2</c:v>
                </c:pt>
                <c:pt idx="12828">
                  <c:v>1.3157894736842105E-2</c:v>
                </c:pt>
                <c:pt idx="12829">
                  <c:v>1.3157894736842105E-2</c:v>
                </c:pt>
                <c:pt idx="12830">
                  <c:v>1.3157894736842105E-2</c:v>
                </c:pt>
                <c:pt idx="12831">
                  <c:v>1.3157894736842105E-2</c:v>
                </c:pt>
                <c:pt idx="12832">
                  <c:v>1.3157894736842105E-2</c:v>
                </c:pt>
                <c:pt idx="12833">
                  <c:v>1.3157894736842105E-2</c:v>
                </c:pt>
                <c:pt idx="12834">
                  <c:v>1.3157894736842105E-2</c:v>
                </c:pt>
                <c:pt idx="12835">
                  <c:v>1.3157894736842105E-2</c:v>
                </c:pt>
                <c:pt idx="12836">
                  <c:v>1.3157894736842105E-2</c:v>
                </c:pt>
                <c:pt idx="12837">
                  <c:v>1.3157894736842105E-2</c:v>
                </c:pt>
                <c:pt idx="12838">
                  <c:v>1.3157894736842105E-2</c:v>
                </c:pt>
                <c:pt idx="12839">
                  <c:v>1.3157894736842105E-2</c:v>
                </c:pt>
                <c:pt idx="12840">
                  <c:v>1.3157894736842105E-2</c:v>
                </c:pt>
                <c:pt idx="12841">
                  <c:v>1.3157894736842105E-2</c:v>
                </c:pt>
                <c:pt idx="12842">
                  <c:v>1.3157894736842105E-2</c:v>
                </c:pt>
                <c:pt idx="12843">
                  <c:v>1.3157894736842105E-2</c:v>
                </c:pt>
                <c:pt idx="12844">
                  <c:v>1.3157894736842105E-2</c:v>
                </c:pt>
                <c:pt idx="12845">
                  <c:v>1.3157894736842105E-2</c:v>
                </c:pt>
                <c:pt idx="12846">
                  <c:v>1.3157894736842105E-2</c:v>
                </c:pt>
                <c:pt idx="12847">
                  <c:v>1.3157894736842105E-2</c:v>
                </c:pt>
                <c:pt idx="12848">
                  <c:v>1.3157894736842105E-2</c:v>
                </c:pt>
                <c:pt idx="12849">
                  <c:v>1.3157894736842105E-2</c:v>
                </c:pt>
                <c:pt idx="12850">
                  <c:v>1.3157894736842105E-2</c:v>
                </c:pt>
                <c:pt idx="12851">
                  <c:v>1.3157894736842105E-2</c:v>
                </c:pt>
                <c:pt idx="12852">
                  <c:v>1.3157894736842105E-2</c:v>
                </c:pt>
                <c:pt idx="12853">
                  <c:v>1.3157894736842105E-2</c:v>
                </c:pt>
                <c:pt idx="12854">
                  <c:v>1.3157894736842105E-2</c:v>
                </c:pt>
                <c:pt idx="12855">
                  <c:v>1.3157894736842105E-2</c:v>
                </c:pt>
                <c:pt idx="12856">
                  <c:v>1.3157894736842105E-2</c:v>
                </c:pt>
                <c:pt idx="12857">
                  <c:v>1.3157894736842105E-2</c:v>
                </c:pt>
                <c:pt idx="12858">
                  <c:v>1.3157894736842105E-2</c:v>
                </c:pt>
                <c:pt idx="12859">
                  <c:v>1.3157894736842105E-2</c:v>
                </c:pt>
                <c:pt idx="12860">
                  <c:v>1.3157894736842105E-2</c:v>
                </c:pt>
                <c:pt idx="12861">
                  <c:v>1.3157894736842105E-2</c:v>
                </c:pt>
                <c:pt idx="12862">
                  <c:v>1.3157894736842105E-2</c:v>
                </c:pt>
                <c:pt idx="12863">
                  <c:v>1.3157894736842105E-2</c:v>
                </c:pt>
                <c:pt idx="12864">
                  <c:v>1.3157894736842105E-2</c:v>
                </c:pt>
                <c:pt idx="12865">
                  <c:v>1.2048192771084338E-2</c:v>
                </c:pt>
                <c:pt idx="12866">
                  <c:v>1.2048192771084338E-2</c:v>
                </c:pt>
                <c:pt idx="12867">
                  <c:v>1.2048192771084338E-2</c:v>
                </c:pt>
                <c:pt idx="12868">
                  <c:v>1.2048192771084338E-2</c:v>
                </c:pt>
                <c:pt idx="12869">
                  <c:v>1.2048192771084338E-2</c:v>
                </c:pt>
                <c:pt idx="12870">
                  <c:v>1.2048192771084338E-2</c:v>
                </c:pt>
                <c:pt idx="12871">
                  <c:v>1.2048192771084338E-2</c:v>
                </c:pt>
                <c:pt idx="12872">
                  <c:v>1.2048192771084338E-2</c:v>
                </c:pt>
                <c:pt idx="12873">
                  <c:v>1.2048192771084338E-2</c:v>
                </c:pt>
                <c:pt idx="12874">
                  <c:v>1.2048192771084338E-2</c:v>
                </c:pt>
                <c:pt idx="12875">
                  <c:v>1.2048192771084338E-2</c:v>
                </c:pt>
                <c:pt idx="12876">
                  <c:v>1.2048192771084338E-2</c:v>
                </c:pt>
                <c:pt idx="12877">
                  <c:v>1.2048192771084338E-2</c:v>
                </c:pt>
                <c:pt idx="12878">
                  <c:v>1.2048192771084338E-2</c:v>
                </c:pt>
                <c:pt idx="12879">
                  <c:v>1.2048192771084338E-2</c:v>
                </c:pt>
                <c:pt idx="12880">
                  <c:v>1.2048192771084338E-2</c:v>
                </c:pt>
                <c:pt idx="12881">
                  <c:v>1.2048192771084338E-2</c:v>
                </c:pt>
                <c:pt idx="12882">
                  <c:v>1.2048192771084338E-2</c:v>
                </c:pt>
                <c:pt idx="12883">
                  <c:v>1.2048192771084338E-2</c:v>
                </c:pt>
                <c:pt idx="12884">
                  <c:v>1.2048192771084338E-2</c:v>
                </c:pt>
                <c:pt idx="12885">
                  <c:v>1.2048192771084338E-2</c:v>
                </c:pt>
                <c:pt idx="12886">
                  <c:v>1.2048192771084338E-2</c:v>
                </c:pt>
                <c:pt idx="12887">
                  <c:v>1.2048192771084338E-2</c:v>
                </c:pt>
                <c:pt idx="12888">
                  <c:v>1.2048192771084338E-2</c:v>
                </c:pt>
                <c:pt idx="12889">
                  <c:v>1.2048192771084338E-2</c:v>
                </c:pt>
                <c:pt idx="12890">
                  <c:v>1.2048192771084338E-2</c:v>
                </c:pt>
                <c:pt idx="12891">
                  <c:v>1.2048192771084338E-2</c:v>
                </c:pt>
                <c:pt idx="12892">
                  <c:v>1.2048192771084338E-2</c:v>
                </c:pt>
                <c:pt idx="12893">
                  <c:v>1.2048192771084338E-2</c:v>
                </c:pt>
                <c:pt idx="12894">
                  <c:v>1.2048192771084338E-2</c:v>
                </c:pt>
                <c:pt idx="12895">
                  <c:v>1.2048192771084338E-2</c:v>
                </c:pt>
                <c:pt idx="12896">
                  <c:v>1.2048192771084338E-2</c:v>
                </c:pt>
                <c:pt idx="12897">
                  <c:v>1.2048192771084338E-2</c:v>
                </c:pt>
                <c:pt idx="12898">
                  <c:v>1.2048192771084338E-2</c:v>
                </c:pt>
                <c:pt idx="12899">
                  <c:v>1.2048192771084338E-2</c:v>
                </c:pt>
                <c:pt idx="12900">
                  <c:v>1.2048192771084338E-2</c:v>
                </c:pt>
                <c:pt idx="12901">
                  <c:v>1.2048192771084338E-2</c:v>
                </c:pt>
                <c:pt idx="12902">
                  <c:v>1.2048192771084338E-2</c:v>
                </c:pt>
                <c:pt idx="12903">
                  <c:v>1.2048192771084338E-2</c:v>
                </c:pt>
                <c:pt idx="12904">
                  <c:v>1.2048192771084338E-2</c:v>
                </c:pt>
                <c:pt idx="12905">
                  <c:v>1.2048192771084338E-2</c:v>
                </c:pt>
                <c:pt idx="12906">
                  <c:v>1.2048192771084338E-2</c:v>
                </c:pt>
                <c:pt idx="12907">
                  <c:v>1.2048192771084338E-2</c:v>
                </c:pt>
                <c:pt idx="12908">
                  <c:v>1.2048192771084338E-2</c:v>
                </c:pt>
                <c:pt idx="12909">
                  <c:v>1.2048192771084338E-2</c:v>
                </c:pt>
                <c:pt idx="12910">
                  <c:v>1.2048192771084338E-2</c:v>
                </c:pt>
                <c:pt idx="12911">
                  <c:v>1.2048192771084338E-2</c:v>
                </c:pt>
                <c:pt idx="12912">
                  <c:v>1.2048192771084338E-2</c:v>
                </c:pt>
                <c:pt idx="12913">
                  <c:v>1.2048192771084338E-2</c:v>
                </c:pt>
                <c:pt idx="12914">
                  <c:v>1.2048192771084338E-2</c:v>
                </c:pt>
                <c:pt idx="12915">
                  <c:v>1.2048192771084338E-2</c:v>
                </c:pt>
                <c:pt idx="12916">
                  <c:v>1.2048192771084338E-2</c:v>
                </c:pt>
                <c:pt idx="12917">
                  <c:v>1.2048192771084338E-2</c:v>
                </c:pt>
                <c:pt idx="12918">
                  <c:v>1.2048192771084338E-2</c:v>
                </c:pt>
                <c:pt idx="12919">
                  <c:v>1.2048192771084338E-2</c:v>
                </c:pt>
                <c:pt idx="12920">
                  <c:v>1.2048192771084338E-2</c:v>
                </c:pt>
                <c:pt idx="12921">
                  <c:v>1.2048192771084338E-2</c:v>
                </c:pt>
                <c:pt idx="12922">
                  <c:v>1.2048192771084338E-2</c:v>
                </c:pt>
                <c:pt idx="12923">
                  <c:v>1.2048192771084338E-2</c:v>
                </c:pt>
                <c:pt idx="12924">
                  <c:v>1.2048192771084338E-2</c:v>
                </c:pt>
                <c:pt idx="12925">
                  <c:v>1.2048192771084338E-2</c:v>
                </c:pt>
                <c:pt idx="12926">
                  <c:v>1.2048192771084338E-2</c:v>
                </c:pt>
                <c:pt idx="12927">
                  <c:v>1.2048192771084338E-2</c:v>
                </c:pt>
                <c:pt idx="12928">
                  <c:v>1.2048192771084338E-2</c:v>
                </c:pt>
                <c:pt idx="12929">
                  <c:v>1.2048192771084338E-2</c:v>
                </c:pt>
                <c:pt idx="12930">
                  <c:v>1.2048192771084338E-2</c:v>
                </c:pt>
                <c:pt idx="12931">
                  <c:v>1.2048192771084338E-2</c:v>
                </c:pt>
                <c:pt idx="12932">
                  <c:v>1.2048192771084338E-2</c:v>
                </c:pt>
                <c:pt idx="12933">
                  <c:v>1.2048192771084338E-2</c:v>
                </c:pt>
                <c:pt idx="12934">
                  <c:v>1.2048192771084338E-2</c:v>
                </c:pt>
                <c:pt idx="12935">
                  <c:v>1.2048192771084338E-2</c:v>
                </c:pt>
                <c:pt idx="12936">
                  <c:v>1.2048192771084338E-2</c:v>
                </c:pt>
                <c:pt idx="12937">
                  <c:v>1.2048192771084338E-2</c:v>
                </c:pt>
                <c:pt idx="12938">
                  <c:v>1.2048192771084338E-2</c:v>
                </c:pt>
                <c:pt idx="12939">
                  <c:v>1.2048192771084338E-2</c:v>
                </c:pt>
                <c:pt idx="12940">
                  <c:v>1.2048192771084338E-2</c:v>
                </c:pt>
                <c:pt idx="12941">
                  <c:v>1.2048192771084338E-2</c:v>
                </c:pt>
                <c:pt idx="12942">
                  <c:v>1.2048192771084338E-2</c:v>
                </c:pt>
                <c:pt idx="12943">
                  <c:v>1.2048192771084338E-2</c:v>
                </c:pt>
                <c:pt idx="12944">
                  <c:v>1.2048192771084338E-2</c:v>
                </c:pt>
                <c:pt idx="12945">
                  <c:v>1.2048192771084338E-2</c:v>
                </c:pt>
                <c:pt idx="12946">
                  <c:v>1.2048192771084338E-2</c:v>
                </c:pt>
                <c:pt idx="12947">
                  <c:v>1.2048192771084338E-2</c:v>
                </c:pt>
                <c:pt idx="12948">
                  <c:v>1.0526315789473684E-2</c:v>
                </c:pt>
                <c:pt idx="12949">
                  <c:v>1.0526315789473684E-2</c:v>
                </c:pt>
                <c:pt idx="12950">
                  <c:v>1.0526315789473684E-2</c:v>
                </c:pt>
                <c:pt idx="12951">
                  <c:v>1.0526315789473684E-2</c:v>
                </c:pt>
                <c:pt idx="12952">
                  <c:v>1.0526315789473684E-2</c:v>
                </c:pt>
                <c:pt idx="12953">
                  <c:v>1.0526315789473684E-2</c:v>
                </c:pt>
                <c:pt idx="12954">
                  <c:v>1.0526315789473684E-2</c:v>
                </c:pt>
                <c:pt idx="12955">
                  <c:v>1.0526315789473684E-2</c:v>
                </c:pt>
                <c:pt idx="12956">
                  <c:v>1.0526315789473684E-2</c:v>
                </c:pt>
                <c:pt idx="12957">
                  <c:v>1.0526315789473684E-2</c:v>
                </c:pt>
                <c:pt idx="12958">
                  <c:v>1.0526315789473684E-2</c:v>
                </c:pt>
                <c:pt idx="12959">
                  <c:v>1.0526315789473684E-2</c:v>
                </c:pt>
                <c:pt idx="12960">
                  <c:v>1.0526315789473684E-2</c:v>
                </c:pt>
                <c:pt idx="12961">
                  <c:v>1.0526315789473684E-2</c:v>
                </c:pt>
                <c:pt idx="12962">
                  <c:v>1.0526315789473684E-2</c:v>
                </c:pt>
                <c:pt idx="12963">
                  <c:v>1.0526315789473684E-2</c:v>
                </c:pt>
                <c:pt idx="12964">
                  <c:v>1.0526315789473684E-2</c:v>
                </c:pt>
                <c:pt idx="12965">
                  <c:v>1.0526315789473684E-2</c:v>
                </c:pt>
                <c:pt idx="12966">
                  <c:v>1.0526315789473684E-2</c:v>
                </c:pt>
                <c:pt idx="12967">
                  <c:v>1.0526315789473684E-2</c:v>
                </c:pt>
                <c:pt idx="12968">
                  <c:v>1.0526315789473684E-2</c:v>
                </c:pt>
                <c:pt idx="12969">
                  <c:v>1.0526315789473684E-2</c:v>
                </c:pt>
                <c:pt idx="12970">
                  <c:v>1.0526315789473684E-2</c:v>
                </c:pt>
                <c:pt idx="12971">
                  <c:v>1.0526315789473684E-2</c:v>
                </c:pt>
                <c:pt idx="12972">
                  <c:v>1.0526315789473684E-2</c:v>
                </c:pt>
                <c:pt idx="12973">
                  <c:v>1.0526315789473684E-2</c:v>
                </c:pt>
                <c:pt idx="12974">
                  <c:v>1.0526315789473684E-2</c:v>
                </c:pt>
                <c:pt idx="12975">
                  <c:v>1.0526315789473684E-2</c:v>
                </c:pt>
                <c:pt idx="12976">
                  <c:v>1.0526315789473684E-2</c:v>
                </c:pt>
                <c:pt idx="12977">
                  <c:v>1.0526315789473684E-2</c:v>
                </c:pt>
                <c:pt idx="12978">
                  <c:v>1.0526315789473684E-2</c:v>
                </c:pt>
                <c:pt idx="12979">
                  <c:v>1.0526315789473684E-2</c:v>
                </c:pt>
                <c:pt idx="12980">
                  <c:v>1.0526315789473684E-2</c:v>
                </c:pt>
                <c:pt idx="12981">
                  <c:v>1.0526315789473684E-2</c:v>
                </c:pt>
                <c:pt idx="12982">
                  <c:v>1.0526315789473684E-2</c:v>
                </c:pt>
                <c:pt idx="12983">
                  <c:v>1.0526315789473684E-2</c:v>
                </c:pt>
                <c:pt idx="12984">
                  <c:v>1.0526315789473684E-2</c:v>
                </c:pt>
                <c:pt idx="12985">
                  <c:v>1.0526315789473684E-2</c:v>
                </c:pt>
                <c:pt idx="12986">
                  <c:v>1.0526315789473684E-2</c:v>
                </c:pt>
                <c:pt idx="12987">
                  <c:v>1.0526315789473684E-2</c:v>
                </c:pt>
                <c:pt idx="12988">
                  <c:v>1.0526315789473684E-2</c:v>
                </c:pt>
                <c:pt idx="12989">
                  <c:v>1.0526315789473684E-2</c:v>
                </c:pt>
                <c:pt idx="12990">
                  <c:v>1.0526315789473684E-2</c:v>
                </c:pt>
                <c:pt idx="12991">
                  <c:v>1.0526315789473684E-2</c:v>
                </c:pt>
                <c:pt idx="12992">
                  <c:v>1.0526315789473684E-2</c:v>
                </c:pt>
                <c:pt idx="12993">
                  <c:v>1.0526315789473684E-2</c:v>
                </c:pt>
                <c:pt idx="12994">
                  <c:v>1.0526315789473684E-2</c:v>
                </c:pt>
                <c:pt idx="12995">
                  <c:v>1.0526315789473684E-2</c:v>
                </c:pt>
                <c:pt idx="12996">
                  <c:v>1.0526315789473684E-2</c:v>
                </c:pt>
                <c:pt idx="12997">
                  <c:v>1.0526315789473684E-2</c:v>
                </c:pt>
                <c:pt idx="12998">
                  <c:v>1.0526315789473684E-2</c:v>
                </c:pt>
                <c:pt idx="12999">
                  <c:v>1.0526315789473684E-2</c:v>
                </c:pt>
                <c:pt idx="13000">
                  <c:v>1.0526315789473684E-2</c:v>
                </c:pt>
                <c:pt idx="13001">
                  <c:v>1.0526315789473684E-2</c:v>
                </c:pt>
                <c:pt idx="13002">
                  <c:v>1.0526315789473684E-2</c:v>
                </c:pt>
                <c:pt idx="13003">
                  <c:v>1.0526315789473684E-2</c:v>
                </c:pt>
                <c:pt idx="13004">
                  <c:v>1.0526315789473684E-2</c:v>
                </c:pt>
                <c:pt idx="13005">
                  <c:v>1.0526315789473684E-2</c:v>
                </c:pt>
                <c:pt idx="13006">
                  <c:v>1.0526315789473684E-2</c:v>
                </c:pt>
                <c:pt idx="13007">
                  <c:v>1.0526315789473684E-2</c:v>
                </c:pt>
                <c:pt idx="13008">
                  <c:v>1.0526315789473684E-2</c:v>
                </c:pt>
                <c:pt idx="13009">
                  <c:v>1.0526315789473684E-2</c:v>
                </c:pt>
                <c:pt idx="13010">
                  <c:v>1.0526315789473684E-2</c:v>
                </c:pt>
                <c:pt idx="13011">
                  <c:v>1.0526315789473684E-2</c:v>
                </c:pt>
                <c:pt idx="13012">
                  <c:v>1.0526315789473684E-2</c:v>
                </c:pt>
                <c:pt idx="13013">
                  <c:v>1.0526315789473684E-2</c:v>
                </c:pt>
                <c:pt idx="13014">
                  <c:v>1.0526315789473684E-2</c:v>
                </c:pt>
                <c:pt idx="13015">
                  <c:v>1.0526315789473684E-2</c:v>
                </c:pt>
                <c:pt idx="13016">
                  <c:v>1.0526315789473684E-2</c:v>
                </c:pt>
                <c:pt idx="13017">
                  <c:v>1.0526315789473684E-2</c:v>
                </c:pt>
                <c:pt idx="13018">
                  <c:v>1.0526315789473684E-2</c:v>
                </c:pt>
                <c:pt idx="13019">
                  <c:v>1.0526315789473684E-2</c:v>
                </c:pt>
                <c:pt idx="13020">
                  <c:v>1.0526315789473684E-2</c:v>
                </c:pt>
                <c:pt idx="13021">
                  <c:v>1.0526315789473684E-2</c:v>
                </c:pt>
                <c:pt idx="13022">
                  <c:v>1.0526315789473684E-2</c:v>
                </c:pt>
                <c:pt idx="13023">
                  <c:v>1.0526315789473684E-2</c:v>
                </c:pt>
                <c:pt idx="13024">
                  <c:v>1.0526315789473684E-2</c:v>
                </c:pt>
                <c:pt idx="13025">
                  <c:v>1.0526315789473684E-2</c:v>
                </c:pt>
                <c:pt idx="13026">
                  <c:v>1.0526315789473684E-2</c:v>
                </c:pt>
                <c:pt idx="13027">
                  <c:v>1.0526315789473684E-2</c:v>
                </c:pt>
                <c:pt idx="13028">
                  <c:v>1.0526315789473684E-2</c:v>
                </c:pt>
                <c:pt idx="13029">
                  <c:v>1.0526315789473684E-2</c:v>
                </c:pt>
                <c:pt idx="13030">
                  <c:v>1.0526315789473684E-2</c:v>
                </c:pt>
                <c:pt idx="13031">
                  <c:v>1.0526315789473684E-2</c:v>
                </c:pt>
                <c:pt idx="13032">
                  <c:v>1.0526315789473684E-2</c:v>
                </c:pt>
                <c:pt idx="13033">
                  <c:v>1.0526315789473684E-2</c:v>
                </c:pt>
                <c:pt idx="13034">
                  <c:v>1.0526315789473684E-2</c:v>
                </c:pt>
                <c:pt idx="13035">
                  <c:v>1.0526315789473684E-2</c:v>
                </c:pt>
                <c:pt idx="13036">
                  <c:v>1.0526315789473684E-2</c:v>
                </c:pt>
                <c:pt idx="13037">
                  <c:v>1.0526315789473684E-2</c:v>
                </c:pt>
                <c:pt idx="13038">
                  <c:v>1.0526315789473684E-2</c:v>
                </c:pt>
                <c:pt idx="13039">
                  <c:v>1.0526315789473684E-2</c:v>
                </c:pt>
                <c:pt idx="13040">
                  <c:v>1.0526315789473684E-2</c:v>
                </c:pt>
                <c:pt idx="13041">
                  <c:v>1.0526315789473684E-2</c:v>
                </c:pt>
                <c:pt idx="13042">
                  <c:v>1.0526315789473684E-2</c:v>
                </c:pt>
                <c:pt idx="13043">
                  <c:v>1.0101010101010102E-2</c:v>
                </c:pt>
                <c:pt idx="13044">
                  <c:v>1.0101010101010102E-2</c:v>
                </c:pt>
                <c:pt idx="13045">
                  <c:v>1.0101010101010102E-2</c:v>
                </c:pt>
                <c:pt idx="13046">
                  <c:v>1.0101010101010102E-2</c:v>
                </c:pt>
                <c:pt idx="13047">
                  <c:v>1.0101010101010102E-2</c:v>
                </c:pt>
                <c:pt idx="13048">
                  <c:v>1.0101010101010102E-2</c:v>
                </c:pt>
                <c:pt idx="13049">
                  <c:v>1.0101010101010102E-2</c:v>
                </c:pt>
                <c:pt idx="13050">
                  <c:v>1.0101010101010102E-2</c:v>
                </c:pt>
                <c:pt idx="13051">
                  <c:v>1.0101010101010102E-2</c:v>
                </c:pt>
                <c:pt idx="13052">
                  <c:v>1.0101010101010102E-2</c:v>
                </c:pt>
                <c:pt idx="13053">
                  <c:v>1.0101010101010102E-2</c:v>
                </c:pt>
                <c:pt idx="13054">
                  <c:v>1.0101010101010102E-2</c:v>
                </c:pt>
                <c:pt idx="13055">
                  <c:v>1.0101010101010102E-2</c:v>
                </c:pt>
                <c:pt idx="13056">
                  <c:v>1.0101010101010102E-2</c:v>
                </c:pt>
                <c:pt idx="13057">
                  <c:v>1.0101010101010102E-2</c:v>
                </c:pt>
                <c:pt idx="13058">
                  <c:v>1.0101010101010102E-2</c:v>
                </c:pt>
                <c:pt idx="13059">
                  <c:v>1.0101010101010102E-2</c:v>
                </c:pt>
                <c:pt idx="13060">
                  <c:v>1.0101010101010102E-2</c:v>
                </c:pt>
                <c:pt idx="13061">
                  <c:v>1.0101010101010102E-2</c:v>
                </c:pt>
                <c:pt idx="13062">
                  <c:v>1.0101010101010102E-2</c:v>
                </c:pt>
                <c:pt idx="13063">
                  <c:v>1.0101010101010102E-2</c:v>
                </c:pt>
                <c:pt idx="13064">
                  <c:v>1.0101010101010102E-2</c:v>
                </c:pt>
                <c:pt idx="13065">
                  <c:v>1.0101010101010102E-2</c:v>
                </c:pt>
                <c:pt idx="13066">
                  <c:v>1.0101010101010102E-2</c:v>
                </c:pt>
                <c:pt idx="13067">
                  <c:v>1.0101010101010102E-2</c:v>
                </c:pt>
                <c:pt idx="13068">
                  <c:v>1.0101010101010102E-2</c:v>
                </c:pt>
                <c:pt idx="13069">
                  <c:v>1.0101010101010102E-2</c:v>
                </c:pt>
                <c:pt idx="13070">
                  <c:v>1.0101010101010102E-2</c:v>
                </c:pt>
                <c:pt idx="13071">
                  <c:v>1.0101010101010102E-2</c:v>
                </c:pt>
                <c:pt idx="13072">
                  <c:v>1.0101010101010102E-2</c:v>
                </c:pt>
                <c:pt idx="13073">
                  <c:v>1.0101010101010102E-2</c:v>
                </c:pt>
                <c:pt idx="13074">
                  <c:v>1.0101010101010102E-2</c:v>
                </c:pt>
                <c:pt idx="13075">
                  <c:v>1.0101010101010102E-2</c:v>
                </c:pt>
                <c:pt idx="13076">
                  <c:v>1.0101010101010102E-2</c:v>
                </c:pt>
                <c:pt idx="13077">
                  <c:v>1.0101010101010102E-2</c:v>
                </c:pt>
                <c:pt idx="13078">
                  <c:v>1.0101010101010102E-2</c:v>
                </c:pt>
                <c:pt idx="13079">
                  <c:v>1.0101010101010102E-2</c:v>
                </c:pt>
                <c:pt idx="13080">
                  <c:v>1.0101010101010102E-2</c:v>
                </c:pt>
                <c:pt idx="13081">
                  <c:v>1.0101010101010102E-2</c:v>
                </c:pt>
                <c:pt idx="13082">
                  <c:v>1.0101010101010102E-2</c:v>
                </c:pt>
                <c:pt idx="13083">
                  <c:v>1.0101010101010102E-2</c:v>
                </c:pt>
                <c:pt idx="13084">
                  <c:v>1.0101010101010102E-2</c:v>
                </c:pt>
                <c:pt idx="13085">
                  <c:v>1.0101010101010102E-2</c:v>
                </c:pt>
                <c:pt idx="13086">
                  <c:v>1.0101010101010102E-2</c:v>
                </c:pt>
                <c:pt idx="13087">
                  <c:v>1.0101010101010102E-2</c:v>
                </c:pt>
                <c:pt idx="13088">
                  <c:v>1.0101010101010102E-2</c:v>
                </c:pt>
                <c:pt idx="13089">
                  <c:v>1.0101010101010102E-2</c:v>
                </c:pt>
                <c:pt idx="13090">
                  <c:v>1.0101010101010102E-2</c:v>
                </c:pt>
                <c:pt idx="13091">
                  <c:v>1.0101010101010102E-2</c:v>
                </c:pt>
                <c:pt idx="13092">
                  <c:v>1.0101010101010102E-2</c:v>
                </c:pt>
                <c:pt idx="13093">
                  <c:v>1.0101010101010102E-2</c:v>
                </c:pt>
                <c:pt idx="13094">
                  <c:v>1.0101010101010102E-2</c:v>
                </c:pt>
                <c:pt idx="13095">
                  <c:v>1.0101010101010102E-2</c:v>
                </c:pt>
                <c:pt idx="13096">
                  <c:v>1.0101010101010102E-2</c:v>
                </c:pt>
                <c:pt idx="13097">
                  <c:v>1.0101010101010102E-2</c:v>
                </c:pt>
                <c:pt idx="13098">
                  <c:v>1.0101010101010102E-2</c:v>
                </c:pt>
                <c:pt idx="13099">
                  <c:v>1.0101010101010102E-2</c:v>
                </c:pt>
                <c:pt idx="13100">
                  <c:v>1.0101010101010102E-2</c:v>
                </c:pt>
                <c:pt idx="13101">
                  <c:v>1.0101010101010102E-2</c:v>
                </c:pt>
                <c:pt idx="13102">
                  <c:v>1.0101010101010102E-2</c:v>
                </c:pt>
                <c:pt idx="13103">
                  <c:v>1.0101010101010102E-2</c:v>
                </c:pt>
                <c:pt idx="13104">
                  <c:v>1.0101010101010102E-2</c:v>
                </c:pt>
                <c:pt idx="13105">
                  <c:v>1.0101010101010102E-2</c:v>
                </c:pt>
                <c:pt idx="13106">
                  <c:v>1.0101010101010102E-2</c:v>
                </c:pt>
                <c:pt idx="13107">
                  <c:v>1.0101010101010102E-2</c:v>
                </c:pt>
                <c:pt idx="13108">
                  <c:v>1.0101010101010102E-2</c:v>
                </c:pt>
                <c:pt idx="13109">
                  <c:v>1.0101010101010102E-2</c:v>
                </c:pt>
                <c:pt idx="13110">
                  <c:v>1.0101010101010102E-2</c:v>
                </c:pt>
                <c:pt idx="13111">
                  <c:v>1.0101010101010102E-2</c:v>
                </c:pt>
                <c:pt idx="13112">
                  <c:v>1.0101010101010102E-2</c:v>
                </c:pt>
                <c:pt idx="13113">
                  <c:v>1.0101010101010102E-2</c:v>
                </c:pt>
                <c:pt idx="13114">
                  <c:v>1.0101010101010102E-2</c:v>
                </c:pt>
                <c:pt idx="13115">
                  <c:v>1.0101010101010102E-2</c:v>
                </c:pt>
                <c:pt idx="13116">
                  <c:v>1.0101010101010102E-2</c:v>
                </c:pt>
                <c:pt idx="13117">
                  <c:v>1.0101010101010102E-2</c:v>
                </c:pt>
                <c:pt idx="13118">
                  <c:v>1.0101010101010102E-2</c:v>
                </c:pt>
                <c:pt idx="13119">
                  <c:v>1.0101010101010102E-2</c:v>
                </c:pt>
                <c:pt idx="13120">
                  <c:v>1.0101010101010102E-2</c:v>
                </c:pt>
                <c:pt idx="13121">
                  <c:v>1.0101010101010102E-2</c:v>
                </c:pt>
                <c:pt idx="13122">
                  <c:v>1.0101010101010102E-2</c:v>
                </c:pt>
                <c:pt idx="13123">
                  <c:v>1.0101010101010102E-2</c:v>
                </c:pt>
                <c:pt idx="13124">
                  <c:v>1.0101010101010102E-2</c:v>
                </c:pt>
                <c:pt idx="13125">
                  <c:v>1.0101010101010102E-2</c:v>
                </c:pt>
                <c:pt idx="13126">
                  <c:v>1.0101010101010102E-2</c:v>
                </c:pt>
                <c:pt idx="13127">
                  <c:v>1.0101010101010102E-2</c:v>
                </c:pt>
                <c:pt idx="13128">
                  <c:v>1.0101010101010102E-2</c:v>
                </c:pt>
                <c:pt idx="13129">
                  <c:v>1.0101010101010102E-2</c:v>
                </c:pt>
                <c:pt idx="13130">
                  <c:v>1.0101010101010102E-2</c:v>
                </c:pt>
                <c:pt idx="13131">
                  <c:v>1.0101010101010102E-2</c:v>
                </c:pt>
                <c:pt idx="13132">
                  <c:v>1.0101010101010102E-2</c:v>
                </c:pt>
                <c:pt idx="13133">
                  <c:v>1.0101010101010102E-2</c:v>
                </c:pt>
                <c:pt idx="13134">
                  <c:v>1.0101010101010102E-2</c:v>
                </c:pt>
                <c:pt idx="13135">
                  <c:v>1.0101010101010102E-2</c:v>
                </c:pt>
                <c:pt idx="13136">
                  <c:v>1.0101010101010102E-2</c:v>
                </c:pt>
                <c:pt idx="13137">
                  <c:v>1.0101010101010102E-2</c:v>
                </c:pt>
                <c:pt idx="13138">
                  <c:v>1.0101010101010102E-2</c:v>
                </c:pt>
                <c:pt idx="13139">
                  <c:v>1.0101010101010102E-2</c:v>
                </c:pt>
                <c:pt idx="13140">
                  <c:v>1.0101010101010102E-2</c:v>
                </c:pt>
                <c:pt idx="13141">
                  <c:v>1.0101010101010102E-2</c:v>
                </c:pt>
                <c:pt idx="13142">
                  <c:v>1.1627906976744186E-2</c:v>
                </c:pt>
                <c:pt idx="13143">
                  <c:v>1.1627906976744186E-2</c:v>
                </c:pt>
                <c:pt idx="13144">
                  <c:v>1.1627906976744186E-2</c:v>
                </c:pt>
                <c:pt idx="13145">
                  <c:v>1.1627906976744186E-2</c:v>
                </c:pt>
                <c:pt idx="13146">
                  <c:v>1.1627906976744186E-2</c:v>
                </c:pt>
                <c:pt idx="13147">
                  <c:v>1.1627906976744186E-2</c:v>
                </c:pt>
                <c:pt idx="13148">
                  <c:v>1.1627906976744186E-2</c:v>
                </c:pt>
                <c:pt idx="13149">
                  <c:v>1.1627906976744186E-2</c:v>
                </c:pt>
                <c:pt idx="13150">
                  <c:v>1.1627906976744186E-2</c:v>
                </c:pt>
                <c:pt idx="13151">
                  <c:v>1.1627906976744186E-2</c:v>
                </c:pt>
                <c:pt idx="13152">
                  <c:v>1.1627906976744186E-2</c:v>
                </c:pt>
                <c:pt idx="13153">
                  <c:v>1.1627906976744186E-2</c:v>
                </c:pt>
                <c:pt idx="13154">
                  <c:v>1.1627906976744186E-2</c:v>
                </c:pt>
                <c:pt idx="13155">
                  <c:v>1.1627906976744186E-2</c:v>
                </c:pt>
                <c:pt idx="13156">
                  <c:v>1.1627906976744186E-2</c:v>
                </c:pt>
                <c:pt idx="13157">
                  <c:v>1.1627906976744186E-2</c:v>
                </c:pt>
                <c:pt idx="13158">
                  <c:v>1.1627906976744186E-2</c:v>
                </c:pt>
                <c:pt idx="13159">
                  <c:v>1.1627906976744186E-2</c:v>
                </c:pt>
                <c:pt idx="13160">
                  <c:v>1.1627906976744186E-2</c:v>
                </c:pt>
                <c:pt idx="13161">
                  <c:v>1.1627906976744186E-2</c:v>
                </c:pt>
                <c:pt idx="13162">
                  <c:v>1.1627906976744186E-2</c:v>
                </c:pt>
                <c:pt idx="13163">
                  <c:v>1.1627906976744186E-2</c:v>
                </c:pt>
                <c:pt idx="13164">
                  <c:v>1.1627906976744186E-2</c:v>
                </c:pt>
                <c:pt idx="13165">
                  <c:v>1.1627906976744186E-2</c:v>
                </c:pt>
                <c:pt idx="13166">
                  <c:v>1.1627906976744186E-2</c:v>
                </c:pt>
                <c:pt idx="13167">
                  <c:v>1.1627906976744186E-2</c:v>
                </c:pt>
                <c:pt idx="13168">
                  <c:v>1.1627906976744186E-2</c:v>
                </c:pt>
                <c:pt idx="13169">
                  <c:v>1.1627906976744186E-2</c:v>
                </c:pt>
                <c:pt idx="13170">
                  <c:v>1.1627906976744186E-2</c:v>
                </c:pt>
                <c:pt idx="13171">
                  <c:v>1.1627906976744186E-2</c:v>
                </c:pt>
                <c:pt idx="13172">
                  <c:v>1.1627906976744186E-2</c:v>
                </c:pt>
                <c:pt idx="13173">
                  <c:v>1.1627906976744186E-2</c:v>
                </c:pt>
                <c:pt idx="13174">
                  <c:v>1.1627906976744186E-2</c:v>
                </c:pt>
                <c:pt idx="13175">
                  <c:v>1.1627906976744186E-2</c:v>
                </c:pt>
                <c:pt idx="13176">
                  <c:v>1.1627906976744186E-2</c:v>
                </c:pt>
                <c:pt idx="13177">
                  <c:v>1.1627906976744186E-2</c:v>
                </c:pt>
                <c:pt idx="13178">
                  <c:v>1.1627906976744186E-2</c:v>
                </c:pt>
                <c:pt idx="13179">
                  <c:v>1.1627906976744186E-2</c:v>
                </c:pt>
                <c:pt idx="13180">
                  <c:v>1.1627906976744186E-2</c:v>
                </c:pt>
                <c:pt idx="13181">
                  <c:v>1.1627906976744186E-2</c:v>
                </c:pt>
                <c:pt idx="13182">
                  <c:v>1.1627906976744186E-2</c:v>
                </c:pt>
                <c:pt idx="13183">
                  <c:v>1.1627906976744186E-2</c:v>
                </c:pt>
                <c:pt idx="13184">
                  <c:v>1.1627906976744186E-2</c:v>
                </c:pt>
                <c:pt idx="13185">
                  <c:v>1.1627906976744186E-2</c:v>
                </c:pt>
                <c:pt idx="13186">
                  <c:v>1.1627906976744186E-2</c:v>
                </c:pt>
                <c:pt idx="13187">
                  <c:v>1.1627906976744186E-2</c:v>
                </c:pt>
                <c:pt idx="13188">
                  <c:v>1.1627906976744186E-2</c:v>
                </c:pt>
                <c:pt idx="13189">
                  <c:v>1.1627906976744186E-2</c:v>
                </c:pt>
                <c:pt idx="13190">
                  <c:v>1.1627906976744186E-2</c:v>
                </c:pt>
                <c:pt idx="13191">
                  <c:v>1.1627906976744186E-2</c:v>
                </c:pt>
                <c:pt idx="13192">
                  <c:v>1.1627906976744186E-2</c:v>
                </c:pt>
                <c:pt idx="13193">
                  <c:v>1.1627906976744186E-2</c:v>
                </c:pt>
                <c:pt idx="13194">
                  <c:v>1.1627906976744186E-2</c:v>
                </c:pt>
                <c:pt idx="13195">
                  <c:v>1.1627906976744186E-2</c:v>
                </c:pt>
                <c:pt idx="13196">
                  <c:v>1.1627906976744186E-2</c:v>
                </c:pt>
                <c:pt idx="13197">
                  <c:v>1.1627906976744186E-2</c:v>
                </c:pt>
                <c:pt idx="13198">
                  <c:v>1.1627906976744186E-2</c:v>
                </c:pt>
                <c:pt idx="13199">
                  <c:v>1.1627906976744186E-2</c:v>
                </c:pt>
                <c:pt idx="13200">
                  <c:v>1.1627906976744186E-2</c:v>
                </c:pt>
                <c:pt idx="13201">
                  <c:v>1.1627906976744186E-2</c:v>
                </c:pt>
                <c:pt idx="13202">
                  <c:v>1.1627906976744186E-2</c:v>
                </c:pt>
                <c:pt idx="13203">
                  <c:v>1.1627906976744186E-2</c:v>
                </c:pt>
                <c:pt idx="13204">
                  <c:v>1.1627906976744186E-2</c:v>
                </c:pt>
                <c:pt idx="13205">
                  <c:v>1.1627906976744186E-2</c:v>
                </c:pt>
                <c:pt idx="13206">
                  <c:v>1.1627906976744186E-2</c:v>
                </c:pt>
                <c:pt idx="13207">
                  <c:v>1.1627906976744186E-2</c:v>
                </c:pt>
                <c:pt idx="13208">
                  <c:v>1.1627906976744186E-2</c:v>
                </c:pt>
                <c:pt idx="13209">
                  <c:v>1.1627906976744186E-2</c:v>
                </c:pt>
                <c:pt idx="13210">
                  <c:v>1.1627906976744186E-2</c:v>
                </c:pt>
                <c:pt idx="13211">
                  <c:v>1.1627906976744186E-2</c:v>
                </c:pt>
                <c:pt idx="13212">
                  <c:v>1.1627906976744186E-2</c:v>
                </c:pt>
                <c:pt idx="13213">
                  <c:v>1.1627906976744186E-2</c:v>
                </c:pt>
                <c:pt idx="13214">
                  <c:v>1.1627906976744186E-2</c:v>
                </c:pt>
                <c:pt idx="13215">
                  <c:v>1.1627906976744186E-2</c:v>
                </c:pt>
                <c:pt idx="13216">
                  <c:v>1.1627906976744186E-2</c:v>
                </c:pt>
                <c:pt idx="13217">
                  <c:v>1.1627906976744186E-2</c:v>
                </c:pt>
                <c:pt idx="13218">
                  <c:v>1.1627906976744186E-2</c:v>
                </c:pt>
                <c:pt idx="13219">
                  <c:v>0</c:v>
                </c:pt>
                <c:pt idx="13220">
                  <c:v>1.1627906976744186E-2</c:v>
                </c:pt>
                <c:pt idx="13221">
                  <c:v>0</c:v>
                </c:pt>
                <c:pt idx="13222">
                  <c:v>1.1627906976744186E-2</c:v>
                </c:pt>
                <c:pt idx="13223">
                  <c:v>1.1627906976744186E-2</c:v>
                </c:pt>
                <c:pt idx="13224">
                  <c:v>1.1627906976744186E-2</c:v>
                </c:pt>
                <c:pt idx="13225">
                  <c:v>1.1627906976744186E-2</c:v>
                </c:pt>
                <c:pt idx="13226">
                  <c:v>1.1627906976744186E-2</c:v>
                </c:pt>
                <c:pt idx="13227">
                  <c:v>1.1627906976744186E-2</c:v>
                </c:pt>
                <c:pt idx="13228">
                  <c:v>9.2592592592592587E-3</c:v>
                </c:pt>
                <c:pt idx="13229">
                  <c:v>9.2592592592592587E-3</c:v>
                </c:pt>
                <c:pt idx="13230">
                  <c:v>9.2592592592592587E-3</c:v>
                </c:pt>
                <c:pt idx="13231">
                  <c:v>9.2592592592592587E-3</c:v>
                </c:pt>
                <c:pt idx="13232">
                  <c:v>9.2592592592592587E-3</c:v>
                </c:pt>
                <c:pt idx="13233">
                  <c:v>9.2592592592592587E-3</c:v>
                </c:pt>
                <c:pt idx="13234">
                  <c:v>9.2592592592592587E-3</c:v>
                </c:pt>
                <c:pt idx="13235">
                  <c:v>9.2592592592592587E-3</c:v>
                </c:pt>
                <c:pt idx="13236">
                  <c:v>9.2592592592592587E-3</c:v>
                </c:pt>
                <c:pt idx="13237">
                  <c:v>9.2592592592592587E-3</c:v>
                </c:pt>
                <c:pt idx="13238">
                  <c:v>9.2592592592592587E-3</c:v>
                </c:pt>
                <c:pt idx="13239">
                  <c:v>9.2592592592592587E-3</c:v>
                </c:pt>
                <c:pt idx="13240">
                  <c:v>9.2592592592592587E-3</c:v>
                </c:pt>
                <c:pt idx="13241">
                  <c:v>9.2592592592592587E-3</c:v>
                </c:pt>
                <c:pt idx="13242">
                  <c:v>9.2592592592592587E-3</c:v>
                </c:pt>
                <c:pt idx="13243">
                  <c:v>9.2592592592592587E-3</c:v>
                </c:pt>
                <c:pt idx="13244">
                  <c:v>9.2592592592592587E-3</c:v>
                </c:pt>
                <c:pt idx="13245">
                  <c:v>9.2592592592592587E-3</c:v>
                </c:pt>
                <c:pt idx="13246">
                  <c:v>9.2592592592592587E-3</c:v>
                </c:pt>
                <c:pt idx="13247">
                  <c:v>9.2592592592592587E-3</c:v>
                </c:pt>
                <c:pt idx="13248">
                  <c:v>9.2592592592592587E-3</c:v>
                </c:pt>
                <c:pt idx="13249">
                  <c:v>9.2592592592592587E-3</c:v>
                </c:pt>
                <c:pt idx="13250">
                  <c:v>9.2592592592592587E-3</c:v>
                </c:pt>
                <c:pt idx="13251">
                  <c:v>9.2592592592592587E-3</c:v>
                </c:pt>
                <c:pt idx="13252">
                  <c:v>9.2592592592592587E-3</c:v>
                </c:pt>
                <c:pt idx="13253">
                  <c:v>9.2592592592592587E-3</c:v>
                </c:pt>
                <c:pt idx="13254">
                  <c:v>9.2592592592592587E-3</c:v>
                </c:pt>
                <c:pt idx="13255">
                  <c:v>9.2592592592592587E-3</c:v>
                </c:pt>
                <c:pt idx="13256">
                  <c:v>9.2592592592592587E-3</c:v>
                </c:pt>
                <c:pt idx="13257">
                  <c:v>9.2592592592592587E-3</c:v>
                </c:pt>
                <c:pt idx="13258">
                  <c:v>9.2592592592592587E-3</c:v>
                </c:pt>
                <c:pt idx="13259">
                  <c:v>9.2592592592592587E-3</c:v>
                </c:pt>
                <c:pt idx="13260">
                  <c:v>9.2592592592592587E-3</c:v>
                </c:pt>
                <c:pt idx="13261">
                  <c:v>9.2592592592592587E-3</c:v>
                </c:pt>
                <c:pt idx="13262">
                  <c:v>9.2592592592592587E-3</c:v>
                </c:pt>
                <c:pt idx="13263">
                  <c:v>9.2592592592592587E-3</c:v>
                </c:pt>
                <c:pt idx="13264">
                  <c:v>9.2592592592592587E-3</c:v>
                </c:pt>
                <c:pt idx="13265">
                  <c:v>9.2592592592592587E-3</c:v>
                </c:pt>
                <c:pt idx="13266">
                  <c:v>9.2592592592592587E-3</c:v>
                </c:pt>
                <c:pt idx="13267">
                  <c:v>9.2592592592592587E-3</c:v>
                </c:pt>
                <c:pt idx="13268">
                  <c:v>9.2592592592592587E-3</c:v>
                </c:pt>
                <c:pt idx="13269">
                  <c:v>9.2592592592592587E-3</c:v>
                </c:pt>
                <c:pt idx="13270">
                  <c:v>9.2592592592592587E-3</c:v>
                </c:pt>
                <c:pt idx="13271">
                  <c:v>9.2592592592592587E-3</c:v>
                </c:pt>
                <c:pt idx="13272">
                  <c:v>9.2592592592592587E-3</c:v>
                </c:pt>
                <c:pt idx="13273">
                  <c:v>9.2592592592592587E-3</c:v>
                </c:pt>
                <c:pt idx="13274">
                  <c:v>9.2592592592592587E-3</c:v>
                </c:pt>
                <c:pt idx="13275">
                  <c:v>9.2592592592592587E-3</c:v>
                </c:pt>
                <c:pt idx="13276">
                  <c:v>9.2592592592592587E-3</c:v>
                </c:pt>
                <c:pt idx="13277">
                  <c:v>9.2592592592592587E-3</c:v>
                </c:pt>
                <c:pt idx="13278">
                  <c:v>9.2592592592592587E-3</c:v>
                </c:pt>
                <c:pt idx="13279">
                  <c:v>9.2592592592592587E-3</c:v>
                </c:pt>
                <c:pt idx="13280">
                  <c:v>9.2592592592592587E-3</c:v>
                </c:pt>
                <c:pt idx="13281">
                  <c:v>9.2592592592592587E-3</c:v>
                </c:pt>
                <c:pt idx="13282">
                  <c:v>9.2592592592592587E-3</c:v>
                </c:pt>
                <c:pt idx="13283">
                  <c:v>9.2592592592592587E-3</c:v>
                </c:pt>
                <c:pt idx="13284">
                  <c:v>9.2592592592592587E-3</c:v>
                </c:pt>
                <c:pt idx="13285">
                  <c:v>9.2592592592592587E-3</c:v>
                </c:pt>
                <c:pt idx="13286">
                  <c:v>9.2592592592592587E-3</c:v>
                </c:pt>
                <c:pt idx="13287">
                  <c:v>9.2592592592592587E-3</c:v>
                </c:pt>
                <c:pt idx="13288">
                  <c:v>9.2592592592592587E-3</c:v>
                </c:pt>
                <c:pt idx="13289">
                  <c:v>9.2592592592592587E-3</c:v>
                </c:pt>
                <c:pt idx="13290">
                  <c:v>9.2592592592592587E-3</c:v>
                </c:pt>
                <c:pt idx="13291">
                  <c:v>9.2592592592592587E-3</c:v>
                </c:pt>
                <c:pt idx="13292">
                  <c:v>9.2592592592592587E-3</c:v>
                </c:pt>
                <c:pt idx="13293">
                  <c:v>9.2592592592592587E-3</c:v>
                </c:pt>
                <c:pt idx="13294">
                  <c:v>9.2592592592592587E-3</c:v>
                </c:pt>
                <c:pt idx="13295">
                  <c:v>9.2592592592592587E-3</c:v>
                </c:pt>
                <c:pt idx="13296">
                  <c:v>9.2592592592592587E-3</c:v>
                </c:pt>
                <c:pt idx="13297">
                  <c:v>9.2592592592592587E-3</c:v>
                </c:pt>
                <c:pt idx="13298">
                  <c:v>9.2592592592592587E-3</c:v>
                </c:pt>
                <c:pt idx="13299">
                  <c:v>9.2592592592592587E-3</c:v>
                </c:pt>
                <c:pt idx="13300">
                  <c:v>9.2592592592592587E-3</c:v>
                </c:pt>
                <c:pt idx="13301">
                  <c:v>9.2592592592592587E-3</c:v>
                </c:pt>
                <c:pt idx="13302">
                  <c:v>9.2592592592592587E-3</c:v>
                </c:pt>
                <c:pt idx="13303">
                  <c:v>9.2592592592592587E-3</c:v>
                </c:pt>
                <c:pt idx="13304">
                  <c:v>9.2592592592592587E-3</c:v>
                </c:pt>
                <c:pt idx="13305">
                  <c:v>9.2592592592592587E-3</c:v>
                </c:pt>
                <c:pt idx="13306">
                  <c:v>9.2592592592592587E-3</c:v>
                </c:pt>
                <c:pt idx="13307">
                  <c:v>9.2592592592592587E-3</c:v>
                </c:pt>
                <c:pt idx="13308">
                  <c:v>9.2592592592592587E-3</c:v>
                </c:pt>
                <c:pt idx="13309">
                  <c:v>9.2592592592592587E-3</c:v>
                </c:pt>
                <c:pt idx="13310">
                  <c:v>9.2592592592592587E-3</c:v>
                </c:pt>
                <c:pt idx="13311">
                  <c:v>9.2592592592592587E-3</c:v>
                </c:pt>
                <c:pt idx="13312">
                  <c:v>9.2592592592592587E-3</c:v>
                </c:pt>
                <c:pt idx="13313">
                  <c:v>9.2592592592592587E-3</c:v>
                </c:pt>
                <c:pt idx="13314">
                  <c:v>9.2592592592592587E-3</c:v>
                </c:pt>
                <c:pt idx="13315">
                  <c:v>9.2592592592592587E-3</c:v>
                </c:pt>
                <c:pt idx="13316">
                  <c:v>9.2592592592592587E-3</c:v>
                </c:pt>
                <c:pt idx="13317">
                  <c:v>9.2592592592592587E-3</c:v>
                </c:pt>
                <c:pt idx="13318">
                  <c:v>9.2592592592592587E-3</c:v>
                </c:pt>
                <c:pt idx="13319">
                  <c:v>9.2592592592592587E-3</c:v>
                </c:pt>
                <c:pt idx="13320">
                  <c:v>9.2592592592592587E-3</c:v>
                </c:pt>
                <c:pt idx="13321">
                  <c:v>9.2592592592592587E-3</c:v>
                </c:pt>
                <c:pt idx="13322">
                  <c:v>9.2592592592592587E-3</c:v>
                </c:pt>
                <c:pt idx="13323">
                  <c:v>9.2592592592592587E-3</c:v>
                </c:pt>
                <c:pt idx="13324">
                  <c:v>9.2592592592592587E-3</c:v>
                </c:pt>
                <c:pt idx="13325">
                  <c:v>9.2592592592592587E-3</c:v>
                </c:pt>
                <c:pt idx="13326">
                  <c:v>9.2592592592592587E-3</c:v>
                </c:pt>
                <c:pt idx="13327">
                  <c:v>9.2592592592592587E-3</c:v>
                </c:pt>
                <c:pt idx="13328">
                  <c:v>9.2592592592592587E-3</c:v>
                </c:pt>
                <c:pt idx="13329">
                  <c:v>9.2592592592592587E-3</c:v>
                </c:pt>
                <c:pt idx="13330">
                  <c:v>9.2592592592592587E-3</c:v>
                </c:pt>
                <c:pt idx="13331">
                  <c:v>9.2592592592592587E-3</c:v>
                </c:pt>
                <c:pt idx="13332">
                  <c:v>9.2592592592592587E-3</c:v>
                </c:pt>
                <c:pt idx="13333">
                  <c:v>9.2592592592592587E-3</c:v>
                </c:pt>
                <c:pt idx="13334">
                  <c:v>9.2592592592592587E-3</c:v>
                </c:pt>
                <c:pt idx="13335">
                  <c:v>9.2592592592592587E-3</c:v>
                </c:pt>
                <c:pt idx="13336">
                  <c:v>8.0645161290322578E-3</c:v>
                </c:pt>
                <c:pt idx="13337">
                  <c:v>8.0645161290322578E-3</c:v>
                </c:pt>
                <c:pt idx="13338">
                  <c:v>8.0645161290322578E-3</c:v>
                </c:pt>
                <c:pt idx="13339">
                  <c:v>8.0645161290322578E-3</c:v>
                </c:pt>
                <c:pt idx="13340">
                  <c:v>8.0645161290322578E-3</c:v>
                </c:pt>
                <c:pt idx="13341">
                  <c:v>8.0645161290322578E-3</c:v>
                </c:pt>
                <c:pt idx="13342">
                  <c:v>8.0645161290322578E-3</c:v>
                </c:pt>
                <c:pt idx="13343">
                  <c:v>8.0645161290322578E-3</c:v>
                </c:pt>
                <c:pt idx="13344">
                  <c:v>8.0645161290322578E-3</c:v>
                </c:pt>
                <c:pt idx="13345">
                  <c:v>8.0645161290322578E-3</c:v>
                </c:pt>
                <c:pt idx="13346">
                  <c:v>8.0645161290322578E-3</c:v>
                </c:pt>
                <c:pt idx="13347">
                  <c:v>8.0645161290322578E-3</c:v>
                </c:pt>
                <c:pt idx="13348">
                  <c:v>8.0645161290322578E-3</c:v>
                </c:pt>
                <c:pt idx="13349">
                  <c:v>8.0645161290322578E-3</c:v>
                </c:pt>
                <c:pt idx="13350">
                  <c:v>8.0645161290322578E-3</c:v>
                </c:pt>
                <c:pt idx="13351">
                  <c:v>8.0645161290322578E-3</c:v>
                </c:pt>
                <c:pt idx="13352">
                  <c:v>8.0645161290322578E-3</c:v>
                </c:pt>
                <c:pt idx="13353">
                  <c:v>8.0645161290322578E-3</c:v>
                </c:pt>
                <c:pt idx="13354">
                  <c:v>8.0645161290322578E-3</c:v>
                </c:pt>
                <c:pt idx="13355">
                  <c:v>8.0645161290322578E-3</c:v>
                </c:pt>
                <c:pt idx="13356">
                  <c:v>8.0645161290322578E-3</c:v>
                </c:pt>
                <c:pt idx="13357">
                  <c:v>8.0645161290322578E-3</c:v>
                </c:pt>
                <c:pt idx="13358">
                  <c:v>8.0645161290322578E-3</c:v>
                </c:pt>
                <c:pt idx="13359">
                  <c:v>8.0645161290322578E-3</c:v>
                </c:pt>
                <c:pt idx="13360">
                  <c:v>8.0645161290322578E-3</c:v>
                </c:pt>
                <c:pt idx="13361">
                  <c:v>8.0645161290322578E-3</c:v>
                </c:pt>
                <c:pt idx="13362">
                  <c:v>8.0645161290322578E-3</c:v>
                </c:pt>
                <c:pt idx="13363">
                  <c:v>8.0645161290322578E-3</c:v>
                </c:pt>
                <c:pt idx="13364">
                  <c:v>8.0645161290322578E-3</c:v>
                </c:pt>
                <c:pt idx="13365">
                  <c:v>8.0645161290322578E-3</c:v>
                </c:pt>
                <c:pt idx="13366">
                  <c:v>8.0645161290322578E-3</c:v>
                </c:pt>
                <c:pt idx="13367">
                  <c:v>8.0645161290322578E-3</c:v>
                </c:pt>
                <c:pt idx="13368">
                  <c:v>8.0645161290322578E-3</c:v>
                </c:pt>
                <c:pt idx="13369">
                  <c:v>8.0645161290322578E-3</c:v>
                </c:pt>
                <c:pt idx="13370">
                  <c:v>8.0645161290322578E-3</c:v>
                </c:pt>
                <c:pt idx="13371">
                  <c:v>8.0645161290322578E-3</c:v>
                </c:pt>
                <c:pt idx="13372">
                  <c:v>8.0645161290322578E-3</c:v>
                </c:pt>
                <c:pt idx="13373">
                  <c:v>8.0645161290322578E-3</c:v>
                </c:pt>
                <c:pt idx="13374">
                  <c:v>8.0645161290322578E-3</c:v>
                </c:pt>
                <c:pt idx="13375">
                  <c:v>8.0645161290322578E-3</c:v>
                </c:pt>
                <c:pt idx="13376">
                  <c:v>8.0645161290322578E-3</c:v>
                </c:pt>
                <c:pt idx="13377">
                  <c:v>8.0645161290322578E-3</c:v>
                </c:pt>
                <c:pt idx="13378">
                  <c:v>8.0645161290322578E-3</c:v>
                </c:pt>
                <c:pt idx="13379">
                  <c:v>8.0645161290322578E-3</c:v>
                </c:pt>
                <c:pt idx="13380">
                  <c:v>8.0645161290322578E-3</c:v>
                </c:pt>
                <c:pt idx="13381">
                  <c:v>8.0645161290322578E-3</c:v>
                </c:pt>
                <c:pt idx="13382">
                  <c:v>8.0645161290322578E-3</c:v>
                </c:pt>
                <c:pt idx="13383">
                  <c:v>8.0645161290322578E-3</c:v>
                </c:pt>
                <c:pt idx="13384">
                  <c:v>8.0645161290322578E-3</c:v>
                </c:pt>
                <c:pt idx="13385">
                  <c:v>8.0645161290322578E-3</c:v>
                </c:pt>
                <c:pt idx="13386">
                  <c:v>8.0645161290322578E-3</c:v>
                </c:pt>
                <c:pt idx="13387">
                  <c:v>8.0645161290322578E-3</c:v>
                </c:pt>
                <c:pt idx="13388">
                  <c:v>8.0645161290322578E-3</c:v>
                </c:pt>
                <c:pt idx="13389">
                  <c:v>8.0645161290322578E-3</c:v>
                </c:pt>
                <c:pt idx="13390">
                  <c:v>8.0645161290322578E-3</c:v>
                </c:pt>
                <c:pt idx="13391">
                  <c:v>8.0645161290322578E-3</c:v>
                </c:pt>
                <c:pt idx="13392">
                  <c:v>8.0645161290322578E-3</c:v>
                </c:pt>
                <c:pt idx="13393">
                  <c:v>8.0645161290322578E-3</c:v>
                </c:pt>
                <c:pt idx="13394">
                  <c:v>8.0645161290322578E-3</c:v>
                </c:pt>
                <c:pt idx="13395">
                  <c:v>8.0645161290322578E-3</c:v>
                </c:pt>
                <c:pt idx="13396">
                  <c:v>8.0645161290322578E-3</c:v>
                </c:pt>
                <c:pt idx="13397">
                  <c:v>8.0645161290322578E-3</c:v>
                </c:pt>
                <c:pt idx="13398">
                  <c:v>8.0645161290322578E-3</c:v>
                </c:pt>
                <c:pt idx="13399">
                  <c:v>8.0645161290322578E-3</c:v>
                </c:pt>
                <c:pt idx="13400">
                  <c:v>8.0645161290322578E-3</c:v>
                </c:pt>
                <c:pt idx="13401">
                  <c:v>8.0645161290322578E-3</c:v>
                </c:pt>
                <c:pt idx="13402">
                  <c:v>8.0645161290322578E-3</c:v>
                </c:pt>
                <c:pt idx="13403">
                  <c:v>8.0645161290322578E-3</c:v>
                </c:pt>
                <c:pt idx="13404">
                  <c:v>8.0645161290322578E-3</c:v>
                </c:pt>
                <c:pt idx="13405">
                  <c:v>8.0645161290322578E-3</c:v>
                </c:pt>
                <c:pt idx="13406">
                  <c:v>8.0645161290322578E-3</c:v>
                </c:pt>
                <c:pt idx="13407">
                  <c:v>8.0645161290322578E-3</c:v>
                </c:pt>
                <c:pt idx="13408">
                  <c:v>8.0645161290322578E-3</c:v>
                </c:pt>
                <c:pt idx="13409">
                  <c:v>8.0645161290322578E-3</c:v>
                </c:pt>
                <c:pt idx="13410">
                  <c:v>8.0645161290322578E-3</c:v>
                </c:pt>
                <c:pt idx="13411">
                  <c:v>8.0645161290322578E-3</c:v>
                </c:pt>
                <c:pt idx="13412">
                  <c:v>8.0645161290322578E-3</c:v>
                </c:pt>
                <c:pt idx="13413">
                  <c:v>8.0645161290322578E-3</c:v>
                </c:pt>
                <c:pt idx="13414">
                  <c:v>8.0645161290322578E-3</c:v>
                </c:pt>
                <c:pt idx="13415">
                  <c:v>8.0645161290322578E-3</c:v>
                </c:pt>
                <c:pt idx="13416">
                  <c:v>8.0645161290322578E-3</c:v>
                </c:pt>
                <c:pt idx="13417">
                  <c:v>8.0645161290322578E-3</c:v>
                </c:pt>
                <c:pt idx="13418">
                  <c:v>8.0645161290322578E-3</c:v>
                </c:pt>
                <c:pt idx="13419">
                  <c:v>8.0645161290322578E-3</c:v>
                </c:pt>
                <c:pt idx="13420">
                  <c:v>8.0645161290322578E-3</c:v>
                </c:pt>
                <c:pt idx="13421">
                  <c:v>8.0645161290322578E-3</c:v>
                </c:pt>
                <c:pt idx="13422">
                  <c:v>8.0645161290322578E-3</c:v>
                </c:pt>
                <c:pt idx="13423">
                  <c:v>8.0645161290322578E-3</c:v>
                </c:pt>
                <c:pt idx="13424">
                  <c:v>8.0645161290322578E-3</c:v>
                </c:pt>
                <c:pt idx="13425">
                  <c:v>8.0645161290322578E-3</c:v>
                </c:pt>
                <c:pt idx="13426">
                  <c:v>8.0645161290322578E-3</c:v>
                </c:pt>
                <c:pt idx="13427">
                  <c:v>8.0645161290322578E-3</c:v>
                </c:pt>
                <c:pt idx="13428">
                  <c:v>8.0645161290322578E-3</c:v>
                </c:pt>
                <c:pt idx="13429">
                  <c:v>8.0645161290322578E-3</c:v>
                </c:pt>
                <c:pt idx="13430">
                  <c:v>8.0645161290322578E-3</c:v>
                </c:pt>
                <c:pt idx="13431">
                  <c:v>8.0645161290322578E-3</c:v>
                </c:pt>
                <c:pt idx="13432">
                  <c:v>8.0645161290322578E-3</c:v>
                </c:pt>
                <c:pt idx="13433">
                  <c:v>8.0645161290322578E-3</c:v>
                </c:pt>
                <c:pt idx="13434">
                  <c:v>8.0645161290322578E-3</c:v>
                </c:pt>
                <c:pt idx="13435">
                  <c:v>8.0645161290322578E-3</c:v>
                </c:pt>
                <c:pt idx="13436">
                  <c:v>8.0645161290322578E-3</c:v>
                </c:pt>
                <c:pt idx="13437">
                  <c:v>8.0645161290322578E-3</c:v>
                </c:pt>
                <c:pt idx="13438">
                  <c:v>8.0645161290322578E-3</c:v>
                </c:pt>
                <c:pt idx="13439">
                  <c:v>8.0645161290322578E-3</c:v>
                </c:pt>
                <c:pt idx="13440">
                  <c:v>8.0645161290322578E-3</c:v>
                </c:pt>
                <c:pt idx="13441">
                  <c:v>8.0645161290322578E-3</c:v>
                </c:pt>
                <c:pt idx="13442">
                  <c:v>8.0645161290322578E-3</c:v>
                </c:pt>
                <c:pt idx="13443">
                  <c:v>8.0645161290322578E-3</c:v>
                </c:pt>
                <c:pt idx="13444">
                  <c:v>8.0645161290322578E-3</c:v>
                </c:pt>
                <c:pt idx="13445">
                  <c:v>8.0645161290322578E-3</c:v>
                </c:pt>
                <c:pt idx="13446">
                  <c:v>8.0645161290322578E-3</c:v>
                </c:pt>
                <c:pt idx="13447">
                  <c:v>8.0645161290322578E-3</c:v>
                </c:pt>
                <c:pt idx="13448">
                  <c:v>8.0645161290322578E-3</c:v>
                </c:pt>
                <c:pt idx="13449">
                  <c:v>8.0645161290322578E-3</c:v>
                </c:pt>
                <c:pt idx="13450">
                  <c:v>8.0645161290322578E-3</c:v>
                </c:pt>
                <c:pt idx="13451">
                  <c:v>8.0645161290322578E-3</c:v>
                </c:pt>
                <c:pt idx="13452">
                  <c:v>8.0645161290322578E-3</c:v>
                </c:pt>
                <c:pt idx="13453">
                  <c:v>8.0645161290322578E-3</c:v>
                </c:pt>
                <c:pt idx="13454">
                  <c:v>8.0645161290322578E-3</c:v>
                </c:pt>
                <c:pt idx="13455">
                  <c:v>8.0645161290322578E-3</c:v>
                </c:pt>
                <c:pt idx="13456">
                  <c:v>8.0645161290322578E-3</c:v>
                </c:pt>
                <c:pt idx="13457">
                  <c:v>8.0645161290322578E-3</c:v>
                </c:pt>
                <c:pt idx="13458">
                  <c:v>8.0645161290322578E-3</c:v>
                </c:pt>
                <c:pt idx="13459">
                  <c:v>8.0645161290322578E-3</c:v>
                </c:pt>
                <c:pt idx="13460">
                  <c:v>0</c:v>
                </c:pt>
                <c:pt idx="13461">
                  <c:v>1.2500000000000001E-2</c:v>
                </c:pt>
                <c:pt idx="13462">
                  <c:v>1.2500000000000001E-2</c:v>
                </c:pt>
                <c:pt idx="13463">
                  <c:v>1.2500000000000001E-2</c:v>
                </c:pt>
                <c:pt idx="13464">
                  <c:v>1.2500000000000001E-2</c:v>
                </c:pt>
                <c:pt idx="13465">
                  <c:v>1.2500000000000001E-2</c:v>
                </c:pt>
                <c:pt idx="13466">
                  <c:v>1.2500000000000001E-2</c:v>
                </c:pt>
                <c:pt idx="13467">
                  <c:v>1.2500000000000001E-2</c:v>
                </c:pt>
                <c:pt idx="13468">
                  <c:v>1.2500000000000001E-2</c:v>
                </c:pt>
                <c:pt idx="13469">
                  <c:v>1.2500000000000001E-2</c:v>
                </c:pt>
                <c:pt idx="13470">
                  <c:v>1.2500000000000001E-2</c:v>
                </c:pt>
                <c:pt idx="13471">
                  <c:v>1.2500000000000001E-2</c:v>
                </c:pt>
                <c:pt idx="13472">
                  <c:v>1.2500000000000001E-2</c:v>
                </c:pt>
                <c:pt idx="13473">
                  <c:v>1.2500000000000001E-2</c:v>
                </c:pt>
                <c:pt idx="13474">
                  <c:v>1.2500000000000001E-2</c:v>
                </c:pt>
                <c:pt idx="13475">
                  <c:v>1.2500000000000001E-2</c:v>
                </c:pt>
                <c:pt idx="13476">
                  <c:v>1.2500000000000001E-2</c:v>
                </c:pt>
                <c:pt idx="13477">
                  <c:v>1.2500000000000001E-2</c:v>
                </c:pt>
                <c:pt idx="13478">
                  <c:v>1.2500000000000001E-2</c:v>
                </c:pt>
                <c:pt idx="13479">
                  <c:v>1.2500000000000001E-2</c:v>
                </c:pt>
                <c:pt idx="13480">
                  <c:v>1.2500000000000001E-2</c:v>
                </c:pt>
                <c:pt idx="13481">
                  <c:v>1.2500000000000001E-2</c:v>
                </c:pt>
                <c:pt idx="13482">
                  <c:v>1.2500000000000001E-2</c:v>
                </c:pt>
                <c:pt idx="13483">
                  <c:v>1.2500000000000001E-2</c:v>
                </c:pt>
                <c:pt idx="13484">
                  <c:v>1.2500000000000001E-2</c:v>
                </c:pt>
                <c:pt idx="13485">
                  <c:v>1.2500000000000001E-2</c:v>
                </c:pt>
                <c:pt idx="13486">
                  <c:v>1.2500000000000001E-2</c:v>
                </c:pt>
                <c:pt idx="13487">
                  <c:v>1.2500000000000001E-2</c:v>
                </c:pt>
                <c:pt idx="13488">
                  <c:v>1.2500000000000001E-2</c:v>
                </c:pt>
                <c:pt idx="13489">
                  <c:v>1.2500000000000001E-2</c:v>
                </c:pt>
                <c:pt idx="13490">
                  <c:v>1.2500000000000001E-2</c:v>
                </c:pt>
                <c:pt idx="13491">
                  <c:v>1.2500000000000001E-2</c:v>
                </c:pt>
                <c:pt idx="13492">
                  <c:v>1.2500000000000001E-2</c:v>
                </c:pt>
                <c:pt idx="13493">
                  <c:v>1.2500000000000001E-2</c:v>
                </c:pt>
                <c:pt idx="13494">
                  <c:v>1.2500000000000001E-2</c:v>
                </c:pt>
                <c:pt idx="13495">
                  <c:v>1.2500000000000001E-2</c:v>
                </c:pt>
                <c:pt idx="13496">
                  <c:v>1.2500000000000001E-2</c:v>
                </c:pt>
                <c:pt idx="13497">
                  <c:v>1.2500000000000001E-2</c:v>
                </c:pt>
                <c:pt idx="13498">
                  <c:v>1.2500000000000001E-2</c:v>
                </c:pt>
                <c:pt idx="13499">
                  <c:v>1.2500000000000001E-2</c:v>
                </c:pt>
                <c:pt idx="13500">
                  <c:v>1.2500000000000001E-2</c:v>
                </c:pt>
                <c:pt idx="13501">
                  <c:v>1.2500000000000001E-2</c:v>
                </c:pt>
                <c:pt idx="13502">
                  <c:v>1.2500000000000001E-2</c:v>
                </c:pt>
                <c:pt idx="13503">
                  <c:v>1.2500000000000001E-2</c:v>
                </c:pt>
                <c:pt idx="13504">
                  <c:v>1.2500000000000001E-2</c:v>
                </c:pt>
                <c:pt idx="13505">
                  <c:v>1.2500000000000001E-2</c:v>
                </c:pt>
                <c:pt idx="13506">
                  <c:v>1.2500000000000001E-2</c:v>
                </c:pt>
                <c:pt idx="13507">
                  <c:v>1.2500000000000001E-2</c:v>
                </c:pt>
                <c:pt idx="13508">
                  <c:v>1.2500000000000001E-2</c:v>
                </c:pt>
                <c:pt idx="13509">
                  <c:v>1.2500000000000001E-2</c:v>
                </c:pt>
                <c:pt idx="13510">
                  <c:v>1.2500000000000001E-2</c:v>
                </c:pt>
                <c:pt idx="13511">
                  <c:v>1.2500000000000001E-2</c:v>
                </c:pt>
                <c:pt idx="13512">
                  <c:v>1.2500000000000001E-2</c:v>
                </c:pt>
                <c:pt idx="13513">
                  <c:v>1.2500000000000001E-2</c:v>
                </c:pt>
                <c:pt idx="13514">
                  <c:v>1.2500000000000001E-2</c:v>
                </c:pt>
                <c:pt idx="13515">
                  <c:v>1.2500000000000001E-2</c:v>
                </c:pt>
                <c:pt idx="13516">
                  <c:v>1.2500000000000001E-2</c:v>
                </c:pt>
                <c:pt idx="13517">
                  <c:v>1.2500000000000001E-2</c:v>
                </c:pt>
                <c:pt idx="13518">
                  <c:v>1.2500000000000001E-2</c:v>
                </c:pt>
                <c:pt idx="13519">
                  <c:v>1.2500000000000001E-2</c:v>
                </c:pt>
                <c:pt idx="13520">
                  <c:v>1.2500000000000001E-2</c:v>
                </c:pt>
                <c:pt idx="13521">
                  <c:v>1.2500000000000001E-2</c:v>
                </c:pt>
                <c:pt idx="13522">
                  <c:v>1.2500000000000001E-2</c:v>
                </c:pt>
                <c:pt idx="13523">
                  <c:v>1.2500000000000001E-2</c:v>
                </c:pt>
                <c:pt idx="13524">
                  <c:v>1.2500000000000001E-2</c:v>
                </c:pt>
                <c:pt idx="13525">
                  <c:v>1.2500000000000001E-2</c:v>
                </c:pt>
                <c:pt idx="13526">
                  <c:v>1.2500000000000001E-2</c:v>
                </c:pt>
                <c:pt idx="13527">
                  <c:v>1.2500000000000001E-2</c:v>
                </c:pt>
                <c:pt idx="13528">
                  <c:v>1.2500000000000001E-2</c:v>
                </c:pt>
                <c:pt idx="13529">
                  <c:v>1.2500000000000001E-2</c:v>
                </c:pt>
                <c:pt idx="13530">
                  <c:v>1.2500000000000001E-2</c:v>
                </c:pt>
                <c:pt idx="13531">
                  <c:v>1.2500000000000001E-2</c:v>
                </c:pt>
                <c:pt idx="13532">
                  <c:v>1.2500000000000001E-2</c:v>
                </c:pt>
                <c:pt idx="13533">
                  <c:v>1.2500000000000001E-2</c:v>
                </c:pt>
                <c:pt idx="13534">
                  <c:v>1.2500000000000001E-2</c:v>
                </c:pt>
                <c:pt idx="13535">
                  <c:v>1.2500000000000001E-2</c:v>
                </c:pt>
                <c:pt idx="13536">
                  <c:v>1.2500000000000001E-2</c:v>
                </c:pt>
                <c:pt idx="13537">
                  <c:v>1.2500000000000001E-2</c:v>
                </c:pt>
                <c:pt idx="13538">
                  <c:v>1.2500000000000001E-2</c:v>
                </c:pt>
                <c:pt idx="13539">
                  <c:v>1.2500000000000001E-2</c:v>
                </c:pt>
                <c:pt idx="13540">
                  <c:v>1.8181818181818181E-2</c:v>
                </c:pt>
                <c:pt idx="13541">
                  <c:v>1.8181818181818181E-2</c:v>
                </c:pt>
                <c:pt idx="13542">
                  <c:v>1.8181818181818181E-2</c:v>
                </c:pt>
                <c:pt idx="13543">
                  <c:v>1.8181818181818181E-2</c:v>
                </c:pt>
                <c:pt idx="13544">
                  <c:v>1.8181818181818181E-2</c:v>
                </c:pt>
                <c:pt idx="13545">
                  <c:v>1.8181818181818181E-2</c:v>
                </c:pt>
                <c:pt idx="13546">
                  <c:v>1.8181818181818181E-2</c:v>
                </c:pt>
                <c:pt idx="13547">
                  <c:v>1.8181818181818181E-2</c:v>
                </c:pt>
                <c:pt idx="13548">
                  <c:v>1.8181818181818181E-2</c:v>
                </c:pt>
                <c:pt idx="13549">
                  <c:v>1.8181818181818181E-2</c:v>
                </c:pt>
                <c:pt idx="13550">
                  <c:v>1.8181818181818181E-2</c:v>
                </c:pt>
                <c:pt idx="13551">
                  <c:v>1.8181818181818181E-2</c:v>
                </c:pt>
                <c:pt idx="13552">
                  <c:v>1.8181818181818181E-2</c:v>
                </c:pt>
                <c:pt idx="13553">
                  <c:v>1.8181818181818181E-2</c:v>
                </c:pt>
                <c:pt idx="13554">
                  <c:v>1.8181818181818181E-2</c:v>
                </c:pt>
                <c:pt idx="13555">
                  <c:v>1.8181818181818181E-2</c:v>
                </c:pt>
                <c:pt idx="13556">
                  <c:v>1.8181818181818181E-2</c:v>
                </c:pt>
                <c:pt idx="13557">
                  <c:v>1.8181818181818181E-2</c:v>
                </c:pt>
                <c:pt idx="13558">
                  <c:v>1.8181818181818181E-2</c:v>
                </c:pt>
                <c:pt idx="13559">
                  <c:v>1.8181818181818181E-2</c:v>
                </c:pt>
                <c:pt idx="13560">
                  <c:v>1.8181818181818181E-2</c:v>
                </c:pt>
                <c:pt idx="13561">
                  <c:v>1.8181818181818181E-2</c:v>
                </c:pt>
                <c:pt idx="13562">
                  <c:v>1.8181818181818181E-2</c:v>
                </c:pt>
                <c:pt idx="13563">
                  <c:v>1.8181818181818181E-2</c:v>
                </c:pt>
                <c:pt idx="13564">
                  <c:v>1.8181818181818181E-2</c:v>
                </c:pt>
                <c:pt idx="13565">
                  <c:v>1.8181818181818181E-2</c:v>
                </c:pt>
                <c:pt idx="13566">
                  <c:v>1.8181818181818181E-2</c:v>
                </c:pt>
                <c:pt idx="13567">
                  <c:v>1.8181818181818181E-2</c:v>
                </c:pt>
                <c:pt idx="13568">
                  <c:v>1.8181818181818181E-2</c:v>
                </c:pt>
                <c:pt idx="13569">
                  <c:v>1.8181818181818181E-2</c:v>
                </c:pt>
                <c:pt idx="13570">
                  <c:v>1.8181818181818181E-2</c:v>
                </c:pt>
                <c:pt idx="13571">
                  <c:v>1.8181818181818181E-2</c:v>
                </c:pt>
                <c:pt idx="13572">
                  <c:v>1.8181818181818181E-2</c:v>
                </c:pt>
                <c:pt idx="13573">
                  <c:v>1.8181818181818181E-2</c:v>
                </c:pt>
                <c:pt idx="13574">
                  <c:v>1.8181818181818181E-2</c:v>
                </c:pt>
                <c:pt idx="13575">
                  <c:v>1.8181818181818181E-2</c:v>
                </c:pt>
                <c:pt idx="13576">
                  <c:v>1.8181818181818181E-2</c:v>
                </c:pt>
                <c:pt idx="13577">
                  <c:v>1.8181818181818181E-2</c:v>
                </c:pt>
                <c:pt idx="13578">
                  <c:v>1.8181818181818181E-2</c:v>
                </c:pt>
                <c:pt idx="13579">
                  <c:v>1.8181818181818181E-2</c:v>
                </c:pt>
                <c:pt idx="13580">
                  <c:v>1.8181818181818181E-2</c:v>
                </c:pt>
                <c:pt idx="13581">
                  <c:v>1.8181818181818181E-2</c:v>
                </c:pt>
                <c:pt idx="13582">
                  <c:v>1.8181818181818181E-2</c:v>
                </c:pt>
                <c:pt idx="13583">
                  <c:v>1.8181818181818181E-2</c:v>
                </c:pt>
                <c:pt idx="13584">
                  <c:v>1.8181818181818181E-2</c:v>
                </c:pt>
                <c:pt idx="13585">
                  <c:v>1.8181818181818181E-2</c:v>
                </c:pt>
                <c:pt idx="13586">
                  <c:v>1.8181818181818181E-2</c:v>
                </c:pt>
                <c:pt idx="13587">
                  <c:v>1.8181818181818181E-2</c:v>
                </c:pt>
                <c:pt idx="13588">
                  <c:v>1.8181818181818181E-2</c:v>
                </c:pt>
                <c:pt idx="13589">
                  <c:v>1.8181818181818181E-2</c:v>
                </c:pt>
                <c:pt idx="13590">
                  <c:v>1.8181818181818181E-2</c:v>
                </c:pt>
                <c:pt idx="13591">
                  <c:v>1.8181818181818181E-2</c:v>
                </c:pt>
                <c:pt idx="13592">
                  <c:v>1.8181818181818181E-2</c:v>
                </c:pt>
                <c:pt idx="13593">
                  <c:v>1.8181818181818181E-2</c:v>
                </c:pt>
                <c:pt idx="13594">
                  <c:v>1.8181818181818181E-2</c:v>
                </c:pt>
                <c:pt idx="13595">
                  <c:v>1.1494252873563218E-2</c:v>
                </c:pt>
                <c:pt idx="13596">
                  <c:v>1.1494252873563218E-2</c:v>
                </c:pt>
                <c:pt idx="13597">
                  <c:v>1.1494252873563218E-2</c:v>
                </c:pt>
                <c:pt idx="13598">
                  <c:v>1.1494252873563218E-2</c:v>
                </c:pt>
                <c:pt idx="13599">
                  <c:v>1.1494252873563218E-2</c:v>
                </c:pt>
                <c:pt idx="13600">
                  <c:v>1.1494252873563218E-2</c:v>
                </c:pt>
                <c:pt idx="13601">
                  <c:v>1.1494252873563218E-2</c:v>
                </c:pt>
                <c:pt idx="13602">
                  <c:v>1.1494252873563218E-2</c:v>
                </c:pt>
                <c:pt idx="13603">
                  <c:v>1.1494252873563218E-2</c:v>
                </c:pt>
                <c:pt idx="13604">
                  <c:v>1.1494252873563218E-2</c:v>
                </c:pt>
                <c:pt idx="13605">
                  <c:v>1.1494252873563218E-2</c:v>
                </c:pt>
                <c:pt idx="13606">
                  <c:v>1.1494252873563218E-2</c:v>
                </c:pt>
                <c:pt idx="13607">
                  <c:v>1.1494252873563218E-2</c:v>
                </c:pt>
                <c:pt idx="13608">
                  <c:v>1.1494252873563218E-2</c:v>
                </c:pt>
                <c:pt idx="13609">
                  <c:v>1.1494252873563218E-2</c:v>
                </c:pt>
                <c:pt idx="13610">
                  <c:v>1.1494252873563218E-2</c:v>
                </c:pt>
                <c:pt idx="13611">
                  <c:v>1.1494252873563218E-2</c:v>
                </c:pt>
                <c:pt idx="13612">
                  <c:v>1.1494252873563218E-2</c:v>
                </c:pt>
                <c:pt idx="13613">
                  <c:v>1.1494252873563218E-2</c:v>
                </c:pt>
                <c:pt idx="13614">
                  <c:v>1.1494252873563218E-2</c:v>
                </c:pt>
                <c:pt idx="13615">
                  <c:v>1.1494252873563218E-2</c:v>
                </c:pt>
                <c:pt idx="13616">
                  <c:v>1.1494252873563218E-2</c:v>
                </c:pt>
                <c:pt idx="13617">
                  <c:v>1.1494252873563218E-2</c:v>
                </c:pt>
                <c:pt idx="13618">
                  <c:v>1.1494252873563218E-2</c:v>
                </c:pt>
                <c:pt idx="13619">
                  <c:v>1.1494252873563218E-2</c:v>
                </c:pt>
                <c:pt idx="13620">
                  <c:v>1.1494252873563218E-2</c:v>
                </c:pt>
                <c:pt idx="13621">
                  <c:v>1.1494252873563218E-2</c:v>
                </c:pt>
                <c:pt idx="13622">
                  <c:v>1.1494252873563218E-2</c:v>
                </c:pt>
                <c:pt idx="13623">
                  <c:v>1.1494252873563218E-2</c:v>
                </c:pt>
                <c:pt idx="13624">
                  <c:v>1.1494252873563218E-2</c:v>
                </c:pt>
                <c:pt idx="13625">
                  <c:v>1.1494252873563218E-2</c:v>
                </c:pt>
                <c:pt idx="13626">
                  <c:v>1.1494252873563218E-2</c:v>
                </c:pt>
                <c:pt idx="13627">
                  <c:v>1.1494252873563218E-2</c:v>
                </c:pt>
                <c:pt idx="13628">
                  <c:v>1.1494252873563218E-2</c:v>
                </c:pt>
                <c:pt idx="13629">
                  <c:v>1.1494252873563218E-2</c:v>
                </c:pt>
                <c:pt idx="13630">
                  <c:v>1.1494252873563218E-2</c:v>
                </c:pt>
                <c:pt idx="13631">
                  <c:v>1.1494252873563218E-2</c:v>
                </c:pt>
                <c:pt idx="13632">
                  <c:v>1.1494252873563218E-2</c:v>
                </c:pt>
                <c:pt idx="13633">
                  <c:v>1.1494252873563218E-2</c:v>
                </c:pt>
                <c:pt idx="13634">
                  <c:v>1.1494252873563218E-2</c:v>
                </c:pt>
                <c:pt idx="13635">
                  <c:v>1.1494252873563218E-2</c:v>
                </c:pt>
                <c:pt idx="13636">
                  <c:v>1.1494252873563218E-2</c:v>
                </c:pt>
                <c:pt idx="13637">
                  <c:v>1.1494252873563218E-2</c:v>
                </c:pt>
                <c:pt idx="13638">
                  <c:v>1.1494252873563218E-2</c:v>
                </c:pt>
                <c:pt idx="13639">
                  <c:v>1.1494252873563218E-2</c:v>
                </c:pt>
                <c:pt idx="13640">
                  <c:v>1.1494252873563218E-2</c:v>
                </c:pt>
                <c:pt idx="13641">
                  <c:v>1.1494252873563218E-2</c:v>
                </c:pt>
                <c:pt idx="13642">
                  <c:v>1.1494252873563218E-2</c:v>
                </c:pt>
                <c:pt idx="13643">
                  <c:v>1.1494252873563218E-2</c:v>
                </c:pt>
                <c:pt idx="13644">
                  <c:v>1.1494252873563218E-2</c:v>
                </c:pt>
                <c:pt idx="13645">
                  <c:v>1.1494252873563218E-2</c:v>
                </c:pt>
                <c:pt idx="13646">
                  <c:v>1.1494252873563218E-2</c:v>
                </c:pt>
                <c:pt idx="13647">
                  <c:v>1.1494252873563218E-2</c:v>
                </c:pt>
                <c:pt idx="13648">
                  <c:v>1.1494252873563218E-2</c:v>
                </c:pt>
                <c:pt idx="13649">
                  <c:v>1.1494252873563218E-2</c:v>
                </c:pt>
                <c:pt idx="13650">
                  <c:v>1.1494252873563218E-2</c:v>
                </c:pt>
                <c:pt idx="13651">
                  <c:v>1.1494252873563218E-2</c:v>
                </c:pt>
                <c:pt idx="13652">
                  <c:v>1.1494252873563218E-2</c:v>
                </c:pt>
                <c:pt idx="13653">
                  <c:v>1.1494252873563218E-2</c:v>
                </c:pt>
                <c:pt idx="13654">
                  <c:v>1.1494252873563218E-2</c:v>
                </c:pt>
                <c:pt idx="13655">
                  <c:v>1.1494252873563218E-2</c:v>
                </c:pt>
                <c:pt idx="13656">
                  <c:v>1.1494252873563218E-2</c:v>
                </c:pt>
                <c:pt idx="13657">
                  <c:v>1.1494252873563218E-2</c:v>
                </c:pt>
                <c:pt idx="13658">
                  <c:v>1.1494252873563218E-2</c:v>
                </c:pt>
                <c:pt idx="13659">
                  <c:v>1.1494252873563218E-2</c:v>
                </c:pt>
                <c:pt idx="13660">
                  <c:v>1.1494252873563218E-2</c:v>
                </c:pt>
                <c:pt idx="13661">
                  <c:v>1.1494252873563218E-2</c:v>
                </c:pt>
                <c:pt idx="13662">
                  <c:v>1.1494252873563218E-2</c:v>
                </c:pt>
                <c:pt idx="13663">
                  <c:v>1.1494252873563218E-2</c:v>
                </c:pt>
                <c:pt idx="13664">
                  <c:v>1.1494252873563218E-2</c:v>
                </c:pt>
                <c:pt idx="13665">
                  <c:v>1.1494252873563218E-2</c:v>
                </c:pt>
                <c:pt idx="13666">
                  <c:v>1.1494252873563218E-2</c:v>
                </c:pt>
                <c:pt idx="13667">
                  <c:v>1.1494252873563218E-2</c:v>
                </c:pt>
                <c:pt idx="13668">
                  <c:v>1.1494252873563218E-2</c:v>
                </c:pt>
                <c:pt idx="13669">
                  <c:v>1.1494252873563218E-2</c:v>
                </c:pt>
                <c:pt idx="13670">
                  <c:v>1.1494252873563218E-2</c:v>
                </c:pt>
                <c:pt idx="13671">
                  <c:v>1.1494252873563218E-2</c:v>
                </c:pt>
                <c:pt idx="13672">
                  <c:v>1.1494252873563218E-2</c:v>
                </c:pt>
                <c:pt idx="13673">
                  <c:v>1.1494252873563218E-2</c:v>
                </c:pt>
                <c:pt idx="13674">
                  <c:v>1.1494252873563218E-2</c:v>
                </c:pt>
                <c:pt idx="13675">
                  <c:v>1.1494252873563218E-2</c:v>
                </c:pt>
                <c:pt idx="13676">
                  <c:v>1.1494252873563218E-2</c:v>
                </c:pt>
                <c:pt idx="13677">
                  <c:v>1.1494252873563218E-2</c:v>
                </c:pt>
                <c:pt idx="13678">
                  <c:v>1.1494252873563218E-2</c:v>
                </c:pt>
                <c:pt idx="13679">
                  <c:v>1.1494252873563218E-2</c:v>
                </c:pt>
                <c:pt idx="13680">
                  <c:v>1.1494252873563218E-2</c:v>
                </c:pt>
                <c:pt idx="13681">
                  <c:v>1.1494252873563218E-2</c:v>
                </c:pt>
                <c:pt idx="13682">
                  <c:v>1.2500000000000001E-2</c:v>
                </c:pt>
                <c:pt idx="13683">
                  <c:v>1.2500000000000001E-2</c:v>
                </c:pt>
                <c:pt idx="13684">
                  <c:v>1.2500000000000001E-2</c:v>
                </c:pt>
                <c:pt idx="13685">
                  <c:v>1.2500000000000001E-2</c:v>
                </c:pt>
                <c:pt idx="13686">
                  <c:v>1.2500000000000001E-2</c:v>
                </c:pt>
                <c:pt idx="13687">
                  <c:v>1.2500000000000001E-2</c:v>
                </c:pt>
                <c:pt idx="13688">
                  <c:v>1.2500000000000001E-2</c:v>
                </c:pt>
                <c:pt idx="13689">
                  <c:v>1.2500000000000001E-2</c:v>
                </c:pt>
                <c:pt idx="13690">
                  <c:v>1.2500000000000001E-2</c:v>
                </c:pt>
                <c:pt idx="13691">
                  <c:v>1.2500000000000001E-2</c:v>
                </c:pt>
                <c:pt idx="13692">
                  <c:v>1.2500000000000001E-2</c:v>
                </c:pt>
                <c:pt idx="13693">
                  <c:v>1.2500000000000001E-2</c:v>
                </c:pt>
                <c:pt idx="13694">
                  <c:v>1.2500000000000001E-2</c:v>
                </c:pt>
                <c:pt idx="13695">
                  <c:v>1.2500000000000001E-2</c:v>
                </c:pt>
                <c:pt idx="13696">
                  <c:v>1.2500000000000001E-2</c:v>
                </c:pt>
                <c:pt idx="13697">
                  <c:v>1.2500000000000001E-2</c:v>
                </c:pt>
                <c:pt idx="13698">
                  <c:v>1.2500000000000001E-2</c:v>
                </c:pt>
                <c:pt idx="13699">
                  <c:v>1.2500000000000001E-2</c:v>
                </c:pt>
                <c:pt idx="13700">
                  <c:v>1.2500000000000001E-2</c:v>
                </c:pt>
                <c:pt idx="13701">
                  <c:v>1.2500000000000001E-2</c:v>
                </c:pt>
                <c:pt idx="13702">
                  <c:v>1.2500000000000001E-2</c:v>
                </c:pt>
                <c:pt idx="13703">
                  <c:v>1.2500000000000001E-2</c:v>
                </c:pt>
                <c:pt idx="13704">
                  <c:v>1.2500000000000001E-2</c:v>
                </c:pt>
                <c:pt idx="13705">
                  <c:v>1.2500000000000001E-2</c:v>
                </c:pt>
                <c:pt idx="13706">
                  <c:v>1.2500000000000001E-2</c:v>
                </c:pt>
                <c:pt idx="13707">
                  <c:v>1.2500000000000001E-2</c:v>
                </c:pt>
                <c:pt idx="13708">
                  <c:v>1.2500000000000001E-2</c:v>
                </c:pt>
                <c:pt idx="13709">
                  <c:v>1.2500000000000001E-2</c:v>
                </c:pt>
                <c:pt idx="13710">
                  <c:v>1.2500000000000001E-2</c:v>
                </c:pt>
                <c:pt idx="13711">
                  <c:v>1.2500000000000001E-2</c:v>
                </c:pt>
                <c:pt idx="13712">
                  <c:v>1.2500000000000001E-2</c:v>
                </c:pt>
                <c:pt idx="13713">
                  <c:v>1.2500000000000001E-2</c:v>
                </c:pt>
                <c:pt idx="13714">
                  <c:v>1.2500000000000001E-2</c:v>
                </c:pt>
                <c:pt idx="13715">
                  <c:v>1.2500000000000001E-2</c:v>
                </c:pt>
                <c:pt idx="13716">
                  <c:v>1.2500000000000001E-2</c:v>
                </c:pt>
                <c:pt idx="13717">
                  <c:v>1.2500000000000001E-2</c:v>
                </c:pt>
                <c:pt idx="13718">
                  <c:v>1.2500000000000001E-2</c:v>
                </c:pt>
                <c:pt idx="13719">
                  <c:v>1.2500000000000001E-2</c:v>
                </c:pt>
                <c:pt idx="13720">
                  <c:v>1.2500000000000001E-2</c:v>
                </c:pt>
                <c:pt idx="13721">
                  <c:v>1.2500000000000001E-2</c:v>
                </c:pt>
                <c:pt idx="13722">
                  <c:v>1.2500000000000001E-2</c:v>
                </c:pt>
                <c:pt idx="13723">
                  <c:v>1.2500000000000001E-2</c:v>
                </c:pt>
                <c:pt idx="13724">
                  <c:v>1.2500000000000001E-2</c:v>
                </c:pt>
                <c:pt idx="13725">
                  <c:v>1.2500000000000001E-2</c:v>
                </c:pt>
                <c:pt idx="13726">
                  <c:v>1.2500000000000001E-2</c:v>
                </c:pt>
                <c:pt idx="13727">
                  <c:v>1.2500000000000001E-2</c:v>
                </c:pt>
                <c:pt idx="13728">
                  <c:v>1.2500000000000001E-2</c:v>
                </c:pt>
                <c:pt idx="13729">
                  <c:v>1.2500000000000001E-2</c:v>
                </c:pt>
                <c:pt idx="13730">
                  <c:v>1.2500000000000001E-2</c:v>
                </c:pt>
                <c:pt idx="13731">
                  <c:v>1.2500000000000001E-2</c:v>
                </c:pt>
                <c:pt idx="13732">
                  <c:v>1.2500000000000001E-2</c:v>
                </c:pt>
                <c:pt idx="13733">
                  <c:v>1.2500000000000001E-2</c:v>
                </c:pt>
                <c:pt idx="13734">
                  <c:v>1.2500000000000001E-2</c:v>
                </c:pt>
                <c:pt idx="13735">
                  <c:v>1.2500000000000001E-2</c:v>
                </c:pt>
                <c:pt idx="13736">
                  <c:v>1.2500000000000001E-2</c:v>
                </c:pt>
                <c:pt idx="13737">
                  <c:v>1.2500000000000001E-2</c:v>
                </c:pt>
                <c:pt idx="13738">
                  <c:v>1.2500000000000001E-2</c:v>
                </c:pt>
                <c:pt idx="13739">
                  <c:v>1.2500000000000001E-2</c:v>
                </c:pt>
                <c:pt idx="13740">
                  <c:v>1.2500000000000001E-2</c:v>
                </c:pt>
                <c:pt idx="13741">
                  <c:v>1.2500000000000001E-2</c:v>
                </c:pt>
                <c:pt idx="13742">
                  <c:v>1.2500000000000001E-2</c:v>
                </c:pt>
                <c:pt idx="13743">
                  <c:v>1.2500000000000001E-2</c:v>
                </c:pt>
                <c:pt idx="13744">
                  <c:v>1.2500000000000001E-2</c:v>
                </c:pt>
                <c:pt idx="13745">
                  <c:v>1.2500000000000001E-2</c:v>
                </c:pt>
                <c:pt idx="13746">
                  <c:v>1.2500000000000001E-2</c:v>
                </c:pt>
                <c:pt idx="13747">
                  <c:v>1.2500000000000001E-2</c:v>
                </c:pt>
                <c:pt idx="13748">
                  <c:v>1.2500000000000001E-2</c:v>
                </c:pt>
                <c:pt idx="13749">
                  <c:v>1.2500000000000001E-2</c:v>
                </c:pt>
                <c:pt idx="13750">
                  <c:v>1.2500000000000001E-2</c:v>
                </c:pt>
                <c:pt idx="13751">
                  <c:v>1.2500000000000001E-2</c:v>
                </c:pt>
                <c:pt idx="13752">
                  <c:v>1.2500000000000001E-2</c:v>
                </c:pt>
                <c:pt idx="13753">
                  <c:v>1.2500000000000001E-2</c:v>
                </c:pt>
                <c:pt idx="13754">
                  <c:v>1.2500000000000001E-2</c:v>
                </c:pt>
                <c:pt idx="13755">
                  <c:v>1.2500000000000001E-2</c:v>
                </c:pt>
                <c:pt idx="13756">
                  <c:v>1.2500000000000001E-2</c:v>
                </c:pt>
                <c:pt idx="13757">
                  <c:v>1.2500000000000001E-2</c:v>
                </c:pt>
                <c:pt idx="13758">
                  <c:v>1.2500000000000001E-2</c:v>
                </c:pt>
                <c:pt idx="13759">
                  <c:v>1.2500000000000001E-2</c:v>
                </c:pt>
                <c:pt idx="13760">
                  <c:v>1.2500000000000001E-2</c:v>
                </c:pt>
                <c:pt idx="13761">
                  <c:v>1.2500000000000001E-2</c:v>
                </c:pt>
                <c:pt idx="13762">
                  <c:v>1.1235955056179775E-2</c:v>
                </c:pt>
                <c:pt idx="13763">
                  <c:v>1.1235955056179775E-2</c:v>
                </c:pt>
                <c:pt idx="13764">
                  <c:v>1.1235955056179775E-2</c:v>
                </c:pt>
                <c:pt idx="13765">
                  <c:v>1.1235955056179775E-2</c:v>
                </c:pt>
                <c:pt idx="13766">
                  <c:v>1.1235955056179775E-2</c:v>
                </c:pt>
                <c:pt idx="13767">
                  <c:v>1.1235955056179775E-2</c:v>
                </c:pt>
                <c:pt idx="13768">
                  <c:v>1.1235955056179775E-2</c:v>
                </c:pt>
                <c:pt idx="13769">
                  <c:v>1.1235955056179775E-2</c:v>
                </c:pt>
                <c:pt idx="13770">
                  <c:v>1.1235955056179775E-2</c:v>
                </c:pt>
                <c:pt idx="13771">
                  <c:v>1.1235955056179775E-2</c:v>
                </c:pt>
                <c:pt idx="13772">
                  <c:v>1.1235955056179775E-2</c:v>
                </c:pt>
                <c:pt idx="13773">
                  <c:v>1.1235955056179775E-2</c:v>
                </c:pt>
                <c:pt idx="13774">
                  <c:v>1.1235955056179775E-2</c:v>
                </c:pt>
                <c:pt idx="13775">
                  <c:v>1.1235955056179775E-2</c:v>
                </c:pt>
                <c:pt idx="13776">
                  <c:v>1.1235955056179775E-2</c:v>
                </c:pt>
                <c:pt idx="13777">
                  <c:v>1.1235955056179775E-2</c:v>
                </c:pt>
                <c:pt idx="13778">
                  <c:v>1.1235955056179775E-2</c:v>
                </c:pt>
                <c:pt idx="13779">
                  <c:v>1.1235955056179775E-2</c:v>
                </c:pt>
                <c:pt idx="13780">
                  <c:v>1.1235955056179775E-2</c:v>
                </c:pt>
                <c:pt idx="13781">
                  <c:v>1.1235955056179775E-2</c:v>
                </c:pt>
                <c:pt idx="13782">
                  <c:v>1.1235955056179775E-2</c:v>
                </c:pt>
                <c:pt idx="13783">
                  <c:v>1.1235955056179775E-2</c:v>
                </c:pt>
                <c:pt idx="13784">
                  <c:v>1.1235955056179775E-2</c:v>
                </c:pt>
                <c:pt idx="13785">
                  <c:v>1.1235955056179775E-2</c:v>
                </c:pt>
                <c:pt idx="13786">
                  <c:v>1.1235955056179775E-2</c:v>
                </c:pt>
                <c:pt idx="13787">
                  <c:v>1.1235955056179775E-2</c:v>
                </c:pt>
                <c:pt idx="13788">
                  <c:v>1.1235955056179775E-2</c:v>
                </c:pt>
                <c:pt idx="13789">
                  <c:v>1.1235955056179775E-2</c:v>
                </c:pt>
                <c:pt idx="13790">
                  <c:v>1.1235955056179775E-2</c:v>
                </c:pt>
                <c:pt idx="13791">
                  <c:v>1.1235955056179775E-2</c:v>
                </c:pt>
                <c:pt idx="13792">
                  <c:v>1.1235955056179775E-2</c:v>
                </c:pt>
                <c:pt idx="13793">
                  <c:v>1.1235955056179775E-2</c:v>
                </c:pt>
                <c:pt idx="13794">
                  <c:v>1.1235955056179775E-2</c:v>
                </c:pt>
                <c:pt idx="13795">
                  <c:v>1.1235955056179775E-2</c:v>
                </c:pt>
                <c:pt idx="13796">
                  <c:v>1.1235955056179775E-2</c:v>
                </c:pt>
                <c:pt idx="13797">
                  <c:v>1.1235955056179775E-2</c:v>
                </c:pt>
                <c:pt idx="13798">
                  <c:v>1.1235955056179775E-2</c:v>
                </c:pt>
                <c:pt idx="13799">
                  <c:v>1.1235955056179775E-2</c:v>
                </c:pt>
                <c:pt idx="13800">
                  <c:v>1.1235955056179775E-2</c:v>
                </c:pt>
                <c:pt idx="13801">
                  <c:v>1.1235955056179775E-2</c:v>
                </c:pt>
                <c:pt idx="13802">
                  <c:v>1.1235955056179775E-2</c:v>
                </c:pt>
                <c:pt idx="13803">
                  <c:v>1.1235955056179775E-2</c:v>
                </c:pt>
                <c:pt idx="13804">
                  <c:v>1.1235955056179775E-2</c:v>
                </c:pt>
                <c:pt idx="13805">
                  <c:v>1.1235955056179775E-2</c:v>
                </c:pt>
                <c:pt idx="13806">
                  <c:v>1.1235955056179775E-2</c:v>
                </c:pt>
                <c:pt idx="13807">
                  <c:v>1.1235955056179775E-2</c:v>
                </c:pt>
                <c:pt idx="13808">
                  <c:v>1.1235955056179775E-2</c:v>
                </c:pt>
                <c:pt idx="13809">
                  <c:v>1.1235955056179775E-2</c:v>
                </c:pt>
                <c:pt idx="13810">
                  <c:v>1.1235955056179775E-2</c:v>
                </c:pt>
                <c:pt idx="13811">
                  <c:v>1.1235955056179775E-2</c:v>
                </c:pt>
                <c:pt idx="13812">
                  <c:v>1.1235955056179775E-2</c:v>
                </c:pt>
                <c:pt idx="13813">
                  <c:v>1.1235955056179775E-2</c:v>
                </c:pt>
                <c:pt idx="13814">
                  <c:v>1.1235955056179775E-2</c:v>
                </c:pt>
                <c:pt idx="13815">
                  <c:v>1.1235955056179775E-2</c:v>
                </c:pt>
                <c:pt idx="13816">
                  <c:v>1.1235955056179775E-2</c:v>
                </c:pt>
                <c:pt idx="13817">
                  <c:v>1.1235955056179775E-2</c:v>
                </c:pt>
                <c:pt idx="13818">
                  <c:v>1.1235955056179775E-2</c:v>
                </c:pt>
                <c:pt idx="13819">
                  <c:v>1.1235955056179775E-2</c:v>
                </c:pt>
                <c:pt idx="13820">
                  <c:v>1.1235955056179775E-2</c:v>
                </c:pt>
                <c:pt idx="13821">
                  <c:v>1.1235955056179775E-2</c:v>
                </c:pt>
                <c:pt idx="13822">
                  <c:v>1.1235955056179775E-2</c:v>
                </c:pt>
                <c:pt idx="13823">
                  <c:v>1.1235955056179775E-2</c:v>
                </c:pt>
                <c:pt idx="13824">
                  <c:v>1.1235955056179775E-2</c:v>
                </c:pt>
                <c:pt idx="13825">
                  <c:v>1.1235955056179775E-2</c:v>
                </c:pt>
                <c:pt idx="13826">
                  <c:v>1.1235955056179775E-2</c:v>
                </c:pt>
                <c:pt idx="13827">
                  <c:v>1.1235955056179775E-2</c:v>
                </c:pt>
                <c:pt idx="13828">
                  <c:v>1.1235955056179775E-2</c:v>
                </c:pt>
                <c:pt idx="13829">
                  <c:v>1.1235955056179775E-2</c:v>
                </c:pt>
                <c:pt idx="13830">
                  <c:v>1.1235955056179775E-2</c:v>
                </c:pt>
                <c:pt idx="13831">
                  <c:v>1.1235955056179775E-2</c:v>
                </c:pt>
                <c:pt idx="13832">
                  <c:v>1.1235955056179775E-2</c:v>
                </c:pt>
                <c:pt idx="13833">
                  <c:v>1.1235955056179775E-2</c:v>
                </c:pt>
                <c:pt idx="13834">
                  <c:v>1.1235955056179775E-2</c:v>
                </c:pt>
                <c:pt idx="13835">
                  <c:v>1.1235955056179775E-2</c:v>
                </c:pt>
                <c:pt idx="13836">
                  <c:v>1.1235955056179775E-2</c:v>
                </c:pt>
                <c:pt idx="13837">
                  <c:v>1.1235955056179775E-2</c:v>
                </c:pt>
                <c:pt idx="13838">
                  <c:v>1.1235955056179775E-2</c:v>
                </c:pt>
                <c:pt idx="13839">
                  <c:v>1.1235955056179775E-2</c:v>
                </c:pt>
                <c:pt idx="13840">
                  <c:v>1.1235955056179775E-2</c:v>
                </c:pt>
                <c:pt idx="13841">
                  <c:v>1.1235955056179775E-2</c:v>
                </c:pt>
                <c:pt idx="13842">
                  <c:v>1.1235955056179775E-2</c:v>
                </c:pt>
                <c:pt idx="13843">
                  <c:v>1.1235955056179775E-2</c:v>
                </c:pt>
                <c:pt idx="13844">
                  <c:v>1.1235955056179775E-2</c:v>
                </c:pt>
                <c:pt idx="13845">
                  <c:v>1.1235955056179775E-2</c:v>
                </c:pt>
                <c:pt idx="13846">
                  <c:v>1.1235955056179775E-2</c:v>
                </c:pt>
                <c:pt idx="13847">
                  <c:v>1.1235955056179775E-2</c:v>
                </c:pt>
                <c:pt idx="13848">
                  <c:v>1.1235955056179775E-2</c:v>
                </c:pt>
                <c:pt idx="13849">
                  <c:v>1.1235955056179775E-2</c:v>
                </c:pt>
                <c:pt idx="13850">
                  <c:v>1.1235955056179775E-2</c:v>
                </c:pt>
                <c:pt idx="13851">
                  <c:v>1.0526315789473684E-2</c:v>
                </c:pt>
                <c:pt idx="13852">
                  <c:v>1.0526315789473684E-2</c:v>
                </c:pt>
                <c:pt idx="13853">
                  <c:v>1.0526315789473684E-2</c:v>
                </c:pt>
                <c:pt idx="13854">
                  <c:v>1.0526315789473684E-2</c:v>
                </c:pt>
                <c:pt idx="13855">
                  <c:v>1.0526315789473684E-2</c:v>
                </c:pt>
                <c:pt idx="13856">
                  <c:v>1.0526315789473684E-2</c:v>
                </c:pt>
                <c:pt idx="13857">
                  <c:v>1.0526315789473684E-2</c:v>
                </c:pt>
                <c:pt idx="13858">
                  <c:v>1.0526315789473684E-2</c:v>
                </c:pt>
                <c:pt idx="13859">
                  <c:v>1.0526315789473684E-2</c:v>
                </c:pt>
                <c:pt idx="13860">
                  <c:v>1.0526315789473684E-2</c:v>
                </c:pt>
                <c:pt idx="13861">
                  <c:v>1.0526315789473684E-2</c:v>
                </c:pt>
                <c:pt idx="13862">
                  <c:v>1.0526315789473684E-2</c:v>
                </c:pt>
                <c:pt idx="13863">
                  <c:v>1.0526315789473684E-2</c:v>
                </c:pt>
                <c:pt idx="13864">
                  <c:v>1.0526315789473684E-2</c:v>
                </c:pt>
                <c:pt idx="13865">
                  <c:v>1.0526315789473684E-2</c:v>
                </c:pt>
                <c:pt idx="13866">
                  <c:v>1.0526315789473684E-2</c:v>
                </c:pt>
                <c:pt idx="13867">
                  <c:v>1.0526315789473684E-2</c:v>
                </c:pt>
                <c:pt idx="13868">
                  <c:v>1.0526315789473684E-2</c:v>
                </c:pt>
                <c:pt idx="13869">
                  <c:v>1.0526315789473684E-2</c:v>
                </c:pt>
                <c:pt idx="13870">
                  <c:v>1.0526315789473684E-2</c:v>
                </c:pt>
                <c:pt idx="13871">
                  <c:v>1.0526315789473684E-2</c:v>
                </c:pt>
                <c:pt idx="13872">
                  <c:v>1.0526315789473684E-2</c:v>
                </c:pt>
                <c:pt idx="13873">
                  <c:v>1.0526315789473684E-2</c:v>
                </c:pt>
                <c:pt idx="13874">
                  <c:v>1.0526315789473684E-2</c:v>
                </c:pt>
                <c:pt idx="13875">
                  <c:v>1.0526315789473684E-2</c:v>
                </c:pt>
                <c:pt idx="13876">
                  <c:v>1.0526315789473684E-2</c:v>
                </c:pt>
                <c:pt idx="13877">
                  <c:v>1.0526315789473684E-2</c:v>
                </c:pt>
                <c:pt idx="13878">
                  <c:v>1.0526315789473684E-2</c:v>
                </c:pt>
                <c:pt idx="13879">
                  <c:v>1.0526315789473684E-2</c:v>
                </c:pt>
                <c:pt idx="13880">
                  <c:v>1.0526315789473684E-2</c:v>
                </c:pt>
                <c:pt idx="13881">
                  <c:v>1.0526315789473684E-2</c:v>
                </c:pt>
                <c:pt idx="13882">
                  <c:v>1.0526315789473684E-2</c:v>
                </c:pt>
                <c:pt idx="13883">
                  <c:v>1.0526315789473684E-2</c:v>
                </c:pt>
                <c:pt idx="13884">
                  <c:v>1.0526315789473684E-2</c:v>
                </c:pt>
                <c:pt idx="13885">
                  <c:v>1.0526315789473684E-2</c:v>
                </c:pt>
                <c:pt idx="13886">
                  <c:v>1.0526315789473684E-2</c:v>
                </c:pt>
                <c:pt idx="13887">
                  <c:v>1.0526315789473684E-2</c:v>
                </c:pt>
                <c:pt idx="13888">
                  <c:v>1.0526315789473684E-2</c:v>
                </c:pt>
                <c:pt idx="13889">
                  <c:v>1.0526315789473684E-2</c:v>
                </c:pt>
                <c:pt idx="13890">
                  <c:v>1.0526315789473684E-2</c:v>
                </c:pt>
                <c:pt idx="13891">
                  <c:v>1.0526315789473684E-2</c:v>
                </c:pt>
                <c:pt idx="13892">
                  <c:v>1.0526315789473684E-2</c:v>
                </c:pt>
                <c:pt idx="13893">
                  <c:v>1.0526315789473684E-2</c:v>
                </c:pt>
                <c:pt idx="13894">
                  <c:v>1.0526315789473684E-2</c:v>
                </c:pt>
                <c:pt idx="13895">
                  <c:v>1.0526315789473684E-2</c:v>
                </c:pt>
                <c:pt idx="13896">
                  <c:v>1.0526315789473684E-2</c:v>
                </c:pt>
                <c:pt idx="13897">
                  <c:v>1.0526315789473684E-2</c:v>
                </c:pt>
                <c:pt idx="13898">
                  <c:v>1.0526315789473684E-2</c:v>
                </c:pt>
                <c:pt idx="13899">
                  <c:v>1.0526315789473684E-2</c:v>
                </c:pt>
                <c:pt idx="13900">
                  <c:v>1.0526315789473684E-2</c:v>
                </c:pt>
                <c:pt idx="13901">
                  <c:v>1.0526315789473684E-2</c:v>
                </c:pt>
                <c:pt idx="13902">
                  <c:v>1.0526315789473684E-2</c:v>
                </c:pt>
                <c:pt idx="13903">
                  <c:v>1.0526315789473684E-2</c:v>
                </c:pt>
                <c:pt idx="13904">
                  <c:v>1.0526315789473684E-2</c:v>
                </c:pt>
                <c:pt idx="13905">
                  <c:v>1.0526315789473684E-2</c:v>
                </c:pt>
                <c:pt idx="13906">
                  <c:v>1.0526315789473684E-2</c:v>
                </c:pt>
                <c:pt idx="13907">
                  <c:v>1.0526315789473684E-2</c:v>
                </c:pt>
                <c:pt idx="13908">
                  <c:v>1.0526315789473684E-2</c:v>
                </c:pt>
                <c:pt idx="13909">
                  <c:v>1.0526315789473684E-2</c:v>
                </c:pt>
                <c:pt idx="13910">
                  <c:v>1.0526315789473684E-2</c:v>
                </c:pt>
                <c:pt idx="13911">
                  <c:v>1.0526315789473684E-2</c:v>
                </c:pt>
                <c:pt idx="13912">
                  <c:v>1.0526315789473684E-2</c:v>
                </c:pt>
                <c:pt idx="13913">
                  <c:v>1.0526315789473684E-2</c:v>
                </c:pt>
                <c:pt idx="13914">
                  <c:v>1.0526315789473684E-2</c:v>
                </c:pt>
                <c:pt idx="13915">
                  <c:v>1.0526315789473684E-2</c:v>
                </c:pt>
                <c:pt idx="13916">
                  <c:v>1.0526315789473684E-2</c:v>
                </c:pt>
                <c:pt idx="13917">
                  <c:v>1.0526315789473684E-2</c:v>
                </c:pt>
                <c:pt idx="13918">
                  <c:v>1.0526315789473684E-2</c:v>
                </c:pt>
                <c:pt idx="13919">
                  <c:v>1.0526315789473684E-2</c:v>
                </c:pt>
                <c:pt idx="13920">
                  <c:v>1.0526315789473684E-2</c:v>
                </c:pt>
                <c:pt idx="13921">
                  <c:v>1.0526315789473684E-2</c:v>
                </c:pt>
                <c:pt idx="13922">
                  <c:v>1.0526315789473684E-2</c:v>
                </c:pt>
                <c:pt idx="13923">
                  <c:v>1.0526315789473684E-2</c:v>
                </c:pt>
                <c:pt idx="13924">
                  <c:v>1.0526315789473684E-2</c:v>
                </c:pt>
                <c:pt idx="13925">
                  <c:v>1.0526315789473684E-2</c:v>
                </c:pt>
                <c:pt idx="13926">
                  <c:v>1.0526315789473684E-2</c:v>
                </c:pt>
                <c:pt idx="13927">
                  <c:v>1.0526315789473684E-2</c:v>
                </c:pt>
                <c:pt idx="13928">
                  <c:v>1.0526315789473684E-2</c:v>
                </c:pt>
                <c:pt idx="13929">
                  <c:v>1.0526315789473684E-2</c:v>
                </c:pt>
                <c:pt idx="13930">
                  <c:v>1.0526315789473684E-2</c:v>
                </c:pt>
                <c:pt idx="13931">
                  <c:v>1.0526315789473684E-2</c:v>
                </c:pt>
                <c:pt idx="13932">
                  <c:v>1.0526315789473684E-2</c:v>
                </c:pt>
                <c:pt idx="13933">
                  <c:v>1.0526315789473684E-2</c:v>
                </c:pt>
                <c:pt idx="13934">
                  <c:v>1.0526315789473684E-2</c:v>
                </c:pt>
                <c:pt idx="13935">
                  <c:v>1.0526315789473684E-2</c:v>
                </c:pt>
                <c:pt idx="13936">
                  <c:v>1.0526315789473684E-2</c:v>
                </c:pt>
                <c:pt idx="13937">
                  <c:v>1.0526315789473684E-2</c:v>
                </c:pt>
                <c:pt idx="13938">
                  <c:v>1.0526315789473684E-2</c:v>
                </c:pt>
                <c:pt idx="13939">
                  <c:v>1.0526315789473684E-2</c:v>
                </c:pt>
                <c:pt idx="13940">
                  <c:v>1.0526315789473684E-2</c:v>
                </c:pt>
                <c:pt idx="13941">
                  <c:v>1.0526315789473684E-2</c:v>
                </c:pt>
                <c:pt idx="13942">
                  <c:v>1.0526315789473684E-2</c:v>
                </c:pt>
                <c:pt idx="13943">
                  <c:v>1.0526315789473684E-2</c:v>
                </c:pt>
                <c:pt idx="13944">
                  <c:v>1.0526315789473684E-2</c:v>
                </c:pt>
                <c:pt idx="13945">
                  <c:v>1.0526315789473684E-2</c:v>
                </c:pt>
                <c:pt idx="13946">
                  <c:v>1.3513513513513514E-2</c:v>
                </c:pt>
                <c:pt idx="13947">
                  <c:v>1.3513513513513514E-2</c:v>
                </c:pt>
                <c:pt idx="13948">
                  <c:v>1.3513513513513514E-2</c:v>
                </c:pt>
                <c:pt idx="13949">
                  <c:v>1.3513513513513514E-2</c:v>
                </c:pt>
                <c:pt idx="13950">
                  <c:v>1.3513513513513514E-2</c:v>
                </c:pt>
                <c:pt idx="13951">
                  <c:v>1.3513513513513514E-2</c:v>
                </c:pt>
                <c:pt idx="13952">
                  <c:v>1.3513513513513514E-2</c:v>
                </c:pt>
                <c:pt idx="13953">
                  <c:v>1.3513513513513514E-2</c:v>
                </c:pt>
                <c:pt idx="13954">
                  <c:v>1.3513513513513514E-2</c:v>
                </c:pt>
                <c:pt idx="13955">
                  <c:v>1.3513513513513514E-2</c:v>
                </c:pt>
                <c:pt idx="13956">
                  <c:v>1.3513513513513514E-2</c:v>
                </c:pt>
                <c:pt idx="13957">
                  <c:v>1.3513513513513514E-2</c:v>
                </c:pt>
                <c:pt idx="13958">
                  <c:v>1.3513513513513514E-2</c:v>
                </c:pt>
                <c:pt idx="13959">
                  <c:v>1.3513513513513514E-2</c:v>
                </c:pt>
                <c:pt idx="13960">
                  <c:v>1.3513513513513514E-2</c:v>
                </c:pt>
                <c:pt idx="13961">
                  <c:v>1.3513513513513514E-2</c:v>
                </c:pt>
                <c:pt idx="13962">
                  <c:v>1.3513513513513514E-2</c:v>
                </c:pt>
                <c:pt idx="13963">
                  <c:v>1.3513513513513514E-2</c:v>
                </c:pt>
                <c:pt idx="13964">
                  <c:v>1.3513513513513514E-2</c:v>
                </c:pt>
                <c:pt idx="13965">
                  <c:v>1.3513513513513514E-2</c:v>
                </c:pt>
                <c:pt idx="13966">
                  <c:v>1.3513513513513514E-2</c:v>
                </c:pt>
                <c:pt idx="13967">
                  <c:v>1.3513513513513514E-2</c:v>
                </c:pt>
                <c:pt idx="13968">
                  <c:v>1.3513513513513514E-2</c:v>
                </c:pt>
                <c:pt idx="13969">
                  <c:v>1.3513513513513514E-2</c:v>
                </c:pt>
                <c:pt idx="13970">
                  <c:v>1.3513513513513514E-2</c:v>
                </c:pt>
                <c:pt idx="13971">
                  <c:v>1.3513513513513514E-2</c:v>
                </c:pt>
                <c:pt idx="13972">
                  <c:v>1.3513513513513514E-2</c:v>
                </c:pt>
                <c:pt idx="13973">
                  <c:v>1.3513513513513514E-2</c:v>
                </c:pt>
                <c:pt idx="13974">
                  <c:v>1.3513513513513514E-2</c:v>
                </c:pt>
                <c:pt idx="13975">
                  <c:v>1.3513513513513514E-2</c:v>
                </c:pt>
                <c:pt idx="13976">
                  <c:v>1.3513513513513514E-2</c:v>
                </c:pt>
                <c:pt idx="13977">
                  <c:v>1.3513513513513514E-2</c:v>
                </c:pt>
                <c:pt idx="13978">
                  <c:v>1.3513513513513514E-2</c:v>
                </c:pt>
                <c:pt idx="13979">
                  <c:v>1.3513513513513514E-2</c:v>
                </c:pt>
                <c:pt idx="13980">
                  <c:v>1.3513513513513514E-2</c:v>
                </c:pt>
                <c:pt idx="13981">
                  <c:v>1.3513513513513514E-2</c:v>
                </c:pt>
                <c:pt idx="13982">
                  <c:v>1.3513513513513514E-2</c:v>
                </c:pt>
                <c:pt idx="13983">
                  <c:v>1.3513513513513514E-2</c:v>
                </c:pt>
                <c:pt idx="13984">
                  <c:v>1.3513513513513514E-2</c:v>
                </c:pt>
                <c:pt idx="13985">
                  <c:v>1.3513513513513514E-2</c:v>
                </c:pt>
                <c:pt idx="13986">
                  <c:v>1.3513513513513514E-2</c:v>
                </c:pt>
                <c:pt idx="13987">
                  <c:v>1.3513513513513514E-2</c:v>
                </c:pt>
                <c:pt idx="13988">
                  <c:v>1.3513513513513514E-2</c:v>
                </c:pt>
                <c:pt idx="13989">
                  <c:v>1.3513513513513514E-2</c:v>
                </c:pt>
                <c:pt idx="13990">
                  <c:v>1.3513513513513514E-2</c:v>
                </c:pt>
                <c:pt idx="13991">
                  <c:v>1.3513513513513514E-2</c:v>
                </c:pt>
                <c:pt idx="13992">
                  <c:v>1.3513513513513514E-2</c:v>
                </c:pt>
                <c:pt idx="13993">
                  <c:v>1.3513513513513514E-2</c:v>
                </c:pt>
                <c:pt idx="13994">
                  <c:v>1.3513513513513514E-2</c:v>
                </c:pt>
                <c:pt idx="13995">
                  <c:v>1.3513513513513514E-2</c:v>
                </c:pt>
                <c:pt idx="13996">
                  <c:v>1.3513513513513514E-2</c:v>
                </c:pt>
                <c:pt idx="13997">
                  <c:v>1.3513513513513514E-2</c:v>
                </c:pt>
                <c:pt idx="13998">
                  <c:v>1.3513513513513514E-2</c:v>
                </c:pt>
                <c:pt idx="13999">
                  <c:v>1.3513513513513514E-2</c:v>
                </c:pt>
                <c:pt idx="14000">
                  <c:v>1.3513513513513514E-2</c:v>
                </c:pt>
                <c:pt idx="14001">
                  <c:v>1.3513513513513514E-2</c:v>
                </c:pt>
                <c:pt idx="14002">
                  <c:v>1.3513513513513514E-2</c:v>
                </c:pt>
                <c:pt idx="14003">
                  <c:v>1.3513513513513514E-2</c:v>
                </c:pt>
                <c:pt idx="14004">
                  <c:v>1.3513513513513514E-2</c:v>
                </c:pt>
                <c:pt idx="14005">
                  <c:v>1.3513513513513514E-2</c:v>
                </c:pt>
                <c:pt idx="14006">
                  <c:v>1.3513513513513514E-2</c:v>
                </c:pt>
                <c:pt idx="14007">
                  <c:v>1.3513513513513514E-2</c:v>
                </c:pt>
                <c:pt idx="14008">
                  <c:v>1.3513513513513514E-2</c:v>
                </c:pt>
                <c:pt idx="14009">
                  <c:v>1.3513513513513514E-2</c:v>
                </c:pt>
                <c:pt idx="14010">
                  <c:v>1.3513513513513514E-2</c:v>
                </c:pt>
                <c:pt idx="14011">
                  <c:v>1.3513513513513514E-2</c:v>
                </c:pt>
                <c:pt idx="14012">
                  <c:v>1.3513513513513514E-2</c:v>
                </c:pt>
                <c:pt idx="14013">
                  <c:v>1.3513513513513514E-2</c:v>
                </c:pt>
                <c:pt idx="14014">
                  <c:v>1.3513513513513514E-2</c:v>
                </c:pt>
                <c:pt idx="14015">
                  <c:v>1.3513513513513514E-2</c:v>
                </c:pt>
                <c:pt idx="14016">
                  <c:v>1.3513513513513514E-2</c:v>
                </c:pt>
                <c:pt idx="14017">
                  <c:v>1.3513513513513514E-2</c:v>
                </c:pt>
                <c:pt idx="14018">
                  <c:v>1.3513513513513514E-2</c:v>
                </c:pt>
                <c:pt idx="14019">
                  <c:v>1.3513513513513514E-2</c:v>
                </c:pt>
                <c:pt idx="14020">
                  <c:v>1.1235955056179775E-2</c:v>
                </c:pt>
                <c:pt idx="14021">
                  <c:v>1.1235955056179775E-2</c:v>
                </c:pt>
                <c:pt idx="14022">
                  <c:v>1.1235955056179775E-2</c:v>
                </c:pt>
                <c:pt idx="14023">
                  <c:v>1.1235955056179775E-2</c:v>
                </c:pt>
                <c:pt idx="14024">
                  <c:v>1.1235955056179775E-2</c:v>
                </c:pt>
                <c:pt idx="14025">
                  <c:v>1.1235955056179775E-2</c:v>
                </c:pt>
                <c:pt idx="14026">
                  <c:v>1.1235955056179775E-2</c:v>
                </c:pt>
                <c:pt idx="14027">
                  <c:v>1.1235955056179775E-2</c:v>
                </c:pt>
                <c:pt idx="14028">
                  <c:v>1.1235955056179775E-2</c:v>
                </c:pt>
                <c:pt idx="14029">
                  <c:v>1.1235955056179775E-2</c:v>
                </c:pt>
                <c:pt idx="14030">
                  <c:v>1.1235955056179775E-2</c:v>
                </c:pt>
                <c:pt idx="14031">
                  <c:v>1.1235955056179775E-2</c:v>
                </c:pt>
                <c:pt idx="14032">
                  <c:v>1.1235955056179775E-2</c:v>
                </c:pt>
                <c:pt idx="14033">
                  <c:v>1.1235955056179775E-2</c:v>
                </c:pt>
                <c:pt idx="14034">
                  <c:v>1.1235955056179775E-2</c:v>
                </c:pt>
                <c:pt idx="14035">
                  <c:v>1.1235955056179775E-2</c:v>
                </c:pt>
                <c:pt idx="14036">
                  <c:v>1.1235955056179775E-2</c:v>
                </c:pt>
                <c:pt idx="14037">
                  <c:v>1.1235955056179775E-2</c:v>
                </c:pt>
                <c:pt idx="14038">
                  <c:v>1.1235955056179775E-2</c:v>
                </c:pt>
                <c:pt idx="14039">
                  <c:v>1.1235955056179775E-2</c:v>
                </c:pt>
                <c:pt idx="14040">
                  <c:v>1.1235955056179775E-2</c:v>
                </c:pt>
                <c:pt idx="14041">
                  <c:v>1.1235955056179775E-2</c:v>
                </c:pt>
                <c:pt idx="14042">
                  <c:v>1.1235955056179775E-2</c:v>
                </c:pt>
                <c:pt idx="14043">
                  <c:v>1.1235955056179775E-2</c:v>
                </c:pt>
                <c:pt idx="14044">
                  <c:v>1.1235955056179775E-2</c:v>
                </c:pt>
                <c:pt idx="14045">
                  <c:v>1.1235955056179775E-2</c:v>
                </c:pt>
                <c:pt idx="14046">
                  <c:v>1.1235955056179775E-2</c:v>
                </c:pt>
                <c:pt idx="14047">
                  <c:v>1.1235955056179775E-2</c:v>
                </c:pt>
                <c:pt idx="14048">
                  <c:v>1.1235955056179775E-2</c:v>
                </c:pt>
                <c:pt idx="14049">
                  <c:v>1.1235955056179775E-2</c:v>
                </c:pt>
                <c:pt idx="14050">
                  <c:v>1.1235955056179775E-2</c:v>
                </c:pt>
                <c:pt idx="14051">
                  <c:v>1.1235955056179775E-2</c:v>
                </c:pt>
                <c:pt idx="14052">
                  <c:v>1.1235955056179775E-2</c:v>
                </c:pt>
                <c:pt idx="14053">
                  <c:v>1.1235955056179775E-2</c:v>
                </c:pt>
                <c:pt idx="14054">
                  <c:v>1.1235955056179775E-2</c:v>
                </c:pt>
                <c:pt idx="14055">
                  <c:v>1.1235955056179775E-2</c:v>
                </c:pt>
                <c:pt idx="14056">
                  <c:v>1.1235955056179775E-2</c:v>
                </c:pt>
                <c:pt idx="14057">
                  <c:v>1.1235955056179775E-2</c:v>
                </c:pt>
                <c:pt idx="14058">
                  <c:v>1.1235955056179775E-2</c:v>
                </c:pt>
                <c:pt idx="14059">
                  <c:v>1.1235955056179775E-2</c:v>
                </c:pt>
                <c:pt idx="14060">
                  <c:v>1.1235955056179775E-2</c:v>
                </c:pt>
                <c:pt idx="14061">
                  <c:v>1.1235955056179775E-2</c:v>
                </c:pt>
                <c:pt idx="14062">
                  <c:v>1.1235955056179775E-2</c:v>
                </c:pt>
                <c:pt idx="14063">
                  <c:v>1.1235955056179775E-2</c:v>
                </c:pt>
                <c:pt idx="14064">
                  <c:v>1.1235955056179775E-2</c:v>
                </c:pt>
                <c:pt idx="14065">
                  <c:v>1.1235955056179775E-2</c:v>
                </c:pt>
                <c:pt idx="14066">
                  <c:v>1.1235955056179775E-2</c:v>
                </c:pt>
                <c:pt idx="14067">
                  <c:v>1.1235955056179775E-2</c:v>
                </c:pt>
                <c:pt idx="14068">
                  <c:v>1.1235955056179775E-2</c:v>
                </c:pt>
                <c:pt idx="14069">
                  <c:v>1.1235955056179775E-2</c:v>
                </c:pt>
                <c:pt idx="14070">
                  <c:v>1.1235955056179775E-2</c:v>
                </c:pt>
                <c:pt idx="14071">
                  <c:v>1.1235955056179775E-2</c:v>
                </c:pt>
                <c:pt idx="14072">
                  <c:v>1.1235955056179775E-2</c:v>
                </c:pt>
                <c:pt idx="14073">
                  <c:v>1.1235955056179775E-2</c:v>
                </c:pt>
                <c:pt idx="14074">
                  <c:v>1.1235955056179775E-2</c:v>
                </c:pt>
                <c:pt idx="14075">
                  <c:v>1.1235955056179775E-2</c:v>
                </c:pt>
                <c:pt idx="14076">
                  <c:v>1.1235955056179775E-2</c:v>
                </c:pt>
                <c:pt idx="14077">
                  <c:v>1.1235955056179775E-2</c:v>
                </c:pt>
                <c:pt idx="14078">
                  <c:v>1.1235955056179775E-2</c:v>
                </c:pt>
                <c:pt idx="14079">
                  <c:v>1.1235955056179775E-2</c:v>
                </c:pt>
                <c:pt idx="14080">
                  <c:v>1.1235955056179775E-2</c:v>
                </c:pt>
                <c:pt idx="14081">
                  <c:v>1.1235955056179775E-2</c:v>
                </c:pt>
                <c:pt idx="14082">
                  <c:v>1.1235955056179775E-2</c:v>
                </c:pt>
                <c:pt idx="14083">
                  <c:v>1.1235955056179775E-2</c:v>
                </c:pt>
                <c:pt idx="14084">
                  <c:v>1.1235955056179775E-2</c:v>
                </c:pt>
                <c:pt idx="14085">
                  <c:v>1.1235955056179775E-2</c:v>
                </c:pt>
                <c:pt idx="14086">
                  <c:v>1.1235955056179775E-2</c:v>
                </c:pt>
                <c:pt idx="14087">
                  <c:v>1.1235955056179775E-2</c:v>
                </c:pt>
                <c:pt idx="14088">
                  <c:v>1.1235955056179775E-2</c:v>
                </c:pt>
                <c:pt idx="14089">
                  <c:v>1.1235955056179775E-2</c:v>
                </c:pt>
                <c:pt idx="14090">
                  <c:v>1.1235955056179775E-2</c:v>
                </c:pt>
                <c:pt idx="14091">
                  <c:v>1.1235955056179775E-2</c:v>
                </c:pt>
                <c:pt idx="14092">
                  <c:v>1.1235955056179775E-2</c:v>
                </c:pt>
                <c:pt idx="14093">
                  <c:v>1.1235955056179775E-2</c:v>
                </c:pt>
                <c:pt idx="14094">
                  <c:v>1.1235955056179775E-2</c:v>
                </c:pt>
                <c:pt idx="14095">
                  <c:v>1.1235955056179775E-2</c:v>
                </c:pt>
                <c:pt idx="14096">
                  <c:v>1.1235955056179775E-2</c:v>
                </c:pt>
                <c:pt idx="14097">
                  <c:v>1.1235955056179775E-2</c:v>
                </c:pt>
                <c:pt idx="14098">
                  <c:v>1.1235955056179775E-2</c:v>
                </c:pt>
                <c:pt idx="14099">
                  <c:v>1.1235955056179775E-2</c:v>
                </c:pt>
                <c:pt idx="14100">
                  <c:v>1.1235955056179775E-2</c:v>
                </c:pt>
                <c:pt idx="14101">
                  <c:v>1.1235955056179775E-2</c:v>
                </c:pt>
                <c:pt idx="14102">
                  <c:v>1.1235955056179775E-2</c:v>
                </c:pt>
                <c:pt idx="14103">
                  <c:v>1.1235955056179775E-2</c:v>
                </c:pt>
                <c:pt idx="14104">
                  <c:v>1.1235955056179775E-2</c:v>
                </c:pt>
                <c:pt idx="14105">
                  <c:v>1.1235955056179775E-2</c:v>
                </c:pt>
                <c:pt idx="14106">
                  <c:v>1.1235955056179775E-2</c:v>
                </c:pt>
                <c:pt idx="14107">
                  <c:v>1.1235955056179775E-2</c:v>
                </c:pt>
                <c:pt idx="14108">
                  <c:v>1.1235955056179775E-2</c:v>
                </c:pt>
                <c:pt idx="14109">
                  <c:v>1.3333333333333334E-2</c:v>
                </c:pt>
                <c:pt idx="14110">
                  <c:v>1.3333333333333334E-2</c:v>
                </c:pt>
                <c:pt idx="14111">
                  <c:v>1.3333333333333334E-2</c:v>
                </c:pt>
                <c:pt idx="14112">
                  <c:v>1.3333333333333334E-2</c:v>
                </c:pt>
                <c:pt idx="14113">
                  <c:v>1.3333333333333334E-2</c:v>
                </c:pt>
                <c:pt idx="14114">
                  <c:v>1.3333333333333334E-2</c:v>
                </c:pt>
                <c:pt idx="14115">
                  <c:v>1.3333333333333334E-2</c:v>
                </c:pt>
                <c:pt idx="14116">
                  <c:v>1.3333333333333334E-2</c:v>
                </c:pt>
                <c:pt idx="14117">
                  <c:v>1.3333333333333334E-2</c:v>
                </c:pt>
                <c:pt idx="14118">
                  <c:v>1.3333333333333334E-2</c:v>
                </c:pt>
                <c:pt idx="14119">
                  <c:v>1.3333333333333334E-2</c:v>
                </c:pt>
                <c:pt idx="14120">
                  <c:v>1.3333333333333334E-2</c:v>
                </c:pt>
                <c:pt idx="14121">
                  <c:v>1.3333333333333334E-2</c:v>
                </c:pt>
                <c:pt idx="14122">
                  <c:v>1.3333333333333334E-2</c:v>
                </c:pt>
                <c:pt idx="14123">
                  <c:v>1.3333333333333334E-2</c:v>
                </c:pt>
                <c:pt idx="14124">
                  <c:v>1.3333333333333334E-2</c:v>
                </c:pt>
                <c:pt idx="14125">
                  <c:v>1.3333333333333334E-2</c:v>
                </c:pt>
                <c:pt idx="14126">
                  <c:v>1.3333333333333334E-2</c:v>
                </c:pt>
                <c:pt idx="14127">
                  <c:v>1.3333333333333334E-2</c:v>
                </c:pt>
                <c:pt idx="14128">
                  <c:v>1.3333333333333334E-2</c:v>
                </c:pt>
                <c:pt idx="14129">
                  <c:v>1.3333333333333334E-2</c:v>
                </c:pt>
                <c:pt idx="14130">
                  <c:v>1.3333333333333334E-2</c:v>
                </c:pt>
                <c:pt idx="14131">
                  <c:v>1.3333333333333334E-2</c:v>
                </c:pt>
                <c:pt idx="14132">
                  <c:v>1.3333333333333334E-2</c:v>
                </c:pt>
                <c:pt idx="14133">
                  <c:v>1.3333333333333334E-2</c:v>
                </c:pt>
                <c:pt idx="14134">
                  <c:v>1.3333333333333334E-2</c:v>
                </c:pt>
                <c:pt idx="14135">
                  <c:v>1.3333333333333334E-2</c:v>
                </c:pt>
                <c:pt idx="14136">
                  <c:v>1.3333333333333334E-2</c:v>
                </c:pt>
                <c:pt idx="14137">
                  <c:v>1.3333333333333334E-2</c:v>
                </c:pt>
                <c:pt idx="14138">
                  <c:v>1.3333333333333334E-2</c:v>
                </c:pt>
                <c:pt idx="14139">
                  <c:v>1.3333333333333334E-2</c:v>
                </c:pt>
                <c:pt idx="14140">
                  <c:v>1.3333333333333334E-2</c:v>
                </c:pt>
                <c:pt idx="14141">
                  <c:v>1.3333333333333334E-2</c:v>
                </c:pt>
                <c:pt idx="14142">
                  <c:v>1.3333333333333334E-2</c:v>
                </c:pt>
                <c:pt idx="14143">
                  <c:v>1.3333333333333334E-2</c:v>
                </c:pt>
                <c:pt idx="14144">
                  <c:v>1.3333333333333334E-2</c:v>
                </c:pt>
                <c:pt idx="14145">
                  <c:v>1.3333333333333334E-2</c:v>
                </c:pt>
                <c:pt idx="14146">
                  <c:v>1.3333333333333334E-2</c:v>
                </c:pt>
                <c:pt idx="14147">
                  <c:v>1.3333333333333334E-2</c:v>
                </c:pt>
                <c:pt idx="14148">
                  <c:v>1.3333333333333334E-2</c:v>
                </c:pt>
                <c:pt idx="14149">
                  <c:v>1.3333333333333334E-2</c:v>
                </c:pt>
                <c:pt idx="14150">
                  <c:v>1.3333333333333334E-2</c:v>
                </c:pt>
                <c:pt idx="14151">
                  <c:v>1.3333333333333334E-2</c:v>
                </c:pt>
                <c:pt idx="14152">
                  <c:v>1.3333333333333334E-2</c:v>
                </c:pt>
                <c:pt idx="14153">
                  <c:v>1.3333333333333334E-2</c:v>
                </c:pt>
                <c:pt idx="14154">
                  <c:v>1.3333333333333334E-2</c:v>
                </c:pt>
                <c:pt idx="14155">
                  <c:v>1.3333333333333334E-2</c:v>
                </c:pt>
                <c:pt idx="14156">
                  <c:v>1.3333333333333334E-2</c:v>
                </c:pt>
                <c:pt idx="14157">
                  <c:v>1.3333333333333334E-2</c:v>
                </c:pt>
                <c:pt idx="14158">
                  <c:v>1.3333333333333334E-2</c:v>
                </c:pt>
                <c:pt idx="14159">
                  <c:v>1.3333333333333334E-2</c:v>
                </c:pt>
                <c:pt idx="14160">
                  <c:v>1.3333333333333334E-2</c:v>
                </c:pt>
                <c:pt idx="14161">
                  <c:v>1.3333333333333334E-2</c:v>
                </c:pt>
                <c:pt idx="14162">
                  <c:v>1.3333333333333334E-2</c:v>
                </c:pt>
                <c:pt idx="14163">
                  <c:v>1.3333333333333334E-2</c:v>
                </c:pt>
                <c:pt idx="14164">
                  <c:v>1.3333333333333334E-2</c:v>
                </c:pt>
                <c:pt idx="14165">
                  <c:v>1.3333333333333334E-2</c:v>
                </c:pt>
                <c:pt idx="14166">
                  <c:v>1.3333333333333334E-2</c:v>
                </c:pt>
                <c:pt idx="14167">
                  <c:v>1.3333333333333334E-2</c:v>
                </c:pt>
                <c:pt idx="14168">
                  <c:v>1.3333333333333334E-2</c:v>
                </c:pt>
                <c:pt idx="14169">
                  <c:v>1.3333333333333334E-2</c:v>
                </c:pt>
                <c:pt idx="14170">
                  <c:v>1.3333333333333334E-2</c:v>
                </c:pt>
                <c:pt idx="14171">
                  <c:v>1.3333333333333334E-2</c:v>
                </c:pt>
                <c:pt idx="14172">
                  <c:v>1.3333333333333334E-2</c:v>
                </c:pt>
                <c:pt idx="14173">
                  <c:v>1.3333333333333334E-2</c:v>
                </c:pt>
                <c:pt idx="14174">
                  <c:v>1.3333333333333334E-2</c:v>
                </c:pt>
                <c:pt idx="14175">
                  <c:v>1.3333333333333334E-2</c:v>
                </c:pt>
                <c:pt idx="14176">
                  <c:v>1.3333333333333334E-2</c:v>
                </c:pt>
                <c:pt idx="14177">
                  <c:v>1.3333333333333334E-2</c:v>
                </c:pt>
                <c:pt idx="14178">
                  <c:v>1.3333333333333334E-2</c:v>
                </c:pt>
                <c:pt idx="14179">
                  <c:v>1.3333333333333334E-2</c:v>
                </c:pt>
                <c:pt idx="14180">
                  <c:v>1.3333333333333334E-2</c:v>
                </c:pt>
                <c:pt idx="14181">
                  <c:v>1.3333333333333334E-2</c:v>
                </c:pt>
                <c:pt idx="14182">
                  <c:v>1.3333333333333334E-2</c:v>
                </c:pt>
                <c:pt idx="14183">
                  <c:v>1.3333333333333334E-2</c:v>
                </c:pt>
                <c:pt idx="14184">
                  <c:v>1.1627906976744186E-2</c:v>
                </c:pt>
                <c:pt idx="14185">
                  <c:v>1.1627906976744186E-2</c:v>
                </c:pt>
                <c:pt idx="14186">
                  <c:v>1.1627906976744186E-2</c:v>
                </c:pt>
                <c:pt idx="14187">
                  <c:v>1.1627906976744186E-2</c:v>
                </c:pt>
                <c:pt idx="14188">
                  <c:v>1.1627906976744186E-2</c:v>
                </c:pt>
                <c:pt idx="14189">
                  <c:v>1.1627906976744186E-2</c:v>
                </c:pt>
                <c:pt idx="14190">
                  <c:v>1.1627906976744186E-2</c:v>
                </c:pt>
                <c:pt idx="14191">
                  <c:v>1.1627906976744186E-2</c:v>
                </c:pt>
                <c:pt idx="14192">
                  <c:v>1.1627906976744186E-2</c:v>
                </c:pt>
                <c:pt idx="14193">
                  <c:v>1.1627906976744186E-2</c:v>
                </c:pt>
                <c:pt idx="14194">
                  <c:v>1.1627906976744186E-2</c:v>
                </c:pt>
                <c:pt idx="14195">
                  <c:v>1.1627906976744186E-2</c:v>
                </c:pt>
                <c:pt idx="14196">
                  <c:v>1.1627906976744186E-2</c:v>
                </c:pt>
                <c:pt idx="14197">
                  <c:v>1.1627906976744186E-2</c:v>
                </c:pt>
                <c:pt idx="14198">
                  <c:v>1.1627906976744186E-2</c:v>
                </c:pt>
                <c:pt idx="14199">
                  <c:v>1.1627906976744186E-2</c:v>
                </c:pt>
                <c:pt idx="14200">
                  <c:v>1.1627906976744186E-2</c:v>
                </c:pt>
                <c:pt idx="14201">
                  <c:v>1.1627906976744186E-2</c:v>
                </c:pt>
                <c:pt idx="14202">
                  <c:v>1.1627906976744186E-2</c:v>
                </c:pt>
                <c:pt idx="14203">
                  <c:v>1.1627906976744186E-2</c:v>
                </c:pt>
                <c:pt idx="14204">
                  <c:v>1.1627906976744186E-2</c:v>
                </c:pt>
                <c:pt idx="14205">
                  <c:v>1.1627906976744186E-2</c:v>
                </c:pt>
                <c:pt idx="14206">
                  <c:v>1.1627906976744186E-2</c:v>
                </c:pt>
                <c:pt idx="14207">
                  <c:v>1.1627906976744186E-2</c:v>
                </c:pt>
                <c:pt idx="14208">
                  <c:v>1.1627906976744186E-2</c:v>
                </c:pt>
                <c:pt idx="14209">
                  <c:v>1.1627906976744186E-2</c:v>
                </c:pt>
                <c:pt idx="14210">
                  <c:v>1.1627906976744186E-2</c:v>
                </c:pt>
                <c:pt idx="14211">
                  <c:v>1.1627906976744186E-2</c:v>
                </c:pt>
                <c:pt idx="14212">
                  <c:v>1.1627906976744186E-2</c:v>
                </c:pt>
                <c:pt idx="14213">
                  <c:v>1.1627906976744186E-2</c:v>
                </c:pt>
                <c:pt idx="14214">
                  <c:v>1.1627906976744186E-2</c:v>
                </c:pt>
                <c:pt idx="14215">
                  <c:v>1.1627906976744186E-2</c:v>
                </c:pt>
                <c:pt idx="14216">
                  <c:v>1.1627906976744186E-2</c:v>
                </c:pt>
                <c:pt idx="14217">
                  <c:v>1.1627906976744186E-2</c:v>
                </c:pt>
                <c:pt idx="14218">
                  <c:v>1.1627906976744186E-2</c:v>
                </c:pt>
                <c:pt idx="14219">
                  <c:v>1.1627906976744186E-2</c:v>
                </c:pt>
                <c:pt idx="14220">
                  <c:v>1.1627906976744186E-2</c:v>
                </c:pt>
                <c:pt idx="14221">
                  <c:v>1.1627906976744186E-2</c:v>
                </c:pt>
                <c:pt idx="14222">
                  <c:v>1.1627906976744186E-2</c:v>
                </c:pt>
                <c:pt idx="14223">
                  <c:v>1.1627906976744186E-2</c:v>
                </c:pt>
                <c:pt idx="14224">
                  <c:v>1.1627906976744186E-2</c:v>
                </c:pt>
                <c:pt idx="14225">
                  <c:v>1.1627906976744186E-2</c:v>
                </c:pt>
                <c:pt idx="14226">
                  <c:v>1.1627906976744186E-2</c:v>
                </c:pt>
                <c:pt idx="14227">
                  <c:v>1.1627906976744186E-2</c:v>
                </c:pt>
                <c:pt idx="14228">
                  <c:v>1.1627906976744186E-2</c:v>
                </c:pt>
                <c:pt idx="14229">
                  <c:v>1.1627906976744186E-2</c:v>
                </c:pt>
                <c:pt idx="14230">
                  <c:v>1.1627906976744186E-2</c:v>
                </c:pt>
                <c:pt idx="14231">
                  <c:v>1.1627906976744186E-2</c:v>
                </c:pt>
                <c:pt idx="14232">
                  <c:v>1.1627906976744186E-2</c:v>
                </c:pt>
                <c:pt idx="14233">
                  <c:v>1.1627906976744186E-2</c:v>
                </c:pt>
                <c:pt idx="14234">
                  <c:v>1.1627906976744186E-2</c:v>
                </c:pt>
                <c:pt idx="14235">
                  <c:v>1.1627906976744186E-2</c:v>
                </c:pt>
                <c:pt idx="14236">
                  <c:v>1.1627906976744186E-2</c:v>
                </c:pt>
                <c:pt idx="14237">
                  <c:v>1.1627906976744186E-2</c:v>
                </c:pt>
                <c:pt idx="14238">
                  <c:v>1.1627906976744186E-2</c:v>
                </c:pt>
                <c:pt idx="14239">
                  <c:v>1.1627906976744186E-2</c:v>
                </c:pt>
                <c:pt idx="14240">
                  <c:v>1.1627906976744186E-2</c:v>
                </c:pt>
                <c:pt idx="14241">
                  <c:v>1.1627906976744186E-2</c:v>
                </c:pt>
                <c:pt idx="14242">
                  <c:v>1.1627906976744186E-2</c:v>
                </c:pt>
                <c:pt idx="14243">
                  <c:v>1.1627906976744186E-2</c:v>
                </c:pt>
                <c:pt idx="14244">
                  <c:v>1.1627906976744186E-2</c:v>
                </c:pt>
                <c:pt idx="14245">
                  <c:v>1.1627906976744186E-2</c:v>
                </c:pt>
                <c:pt idx="14246">
                  <c:v>1.1627906976744186E-2</c:v>
                </c:pt>
                <c:pt idx="14247">
                  <c:v>1.1627906976744186E-2</c:v>
                </c:pt>
                <c:pt idx="14248">
                  <c:v>1.1627906976744186E-2</c:v>
                </c:pt>
                <c:pt idx="14249">
                  <c:v>1.1627906976744186E-2</c:v>
                </c:pt>
                <c:pt idx="14250">
                  <c:v>1.1627906976744186E-2</c:v>
                </c:pt>
                <c:pt idx="14251">
                  <c:v>1.1627906976744186E-2</c:v>
                </c:pt>
                <c:pt idx="14252">
                  <c:v>1.1627906976744186E-2</c:v>
                </c:pt>
                <c:pt idx="14253">
                  <c:v>1.1627906976744186E-2</c:v>
                </c:pt>
                <c:pt idx="14254">
                  <c:v>1.1627906976744186E-2</c:v>
                </c:pt>
                <c:pt idx="14255">
                  <c:v>1.1627906976744186E-2</c:v>
                </c:pt>
                <c:pt idx="14256">
                  <c:v>1.1627906976744186E-2</c:v>
                </c:pt>
                <c:pt idx="14257">
                  <c:v>1.1627906976744186E-2</c:v>
                </c:pt>
                <c:pt idx="14258">
                  <c:v>1.1627906976744186E-2</c:v>
                </c:pt>
                <c:pt idx="14259">
                  <c:v>1.1627906976744186E-2</c:v>
                </c:pt>
                <c:pt idx="14260">
                  <c:v>1.1627906976744186E-2</c:v>
                </c:pt>
                <c:pt idx="14261">
                  <c:v>1.1627906976744186E-2</c:v>
                </c:pt>
                <c:pt idx="14262">
                  <c:v>1.1627906976744186E-2</c:v>
                </c:pt>
                <c:pt idx="14263">
                  <c:v>1.1627906976744186E-2</c:v>
                </c:pt>
                <c:pt idx="14264">
                  <c:v>1.1627906976744186E-2</c:v>
                </c:pt>
                <c:pt idx="14265">
                  <c:v>1.1627906976744186E-2</c:v>
                </c:pt>
                <c:pt idx="14266">
                  <c:v>1.1627906976744186E-2</c:v>
                </c:pt>
                <c:pt idx="14267">
                  <c:v>1.1627906976744186E-2</c:v>
                </c:pt>
                <c:pt idx="14268">
                  <c:v>1.1627906976744186E-2</c:v>
                </c:pt>
                <c:pt idx="14269">
                  <c:v>1.1627906976744186E-2</c:v>
                </c:pt>
                <c:pt idx="14270">
                  <c:v>1.282051282051282E-2</c:v>
                </c:pt>
                <c:pt idx="14271">
                  <c:v>1.282051282051282E-2</c:v>
                </c:pt>
                <c:pt idx="14272">
                  <c:v>1.282051282051282E-2</c:v>
                </c:pt>
                <c:pt idx="14273">
                  <c:v>1.282051282051282E-2</c:v>
                </c:pt>
                <c:pt idx="14274">
                  <c:v>1.282051282051282E-2</c:v>
                </c:pt>
                <c:pt idx="14275">
                  <c:v>1.282051282051282E-2</c:v>
                </c:pt>
                <c:pt idx="14276">
                  <c:v>1.282051282051282E-2</c:v>
                </c:pt>
                <c:pt idx="14277">
                  <c:v>1.282051282051282E-2</c:v>
                </c:pt>
                <c:pt idx="14278">
                  <c:v>1.282051282051282E-2</c:v>
                </c:pt>
                <c:pt idx="14279">
                  <c:v>1.282051282051282E-2</c:v>
                </c:pt>
                <c:pt idx="14280">
                  <c:v>1.282051282051282E-2</c:v>
                </c:pt>
                <c:pt idx="14281">
                  <c:v>1.282051282051282E-2</c:v>
                </c:pt>
                <c:pt idx="14282">
                  <c:v>1.282051282051282E-2</c:v>
                </c:pt>
                <c:pt idx="14283">
                  <c:v>1.282051282051282E-2</c:v>
                </c:pt>
                <c:pt idx="14284">
                  <c:v>1.282051282051282E-2</c:v>
                </c:pt>
                <c:pt idx="14285">
                  <c:v>1.282051282051282E-2</c:v>
                </c:pt>
                <c:pt idx="14286">
                  <c:v>1.282051282051282E-2</c:v>
                </c:pt>
                <c:pt idx="14287">
                  <c:v>1.282051282051282E-2</c:v>
                </c:pt>
                <c:pt idx="14288">
                  <c:v>1.282051282051282E-2</c:v>
                </c:pt>
                <c:pt idx="14289">
                  <c:v>1.282051282051282E-2</c:v>
                </c:pt>
                <c:pt idx="14290">
                  <c:v>1.282051282051282E-2</c:v>
                </c:pt>
                <c:pt idx="14291">
                  <c:v>1.282051282051282E-2</c:v>
                </c:pt>
                <c:pt idx="14292">
                  <c:v>1.282051282051282E-2</c:v>
                </c:pt>
                <c:pt idx="14293">
                  <c:v>1.282051282051282E-2</c:v>
                </c:pt>
                <c:pt idx="14294">
                  <c:v>1.282051282051282E-2</c:v>
                </c:pt>
                <c:pt idx="14295">
                  <c:v>1.282051282051282E-2</c:v>
                </c:pt>
                <c:pt idx="14296">
                  <c:v>1.282051282051282E-2</c:v>
                </c:pt>
                <c:pt idx="14297">
                  <c:v>1.282051282051282E-2</c:v>
                </c:pt>
                <c:pt idx="14298">
                  <c:v>1.282051282051282E-2</c:v>
                </c:pt>
                <c:pt idx="14299">
                  <c:v>1.282051282051282E-2</c:v>
                </c:pt>
                <c:pt idx="14300">
                  <c:v>1.282051282051282E-2</c:v>
                </c:pt>
                <c:pt idx="14301">
                  <c:v>1.282051282051282E-2</c:v>
                </c:pt>
                <c:pt idx="14302">
                  <c:v>1.282051282051282E-2</c:v>
                </c:pt>
                <c:pt idx="14303">
                  <c:v>1.282051282051282E-2</c:v>
                </c:pt>
                <c:pt idx="14304">
                  <c:v>1.282051282051282E-2</c:v>
                </c:pt>
                <c:pt idx="14305">
                  <c:v>1.282051282051282E-2</c:v>
                </c:pt>
                <c:pt idx="14306">
                  <c:v>1.282051282051282E-2</c:v>
                </c:pt>
                <c:pt idx="14307">
                  <c:v>1.282051282051282E-2</c:v>
                </c:pt>
                <c:pt idx="14308">
                  <c:v>1.282051282051282E-2</c:v>
                </c:pt>
                <c:pt idx="14309">
                  <c:v>1.282051282051282E-2</c:v>
                </c:pt>
                <c:pt idx="14310">
                  <c:v>1.282051282051282E-2</c:v>
                </c:pt>
                <c:pt idx="14311">
                  <c:v>1.282051282051282E-2</c:v>
                </c:pt>
                <c:pt idx="14312">
                  <c:v>1.282051282051282E-2</c:v>
                </c:pt>
                <c:pt idx="14313">
                  <c:v>1.282051282051282E-2</c:v>
                </c:pt>
                <c:pt idx="14314">
                  <c:v>1.282051282051282E-2</c:v>
                </c:pt>
                <c:pt idx="14315">
                  <c:v>1.282051282051282E-2</c:v>
                </c:pt>
                <c:pt idx="14316">
                  <c:v>1.282051282051282E-2</c:v>
                </c:pt>
                <c:pt idx="14317">
                  <c:v>1.282051282051282E-2</c:v>
                </c:pt>
                <c:pt idx="14318">
                  <c:v>1.282051282051282E-2</c:v>
                </c:pt>
                <c:pt idx="14319">
                  <c:v>1.282051282051282E-2</c:v>
                </c:pt>
                <c:pt idx="14320">
                  <c:v>1.282051282051282E-2</c:v>
                </c:pt>
                <c:pt idx="14321">
                  <c:v>1.282051282051282E-2</c:v>
                </c:pt>
                <c:pt idx="14322">
                  <c:v>1.282051282051282E-2</c:v>
                </c:pt>
                <c:pt idx="14323">
                  <c:v>1.282051282051282E-2</c:v>
                </c:pt>
                <c:pt idx="14324">
                  <c:v>1.282051282051282E-2</c:v>
                </c:pt>
                <c:pt idx="14325">
                  <c:v>1.282051282051282E-2</c:v>
                </c:pt>
                <c:pt idx="14326">
                  <c:v>1.282051282051282E-2</c:v>
                </c:pt>
                <c:pt idx="14327">
                  <c:v>1.282051282051282E-2</c:v>
                </c:pt>
                <c:pt idx="14328">
                  <c:v>1.282051282051282E-2</c:v>
                </c:pt>
                <c:pt idx="14329">
                  <c:v>1.282051282051282E-2</c:v>
                </c:pt>
                <c:pt idx="14330">
                  <c:v>1.282051282051282E-2</c:v>
                </c:pt>
                <c:pt idx="14331">
                  <c:v>1.282051282051282E-2</c:v>
                </c:pt>
                <c:pt idx="14332">
                  <c:v>1.282051282051282E-2</c:v>
                </c:pt>
                <c:pt idx="14333">
                  <c:v>1.282051282051282E-2</c:v>
                </c:pt>
                <c:pt idx="14334">
                  <c:v>1.282051282051282E-2</c:v>
                </c:pt>
                <c:pt idx="14335">
                  <c:v>1.282051282051282E-2</c:v>
                </c:pt>
                <c:pt idx="14336">
                  <c:v>1.282051282051282E-2</c:v>
                </c:pt>
                <c:pt idx="14337">
                  <c:v>1.282051282051282E-2</c:v>
                </c:pt>
                <c:pt idx="14338">
                  <c:v>1.282051282051282E-2</c:v>
                </c:pt>
                <c:pt idx="14339">
                  <c:v>1.282051282051282E-2</c:v>
                </c:pt>
                <c:pt idx="14340">
                  <c:v>1.282051282051282E-2</c:v>
                </c:pt>
                <c:pt idx="14341">
                  <c:v>1.282051282051282E-2</c:v>
                </c:pt>
                <c:pt idx="14342">
                  <c:v>1.282051282051282E-2</c:v>
                </c:pt>
                <c:pt idx="14343">
                  <c:v>1.282051282051282E-2</c:v>
                </c:pt>
                <c:pt idx="14344">
                  <c:v>1.282051282051282E-2</c:v>
                </c:pt>
                <c:pt idx="14345">
                  <c:v>1.282051282051282E-2</c:v>
                </c:pt>
                <c:pt idx="14346">
                  <c:v>1.282051282051282E-2</c:v>
                </c:pt>
                <c:pt idx="14347">
                  <c:v>1.282051282051282E-2</c:v>
                </c:pt>
                <c:pt idx="14348">
                  <c:v>1.0869565217391304E-2</c:v>
                </c:pt>
                <c:pt idx="14349">
                  <c:v>1.0869565217391304E-2</c:v>
                </c:pt>
                <c:pt idx="14350">
                  <c:v>1.0869565217391304E-2</c:v>
                </c:pt>
                <c:pt idx="14351">
                  <c:v>1.0869565217391304E-2</c:v>
                </c:pt>
                <c:pt idx="14352">
                  <c:v>1.0869565217391304E-2</c:v>
                </c:pt>
                <c:pt idx="14353">
                  <c:v>1.0869565217391304E-2</c:v>
                </c:pt>
                <c:pt idx="14354">
                  <c:v>1.0869565217391304E-2</c:v>
                </c:pt>
                <c:pt idx="14355">
                  <c:v>1.0869565217391304E-2</c:v>
                </c:pt>
                <c:pt idx="14356">
                  <c:v>1.0869565217391304E-2</c:v>
                </c:pt>
                <c:pt idx="14357">
                  <c:v>1.0869565217391304E-2</c:v>
                </c:pt>
                <c:pt idx="14358">
                  <c:v>1.0869565217391304E-2</c:v>
                </c:pt>
                <c:pt idx="14359">
                  <c:v>1.0869565217391304E-2</c:v>
                </c:pt>
                <c:pt idx="14360">
                  <c:v>1.0869565217391304E-2</c:v>
                </c:pt>
                <c:pt idx="14361">
                  <c:v>1.0869565217391304E-2</c:v>
                </c:pt>
                <c:pt idx="14362">
                  <c:v>1.0869565217391304E-2</c:v>
                </c:pt>
                <c:pt idx="14363">
                  <c:v>1.0869565217391304E-2</c:v>
                </c:pt>
                <c:pt idx="14364">
                  <c:v>1.0869565217391304E-2</c:v>
                </c:pt>
                <c:pt idx="14365">
                  <c:v>1.0869565217391304E-2</c:v>
                </c:pt>
                <c:pt idx="14366">
                  <c:v>1.0869565217391304E-2</c:v>
                </c:pt>
                <c:pt idx="14367">
                  <c:v>1.0869565217391304E-2</c:v>
                </c:pt>
                <c:pt idx="14368">
                  <c:v>1.0869565217391304E-2</c:v>
                </c:pt>
                <c:pt idx="14369">
                  <c:v>1.0869565217391304E-2</c:v>
                </c:pt>
                <c:pt idx="14370">
                  <c:v>1.0869565217391304E-2</c:v>
                </c:pt>
                <c:pt idx="14371">
                  <c:v>1.0869565217391304E-2</c:v>
                </c:pt>
                <c:pt idx="14372">
                  <c:v>1.0869565217391304E-2</c:v>
                </c:pt>
                <c:pt idx="14373">
                  <c:v>1.0869565217391304E-2</c:v>
                </c:pt>
                <c:pt idx="14374">
                  <c:v>1.0869565217391304E-2</c:v>
                </c:pt>
                <c:pt idx="14375">
                  <c:v>1.0869565217391304E-2</c:v>
                </c:pt>
                <c:pt idx="14376">
                  <c:v>1.0869565217391304E-2</c:v>
                </c:pt>
                <c:pt idx="14377">
                  <c:v>1.0869565217391304E-2</c:v>
                </c:pt>
                <c:pt idx="14378">
                  <c:v>1.0869565217391304E-2</c:v>
                </c:pt>
                <c:pt idx="14379">
                  <c:v>1.0869565217391304E-2</c:v>
                </c:pt>
                <c:pt idx="14380">
                  <c:v>1.0869565217391304E-2</c:v>
                </c:pt>
                <c:pt idx="14381">
                  <c:v>1.0869565217391304E-2</c:v>
                </c:pt>
                <c:pt idx="14382">
                  <c:v>1.0869565217391304E-2</c:v>
                </c:pt>
                <c:pt idx="14383">
                  <c:v>1.0869565217391304E-2</c:v>
                </c:pt>
                <c:pt idx="14384">
                  <c:v>1.0869565217391304E-2</c:v>
                </c:pt>
                <c:pt idx="14385">
                  <c:v>1.0869565217391304E-2</c:v>
                </c:pt>
                <c:pt idx="14386">
                  <c:v>1.0869565217391304E-2</c:v>
                </c:pt>
                <c:pt idx="14387">
                  <c:v>1.0869565217391304E-2</c:v>
                </c:pt>
                <c:pt idx="14388">
                  <c:v>1.0869565217391304E-2</c:v>
                </c:pt>
                <c:pt idx="14389">
                  <c:v>1.0869565217391304E-2</c:v>
                </c:pt>
                <c:pt idx="14390">
                  <c:v>1.0869565217391304E-2</c:v>
                </c:pt>
                <c:pt idx="14391">
                  <c:v>1.0869565217391304E-2</c:v>
                </c:pt>
                <c:pt idx="14392">
                  <c:v>1.0869565217391304E-2</c:v>
                </c:pt>
                <c:pt idx="14393">
                  <c:v>1.0869565217391304E-2</c:v>
                </c:pt>
                <c:pt idx="14394">
                  <c:v>1.0869565217391304E-2</c:v>
                </c:pt>
                <c:pt idx="14395">
                  <c:v>1.0869565217391304E-2</c:v>
                </c:pt>
                <c:pt idx="14396">
                  <c:v>1.0869565217391304E-2</c:v>
                </c:pt>
                <c:pt idx="14397">
                  <c:v>1.0869565217391304E-2</c:v>
                </c:pt>
                <c:pt idx="14398">
                  <c:v>1.0869565217391304E-2</c:v>
                </c:pt>
                <c:pt idx="14399">
                  <c:v>1.0869565217391304E-2</c:v>
                </c:pt>
                <c:pt idx="14400">
                  <c:v>1.0869565217391304E-2</c:v>
                </c:pt>
                <c:pt idx="14401">
                  <c:v>1.0869565217391304E-2</c:v>
                </c:pt>
                <c:pt idx="14402">
                  <c:v>1.0869565217391304E-2</c:v>
                </c:pt>
                <c:pt idx="14403">
                  <c:v>1.0869565217391304E-2</c:v>
                </c:pt>
                <c:pt idx="14404">
                  <c:v>1.0869565217391304E-2</c:v>
                </c:pt>
                <c:pt idx="14405">
                  <c:v>1.0869565217391304E-2</c:v>
                </c:pt>
                <c:pt idx="14406">
                  <c:v>1.0869565217391304E-2</c:v>
                </c:pt>
                <c:pt idx="14407">
                  <c:v>1.0869565217391304E-2</c:v>
                </c:pt>
                <c:pt idx="14408">
                  <c:v>1.0869565217391304E-2</c:v>
                </c:pt>
                <c:pt idx="14409">
                  <c:v>1.0869565217391304E-2</c:v>
                </c:pt>
                <c:pt idx="14410">
                  <c:v>1.0869565217391304E-2</c:v>
                </c:pt>
                <c:pt idx="14411">
                  <c:v>1.0869565217391304E-2</c:v>
                </c:pt>
                <c:pt idx="14412">
                  <c:v>1.0869565217391304E-2</c:v>
                </c:pt>
                <c:pt idx="14413">
                  <c:v>1.0869565217391304E-2</c:v>
                </c:pt>
                <c:pt idx="14414">
                  <c:v>1.0869565217391304E-2</c:v>
                </c:pt>
                <c:pt idx="14415">
                  <c:v>1.0869565217391304E-2</c:v>
                </c:pt>
                <c:pt idx="14416">
                  <c:v>1.0869565217391304E-2</c:v>
                </c:pt>
                <c:pt idx="14417">
                  <c:v>1.0869565217391304E-2</c:v>
                </c:pt>
                <c:pt idx="14418">
                  <c:v>1.0869565217391304E-2</c:v>
                </c:pt>
                <c:pt idx="14419">
                  <c:v>1.0869565217391304E-2</c:v>
                </c:pt>
                <c:pt idx="14420">
                  <c:v>1.0869565217391304E-2</c:v>
                </c:pt>
                <c:pt idx="14421">
                  <c:v>1.0869565217391304E-2</c:v>
                </c:pt>
                <c:pt idx="14422">
                  <c:v>1.0869565217391304E-2</c:v>
                </c:pt>
                <c:pt idx="14423">
                  <c:v>1.0869565217391304E-2</c:v>
                </c:pt>
                <c:pt idx="14424">
                  <c:v>1.0869565217391304E-2</c:v>
                </c:pt>
                <c:pt idx="14425">
                  <c:v>1.0869565217391304E-2</c:v>
                </c:pt>
                <c:pt idx="14426">
                  <c:v>1.0869565217391304E-2</c:v>
                </c:pt>
                <c:pt idx="14427">
                  <c:v>1.0869565217391304E-2</c:v>
                </c:pt>
                <c:pt idx="14428">
                  <c:v>1.0869565217391304E-2</c:v>
                </c:pt>
                <c:pt idx="14429">
                  <c:v>1.0869565217391304E-2</c:v>
                </c:pt>
                <c:pt idx="14430">
                  <c:v>1.0869565217391304E-2</c:v>
                </c:pt>
                <c:pt idx="14431">
                  <c:v>1.0869565217391304E-2</c:v>
                </c:pt>
                <c:pt idx="14432">
                  <c:v>1.0869565217391304E-2</c:v>
                </c:pt>
                <c:pt idx="14433">
                  <c:v>1.0869565217391304E-2</c:v>
                </c:pt>
                <c:pt idx="14434">
                  <c:v>1.0869565217391304E-2</c:v>
                </c:pt>
                <c:pt idx="14435">
                  <c:v>1.0869565217391304E-2</c:v>
                </c:pt>
                <c:pt idx="14436">
                  <c:v>1.0869565217391304E-2</c:v>
                </c:pt>
                <c:pt idx="14437">
                  <c:v>1.0869565217391304E-2</c:v>
                </c:pt>
                <c:pt idx="14438">
                  <c:v>1.0869565217391304E-2</c:v>
                </c:pt>
                <c:pt idx="14439">
                  <c:v>1.0869565217391304E-2</c:v>
                </c:pt>
                <c:pt idx="14440">
                  <c:v>1.2048192771084338E-2</c:v>
                </c:pt>
                <c:pt idx="14441">
                  <c:v>1.2048192771084338E-2</c:v>
                </c:pt>
                <c:pt idx="14442">
                  <c:v>1.2048192771084338E-2</c:v>
                </c:pt>
                <c:pt idx="14443">
                  <c:v>1.2048192771084338E-2</c:v>
                </c:pt>
                <c:pt idx="14444">
                  <c:v>1.2048192771084338E-2</c:v>
                </c:pt>
                <c:pt idx="14445">
                  <c:v>1.2048192771084338E-2</c:v>
                </c:pt>
                <c:pt idx="14446">
                  <c:v>1.2048192771084338E-2</c:v>
                </c:pt>
                <c:pt idx="14447">
                  <c:v>1.2048192771084338E-2</c:v>
                </c:pt>
                <c:pt idx="14448">
                  <c:v>1.2048192771084338E-2</c:v>
                </c:pt>
                <c:pt idx="14449">
                  <c:v>1.2048192771084338E-2</c:v>
                </c:pt>
                <c:pt idx="14450">
                  <c:v>1.2048192771084338E-2</c:v>
                </c:pt>
                <c:pt idx="14451">
                  <c:v>1.2048192771084338E-2</c:v>
                </c:pt>
                <c:pt idx="14452">
                  <c:v>1.2048192771084338E-2</c:v>
                </c:pt>
                <c:pt idx="14453">
                  <c:v>1.2048192771084338E-2</c:v>
                </c:pt>
                <c:pt idx="14454">
                  <c:v>1.2048192771084338E-2</c:v>
                </c:pt>
                <c:pt idx="14455">
                  <c:v>1.2048192771084338E-2</c:v>
                </c:pt>
                <c:pt idx="14456">
                  <c:v>1.2048192771084338E-2</c:v>
                </c:pt>
                <c:pt idx="14457">
                  <c:v>1.2048192771084338E-2</c:v>
                </c:pt>
                <c:pt idx="14458">
                  <c:v>1.2048192771084338E-2</c:v>
                </c:pt>
                <c:pt idx="14459">
                  <c:v>1.2048192771084338E-2</c:v>
                </c:pt>
                <c:pt idx="14460">
                  <c:v>1.2048192771084338E-2</c:v>
                </c:pt>
                <c:pt idx="14461">
                  <c:v>1.2048192771084338E-2</c:v>
                </c:pt>
                <c:pt idx="14462">
                  <c:v>1.2048192771084338E-2</c:v>
                </c:pt>
                <c:pt idx="14463">
                  <c:v>1.2048192771084338E-2</c:v>
                </c:pt>
                <c:pt idx="14464">
                  <c:v>1.2048192771084338E-2</c:v>
                </c:pt>
                <c:pt idx="14465">
                  <c:v>1.2048192771084338E-2</c:v>
                </c:pt>
                <c:pt idx="14466">
                  <c:v>1.2048192771084338E-2</c:v>
                </c:pt>
                <c:pt idx="14467">
                  <c:v>1.2048192771084338E-2</c:v>
                </c:pt>
                <c:pt idx="14468">
                  <c:v>1.2048192771084338E-2</c:v>
                </c:pt>
                <c:pt idx="14469">
                  <c:v>1.2048192771084338E-2</c:v>
                </c:pt>
                <c:pt idx="14470">
                  <c:v>1.2048192771084338E-2</c:v>
                </c:pt>
                <c:pt idx="14471">
                  <c:v>1.2048192771084338E-2</c:v>
                </c:pt>
                <c:pt idx="14472">
                  <c:v>1.2048192771084338E-2</c:v>
                </c:pt>
                <c:pt idx="14473">
                  <c:v>1.2048192771084338E-2</c:v>
                </c:pt>
                <c:pt idx="14474">
                  <c:v>1.2048192771084338E-2</c:v>
                </c:pt>
                <c:pt idx="14475">
                  <c:v>1.2048192771084338E-2</c:v>
                </c:pt>
                <c:pt idx="14476">
                  <c:v>1.2048192771084338E-2</c:v>
                </c:pt>
                <c:pt idx="14477">
                  <c:v>1.2048192771084338E-2</c:v>
                </c:pt>
                <c:pt idx="14478">
                  <c:v>1.2048192771084338E-2</c:v>
                </c:pt>
                <c:pt idx="14479">
                  <c:v>1.2048192771084338E-2</c:v>
                </c:pt>
                <c:pt idx="14480">
                  <c:v>1.2048192771084338E-2</c:v>
                </c:pt>
                <c:pt idx="14481">
                  <c:v>1.2048192771084338E-2</c:v>
                </c:pt>
                <c:pt idx="14482">
                  <c:v>1.2048192771084338E-2</c:v>
                </c:pt>
                <c:pt idx="14483">
                  <c:v>1.2048192771084338E-2</c:v>
                </c:pt>
                <c:pt idx="14484">
                  <c:v>1.2048192771084338E-2</c:v>
                </c:pt>
                <c:pt idx="14485">
                  <c:v>1.2048192771084338E-2</c:v>
                </c:pt>
                <c:pt idx="14486">
                  <c:v>1.2048192771084338E-2</c:v>
                </c:pt>
                <c:pt idx="14487">
                  <c:v>1.2048192771084338E-2</c:v>
                </c:pt>
                <c:pt idx="14488">
                  <c:v>1.2048192771084338E-2</c:v>
                </c:pt>
                <c:pt idx="14489">
                  <c:v>1.2048192771084338E-2</c:v>
                </c:pt>
                <c:pt idx="14490">
                  <c:v>1.2048192771084338E-2</c:v>
                </c:pt>
                <c:pt idx="14491">
                  <c:v>1.2048192771084338E-2</c:v>
                </c:pt>
                <c:pt idx="14492">
                  <c:v>1.2048192771084338E-2</c:v>
                </c:pt>
                <c:pt idx="14493">
                  <c:v>1.2048192771084338E-2</c:v>
                </c:pt>
                <c:pt idx="14494">
                  <c:v>1.2048192771084338E-2</c:v>
                </c:pt>
                <c:pt idx="14495">
                  <c:v>1.2048192771084338E-2</c:v>
                </c:pt>
                <c:pt idx="14496">
                  <c:v>1.2048192771084338E-2</c:v>
                </c:pt>
                <c:pt idx="14497">
                  <c:v>1.2048192771084338E-2</c:v>
                </c:pt>
                <c:pt idx="14498">
                  <c:v>1.2048192771084338E-2</c:v>
                </c:pt>
                <c:pt idx="14499">
                  <c:v>1.2048192771084338E-2</c:v>
                </c:pt>
                <c:pt idx="14500">
                  <c:v>1.2048192771084338E-2</c:v>
                </c:pt>
                <c:pt idx="14501">
                  <c:v>1.2048192771084338E-2</c:v>
                </c:pt>
                <c:pt idx="14502">
                  <c:v>1.2048192771084338E-2</c:v>
                </c:pt>
                <c:pt idx="14503">
                  <c:v>1.2048192771084338E-2</c:v>
                </c:pt>
                <c:pt idx="14504">
                  <c:v>1.2048192771084338E-2</c:v>
                </c:pt>
                <c:pt idx="14505">
                  <c:v>1.2048192771084338E-2</c:v>
                </c:pt>
                <c:pt idx="14506">
                  <c:v>1.2048192771084338E-2</c:v>
                </c:pt>
                <c:pt idx="14507">
                  <c:v>1.2048192771084338E-2</c:v>
                </c:pt>
                <c:pt idx="14508">
                  <c:v>1.2048192771084338E-2</c:v>
                </c:pt>
                <c:pt idx="14509">
                  <c:v>1.2048192771084338E-2</c:v>
                </c:pt>
                <c:pt idx="14510">
                  <c:v>1.2048192771084338E-2</c:v>
                </c:pt>
                <c:pt idx="14511">
                  <c:v>1.2048192771084338E-2</c:v>
                </c:pt>
                <c:pt idx="14512">
                  <c:v>1.2048192771084338E-2</c:v>
                </c:pt>
                <c:pt idx="14513">
                  <c:v>1.2048192771084338E-2</c:v>
                </c:pt>
                <c:pt idx="14514">
                  <c:v>1.2048192771084338E-2</c:v>
                </c:pt>
                <c:pt idx="14515">
                  <c:v>1.2048192771084338E-2</c:v>
                </c:pt>
                <c:pt idx="14516">
                  <c:v>1.2048192771084338E-2</c:v>
                </c:pt>
                <c:pt idx="14517">
                  <c:v>1.2048192771084338E-2</c:v>
                </c:pt>
                <c:pt idx="14518">
                  <c:v>1.2048192771084338E-2</c:v>
                </c:pt>
                <c:pt idx="14519">
                  <c:v>1.2048192771084338E-2</c:v>
                </c:pt>
                <c:pt idx="14520">
                  <c:v>1.2048192771084338E-2</c:v>
                </c:pt>
                <c:pt idx="14521">
                  <c:v>1.2048192771084338E-2</c:v>
                </c:pt>
                <c:pt idx="14522">
                  <c:v>1.2048192771084338E-2</c:v>
                </c:pt>
                <c:pt idx="14523">
                  <c:v>1.1363636363636364E-2</c:v>
                </c:pt>
                <c:pt idx="14524">
                  <c:v>1.1363636363636364E-2</c:v>
                </c:pt>
                <c:pt idx="14525">
                  <c:v>1.1363636363636364E-2</c:v>
                </c:pt>
                <c:pt idx="14526">
                  <c:v>1.1363636363636364E-2</c:v>
                </c:pt>
                <c:pt idx="14527">
                  <c:v>1.1363636363636364E-2</c:v>
                </c:pt>
                <c:pt idx="14528">
                  <c:v>1.1363636363636364E-2</c:v>
                </c:pt>
                <c:pt idx="14529">
                  <c:v>1.1363636363636364E-2</c:v>
                </c:pt>
                <c:pt idx="14530">
                  <c:v>1.1363636363636364E-2</c:v>
                </c:pt>
                <c:pt idx="14531">
                  <c:v>1.1363636363636364E-2</c:v>
                </c:pt>
                <c:pt idx="14532">
                  <c:v>1.1363636363636364E-2</c:v>
                </c:pt>
                <c:pt idx="14533">
                  <c:v>1.1363636363636364E-2</c:v>
                </c:pt>
                <c:pt idx="14534">
                  <c:v>1.1363636363636364E-2</c:v>
                </c:pt>
                <c:pt idx="14535">
                  <c:v>1.1363636363636364E-2</c:v>
                </c:pt>
                <c:pt idx="14536">
                  <c:v>1.1363636363636364E-2</c:v>
                </c:pt>
                <c:pt idx="14537">
                  <c:v>1.1363636363636364E-2</c:v>
                </c:pt>
                <c:pt idx="14538">
                  <c:v>1.1363636363636364E-2</c:v>
                </c:pt>
                <c:pt idx="14539">
                  <c:v>1.1363636363636364E-2</c:v>
                </c:pt>
                <c:pt idx="14540">
                  <c:v>1.1363636363636364E-2</c:v>
                </c:pt>
                <c:pt idx="14541">
                  <c:v>1.1363636363636364E-2</c:v>
                </c:pt>
                <c:pt idx="14542">
                  <c:v>1.1363636363636364E-2</c:v>
                </c:pt>
                <c:pt idx="14543">
                  <c:v>1.1363636363636364E-2</c:v>
                </c:pt>
                <c:pt idx="14544">
                  <c:v>1.1363636363636364E-2</c:v>
                </c:pt>
                <c:pt idx="14545">
                  <c:v>1.1363636363636364E-2</c:v>
                </c:pt>
                <c:pt idx="14546">
                  <c:v>1.1363636363636364E-2</c:v>
                </c:pt>
                <c:pt idx="14547">
                  <c:v>1.1363636363636364E-2</c:v>
                </c:pt>
                <c:pt idx="14548">
                  <c:v>1.1363636363636364E-2</c:v>
                </c:pt>
                <c:pt idx="14549">
                  <c:v>1.1363636363636364E-2</c:v>
                </c:pt>
                <c:pt idx="14550">
                  <c:v>1.1363636363636364E-2</c:v>
                </c:pt>
                <c:pt idx="14551">
                  <c:v>1.1363636363636364E-2</c:v>
                </c:pt>
                <c:pt idx="14552">
                  <c:v>1.1363636363636364E-2</c:v>
                </c:pt>
                <c:pt idx="14553">
                  <c:v>1.1363636363636364E-2</c:v>
                </c:pt>
                <c:pt idx="14554">
                  <c:v>1.1363636363636364E-2</c:v>
                </c:pt>
                <c:pt idx="14555">
                  <c:v>1.1363636363636364E-2</c:v>
                </c:pt>
                <c:pt idx="14556">
                  <c:v>1.1363636363636364E-2</c:v>
                </c:pt>
                <c:pt idx="14557">
                  <c:v>1.1363636363636364E-2</c:v>
                </c:pt>
                <c:pt idx="14558">
                  <c:v>1.1363636363636364E-2</c:v>
                </c:pt>
                <c:pt idx="14559">
                  <c:v>1.1363636363636364E-2</c:v>
                </c:pt>
                <c:pt idx="14560">
                  <c:v>1.1363636363636364E-2</c:v>
                </c:pt>
                <c:pt idx="14561">
                  <c:v>1.1363636363636364E-2</c:v>
                </c:pt>
                <c:pt idx="14562">
                  <c:v>1.1363636363636364E-2</c:v>
                </c:pt>
                <c:pt idx="14563">
                  <c:v>1.1363636363636364E-2</c:v>
                </c:pt>
                <c:pt idx="14564">
                  <c:v>1.1363636363636364E-2</c:v>
                </c:pt>
                <c:pt idx="14565">
                  <c:v>1.1363636363636364E-2</c:v>
                </c:pt>
                <c:pt idx="14566">
                  <c:v>1.1363636363636364E-2</c:v>
                </c:pt>
                <c:pt idx="14567">
                  <c:v>1.1363636363636364E-2</c:v>
                </c:pt>
                <c:pt idx="14568">
                  <c:v>1.1363636363636364E-2</c:v>
                </c:pt>
                <c:pt idx="14569">
                  <c:v>1.1363636363636364E-2</c:v>
                </c:pt>
                <c:pt idx="14570">
                  <c:v>1.1363636363636364E-2</c:v>
                </c:pt>
                <c:pt idx="14571">
                  <c:v>1.1363636363636364E-2</c:v>
                </c:pt>
                <c:pt idx="14572">
                  <c:v>1.1363636363636364E-2</c:v>
                </c:pt>
                <c:pt idx="14573">
                  <c:v>1.1363636363636364E-2</c:v>
                </c:pt>
                <c:pt idx="14574">
                  <c:v>1.1363636363636364E-2</c:v>
                </c:pt>
                <c:pt idx="14575">
                  <c:v>1.1363636363636364E-2</c:v>
                </c:pt>
                <c:pt idx="14576">
                  <c:v>1.1363636363636364E-2</c:v>
                </c:pt>
                <c:pt idx="14577">
                  <c:v>1.1363636363636364E-2</c:v>
                </c:pt>
                <c:pt idx="14578">
                  <c:v>1.1363636363636364E-2</c:v>
                </c:pt>
                <c:pt idx="14579">
                  <c:v>1.1363636363636364E-2</c:v>
                </c:pt>
                <c:pt idx="14580">
                  <c:v>1.1363636363636364E-2</c:v>
                </c:pt>
                <c:pt idx="14581">
                  <c:v>1.1363636363636364E-2</c:v>
                </c:pt>
                <c:pt idx="14582">
                  <c:v>1.1363636363636364E-2</c:v>
                </c:pt>
                <c:pt idx="14583">
                  <c:v>1.1363636363636364E-2</c:v>
                </c:pt>
                <c:pt idx="14584">
                  <c:v>1.1363636363636364E-2</c:v>
                </c:pt>
                <c:pt idx="14585">
                  <c:v>1.1363636363636364E-2</c:v>
                </c:pt>
                <c:pt idx="14586">
                  <c:v>1.1363636363636364E-2</c:v>
                </c:pt>
                <c:pt idx="14587">
                  <c:v>1.1363636363636364E-2</c:v>
                </c:pt>
                <c:pt idx="14588">
                  <c:v>1.1363636363636364E-2</c:v>
                </c:pt>
                <c:pt idx="14589">
                  <c:v>1.1363636363636364E-2</c:v>
                </c:pt>
                <c:pt idx="14590">
                  <c:v>1.1363636363636364E-2</c:v>
                </c:pt>
                <c:pt idx="14591">
                  <c:v>1.1363636363636364E-2</c:v>
                </c:pt>
                <c:pt idx="14592">
                  <c:v>1.1363636363636364E-2</c:v>
                </c:pt>
                <c:pt idx="14593">
                  <c:v>1.1363636363636364E-2</c:v>
                </c:pt>
                <c:pt idx="14594">
                  <c:v>1.1363636363636364E-2</c:v>
                </c:pt>
                <c:pt idx="14595">
                  <c:v>1.1363636363636364E-2</c:v>
                </c:pt>
                <c:pt idx="14596">
                  <c:v>1.1363636363636364E-2</c:v>
                </c:pt>
                <c:pt idx="14597">
                  <c:v>1.1363636363636364E-2</c:v>
                </c:pt>
                <c:pt idx="14598">
                  <c:v>1.1363636363636364E-2</c:v>
                </c:pt>
                <c:pt idx="14599">
                  <c:v>1.1363636363636364E-2</c:v>
                </c:pt>
                <c:pt idx="14600">
                  <c:v>1.1363636363636364E-2</c:v>
                </c:pt>
                <c:pt idx="14601">
                  <c:v>1.1363636363636364E-2</c:v>
                </c:pt>
                <c:pt idx="14602">
                  <c:v>1.1363636363636364E-2</c:v>
                </c:pt>
                <c:pt idx="14603">
                  <c:v>1.1363636363636364E-2</c:v>
                </c:pt>
                <c:pt idx="14604">
                  <c:v>1.1363636363636364E-2</c:v>
                </c:pt>
                <c:pt idx="14605">
                  <c:v>1.1363636363636364E-2</c:v>
                </c:pt>
                <c:pt idx="14606">
                  <c:v>1.1363636363636364E-2</c:v>
                </c:pt>
                <c:pt idx="14607">
                  <c:v>1.1363636363636364E-2</c:v>
                </c:pt>
                <c:pt idx="14608">
                  <c:v>1.1363636363636364E-2</c:v>
                </c:pt>
                <c:pt idx="14609">
                  <c:v>1.1363636363636364E-2</c:v>
                </c:pt>
                <c:pt idx="14610">
                  <c:v>1.1363636363636364E-2</c:v>
                </c:pt>
                <c:pt idx="14611">
                  <c:v>1.2658227848101266E-2</c:v>
                </c:pt>
                <c:pt idx="14612">
                  <c:v>1.2658227848101266E-2</c:v>
                </c:pt>
                <c:pt idx="14613">
                  <c:v>1.2658227848101266E-2</c:v>
                </c:pt>
                <c:pt idx="14614">
                  <c:v>1.2658227848101266E-2</c:v>
                </c:pt>
                <c:pt idx="14615">
                  <c:v>1.2658227848101266E-2</c:v>
                </c:pt>
                <c:pt idx="14616">
                  <c:v>1.2658227848101266E-2</c:v>
                </c:pt>
                <c:pt idx="14617">
                  <c:v>1.2658227848101266E-2</c:v>
                </c:pt>
                <c:pt idx="14618">
                  <c:v>1.2658227848101266E-2</c:v>
                </c:pt>
                <c:pt idx="14619">
                  <c:v>1.2658227848101266E-2</c:v>
                </c:pt>
                <c:pt idx="14620">
                  <c:v>1.2658227848101266E-2</c:v>
                </c:pt>
                <c:pt idx="14621">
                  <c:v>1.2658227848101266E-2</c:v>
                </c:pt>
                <c:pt idx="14622">
                  <c:v>1.2658227848101266E-2</c:v>
                </c:pt>
                <c:pt idx="14623">
                  <c:v>1.2658227848101266E-2</c:v>
                </c:pt>
                <c:pt idx="14624">
                  <c:v>1.2658227848101266E-2</c:v>
                </c:pt>
                <c:pt idx="14625">
                  <c:v>1.2658227848101266E-2</c:v>
                </c:pt>
                <c:pt idx="14626">
                  <c:v>1.2658227848101266E-2</c:v>
                </c:pt>
                <c:pt idx="14627">
                  <c:v>1.2658227848101266E-2</c:v>
                </c:pt>
                <c:pt idx="14628">
                  <c:v>1.2658227848101266E-2</c:v>
                </c:pt>
                <c:pt idx="14629">
                  <c:v>1.2658227848101266E-2</c:v>
                </c:pt>
                <c:pt idx="14630">
                  <c:v>1.2658227848101266E-2</c:v>
                </c:pt>
                <c:pt idx="14631">
                  <c:v>1.2658227848101266E-2</c:v>
                </c:pt>
                <c:pt idx="14632">
                  <c:v>1.2658227848101266E-2</c:v>
                </c:pt>
                <c:pt idx="14633">
                  <c:v>1.2658227848101266E-2</c:v>
                </c:pt>
                <c:pt idx="14634">
                  <c:v>1.2658227848101266E-2</c:v>
                </c:pt>
                <c:pt idx="14635">
                  <c:v>1.2658227848101266E-2</c:v>
                </c:pt>
                <c:pt idx="14636">
                  <c:v>1.2658227848101266E-2</c:v>
                </c:pt>
                <c:pt idx="14637">
                  <c:v>1.2658227848101266E-2</c:v>
                </c:pt>
                <c:pt idx="14638">
                  <c:v>1.2658227848101266E-2</c:v>
                </c:pt>
                <c:pt idx="14639">
                  <c:v>1.2658227848101266E-2</c:v>
                </c:pt>
                <c:pt idx="14640">
                  <c:v>1.2658227848101266E-2</c:v>
                </c:pt>
                <c:pt idx="14641">
                  <c:v>1.2658227848101266E-2</c:v>
                </c:pt>
                <c:pt idx="14642">
                  <c:v>1.2658227848101266E-2</c:v>
                </c:pt>
                <c:pt idx="14643">
                  <c:v>1.2658227848101266E-2</c:v>
                </c:pt>
                <c:pt idx="14644">
                  <c:v>1.2658227848101266E-2</c:v>
                </c:pt>
                <c:pt idx="14645">
                  <c:v>1.2658227848101266E-2</c:v>
                </c:pt>
                <c:pt idx="14646">
                  <c:v>1.2658227848101266E-2</c:v>
                </c:pt>
                <c:pt idx="14647">
                  <c:v>1.2658227848101266E-2</c:v>
                </c:pt>
                <c:pt idx="14648">
                  <c:v>1.2658227848101266E-2</c:v>
                </c:pt>
                <c:pt idx="14649">
                  <c:v>1.2658227848101266E-2</c:v>
                </c:pt>
                <c:pt idx="14650">
                  <c:v>1.2658227848101266E-2</c:v>
                </c:pt>
                <c:pt idx="14651">
                  <c:v>1.2658227848101266E-2</c:v>
                </c:pt>
                <c:pt idx="14652">
                  <c:v>1.2658227848101266E-2</c:v>
                </c:pt>
                <c:pt idx="14653">
                  <c:v>1.2658227848101266E-2</c:v>
                </c:pt>
                <c:pt idx="14654">
                  <c:v>1.2658227848101266E-2</c:v>
                </c:pt>
                <c:pt idx="14655">
                  <c:v>1.2658227848101266E-2</c:v>
                </c:pt>
                <c:pt idx="14656">
                  <c:v>1.2658227848101266E-2</c:v>
                </c:pt>
                <c:pt idx="14657">
                  <c:v>1.2658227848101266E-2</c:v>
                </c:pt>
                <c:pt idx="14658">
                  <c:v>1.2658227848101266E-2</c:v>
                </c:pt>
                <c:pt idx="14659">
                  <c:v>1.2658227848101266E-2</c:v>
                </c:pt>
                <c:pt idx="14660">
                  <c:v>1.2658227848101266E-2</c:v>
                </c:pt>
                <c:pt idx="14661">
                  <c:v>1.2658227848101266E-2</c:v>
                </c:pt>
                <c:pt idx="14662">
                  <c:v>1.2658227848101266E-2</c:v>
                </c:pt>
                <c:pt idx="14663">
                  <c:v>1.2658227848101266E-2</c:v>
                </c:pt>
                <c:pt idx="14664">
                  <c:v>1.2658227848101266E-2</c:v>
                </c:pt>
                <c:pt idx="14665">
                  <c:v>1.2658227848101266E-2</c:v>
                </c:pt>
                <c:pt idx="14666">
                  <c:v>1.2658227848101266E-2</c:v>
                </c:pt>
                <c:pt idx="14667">
                  <c:v>1.2658227848101266E-2</c:v>
                </c:pt>
                <c:pt idx="14668">
                  <c:v>1.2658227848101266E-2</c:v>
                </c:pt>
                <c:pt idx="14669">
                  <c:v>1.2658227848101266E-2</c:v>
                </c:pt>
                <c:pt idx="14670">
                  <c:v>1.2658227848101266E-2</c:v>
                </c:pt>
                <c:pt idx="14671">
                  <c:v>1.2658227848101266E-2</c:v>
                </c:pt>
                <c:pt idx="14672">
                  <c:v>1.2658227848101266E-2</c:v>
                </c:pt>
                <c:pt idx="14673">
                  <c:v>1.2658227848101266E-2</c:v>
                </c:pt>
                <c:pt idx="14674">
                  <c:v>1.2658227848101266E-2</c:v>
                </c:pt>
                <c:pt idx="14675">
                  <c:v>1.2658227848101266E-2</c:v>
                </c:pt>
                <c:pt idx="14676">
                  <c:v>1.2658227848101266E-2</c:v>
                </c:pt>
                <c:pt idx="14677">
                  <c:v>1.2658227848101266E-2</c:v>
                </c:pt>
                <c:pt idx="14678">
                  <c:v>1.2658227848101266E-2</c:v>
                </c:pt>
                <c:pt idx="14679">
                  <c:v>1.2658227848101266E-2</c:v>
                </c:pt>
                <c:pt idx="14680">
                  <c:v>1.2658227848101266E-2</c:v>
                </c:pt>
                <c:pt idx="14681">
                  <c:v>1.2658227848101266E-2</c:v>
                </c:pt>
                <c:pt idx="14682">
                  <c:v>1.2658227848101266E-2</c:v>
                </c:pt>
                <c:pt idx="14683">
                  <c:v>1.2658227848101266E-2</c:v>
                </c:pt>
                <c:pt idx="14684">
                  <c:v>1.2658227848101266E-2</c:v>
                </c:pt>
                <c:pt idx="14685">
                  <c:v>1.2658227848101266E-2</c:v>
                </c:pt>
                <c:pt idx="14686">
                  <c:v>1.2658227848101266E-2</c:v>
                </c:pt>
                <c:pt idx="14687">
                  <c:v>1.2658227848101266E-2</c:v>
                </c:pt>
                <c:pt idx="14688">
                  <c:v>1.2658227848101266E-2</c:v>
                </c:pt>
                <c:pt idx="14689">
                  <c:v>1.2658227848101266E-2</c:v>
                </c:pt>
                <c:pt idx="14690">
                  <c:v>1.1494252873563218E-2</c:v>
                </c:pt>
                <c:pt idx="14691">
                  <c:v>1.1494252873563218E-2</c:v>
                </c:pt>
                <c:pt idx="14692">
                  <c:v>1.1494252873563218E-2</c:v>
                </c:pt>
                <c:pt idx="14693">
                  <c:v>1.1494252873563218E-2</c:v>
                </c:pt>
                <c:pt idx="14694">
                  <c:v>1.1494252873563218E-2</c:v>
                </c:pt>
                <c:pt idx="14695">
                  <c:v>1.1494252873563218E-2</c:v>
                </c:pt>
                <c:pt idx="14696">
                  <c:v>1.1494252873563218E-2</c:v>
                </c:pt>
                <c:pt idx="14697">
                  <c:v>1.1494252873563218E-2</c:v>
                </c:pt>
                <c:pt idx="14698">
                  <c:v>1.1494252873563218E-2</c:v>
                </c:pt>
                <c:pt idx="14699">
                  <c:v>1.1494252873563218E-2</c:v>
                </c:pt>
                <c:pt idx="14700">
                  <c:v>1.1494252873563218E-2</c:v>
                </c:pt>
                <c:pt idx="14701">
                  <c:v>1.1494252873563218E-2</c:v>
                </c:pt>
                <c:pt idx="14702">
                  <c:v>1.1494252873563218E-2</c:v>
                </c:pt>
                <c:pt idx="14703">
                  <c:v>1.1494252873563218E-2</c:v>
                </c:pt>
                <c:pt idx="14704">
                  <c:v>1.1494252873563218E-2</c:v>
                </c:pt>
                <c:pt idx="14705">
                  <c:v>1.1494252873563218E-2</c:v>
                </c:pt>
                <c:pt idx="14706">
                  <c:v>1.1494252873563218E-2</c:v>
                </c:pt>
                <c:pt idx="14707">
                  <c:v>1.1494252873563218E-2</c:v>
                </c:pt>
                <c:pt idx="14708">
                  <c:v>1.1494252873563218E-2</c:v>
                </c:pt>
                <c:pt idx="14709">
                  <c:v>1.1494252873563218E-2</c:v>
                </c:pt>
                <c:pt idx="14710">
                  <c:v>1.1494252873563218E-2</c:v>
                </c:pt>
                <c:pt idx="14711">
                  <c:v>1.1494252873563218E-2</c:v>
                </c:pt>
                <c:pt idx="14712">
                  <c:v>1.1494252873563218E-2</c:v>
                </c:pt>
                <c:pt idx="14713">
                  <c:v>1.1494252873563218E-2</c:v>
                </c:pt>
                <c:pt idx="14714">
                  <c:v>1.1494252873563218E-2</c:v>
                </c:pt>
                <c:pt idx="14715">
                  <c:v>1.1494252873563218E-2</c:v>
                </c:pt>
                <c:pt idx="14716">
                  <c:v>1.1494252873563218E-2</c:v>
                </c:pt>
                <c:pt idx="14717">
                  <c:v>1.1494252873563218E-2</c:v>
                </c:pt>
                <c:pt idx="14718">
                  <c:v>1.1494252873563218E-2</c:v>
                </c:pt>
                <c:pt idx="14719">
                  <c:v>1.1494252873563218E-2</c:v>
                </c:pt>
                <c:pt idx="14720">
                  <c:v>1.1494252873563218E-2</c:v>
                </c:pt>
                <c:pt idx="14721">
                  <c:v>1.1494252873563218E-2</c:v>
                </c:pt>
                <c:pt idx="14722">
                  <c:v>1.1494252873563218E-2</c:v>
                </c:pt>
                <c:pt idx="14723">
                  <c:v>1.1494252873563218E-2</c:v>
                </c:pt>
                <c:pt idx="14724">
                  <c:v>1.1494252873563218E-2</c:v>
                </c:pt>
                <c:pt idx="14725">
                  <c:v>1.1494252873563218E-2</c:v>
                </c:pt>
                <c:pt idx="14726">
                  <c:v>1.1494252873563218E-2</c:v>
                </c:pt>
                <c:pt idx="14727">
                  <c:v>1.1494252873563218E-2</c:v>
                </c:pt>
                <c:pt idx="14728">
                  <c:v>1.1494252873563218E-2</c:v>
                </c:pt>
                <c:pt idx="14729">
                  <c:v>1.1494252873563218E-2</c:v>
                </c:pt>
                <c:pt idx="14730">
                  <c:v>1.1494252873563218E-2</c:v>
                </c:pt>
                <c:pt idx="14731">
                  <c:v>1.1494252873563218E-2</c:v>
                </c:pt>
                <c:pt idx="14732">
                  <c:v>1.1494252873563218E-2</c:v>
                </c:pt>
                <c:pt idx="14733">
                  <c:v>1.1494252873563218E-2</c:v>
                </c:pt>
                <c:pt idx="14734">
                  <c:v>1.1494252873563218E-2</c:v>
                </c:pt>
                <c:pt idx="14735">
                  <c:v>1.1494252873563218E-2</c:v>
                </c:pt>
                <c:pt idx="14736">
                  <c:v>1.1494252873563218E-2</c:v>
                </c:pt>
                <c:pt idx="14737">
                  <c:v>1.1494252873563218E-2</c:v>
                </c:pt>
                <c:pt idx="14738">
                  <c:v>1.1494252873563218E-2</c:v>
                </c:pt>
                <c:pt idx="14739">
                  <c:v>1.1494252873563218E-2</c:v>
                </c:pt>
                <c:pt idx="14740">
                  <c:v>1.1494252873563218E-2</c:v>
                </c:pt>
                <c:pt idx="14741">
                  <c:v>1.1494252873563218E-2</c:v>
                </c:pt>
                <c:pt idx="14742">
                  <c:v>1.1494252873563218E-2</c:v>
                </c:pt>
                <c:pt idx="14743">
                  <c:v>1.1494252873563218E-2</c:v>
                </c:pt>
                <c:pt idx="14744">
                  <c:v>1.1494252873563218E-2</c:v>
                </c:pt>
                <c:pt idx="14745">
                  <c:v>1.1494252873563218E-2</c:v>
                </c:pt>
                <c:pt idx="14746">
                  <c:v>1.1494252873563218E-2</c:v>
                </c:pt>
                <c:pt idx="14747">
                  <c:v>1.1494252873563218E-2</c:v>
                </c:pt>
                <c:pt idx="14748">
                  <c:v>1.1494252873563218E-2</c:v>
                </c:pt>
                <c:pt idx="14749">
                  <c:v>1.1494252873563218E-2</c:v>
                </c:pt>
                <c:pt idx="14750">
                  <c:v>1.1494252873563218E-2</c:v>
                </c:pt>
                <c:pt idx="14751">
                  <c:v>1.1494252873563218E-2</c:v>
                </c:pt>
                <c:pt idx="14752">
                  <c:v>1.1494252873563218E-2</c:v>
                </c:pt>
                <c:pt idx="14753">
                  <c:v>1.1494252873563218E-2</c:v>
                </c:pt>
                <c:pt idx="14754">
                  <c:v>1.1494252873563218E-2</c:v>
                </c:pt>
                <c:pt idx="14755">
                  <c:v>1.1494252873563218E-2</c:v>
                </c:pt>
                <c:pt idx="14756">
                  <c:v>1.1494252873563218E-2</c:v>
                </c:pt>
                <c:pt idx="14757">
                  <c:v>1.1494252873563218E-2</c:v>
                </c:pt>
                <c:pt idx="14758">
                  <c:v>1.1494252873563218E-2</c:v>
                </c:pt>
                <c:pt idx="14759">
                  <c:v>1.1494252873563218E-2</c:v>
                </c:pt>
                <c:pt idx="14760">
                  <c:v>1.1494252873563218E-2</c:v>
                </c:pt>
                <c:pt idx="14761">
                  <c:v>1.1494252873563218E-2</c:v>
                </c:pt>
                <c:pt idx="14762">
                  <c:v>1.1494252873563218E-2</c:v>
                </c:pt>
                <c:pt idx="14763">
                  <c:v>1.1494252873563218E-2</c:v>
                </c:pt>
                <c:pt idx="14764">
                  <c:v>1.1494252873563218E-2</c:v>
                </c:pt>
                <c:pt idx="14765">
                  <c:v>1.1494252873563218E-2</c:v>
                </c:pt>
                <c:pt idx="14766">
                  <c:v>1.1494252873563218E-2</c:v>
                </c:pt>
                <c:pt idx="14767">
                  <c:v>1.1494252873563218E-2</c:v>
                </c:pt>
                <c:pt idx="14768">
                  <c:v>1.1494252873563218E-2</c:v>
                </c:pt>
                <c:pt idx="14769">
                  <c:v>1.1494252873563218E-2</c:v>
                </c:pt>
                <c:pt idx="14770">
                  <c:v>1.1494252873563218E-2</c:v>
                </c:pt>
                <c:pt idx="14771">
                  <c:v>1.1494252873563218E-2</c:v>
                </c:pt>
                <c:pt idx="14772">
                  <c:v>1.1494252873563218E-2</c:v>
                </c:pt>
                <c:pt idx="14773">
                  <c:v>1.1494252873563218E-2</c:v>
                </c:pt>
                <c:pt idx="14774">
                  <c:v>1.1494252873563218E-2</c:v>
                </c:pt>
                <c:pt idx="14775">
                  <c:v>1.1494252873563218E-2</c:v>
                </c:pt>
                <c:pt idx="14776">
                  <c:v>1.1494252873563218E-2</c:v>
                </c:pt>
                <c:pt idx="14777">
                  <c:v>1.1235955056179775E-2</c:v>
                </c:pt>
                <c:pt idx="14778">
                  <c:v>1.1235955056179775E-2</c:v>
                </c:pt>
                <c:pt idx="14779">
                  <c:v>1.1235955056179775E-2</c:v>
                </c:pt>
                <c:pt idx="14780">
                  <c:v>1.1235955056179775E-2</c:v>
                </c:pt>
                <c:pt idx="14781">
                  <c:v>1.1235955056179775E-2</c:v>
                </c:pt>
                <c:pt idx="14782">
                  <c:v>1.1235955056179775E-2</c:v>
                </c:pt>
                <c:pt idx="14783">
                  <c:v>1.1235955056179775E-2</c:v>
                </c:pt>
                <c:pt idx="14784">
                  <c:v>1.1235955056179775E-2</c:v>
                </c:pt>
                <c:pt idx="14785">
                  <c:v>1.1235955056179775E-2</c:v>
                </c:pt>
                <c:pt idx="14786">
                  <c:v>1.1235955056179775E-2</c:v>
                </c:pt>
                <c:pt idx="14787">
                  <c:v>1.1235955056179775E-2</c:v>
                </c:pt>
                <c:pt idx="14788">
                  <c:v>1.1235955056179775E-2</c:v>
                </c:pt>
                <c:pt idx="14789">
                  <c:v>1.1235955056179775E-2</c:v>
                </c:pt>
                <c:pt idx="14790">
                  <c:v>1.1235955056179775E-2</c:v>
                </c:pt>
                <c:pt idx="14791">
                  <c:v>1.1235955056179775E-2</c:v>
                </c:pt>
                <c:pt idx="14792">
                  <c:v>1.1235955056179775E-2</c:v>
                </c:pt>
                <c:pt idx="14793">
                  <c:v>1.1235955056179775E-2</c:v>
                </c:pt>
                <c:pt idx="14794">
                  <c:v>1.1235955056179775E-2</c:v>
                </c:pt>
                <c:pt idx="14795">
                  <c:v>1.1235955056179775E-2</c:v>
                </c:pt>
                <c:pt idx="14796">
                  <c:v>1.1235955056179775E-2</c:v>
                </c:pt>
                <c:pt idx="14797">
                  <c:v>1.1235955056179775E-2</c:v>
                </c:pt>
                <c:pt idx="14798">
                  <c:v>1.1235955056179775E-2</c:v>
                </c:pt>
                <c:pt idx="14799">
                  <c:v>0</c:v>
                </c:pt>
                <c:pt idx="14800">
                  <c:v>1.1235955056179775E-2</c:v>
                </c:pt>
                <c:pt idx="14801">
                  <c:v>1.1235955056179775E-2</c:v>
                </c:pt>
                <c:pt idx="14802">
                  <c:v>1.1235955056179775E-2</c:v>
                </c:pt>
                <c:pt idx="14803">
                  <c:v>1.1235955056179775E-2</c:v>
                </c:pt>
                <c:pt idx="14804">
                  <c:v>1.1235955056179775E-2</c:v>
                </c:pt>
                <c:pt idx="14805">
                  <c:v>1.1235955056179775E-2</c:v>
                </c:pt>
                <c:pt idx="14806">
                  <c:v>1.1235955056179775E-2</c:v>
                </c:pt>
                <c:pt idx="14807">
                  <c:v>1.1235955056179775E-2</c:v>
                </c:pt>
                <c:pt idx="14808">
                  <c:v>1.1235955056179775E-2</c:v>
                </c:pt>
                <c:pt idx="14809">
                  <c:v>1.1235955056179775E-2</c:v>
                </c:pt>
                <c:pt idx="14810">
                  <c:v>1.1235955056179775E-2</c:v>
                </c:pt>
                <c:pt idx="14811">
                  <c:v>1.1235955056179775E-2</c:v>
                </c:pt>
                <c:pt idx="14812">
                  <c:v>1.1235955056179775E-2</c:v>
                </c:pt>
                <c:pt idx="14813">
                  <c:v>1.1235955056179775E-2</c:v>
                </c:pt>
                <c:pt idx="14814">
                  <c:v>1.1235955056179775E-2</c:v>
                </c:pt>
                <c:pt idx="14815">
                  <c:v>1.1235955056179775E-2</c:v>
                </c:pt>
                <c:pt idx="14816">
                  <c:v>1.1235955056179775E-2</c:v>
                </c:pt>
                <c:pt idx="14817">
                  <c:v>1.1235955056179775E-2</c:v>
                </c:pt>
                <c:pt idx="14818">
                  <c:v>1.1235955056179775E-2</c:v>
                </c:pt>
                <c:pt idx="14819">
                  <c:v>1.1235955056179775E-2</c:v>
                </c:pt>
                <c:pt idx="14820">
                  <c:v>1.1235955056179775E-2</c:v>
                </c:pt>
                <c:pt idx="14821">
                  <c:v>1.1235955056179775E-2</c:v>
                </c:pt>
                <c:pt idx="14822">
                  <c:v>1.1235955056179775E-2</c:v>
                </c:pt>
                <c:pt idx="14823">
                  <c:v>1.1235955056179775E-2</c:v>
                </c:pt>
                <c:pt idx="14824">
                  <c:v>1.1235955056179775E-2</c:v>
                </c:pt>
                <c:pt idx="14825">
                  <c:v>1.1235955056179775E-2</c:v>
                </c:pt>
                <c:pt idx="14826">
                  <c:v>1.1235955056179775E-2</c:v>
                </c:pt>
                <c:pt idx="14827">
                  <c:v>1.1235955056179775E-2</c:v>
                </c:pt>
                <c:pt idx="14828">
                  <c:v>1.1235955056179775E-2</c:v>
                </c:pt>
                <c:pt idx="14829">
                  <c:v>1.1235955056179775E-2</c:v>
                </c:pt>
                <c:pt idx="14830">
                  <c:v>1.1235955056179775E-2</c:v>
                </c:pt>
                <c:pt idx="14831">
                  <c:v>1.1235955056179775E-2</c:v>
                </c:pt>
                <c:pt idx="14832">
                  <c:v>1.1235955056179775E-2</c:v>
                </c:pt>
                <c:pt idx="14833">
                  <c:v>1.1235955056179775E-2</c:v>
                </c:pt>
                <c:pt idx="14834">
                  <c:v>1.1235955056179775E-2</c:v>
                </c:pt>
                <c:pt idx="14835">
                  <c:v>1.1235955056179775E-2</c:v>
                </c:pt>
                <c:pt idx="14836">
                  <c:v>1.1235955056179775E-2</c:v>
                </c:pt>
                <c:pt idx="14837">
                  <c:v>1.1235955056179775E-2</c:v>
                </c:pt>
                <c:pt idx="14838">
                  <c:v>1.1235955056179775E-2</c:v>
                </c:pt>
                <c:pt idx="14839">
                  <c:v>1.1235955056179775E-2</c:v>
                </c:pt>
                <c:pt idx="14840">
                  <c:v>1.1235955056179775E-2</c:v>
                </c:pt>
                <c:pt idx="14841">
                  <c:v>1.1235955056179775E-2</c:v>
                </c:pt>
                <c:pt idx="14842">
                  <c:v>1.1235955056179775E-2</c:v>
                </c:pt>
                <c:pt idx="14843">
                  <c:v>1.1235955056179775E-2</c:v>
                </c:pt>
                <c:pt idx="14844">
                  <c:v>1.1235955056179775E-2</c:v>
                </c:pt>
                <c:pt idx="14845">
                  <c:v>1.1235955056179775E-2</c:v>
                </c:pt>
                <c:pt idx="14846">
                  <c:v>1.1235955056179775E-2</c:v>
                </c:pt>
                <c:pt idx="14847">
                  <c:v>1.1235955056179775E-2</c:v>
                </c:pt>
                <c:pt idx="14848">
                  <c:v>1.1235955056179775E-2</c:v>
                </c:pt>
                <c:pt idx="14849">
                  <c:v>1.1235955056179775E-2</c:v>
                </c:pt>
                <c:pt idx="14850">
                  <c:v>1.1235955056179775E-2</c:v>
                </c:pt>
                <c:pt idx="14851">
                  <c:v>1.1235955056179775E-2</c:v>
                </c:pt>
                <c:pt idx="14852">
                  <c:v>1.1235955056179775E-2</c:v>
                </c:pt>
                <c:pt idx="14853">
                  <c:v>1.1235955056179775E-2</c:v>
                </c:pt>
                <c:pt idx="14854">
                  <c:v>1.1235955056179775E-2</c:v>
                </c:pt>
                <c:pt idx="14855">
                  <c:v>1.1235955056179775E-2</c:v>
                </c:pt>
                <c:pt idx="14856">
                  <c:v>1.1235955056179775E-2</c:v>
                </c:pt>
                <c:pt idx="14857">
                  <c:v>1.1235955056179775E-2</c:v>
                </c:pt>
                <c:pt idx="14858">
                  <c:v>1.1235955056179775E-2</c:v>
                </c:pt>
                <c:pt idx="14859">
                  <c:v>1.1235955056179775E-2</c:v>
                </c:pt>
                <c:pt idx="14860">
                  <c:v>1.1235955056179775E-2</c:v>
                </c:pt>
                <c:pt idx="14861">
                  <c:v>1.1235955056179775E-2</c:v>
                </c:pt>
                <c:pt idx="14862">
                  <c:v>1.1235955056179775E-2</c:v>
                </c:pt>
                <c:pt idx="14863">
                  <c:v>1.1235955056179775E-2</c:v>
                </c:pt>
                <c:pt idx="14864">
                  <c:v>1.1235955056179775E-2</c:v>
                </c:pt>
                <c:pt idx="14865">
                  <c:v>1.1235955056179775E-2</c:v>
                </c:pt>
                <c:pt idx="14866">
                  <c:v>1.2195121951219513E-2</c:v>
                </c:pt>
                <c:pt idx="14867">
                  <c:v>1.2195121951219513E-2</c:v>
                </c:pt>
                <c:pt idx="14868">
                  <c:v>1.2195121951219513E-2</c:v>
                </c:pt>
                <c:pt idx="14869">
                  <c:v>1.2195121951219513E-2</c:v>
                </c:pt>
                <c:pt idx="14870">
                  <c:v>1.2195121951219513E-2</c:v>
                </c:pt>
                <c:pt idx="14871">
                  <c:v>1.2195121951219513E-2</c:v>
                </c:pt>
                <c:pt idx="14872">
                  <c:v>1.2195121951219513E-2</c:v>
                </c:pt>
                <c:pt idx="14873">
                  <c:v>1.2195121951219513E-2</c:v>
                </c:pt>
                <c:pt idx="14874">
                  <c:v>1.2195121951219513E-2</c:v>
                </c:pt>
                <c:pt idx="14875">
                  <c:v>1.2195121951219513E-2</c:v>
                </c:pt>
                <c:pt idx="14876">
                  <c:v>1.2195121951219513E-2</c:v>
                </c:pt>
                <c:pt idx="14877">
                  <c:v>1.2195121951219513E-2</c:v>
                </c:pt>
                <c:pt idx="14878">
                  <c:v>1.2195121951219513E-2</c:v>
                </c:pt>
                <c:pt idx="14879">
                  <c:v>1.2195121951219513E-2</c:v>
                </c:pt>
                <c:pt idx="14880">
                  <c:v>1.2195121951219513E-2</c:v>
                </c:pt>
                <c:pt idx="14881">
                  <c:v>1.2195121951219513E-2</c:v>
                </c:pt>
                <c:pt idx="14882">
                  <c:v>1.2195121951219513E-2</c:v>
                </c:pt>
                <c:pt idx="14883">
                  <c:v>1.2195121951219513E-2</c:v>
                </c:pt>
                <c:pt idx="14884">
                  <c:v>1.2195121951219513E-2</c:v>
                </c:pt>
                <c:pt idx="14885">
                  <c:v>1.2195121951219513E-2</c:v>
                </c:pt>
                <c:pt idx="14886">
                  <c:v>1.2195121951219513E-2</c:v>
                </c:pt>
                <c:pt idx="14887">
                  <c:v>1.2195121951219513E-2</c:v>
                </c:pt>
                <c:pt idx="14888">
                  <c:v>1.2195121951219513E-2</c:v>
                </c:pt>
                <c:pt idx="14889">
                  <c:v>1.2195121951219513E-2</c:v>
                </c:pt>
                <c:pt idx="14890">
                  <c:v>1.2195121951219513E-2</c:v>
                </c:pt>
                <c:pt idx="14891">
                  <c:v>1.2195121951219513E-2</c:v>
                </c:pt>
                <c:pt idx="14892">
                  <c:v>1.2195121951219513E-2</c:v>
                </c:pt>
                <c:pt idx="14893">
                  <c:v>1.2195121951219513E-2</c:v>
                </c:pt>
                <c:pt idx="14894">
                  <c:v>1.2195121951219513E-2</c:v>
                </c:pt>
                <c:pt idx="14895">
                  <c:v>1.2195121951219513E-2</c:v>
                </c:pt>
                <c:pt idx="14896">
                  <c:v>1.2195121951219513E-2</c:v>
                </c:pt>
                <c:pt idx="14897">
                  <c:v>1.2195121951219513E-2</c:v>
                </c:pt>
                <c:pt idx="14898">
                  <c:v>1.2195121951219513E-2</c:v>
                </c:pt>
                <c:pt idx="14899">
                  <c:v>1.2195121951219513E-2</c:v>
                </c:pt>
                <c:pt idx="14900">
                  <c:v>1.2195121951219513E-2</c:v>
                </c:pt>
                <c:pt idx="14901">
                  <c:v>1.2195121951219513E-2</c:v>
                </c:pt>
                <c:pt idx="14902">
                  <c:v>1.2195121951219513E-2</c:v>
                </c:pt>
                <c:pt idx="14903">
                  <c:v>1.2195121951219513E-2</c:v>
                </c:pt>
                <c:pt idx="14904">
                  <c:v>1.2195121951219513E-2</c:v>
                </c:pt>
                <c:pt idx="14905">
                  <c:v>1.2195121951219513E-2</c:v>
                </c:pt>
                <c:pt idx="14906">
                  <c:v>1.2195121951219513E-2</c:v>
                </c:pt>
                <c:pt idx="14907">
                  <c:v>1.2195121951219513E-2</c:v>
                </c:pt>
                <c:pt idx="14908">
                  <c:v>1.2195121951219513E-2</c:v>
                </c:pt>
                <c:pt idx="14909">
                  <c:v>1.2195121951219513E-2</c:v>
                </c:pt>
                <c:pt idx="14910">
                  <c:v>1.2195121951219513E-2</c:v>
                </c:pt>
                <c:pt idx="14911">
                  <c:v>1.2195121951219513E-2</c:v>
                </c:pt>
                <c:pt idx="14912">
                  <c:v>1.2195121951219513E-2</c:v>
                </c:pt>
                <c:pt idx="14913">
                  <c:v>1.2195121951219513E-2</c:v>
                </c:pt>
                <c:pt idx="14914">
                  <c:v>1.2195121951219513E-2</c:v>
                </c:pt>
                <c:pt idx="14915">
                  <c:v>1.2195121951219513E-2</c:v>
                </c:pt>
                <c:pt idx="14916">
                  <c:v>1.2195121951219513E-2</c:v>
                </c:pt>
                <c:pt idx="14917">
                  <c:v>1.2195121951219513E-2</c:v>
                </c:pt>
                <c:pt idx="14918">
                  <c:v>1.2195121951219513E-2</c:v>
                </c:pt>
                <c:pt idx="14919">
                  <c:v>1.2195121951219513E-2</c:v>
                </c:pt>
                <c:pt idx="14920">
                  <c:v>1.2195121951219513E-2</c:v>
                </c:pt>
                <c:pt idx="14921">
                  <c:v>1.2195121951219513E-2</c:v>
                </c:pt>
                <c:pt idx="14922">
                  <c:v>1.2195121951219513E-2</c:v>
                </c:pt>
                <c:pt idx="14923">
                  <c:v>1.2195121951219513E-2</c:v>
                </c:pt>
                <c:pt idx="14924">
                  <c:v>1.2195121951219513E-2</c:v>
                </c:pt>
                <c:pt idx="14925">
                  <c:v>1.2195121951219513E-2</c:v>
                </c:pt>
                <c:pt idx="14926">
                  <c:v>1.2195121951219513E-2</c:v>
                </c:pt>
                <c:pt idx="14927">
                  <c:v>1.2195121951219513E-2</c:v>
                </c:pt>
                <c:pt idx="14928">
                  <c:v>1.2195121951219513E-2</c:v>
                </c:pt>
                <c:pt idx="14929">
                  <c:v>1.2195121951219513E-2</c:v>
                </c:pt>
                <c:pt idx="14930">
                  <c:v>1.2195121951219513E-2</c:v>
                </c:pt>
                <c:pt idx="14931">
                  <c:v>1.2195121951219513E-2</c:v>
                </c:pt>
                <c:pt idx="14932">
                  <c:v>1.2195121951219513E-2</c:v>
                </c:pt>
                <c:pt idx="14933">
                  <c:v>1.2195121951219513E-2</c:v>
                </c:pt>
                <c:pt idx="14934">
                  <c:v>1.2195121951219513E-2</c:v>
                </c:pt>
                <c:pt idx="14935">
                  <c:v>1.2195121951219513E-2</c:v>
                </c:pt>
                <c:pt idx="14936">
                  <c:v>1.2195121951219513E-2</c:v>
                </c:pt>
                <c:pt idx="14937">
                  <c:v>1.2195121951219513E-2</c:v>
                </c:pt>
                <c:pt idx="14938">
                  <c:v>1.2195121951219513E-2</c:v>
                </c:pt>
                <c:pt idx="14939">
                  <c:v>1.2195121951219513E-2</c:v>
                </c:pt>
                <c:pt idx="14940">
                  <c:v>1.2195121951219513E-2</c:v>
                </c:pt>
                <c:pt idx="14941">
                  <c:v>1.2195121951219513E-2</c:v>
                </c:pt>
                <c:pt idx="14942">
                  <c:v>1.2195121951219513E-2</c:v>
                </c:pt>
                <c:pt idx="14943">
                  <c:v>1.2195121951219513E-2</c:v>
                </c:pt>
                <c:pt idx="14944">
                  <c:v>1.2195121951219513E-2</c:v>
                </c:pt>
                <c:pt idx="14945">
                  <c:v>1.2195121951219513E-2</c:v>
                </c:pt>
                <c:pt idx="14946">
                  <c:v>1.2195121951219513E-2</c:v>
                </c:pt>
                <c:pt idx="14947">
                  <c:v>1.2195121951219513E-2</c:v>
                </c:pt>
                <c:pt idx="14948">
                  <c:v>1.1494252873563218E-2</c:v>
                </c:pt>
                <c:pt idx="14949">
                  <c:v>1.1494252873563218E-2</c:v>
                </c:pt>
                <c:pt idx="14950">
                  <c:v>1.1494252873563218E-2</c:v>
                </c:pt>
                <c:pt idx="14951">
                  <c:v>1.1494252873563218E-2</c:v>
                </c:pt>
                <c:pt idx="14952">
                  <c:v>1.1494252873563218E-2</c:v>
                </c:pt>
                <c:pt idx="14953">
                  <c:v>1.1494252873563218E-2</c:v>
                </c:pt>
                <c:pt idx="14954">
                  <c:v>1.1494252873563218E-2</c:v>
                </c:pt>
                <c:pt idx="14955">
                  <c:v>1.1494252873563218E-2</c:v>
                </c:pt>
                <c:pt idx="14956">
                  <c:v>1.1494252873563218E-2</c:v>
                </c:pt>
                <c:pt idx="14957">
                  <c:v>1.1494252873563218E-2</c:v>
                </c:pt>
                <c:pt idx="14958">
                  <c:v>1.1494252873563218E-2</c:v>
                </c:pt>
                <c:pt idx="14959">
                  <c:v>1.1494252873563218E-2</c:v>
                </c:pt>
                <c:pt idx="14960">
                  <c:v>1.1494252873563218E-2</c:v>
                </c:pt>
                <c:pt idx="14961">
                  <c:v>1.1494252873563218E-2</c:v>
                </c:pt>
                <c:pt idx="14962">
                  <c:v>1.1494252873563218E-2</c:v>
                </c:pt>
                <c:pt idx="14963">
                  <c:v>1.1494252873563218E-2</c:v>
                </c:pt>
                <c:pt idx="14964">
                  <c:v>1.1494252873563218E-2</c:v>
                </c:pt>
                <c:pt idx="14965">
                  <c:v>1.1494252873563218E-2</c:v>
                </c:pt>
                <c:pt idx="14966">
                  <c:v>1.1494252873563218E-2</c:v>
                </c:pt>
                <c:pt idx="14967">
                  <c:v>1.1494252873563218E-2</c:v>
                </c:pt>
                <c:pt idx="14968">
                  <c:v>1.1494252873563218E-2</c:v>
                </c:pt>
                <c:pt idx="14969">
                  <c:v>1.1494252873563218E-2</c:v>
                </c:pt>
                <c:pt idx="14970">
                  <c:v>1.1494252873563218E-2</c:v>
                </c:pt>
                <c:pt idx="14971">
                  <c:v>1.1494252873563218E-2</c:v>
                </c:pt>
                <c:pt idx="14972">
                  <c:v>1.1494252873563218E-2</c:v>
                </c:pt>
                <c:pt idx="14973">
                  <c:v>1.1494252873563218E-2</c:v>
                </c:pt>
                <c:pt idx="14974">
                  <c:v>1.1494252873563218E-2</c:v>
                </c:pt>
                <c:pt idx="14975">
                  <c:v>1.1494252873563218E-2</c:v>
                </c:pt>
                <c:pt idx="14976">
                  <c:v>1.1494252873563218E-2</c:v>
                </c:pt>
                <c:pt idx="14977">
                  <c:v>1.1494252873563218E-2</c:v>
                </c:pt>
                <c:pt idx="14978">
                  <c:v>1.1494252873563218E-2</c:v>
                </c:pt>
                <c:pt idx="14979">
                  <c:v>1.1494252873563218E-2</c:v>
                </c:pt>
                <c:pt idx="14980">
                  <c:v>1.1494252873563218E-2</c:v>
                </c:pt>
                <c:pt idx="14981">
                  <c:v>1.1494252873563218E-2</c:v>
                </c:pt>
                <c:pt idx="14982">
                  <c:v>1.1494252873563218E-2</c:v>
                </c:pt>
                <c:pt idx="14983">
                  <c:v>1.1494252873563218E-2</c:v>
                </c:pt>
                <c:pt idx="14984">
                  <c:v>1.1494252873563218E-2</c:v>
                </c:pt>
                <c:pt idx="14985">
                  <c:v>1.1494252873563218E-2</c:v>
                </c:pt>
                <c:pt idx="14986">
                  <c:v>1.1494252873563218E-2</c:v>
                </c:pt>
                <c:pt idx="14987">
                  <c:v>1.1494252873563218E-2</c:v>
                </c:pt>
                <c:pt idx="14988">
                  <c:v>1.1494252873563218E-2</c:v>
                </c:pt>
                <c:pt idx="14989">
                  <c:v>1.1494252873563218E-2</c:v>
                </c:pt>
                <c:pt idx="14990">
                  <c:v>1.1494252873563218E-2</c:v>
                </c:pt>
                <c:pt idx="14991">
                  <c:v>1.1494252873563218E-2</c:v>
                </c:pt>
                <c:pt idx="14992">
                  <c:v>1.1494252873563218E-2</c:v>
                </c:pt>
                <c:pt idx="14993">
                  <c:v>1.1494252873563218E-2</c:v>
                </c:pt>
                <c:pt idx="14994">
                  <c:v>1.1494252873563218E-2</c:v>
                </c:pt>
                <c:pt idx="14995">
                  <c:v>1.1494252873563218E-2</c:v>
                </c:pt>
                <c:pt idx="14996">
                  <c:v>1.1494252873563218E-2</c:v>
                </c:pt>
                <c:pt idx="14997">
                  <c:v>1.1494252873563218E-2</c:v>
                </c:pt>
                <c:pt idx="14998">
                  <c:v>1.1494252873563218E-2</c:v>
                </c:pt>
                <c:pt idx="14999">
                  <c:v>1.1494252873563218E-2</c:v>
                </c:pt>
                <c:pt idx="15000">
                  <c:v>1.1494252873563218E-2</c:v>
                </c:pt>
                <c:pt idx="15001">
                  <c:v>1.1494252873563218E-2</c:v>
                </c:pt>
                <c:pt idx="15002">
                  <c:v>1.1494252873563218E-2</c:v>
                </c:pt>
                <c:pt idx="15003">
                  <c:v>1.1494252873563218E-2</c:v>
                </c:pt>
                <c:pt idx="15004">
                  <c:v>1.1494252873563218E-2</c:v>
                </c:pt>
                <c:pt idx="15005">
                  <c:v>1.1494252873563218E-2</c:v>
                </c:pt>
                <c:pt idx="15006">
                  <c:v>1.1494252873563218E-2</c:v>
                </c:pt>
                <c:pt idx="15007">
                  <c:v>1.1494252873563218E-2</c:v>
                </c:pt>
                <c:pt idx="15008">
                  <c:v>1.1494252873563218E-2</c:v>
                </c:pt>
                <c:pt idx="15009">
                  <c:v>1.1494252873563218E-2</c:v>
                </c:pt>
                <c:pt idx="15010">
                  <c:v>1.1494252873563218E-2</c:v>
                </c:pt>
                <c:pt idx="15011">
                  <c:v>1.1494252873563218E-2</c:v>
                </c:pt>
                <c:pt idx="15012">
                  <c:v>1.1494252873563218E-2</c:v>
                </c:pt>
                <c:pt idx="15013">
                  <c:v>1.1494252873563218E-2</c:v>
                </c:pt>
                <c:pt idx="15014">
                  <c:v>1.1494252873563218E-2</c:v>
                </c:pt>
                <c:pt idx="15015">
                  <c:v>1.1494252873563218E-2</c:v>
                </c:pt>
                <c:pt idx="15016">
                  <c:v>1.1494252873563218E-2</c:v>
                </c:pt>
                <c:pt idx="15017">
                  <c:v>1.1494252873563218E-2</c:v>
                </c:pt>
                <c:pt idx="15018">
                  <c:v>1.1494252873563218E-2</c:v>
                </c:pt>
                <c:pt idx="15019">
                  <c:v>1.1494252873563218E-2</c:v>
                </c:pt>
                <c:pt idx="15020">
                  <c:v>1.1494252873563218E-2</c:v>
                </c:pt>
                <c:pt idx="15021">
                  <c:v>1.1494252873563218E-2</c:v>
                </c:pt>
                <c:pt idx="15022">
                  <c:v>1.1494252873563218E-2</c:v>
                </c:pt>
                <c:pt idx="15023">
                  <c:v>1.1494252873563218E-2</c:v>
                </c:pt>
                <c:pt idx="15024">
                  <c:v>1.1494252873563218E-2</c:v>
                </c:pt>
                <c:pt idx="15025">
                  <c:v>1.1494252873563218E-2</c:v>
                </c:pt>
                <c:pt idx="15026">
                  <c:v>1.1494252873563218E-2</c:v>
                </c:pt>
                <c:pt idx="15027">
                  <c:v>1.1494252873563218E-2</c:v>
                </c:pt>
                <c:pt idx="15028">
                  <c:v>1.1494252873563218E-2</c:v>
                </c:pt>
                <c:pt idx="15029">
                  <c:v>1.1494252873563218E-2</c:v>
                </c:pt>
                <c:pt idx="15030">
                  <c:v>1.1494252873563218E-2</c:v>
                </c:pt>
                <c:pt idx="15031">
                  <c:v>1.1494252873563218E-2</c:v>
                </c:pt>
                <c:pt idx="15032">
                  <c:v>1.1494252873563218E-2</c:v>
                </c:pt>
                <c:pt idx="15033">
                  <c:v>1.1494252873563218E-2</c:v>
                </c:pt>
                <c:pt idx="15034">
                  <c:v>1.1494252873563218E-2</c:v>
                </c:pt>
                <c:pt idx="15035">
                  <c:v>1.3157894736842105E-2</c:v>
                </c:pt>
                <c:pt idx="15036">
                  <c:v>1.3157894736842105E-2</c:v>
                </c:pt>
                <c:pt idx="15037">
                  <c:v>1.3157894736842105E-2</c:v>
                </c:pt>
                <c:pt idx="15038">
                  <c:v>1.3157894736842105E-2</c:v>
                </c:pt>
                <c:pt idx="15039">
                  <c:v>1.3157894736842105E-2</c:v>
                </c:pt>
                <c:pt idx="15040">
                  <c:v>1.3157894736842105E-2</c:v>
                </c:pt>
                <c:pt idx="15041">
                  <c:v>1.3157894736842105E-2</c:v>
                </c:pt>
                <c:pt idx="15042">
                  <c:v>1.3157894736842105E-2</c:v>
                </c:pt>
                <c:pt idx="15043">
                  <c:v>1.3157894736842105E-2</c:v>
                </c:pt>
                <c:pt idx="15044">
                  <c:v>1.3157894736842105E-2</c:v>
                </c:pt>
                <c:pt idx="15045">
                  <c:v>1.3157894736842105E-2</c:v>
                </c:pt>
                <c:pt idx="15046">
                  <c:v>1.3157894736842105E-2</c:v>
                </c:pt>
                <c:pt idx="15047">
                  <c:v>1.3157894736842105E-2</c:v>
                </c:pt>
                <c:pt idx="15048">
                  <c:v>1.3157894736842105E-2</c:v>
                </c:pt>
                <c:pt idx="15049">
                  <c:v>1.3157894736842105E-2</c:v>
                </c:pt>
                <c:pt idx="15050">
                  <c:v>1.3157894736842105E-2</c:v>
                </c:pt>
                <c:pt idx="15051">
                  <c:v>1.3157894736842105E-2</c:v>
                </c:pt>
                <c:pt idx="15052">
                  <c:v>1.3157894736842105E-2</c:v>
                </c:pt>
                <c:pt idx="15053">
                  <c:v>1.3157894736842105E-2</c:v>
                </c:pt>
                <c:pt idx="15054">
                  <c:v>1.3157894736842105E-2</c:v>
                </c:pt>
                <c:pt idx="15055">
                  <c:v>1.3157894736842105E-2</c:v>
                </c:pt>
                <c:pt idx="15056">
                  <c:v>1.3157894736842105E-2</c:v>
                </c:pt>
                <c:pt idx="15057">
                  <c:v>1.3157894736842105E-2</c:v>
                </c:pt>
                <c:pt idx="15058">
                  <c:v>1.3157894736842105E-2</c:v>
                </c:pt>
                <c:pt idx="15059">
                  <c:v>1.3157894736842105E-2</c:v>
                </c:pt>
                <c:pt idx="15060">
                  <c:v>1.3157894736842105E-2</c:v>
                </c:pt>
                <c:pt idx="15061">
                  <c:v>1.3157894736842105E-2</c:v>
                </c:pt>
                <c:pt idx="15062">
                  <c:v>1.3157894736842105E-2</c:v>
                </c:pt>
                <c:pt idx="15063">
                  <c:v>1.3157894736842105E-2</c:v>
                </c:pt>
                <c:pt idx="15064">
                  <c:v>1.3157894736842105E-2</c:v>
                </c:pt>
                <c:pt idx="15065">
                  <c:v>1.3157894736842105E-2</c:v>
                </c:pt>
                <c:pt idx="15066">
                  <c:v>1.3157894736842105E-2</c:v>
                </c:pt>
                <c:pt idx="15067">
                  <c:v>1.3157894736842105E-2</c:v>
                </c:pt>
                <c:pt idx="15068">
                  <c:v>1.3157894736842105E-2</c:v>
                </c:pt>
                <c:pt idx="15069">
                  <c:v>1.3157894736842105E-2</c:v>
                </c:pt>
                <c:pt idx="15070">
                  <c:v>1.3157894736842105E-2</c:v>
                </c:pt>
                <c:pt idx="15071">
                  <c:v>1.3157894736842105E-2</c:v>
                </c:pt>
                <c:pt idx="15072">
                  <c:v>1.3157894736842105E-2</c:v>
                </c:pt>
                <c:pt idx="15073">
                  <c:v>1.3157894736842105E-2</c:v>
                </c:pt>
                <c:pt idx="15074">
                  <c:v>1.3157894736842105E-2</c:v>
                </c:pt>
                <c:pt idx="15075">
                  <c:v>1.3157894736842105E-2</c:v>
                </c:pt>
                <c:pt idx="15076">
                  <c:v>1.3157894736842105E-2</c:v>
                </c:pt>
                <c:pt idx="15077">
                  <c:v>1.3157894736842105E-2</c:v>
                </c:pt>
                <c:pt idx="15078">
                  <c:v>1.3157894736842105E-2</c:v>
                </c:pt>
                <c:pt idx="15079">
                  <c:v>1.3157894736842105E-2</c:v>
                </c:pt>
                <c:pt idx="15080">
                  <c:v>1.3157894736842105E-2</c:v>
                </c:pt>
                <c:pt idx="15081">
                  <c:v>1.3157894736842105E-2</c:v>
                </c:pt>
                <c:pt idx="15082">
                  <c:v>1.3157894736842105E-2</c:v>
                </c:pt>
                <c:pt idx="15083">
                  <c:v>1.3157894736842105E-2</c:v>
                </c:pt>
                <c:pt idx="15084">
                  <c:v>1.3157894736842105E-2</c:v>
                </c:pt>
                <c:pt idx="15085">
                  <c:v>1.3157894736842105E-2</c:v>
                </c:pt>
                <c:pt idx="15086">
                  <c:v>1.3157894736842105E-2</c:v>
                </c:pt>
                <c:pt idx="15087">
                  <c:v>1.3157894736842105E-2</c:v>
                </c:pt>
                <c:pt idx="15088">
                  <c:v>1.3157894736842105E-2</c:v>
                </c:pt>
                <c:pt idx="15089">
                  <c:v>1.3157894736842105E-2</c:v>
                </c:pt>
                <c:pt idx="15090">
                  <c:v>1.3157894736842105E-2</c:v>
                </c:pt>
                <c:pt idx="15091">
                  <c:v>1.3157894736842105E-2</c:v>
                </c:pt>
                <c:pt idx="15092">
                  <c:v>1.3157894736842105E-2</c:v>
                </c:pt>
                <c:pt idx="15093">
                  <c:v>1.3157894736842105E-2</c:v>
                </c:pt>
                <c:pt idx="15094">
                  <c:v>1.3157894736842105E-2</c:v>
                </c:pt>
                <c:pt idx="15095">
                  <c:v>1.3157894736842105E-2</c:v>
                </c:pt>
                <c:pt idx="15096">
                  <c:v>1.3157894736842105E-2</c:v>
                </c:pt>
                <c:pt idx="15097">
                  <c:v>1.3157894736842105E-2</c:v>
                </c:pt>
                <c:pt idx="15098">
                  <c:v>1.3157894736842105E-2</c:v>
                </c:pt>
                <c:pt idx="15099">
                  <c:v>1.3157894736842105E-2</c:v>
                </c:pt>
                <c:pt idx="15100">
                  <c:v>1.3157894736842105E-2</c:v>
                </c:pt>
                <c:pt idx="15101">
                  <c:v>1.3157894736842105E-2</c:v>
                </c:pt>
                <c:pt idx="15102">
                  <c:v>1.3157894736842105E-2</c:v>
                </c:pt>
                <c:pt idx="15103">
                  <c:v>1.3157894736842105E-2</c:v>
                </c:pt>
                <c:pt idx="15104">
                  <c:v>1.3157894736842105E-2</c:v>
                </c:pt>
                <c:pt idx="15105">
                  <c:v>1.3157894736842105E-2</c:v>
                </c:pt>
                <c:pt idx="15106">
                  <c:v>1.3157894736842105E-2</c:v>
                </c:pt>
                <c:pt idx="15107">
                  <c:v>1.3157894736842105E-2</c:v>
                </c:pt>
                <c:pt idx="15108">
                  <c:v>1.3157894736842105E-2</c:v>
                </c:pt>
                <c:pt idx="15109">
                  <c:v>1.3157894736842105E-2</c:v>
                </c:pt>
                <c:pt idx="15110">
                  <c:v>1.3157894736842105E-2</c:v>
                </c:pt>
                <c:pt idx="15111">
                  <c:v>1.1235955056179775E-2</c:v>
                </c:pt>
                <c:pt idx="15112">
                  <c:v>1.1235955056179775E-2</c:v>
                </c:pt>
                <c:pt idx="15113">
                  <c:v>1.1235955056179775E-2</c:v>
                </c:pt>
                <c:pt idx="15114">
                  <c:v>1.1235955056179775E-2</c:v>
                </c:pt>
                <c:pt idx="15115">
                  <c:v>1.1235955056179775E-2</c:v>
                </c:pt>
                <c:pt idx="15116">
                  <c:v>1.1235955056179775E-2</c:v>
                </c:pt>
                <c:pt idx="15117">
                  <c:v>1.1235955056179775E-2</c:v>
                </c:pt>
                <c:pt idx="15118">
                  <c:v>1.1235955056179775E-2</c:v>
                </c:pt>
                <c:pt idx="15119">
                  <c:v>1.1235955056179775E-2</c:v>
                </c:pt>
                <c:pt idx="15120">
                  <c:v>1.1235955056179775E-2</c:v>
                </c:pt>
                <c:pt idx="15121">
                  <c:v>1.1235955056179775E-2</c:v>
                </c:pt>
                <c:pt idx="15122">
                  <c:v>1.1235955056179775E-2</c:v>
                </c:pt>
                <c:pt idx="15123">
                  <c:v>1.1235955056179775E-2</c:v>
                </c:pt>
                <c:pt idx="15124">
                  <c:v>1.1235955056179775E-2</c:v>
                </c:pt>
                <c:pt idx="15125">
                  <c:v>1.1235955056179775E-2</c:v>
                </c:pt>
                <c:pt idx="15126">
                  <c:v>1.1235955056179775E-2</c:v>
                </c:pt>
                <c:pt idx="15127">
                  <c:v>1.1235955056179775E-2</c:v>
                </c:pt>
                <c:pt idx="15128">
                  <c:v>1.1235955056179775E-2</c:v>
                </c:pt>
                <c:pt idx="15129">
                  <c:v>1.1235955056179775E-2</c:v>
                </c:pt>
                <c:pt idx="15130">
                  <c:v>1.1235955056179775E-2</c:v>
                </c:pt>
                <c:pt idx="15131">
                  <c:v>1.1235955056179775E-2</c:v>
                </c:pt>
                <c:pt idx="15132">
                  <c:v>1.1235955056179775E-2</c:v>
                </c:pt>
                <c:pt idx="15133">
                  <c:v>1.1235955056179775E-2</c:v>
                </c:pt>
                <c:pt idx="15134">
                  <c:v>1.1235955056179775E-2</c:v>
                </c:pt>
                <c:pt idx="15135">
                  <c:v>1.1235955056179775E-2</c:v>
                </c:pt>
                <c:pt idx="15136">
                  <c:v>1.1235955056179775E-2</c:v>
                </c:pt>
                <c:pt idx="15137">
                  <c:v>1.1235955056179775E-2</c:v>
                </c:pt>
                <c:pt idx="15138">
                  <c:v>1.1235955056179775E-2</c:v>
                </c:pt>
                <c:pt idx="15139">
                  <c:v>1.1235955056179775E-2</c:v>
                </c:pt>
                <c:pt idx="15140">
                  <c:v>1.1235955056179775E-2</c:v>
                </c:pt>
                <c:pt idx="15141">
                  <c:v>1.1235955056179775E-2</c:v>
                </c:pt>
                <c:pt idx="15142">
                  <c:v>1.1235955056179775E-2</c:v>
                </c:pt>
                <c:pt idx="15143">
                  <c:v>1.1235955056179775E-2</c:v>
                </c:pt>
                <c:pt idx="15144">
                  <c:v>1.1235955056179775E-2</c:v>
                </c:pt>
                <c:pt idx="15145">
                  <c:v>1.1235955056179775E-2</c:v>
                </c:pt>
                <c:pt idx="15146">
                  <c:v>1.1235955056179775E-2</c:v>
                </c:pt>
                <c:pt idx="15147">
                  <c:v>1.1235955056179775E-2</c:v>
                </c:pt>
                <c:pt idx="15148">
                  <c:v>1.1235955056179775E-2</c:v>
                </c:pt>
                <c:pt idx="15149">
                  <c:v>1.1235955056179775E-2</c:v>
                </c:pt>
                <c:pt idx="15150">
                  <c:v>1.1235955056179775E-2</c:v>
                </c:pt>
                <c:pt idx="15151">
                  <c:v>1.1235955056179775E-2</c:v>
                </c:pt>
                <c:pt idx="15152">
                  <c:v>1.1235955056179775E-2</c:v>
                </c:pt>
                <c:pt idx="15153">
                  <c:v>1.1235955056179775E-2</c:v>
                </c:pt>
                <c:pt idx="15154">
                  <c:v>1.1235955056179775E-2</c:v>
                </c:pt>
                <c:pt idx="15155">
                  <c:v>1.1235955056179775E-2</c:v>
                </c:pt>
                <c:pt idx="15156">
                  <c:v>1.1235955056179775E-2</c:v>
                </c:pt>
                <c:pt idx="15157">
                  <c:v>1.1235955056179775E-2</c:v>
                </c:pt>
                <c:pt idx="15158">
                  <c:v>1.1235955056179775E-2</c:v>
                </c:pt>
                <c:pt idx="15159">
                  <c:v>1.1235955056179775E-2</c:v>
                </c:pt>
                <c:pt idx="15160">
                  <c:v>1.1235955056179775E-2</c:v>
                </c:pt>
                <c:pt idx="15161">
                  <c:v>1.1235955056179775E-2</c:v>
                </c:pt>
                <c:pt idx="15162">
                  <c:v>1.1235955056179775E-2</c:v>
                </c:pt>
                <c:pt idx="15163">
                  <c:v>1.1235955056179775E-2</c:v>
                </c:pt>
                <c:pt idx="15164">
                  <c:v>1.1235955056179775E-2</c:v>
                </c:pt>
                <c:pt idx="15165">
                  <c:v>1.1235955056179775E-2</c:v>
                </c:pt>
                <c:pt idx="15166">
                  <c:v>1.1235955056179775E-2</c:v>
                </c:pt>
                <c:pt idx="15167">
                  <c:v>1.1235955056179775E-2</c:v>
                </c:pt>
                <c:pt idx="15168">
                  <c:v>1.1235955056179775E-2</c:v>
                </c:pt>
                <c:pt idx="15169">
                  <c:v>1.1235955056179775E-2</c:v>
                </c:pt>
                <c:pt idx="15170">
                  <c:v>1.1235955056179775E-2</c:v>
                </c:pt>
                <c:pt idx="15171">
                  <c:v>1.1235955056179775E-2</c:v>
                </c:pt>
                <c:pt idx="15172">
                  <c:v>1.1235955056179775E-2</c:v>
                </c:pt>
                <c:pt idx="15173">
                  <c:v>1.1235955056179775E-2</c:v>
                </c:pt>
                <c:pt idx="15174">
                  <c:v>1.1235955056179775E-2</c:v>
                </c:pt>
                <c:pt idx="15175">
                  <c:v>1.1235955056179775E-2</c:v>
                </c:pt>
                <c:pt idx="15176">
                  <c:v>1.1235955056179775E-2</c:v>
                </c:pt>
                <c:pt idx="15177">
                  <c:v>1.1235955056179775E-2</c:v>
                </c:pt>
                <c:pt idx="15178">
                  <c:v>1.1235955056179775E-2</c:v>
                </c:pt>
                <c:pt idx="15179">
                  <c:v>1.1235955056179775E-2</c:v>
                </c:pt>
                <c:pt idx="15180">
                  <c:v>1.1235955056179775E-2</c:v>
                </c:pt>
                <c:pt idx="15181">
                  <c:v>1.1235955056179775E-2</c:v>
                </c:pt>
                <c:pt idx="15182">
                  <c:v>1.1235955056179775E-2</c:v>
                </c:pt>
                <c:pt idx="15183">
                  <c:v>1.1235955056179775E-2</c:v>
                </c:pt>
                <c:pt idx="15184">
                  <c:v>1.1235955056179775E-2</c:v>
                </c:pt>
                <c:pt idx="15185">
                  <c:v>1.1235955056179775E-2</c:v>
                </c:pt>
                <c:pt idx="15186">
                  <c:v>1.1235955056179775E-2</c:v>
                </c:pt>
                <c:pt idx="15187">
                  <c:v>1.1235955056179775E-2</c:v>
                </c:pt>
                <c:pt idx="15188">
                  <c:v>1.1235955056179775E-2</c:v>
                </c:pt>
                <c:pt idx="15189">
                  <c:v>1.1235955056179775E-2</c:v>
                </c:pt>
                <c:pt idx="15190">
                  <c:v>1.1235955056179775E-2</c:v>
                </c:pt>
                <c:pt idx="15191">
                  <c:v>1.1235955056179775E-2</c:v>
                </c:pt>
                <c:pt idx="15192">
                  <c:v>1.1235955056179775E-2</c:v>
                </c:pt>
                <c:pt idx="15193">
                  <c:v>1.1235955056179775E-2</c:v>
                </c:pt>
                <c:pt idx="15194">
                  <c:v>1.1235955056179775E-2</c:v>
                </c:pt>
                <c:pt idx="15195">
                  <c:v>1.1235955056179775E-2</c:v>
                </c:pt>
                <c:pt idx="15196">
                  <c:v>1.1235955056179775E-2</c:v>
                </c:pt>
                <c:pt idx="15197">
                  <c:v>1.1235955056179775E-2</c:v>
                </c:pt>
                <c:pt idx="15198">
                  <c:v>1.1235955056179775E-2</c:v>
                </c:pt>
                <c:pt idx="15199">
                  <c:v>1.1235955056179775E-2</c:v>
                </c:pt>
                <c:pt idx="15200">
                  <c:v>1.6949152542372881E-2</c:v>
                </c:pt>
                <c:pt idx="15201">
                  <c:v>1.6949152542372881E-2</c:v>
                </c:pt>
                <c:pt idx="15202">
                  <c:v>1.6949152542372881E-2</c:v>
                </c:pt>
                <c:pt idx="15203">
                  <c:v>1.6949152542372881E-2</c:v>
                </c:pt>
                <c:pt idx="15204">
                  <c:v>1.6949152542372881E-2</c:v>
                </c:pt>
                <c:pt idx="15205">
                  <c:v>1.6949152542372881E-2</c:v>
                </c:pt>
                <c:pt idx="15206">
                  <c:v>1.6949152542372881E-2</c:v>
                </c:pt>
                <c:pt idx="15207">
                  <c:v>1.6949152542372881E-2</c:v>
                </c:pt>
                <c:pt idx="15208">
                  <c:v>1.6949152542372881E-2</c:v>
                </c:pt>
                <c:pt idx="15209">
                  <c:v>1.6949152542372881E-2</c:v>
                </c:pt>
                <c:pt idx="15210">
                  <c:v>1.6949152542372881E-2</c:v>
                </c:pt>
                <c:pt idx="15211">
                  <c:v>1.6949152542372881E-2</c:v>
                </c:pt>
                <c:pt idx="15212">
                  <c:v>1.6949152542372881E-2</c:v>
                </c:pt>
                <c:pt idx="15213">
                  <c:v>1.6949152542372881E-2</c:v>
                </c:pt>
                <c:pt idx="15214">
                  <c:v>1.6949152542372881E-2</c:v>
                </c:pt>
                <c:pt idx="15215">
                  <c:v>1.6949152542372881E-2</c:v>
                </c:pt>
                <c:pt idx="15216">
                  <c:v>1.6949152542372881E-2</c:v>
                </c:pt>
                <c:pt idx="15217">
                  <c:v>1.6949152542372881E-2</c:v>
                </c:pt>
                <c:pt idx="15218">
                  <c:v>1.6949152542372881E-2</c:v>
                </c:pt>
                <c:pt idx="15219">
                  <c:v>1.6949152542372881E-2</c:v>
                </c:pt>
                <c:pt idx="15220">
                  <c:v>1.6949152542372881E-2</c:v>
                </c:pt>
                <c:pt idx="15221">
                  <c:v>1.6949152542372881E-2</c:v>
                </c:pt>
                <c:pt idx="15222">
                  <c:v>1.6949152542372881E-2</c:v>
                </c:pt>
                <c:pt idx="15223">
                  <c:v>1.6949152542372881E-2</c:v>
                </c:pt>
                <c:pt idx="15224">
                  <c:v>1.6949152542372881E-2</c:v>
                </c:pt>
                <c:pt idx="15225">
                  <c:v>1.6949152542372881E-2</c:v>
                </c:pt>
                <c:pt idx="15226">
                  <c:v>1.6949152542372881E-2</c:v>
                </c:pt>
                <c:pt idx="15227">
                  <c:v>1.6949152542372881E-2</c:v>
                </c:pt>
                <c:pt idx="15228">
                  <c:v>1.6949152542372881E-2</c:v>
                </c:pt>
                <c:pt idx="15229">
                  <c:v>1.6949152542372881E-2</c:v>
                </c:pt>
                <c:pt idx="15230">
                  <c:v>1.6949152542372881E-2</c:v>
                </c:pt>
                <c:pt idx="15231">
                  <c:v>1.6949152542372881E-2</c:v>
                </c:pt>
                <c:pt idx="15232">
                  <c:v>1.6949152542372881E-2</c:v>
                </c:pt>
                <c:pt idx="15233">
                  <c:v>1.6949152542372881E-2</c:v>
                </c:pt>
                <c:pt idx="15234">
                  <c:v>1.6949152542372881E-2</c:v>
                </c:pt>
                <c:pt idx="15235">
                  <c:v>1.6949152542372881E-2</c:v>
                </c:pt>
                <c:pt idx="15236">
                  <c:v>1.6949152542372881E-2</c:v>
                </c:pt>
                <c:pt idx="15237">
                  <c:v>1.6949152542372881E-2</c:v>
                </c:pt>
                <c:pt idx="15238">
                  <c:v>1.6949152542372881E-2</c:v>
                </c:pt>
                <c:pt idx="15239">
                  <c:v>1.6949152542372881E-2</c:v>
                </c:pt>
                <c:pt idx="15240">
                  <c:v>1.6949152542372881E-2</c:v>
                </c:pt>
                <c:pt idx="15241">
                  <c:v>1.6949152542372881E-2</c:v>
                </c:pt>
                <c:pt idx="15242">
                  <c:v>1.6949152542372881E-2</c:v>
                </c:pt>
                <c:pt idx="15243">
                  <c:v>1.6949152542372881E-2</c:v>
                </c:pt>
                <c:pt idx="15244">
                  <c:v>1.6949152542372881E-2</c:v>
                </c:pt>
                <c:pt idx="15245">
                  <c:v>1.6949152542372881E-2</c:v>
                </c:pt>
                <c:pt idx="15246">
                  <c:v>1.6949152542372881E-2</c:v>
                </c:pt>
                <c:pt idx="15247">
                  <c:v>1.6949152542372881E-2</c:v>
                </c:pt>
                <c:pt idx="15248">
                  <c:v>1.6949152542372881E-2</c:v>
                </c:pt>
                <c:pt idx="15249">
                  <c:v>1.6949152542372881E-2</c:v>
                </c:pt>
                <c:pt idx="15250">
                  <c:v>1.6949152542372881E-2</c:v>
                </c:pt>
                <c:pt idx="15251">
                  <c:v>1.6949152542372881E-2</c:v>
                </c:pt>
                <c:pt idx="15252">
                  <c:v>1.6949152542372881E-2</c:v>
                </c:pt>
                <c:pt idx="15253">
                  <c:v>1.6949152542372881E-2</c:v>
                </c:pt>
                <c:pt idx="15254">
                  <c:v>1.6949152542372881E-2</c:v>
                </c:pt>
                <c:pt idx="15255">
                  <c:v>1.6949152542372881E-2</c:v>
                </c:pt>
                <c:pt idx="15256">
                  <c:v>1.6949152542372881E-2</c:v>
                </c:pt>
                <c:pt idx="15257">
                  <c:v>1.6949152542372881E-2</c:v>
                </c:pt>
                <c:pt idx="15258">
                  <c:v>1.6949152542372881E-2</c:v>
                </c:pt>
                <c:pt idx="15259">
                  <c:v>1.2500000000000001E-2</c:v>
                </c:pt>
                <c:pt idx="15260">
                  <c:v>1.2500000000000001E-2</c:v>
                </c:pt>
                <c:pt idx="15261">
                  <c:v>1.2500000000000001E-2</c:v>
                </c:pt>
                <c:pt idx="15262">
                  <c:v>1.2500000000000001E-2</c:v>
                </c:pt>
                <c:pt idx="15263">
                  <c:v>1.2500000000000001E-2</c:v>
                </c:pt>
                <c:pt idx="15264">
                  <c:v>1.2500000000000001E-2</c:v>
                </c:pt>
                <c:pt idx="15265">
                  <c:v>1.2500000000000001E-2</c:v>
                </c:pt>
                <c:pt idx="15266">
                  <c:v>1.2500000000000001E-2</c:v>
                </c:pt>
                <c:pt idx="15267">
                  <c:v>1.2500000000000001E-2</c:v>
                </c:pt>
                <c:pt idx="15268">
                  <c:v>1.2500000000000001E-2</c:v>
                </c:pt>
                <c:pt idx="15269">
                  <c:v>1.2500000000000001E-2</c:v>
                </c:pt>
                <c:pt idx="15270">
                  <c:v>1.2500000000000001E-2</c:v>
                </c:pt>
                <c:pt idx="15271">
                  <c:v>1.2500000000000001E-2</c:v>
                </c:pt>
                <c:pt idx="15272">
                  <c:v>1.2500000000000001E-2</c:v>
                </c:pt>
                <c:pt idx="15273">
                  <c:v>1.2500000000000001E-2</c:v>
                </c:pt>
                <c:pt idx="15274">
                  <c:v>1.2500000000000001E-2</c:v>
                </c:pt>
                <c:pt idx="15275">
                  <c:v>1.2500000000000001E-2</c:v>
                </c:pt>
                <c:pt idx="15276">
                  <c:v>1.2500000000000001E-2</c:v>
                </c:pt>
                <c:pt idx="15277">
                  <c:v>1.2500000000000001E-2</c:v>
                </c:pt>
                <c:pt idx="15278">
                  <c:v>1.2500000000000001E-2</c:v>
                </c:pt>
                <c:pt idx="15279">
                  <c:v>1.2500000000000001E-2</c:v>
                </c:pt>
                <c:pt idx="15280">
                  <c:v>1.2500000000000001E-2</c:v>
                </c:pt>
                <c:pt idx="15281">
                  <c:v>1.2500000000000001E-2</c:v>
                </c:pt>
                <c:pt idx="15282">
                  <c:v>1.2500000000000001E-2</c:v>
                </c:pt>
                <c:pt idx="15283">
                  <c:v>1.2500000000000001E-2</c:v>
                </c:pt>
                <c:pt idx="15284">
                  <c:v>1.2500000000000001E-2</c:v>
                </c:pt>
                <c:pt idx="15285">
                  <c:v>1.2500000000000001E-2</c:v>
                </c:pt>
                <c:pt idx="15286">
                  <c:v>1.2500000000000001E-2</c:v>
                </c:pt>
                <c:pt idx="15287">
                  <c:v>1.2500000000000001E-2</c:v>
                </c:pt>
                <c:pt idx="15288">
                  <c:v>1.2500000000000001E-2</c:v>
                </c:pt>
                <c:pt idx="15289">
                  <c:v>1.2500000000000001E-2</c:v>
                </c:pt>
                <c:pt idx="15290">
                  <c:v>1.2500000000000001E-2</c:v>
                </c:pt>
                <c:pt idx="15291">
                  <c:v>1.2500000000000001E-2</c:v>
                </c:pt>
                <c:pt idx="15292">
                  <c:v>1.2500000000000001E-2</c:v>
                </c:pt>
                <c:pt idx="15293">
                  <c:v>1.2500000000000001E-2</c:v>
                </c:pt>
                <c:pt idx="15294">
                  <c:v>1.2500000000000001E-2</c:v>
                </c:pt>
                <c:pt idx="15295">
                  <c:v>1.2500000000000001E-2</c:v>
                </c:pt>
                <c:pt idx="15296">
                  <c:v>1.2500000000000001E-2</c:v>
                </c:pt>
                <c:pt idx="15297">
                  <c:v>1.2500000000000001E-2</c:v>
                </c:pt>
                <c:pt idx="15298">
                  <c:v>1.2500000000000001E-2</c:v>
                </c:pt>
                <c:pt idx="15299">
                  <c:v>1.2500000000000001E-2</c:v>
                </c:pt>
                <c:pt idx="15300">
                  <c:v>1.2500000000000001E-2</c:v>
                </c:pt>
                <c:pt idx="15301">
                  <c:v>1.2500000000000001E-2</c:v>
                </c:pt>
                <c:pt idx="15302">
                  <c:v>1.2500000000000001E-2</c:v>
                </c:pt>
                <c:pt idx="15303">
                  <c:v>1.2500000000000001E-2</c:v>
                </c:pt>
                <c:pt idx="15304">
                  <c:v>1.2500000000000001E-2</c:v>
                </c:pt>
                <c:pt idx="15305">
                  <c:v>1.2500000000000001E-2</c:v>
                </c:pt>
                <c:pt idx="15306">
                  <c:v>1.2500000000000001E-2</c:v>
                </c:pt>
                <c:pt idx="15307">
                  <c:v>1.2500000000000001E-2</c:v>
                </c:pt>
                <c:pt idx="15308">
                  <c:v>1.2500000000000001E-2</c:v>
                </c:pt>
                <c:pt idx="15309">
                  <c:v>1.2500000000000001E-2</c:v>
                </c:pt>
                <c:pt idx="15310">
                  <c:v>1.2500000000000001E-2</c:v>
                </c:pt>
                <c:pt idx="15311">
                  <c:v>1.2500000000000001E-2</c:v>
                </c:pt>
                <c:pt idx="15312">
                  <c:v>1.2500000000000001E-2</c:v>
                </c:pt>
                <c:pt idx="15313">
                  <c:v>1.2500000000000001E-2</c:v>
                </c:pt>
                <c:pt idx="15314">
                  <c:v>1.2500000000000001E-2</c:v>
                </c:pt>
                <c:pt idx="15315">
                  <c:v>1.2500000000000001E-2</c:v>
                </c:pt>
                <c:pt idx="15316">
                  <c:v>1.2500000000000001E-2</c:v>
                </c:pt>
                <c:pt idx="15317">
                  <c:v>1.2500000000000001E-2</c:v>
                </c:pt>
                <c:pt idx="15318">
                  <c:v>1.2500000000000001E-2</c:v>
                </c:pt>
                <c:pt idx="15319">
                  <c:v>1.2500000000000001E-2</c:v>
                </c:pt>
                <c:pt idx="15320">
                  <c:v>1.2500000000000001E-2</c:v>
                </c:pt>
                <c:pt idx="15321">
                  <c:v>1.2500000000000001E-2</c:v>
                </c:pt>
                <c:pt idx="15322">
                  <c:v>1.2500000000000001E-2</c:v>
                </c:pt>
                <c:pt idx="15323">
                  <c:v>1.2500000000000001E-2</c:v>
                </c:pt>
                <c:pt idx="15324">
                  <c:v>1.2500000000000001E-2</c:v>
                </c:pt>
                <c:pt idx="15325">
                  <c:v>1.2500000000000001E-2</c:v>
                </c:pt>
                <c:pt idx="15326">
                  <c:v>1.2500000000000001E-2</c:v>
                </c:pt>
                <c:pt idx="15327">
                  <c:v>1.2500000000000001E-2</c:v>
                </c:pt>
                <c:pt idx="15328">
                  <c:v>1.2500000000000001E-2</c:v>
                </c:pt>
                <c:pt idx="15329">
                  <c:v>1.2500000000000001E-2</c:v>
                </c:pt>
                <c:pt idx="15330">
                  <c:v>1.2500000000000001E-2</c:v>
                </c:pt>
                <c:pt idx="15331">
                  <c:v>1.2500000000000001E-2</c:v>
                </c:pt>
                <c:pt idx="15332">
                  <c:v>1.2500000000000001E-2</c:v>
                </c:pt>
                <c:pt idx="15333">
                  <c:v>1.2500000000000001E-2</c:v>
                </c:pt>
                <c:pt idx="15334">
                  <c:v>1.2500000000000001E-2</c:v>
                </c:pt>
                <c:pt idx="15335">
                  <c:v>1.2500000000000001E-2</c:v>
                </c:pt>
                <c:pt idx="15336">
                  <c:v>1.2500000000000001E-2</c:v>
                </c:pt>
                <c:pt idx="15337">
                  <c:v>1.2500000000000001E-2</c:v>
                </c:pt>
                <c:pt idx="15338">
                  <c:v>1.2500000000000001E-2</c:v>
                </c:pt>
                <c:pt idx="15339">
                  <c:v>9.9009900990099011E-3</c:v>
                </c:pt>
                <c:pt idx="15340">
                  <c:v>9.9009900990099011E-3</c:v>
                </c:pt>
                <c:pt idx="15341">
                  <c:v>9.9009900990099011E-3</c:v>
                </c:pt>
                <c:pt idx="15342">
                  <c:v>9.9009900990099011E-3</c:v>
                </c:pt>
                <c:pt idx="15343">
                  <c:v>9.9009900990099011E-3</c:v>
                </c:pt>
                <c:pt idx="15344">
                  <c:v>9.9009900990099011E-3</c:v>
                </c:pt>
                <c:pt idx="15345">
                  <c:v>9.9009900990099011E-3</c:v>
                </c:pt>
                <c:pt idx="15346">
                  <c:v>9.9009900990099011E-3</c:v>
                </c:pt>
                <c:pt idx="15347">
                  <c:v>9.9009900990099011E-3</c:v>
                </c:pt>
                <c:pt idx="15348">
                  <c:v>9.9009900990099011E-3</c:v>
                </c:pt>
                <c:pt idx="15349">
                  <c:v>9.9009900990099011E-3</c:v>
                </c:pt>
                <c:pt idx="15350">
                  <c:v>9.9009900990099011E-3</c:v>
                </c:pt>
                <c:pt idx="15351">
                  <c:v>9.9009900990099011E-3</c:v>
                </c:pt>
                <c:pt idx="15352">
                  <c:v>9.9009900990099011E-3</c:v>
                </c:pt>
                <c:pt idx="15353">
                  <c:v>9.9009900990099011E-3</c:v>
                </c:pt>
                <c:pt idx="15354">
                  <c:v>9.9009900990099011E-3</c:v>
                </c:pt>
                <c:pt idx="15355">
                  <c:v>9.9009900990099011E-3</c:v>
                </c:pt>
                <c:pt idx="15356">
                  <c:v>9.9009900990099011E-3</c:v>
                </c:pt>
                <c:pt idx="15357">
                  <c:v>9.9009900990099011E-3</c:v>
                </c:pt>
                <c:pt idx="15358">
                  <c:v>9.9009900990099011E-3</c:v>
                </c:pt>
                <c:pt idx="15359">
                  <c:v>9.9009900990099011E-3</c:v>
                </c:pt>
                <c:pt idx="15360">
                  <c:v>9.9009900990099011E-3</c:v>
                </c:pt>
                <c:pt idx="15361">
                  <c:v>9.9009900990099011E-3</c:v>
                </c:pt>
                <c:pt idx="15362">
                  <c:v>9.9009900990099011E-3</c:v>
                </c:pt>
                <c:pt idx="15363">
                  <c:v>9.9009900990099011E-3</c:v>
                </c:pt>
                <c:pt idx="15364">
                  <c:v>9.9009900990099011E-3</c:v>
                </c:pt>
                <c:pt idx="15365">
                  <c:v>9.9009900990099011E-3</c:v>
                </c:pt>
                <c:pt idx="15366">
                  <c:v>9.9009900990099011E-3</c:v>
                </c:pt>
                <c:pt idx="15367">
                  <c:v>9.9009900990099011E-3</c:v>
                </c:pt>
                <c:pt idx="15368">
                  <c:v>9.9009900990099011E-3</c:v>
                </c:pt>
                <c:pt idx="15369">
                  <c:v>9.9009900990099011E-3</c:v>
                </c:pt>
                <c:pt idx="15370">
                  <c:v>9.9009900990099011E-3</c:v>
                </c:pt>
                <c:pt idx="15371">
                  <c:v>9.9009900990099011E-3</c:v>
                </c:pt>
                <c:pt idx="15372">
                  <c:v>9.9009900990099011E-3</c:v>
                </c:pt>
                <c:pt idx="15373">
                  <c:v>9.9009900990099011E-3</c:v>
                </c:pt>
                <c:pt idx="15374">
                  <c:v>9.9009900990099011E-3</c:v>
                </c:pt>
                <c:pt idx="15375">
                  <c:v>9.9009900990099011E-3</c:v>
                </c:pt>
                <c:pt idx="15376">
                  <c:v>9.9009900990099011E-3</c:v>
                </c:pt>
                <c:pt idx="15377">
                  <c:v>9.9009900990099011E-3</c:v>
                </c:pt>
                <c:pt idx="15378">
                  <c:v>9.9009900990099011E-3</c:v>
                </c:pt>
                <c:pt idx="15379">
                  <c:v>9.9009900990099011E-3</c:v>
                </c:pt>
                <c:pt idx="15380">
                  <c:v>9.9009900990099011E-3</c:v>
                </c:pt>
                <c:pt idx="15381">
                  <c:v>9.9009900990099011E-3</c:v>
                </c:pt>
                <c:pt idx="15382">
                  <c:v>9.9009900990099011E-3</c:v>
                </c:pt>
                <c:pt idx="15383">
                  <c:v>9.9009900990099011E-3</c:v>
                </c:pt>
                <c:pt idx="15384">
                  <c:v>9.9009900990099011E-3</c:v>
                </c:pt>
                <c:pt idx="15385">
                  <c:v>9.9009900990099011E-3</c:v>
                </c:pt>
                <c:pt idx="15386">
                  <c:v>9.9009900990099011E-3</c:v>
                </c:pt>
                <c:pt idx="15387">
                  <c:v>9.9009900990099011E-3</c:v>
                </c:pt>
                <c:pt idx="15388">
                  <c:v>9.9009900990099011E-3</c:v>
                </c:pt>
                <c:pt idx="15389">
                  <c:v>9.9009900990099011E-3</c:v>
                </c:pt>
                <c:pt idx="15390">
                  <c:v>9.9009900990099011E-3</c:v>
                </c:pt>
                <c:pt idx="15391">
                  <c:v>9.9009900990099011E-3</c:v>
                </c:pt>
                <c:pt idx="15392">
                  <c:v>9.9009900990099011E-3</c:v>
                </c:pt>
                <c:pt idx="15393">
                  <c:v>9.9009900990099011E-3</c:v>
                </c:pt>
                <c:pt idx="15394">
                  <c:v>9.9009900990099011E-3</c:v>
                </c:pt>
                <c:pt idx="15395">
                  <c:v>9.9009900990099011E-3</c:v>
                </c:pt>
                <c:pt idx="15396">
                  <c:v>9.9009900990099011E-3</c:v>
                </c:pt>
                <c:pt idx="15397">
                  <c:v>9.9009900990099011E-3</c:v>
                </c:pt>
                <c:pt idx="15398">
                  <c:v>9.9009900990099011E-3</c:v>
                </c:pt>
                <c:pt idx="15399">
                  <c:v>9.9009900990099011E-3</c:v>
                </c:pt>
                <c:pt idx="15400">
                  <c:v>9.9009900990099011E-3</c:v>
                </c:pt>
                <c:pt idx="15401">
                  <c:v>9.9009900990099011E-3</c:v>
                </c:pt>
                <c:pt idx="15402">
                  <c:v>9.9009900990099011E-3</c:v>
                </c:pt>
                <c:pt idx="15403">
                  <c:v>9.9009900990099011E-3</c:v>
                </c:pt>
                <c:pt idx="15404">
                  <c:v>9.9009900990099011E-3</c:v>
                </c:pt>
                <c:pt idx="15405">
                  <c:v>9.9009900990099011E-3</c:v>
                </c:pt>
                <c:pt idx="15406">
                  <c:v>9.9009900990099011E-3</c:v>
                </c:pt>
                <c:pt idx="15407">
                  <c:v>9.9009900990099011E-3</c:v>
                </c:pt>
                <c:pt idx="15408">
                  <c:v>9.9009900990099011E-3</c:v>
                </c:pt>
                <c:pt idx="15409">
                  <c:v>9.9009900990099011E-3</c:v>
                </c:pt>
                <c:pt idx="15410">
                  <c:v>9.9009900990099011E-3</c:v>
                </c:pt>
                <c:pt idx="15411">
                  <c:v>9.9009900990099011E-3</c:v>
                </c:pt>
                <c:pt idx="15412">
                  <c:v>9.9009900990099011E-3</c:v>
                </c:pt>
                <c:pt idx="15413">
                  <c:v>9.9009900990099011E-3</c:v>
                </c:pt>
                <c:pt idx="15414">
                  <c:v>9.9009900990099011E-3</c:v>
                </c:pt>
                <c:pt idx="15415">
                  <c:v>9.9009900990099011E-3</c:v>
                </c:pt>
                <c:pt idx="15416">
                  <c:v>9.9009900990099011E-3</c:v>
                </c:pt>
                <c:pt idx="15417">
                  <c:v>9.9009900990099011E-3</c:v>
                </c:pt>
                <c:pt idx="15418">
                  <c:v>9.9009900990099011E-3</c:v>
                </c:pt>
                <c:pt idx="15419">
                  <c:v>9.9009900990099011E-3</c:v>
                </c:pt>
                <c:pt idx="15420">
                  <c:v>9.9009900990099011E-3</c:v>
                </c:pt>
                <c:pt idx="15421">
                  <c:v>9.9009900990099011E-3</c:v>
                </c:pt>
                <c:pt idx="15422">
                  <c:v>9.9009900990099011E-3</c:v>
                </c:pt>
                <c:pt idx="15423">
                  <c:v>9.9009900990099011E-3</c:v>
                </c:pt>
                <c:pt idx="15424">
                  <c:v>9.9009900990099011E-3</c:v>
                </c:pt>
                <c:pt idx="15425">
                  <c:v>9.9009900990099011E-3</c:v>
                </c:pt>
                <c:pt idx="15426">
                  <c:v>9.9009900990099011E-3</c:v>
                </c:pt>
                <c:pt idx="15427">
                  <c:v>9.9009900990099011E-3</c:v>
                </c:pt>
                <c:pt idx="15428">
                  <c:v>9.9009900990099011E-3</c:v>
                </c:pt>
                <c:pt idx="15429">
                  <c:v>9.9009900990099011E-3</c:v>
                </c:pt>
                <c:pt idx="15430">
                  <c:v>9.9009900990099011E-3</c:v>
                </c:pt>
                <c:pt idx="15431">
                  <c:v>9.9009900990099011E-3</c:v>
                </c:pt>
                <c:pt idx="15432">
                  <c:v>9.9009900990099011E-3</c:v>
                </c:pt>
                <c:pt idx="15433">
                  <c:v>9.9009900990099011E-3</c:v>
                </c:pt>
                <c:pt idx="15434">
                  <c:v>9.9009900990099011E-3</c:v>
                </c:pt>
                <c:pt idx="15435">
                  <c:v>9.9009900990099011E-3</c:v>
                </c:pt>
                <c:pt idx="15436">
                  <c:v>9.9009900990099011E-3</c:v>
                </c:pt>
                <c:pt idx="15437">
                  <c:v>9.9009900990099011E-3</c:v>
                </c:pt>
                <c:pt idx="15438">
                  <c:v>9.9009900990099011E-3</c:v>
                </c:pt>
                <c:pt idx="15439">
                  <c:v>9.9009900990099011E-3</c:v>
                </c:pt>
                <c:pt idx="15440">
                  <c:v>1.0638297872340425E-2</c:v>
                </c:pt>
                <c:pt idx="15441">
                  <c:v>1.0638297872340425E-2</c:v>
                </c:pt>
                <c:pt idx="15442">
                  <c:v>1.0638297872340425E-2</c:v>
                </c:pt>
                <c:pt idx="15443">
                  <c:v>1.0638297872340425E-2</c:v>
                </c:pt>
                <c:pt idx="15444">
                  <c:v>1.0638297872340425E-2</c:v>
                </c:pt>
                <c:pt idx="15445">
                  <c:v>1.0638297872340425E-2</c:v>
                </c:pt>
                <c:pt idx="15446">
                  <c:v>1.0638297872340425E-2</c:v>
                </c:pt>
                <c:pt idx="15447">
                  <c:v>1.0638297872340425E-2</c:v>
                </c:pt>
                <c:pt idx="15448">
                  <c:v>1.0638297872340425E-2</c:v>
                </c:pt>
                <c:pt idx="15449">
                  <c:v>1.0638297872340425E-2</c:v>
                </c:pt>
                <c:pt idx="15450">
                  <c:v>1.0638297872340425E-2</c:v>
                </c:pt>
                <c:pt idx="15451">
                  <c:v>1.0638297872340425E-2</c:v>
                </c:pt>
                <c:pt idx="15452">
                  <c:v>1.0638297872340425E-2</c:v>
                </c:pt>
                <c:pt idx="15453">
                  <c:v>1.0638297872340425E-2</c:v>
                </c:pt>
                <c:pt idx="15454">
                  <c:v>1.0638297872340425E-2</c:v>
                </c:pt>
                <c:pt idx="15455">
                  <c:v>1.0638297872340425E-2</c:v>
                </c:pt>
                <c:pt idx="15456">
                  <c:v>1.0638297872340425E-2</c:v>
                </c:pt>
                <c:pt idx="15457">
                  <c:v>1.0638297872340425E-2</c:v>
                </c:pt>
                <c:pt idx="15458">
                  <c:v>1.0638297872340425E-2</c:v>
                </c:pt>
                <c:pt idx="15459">
                  <c:v>1.0638297872340425E-2</c:v>
                </c:pt>
                <c:pt idx="15460">
                  <c:v>1.0638297872340425E-2</c:v>
                </c:pt>
                <c:pt idx="15461">
                  <c:v>1.0638297872340425E-2</c:v>
                </c:pt>
                <c:pt idx="15462">
                  <c:v>1.0638297872340425E-2</c:v>
                </c:pt>
                <c:pt idx="15463">
                  <c:v>1.0638297872340425E-2</c:v>
                </c:pt>
                <c:pt idx="15464">
                  <c:v>1.0638297872340425E-2</c:v>
                </c:pt>
                <c:pt idx="15465">
                  <c:v>1.0638297872340425E-2</c:v>
                </c:pt>
                <c:pt idx="15466">
                  <c:v>1.0638297872340425E-2</c:v>
                </c:pt>
                <c:pt idx="15467">
                  <c:v>1.0638297872340425E-2</c:v>
                </c:pt>
                <c:pt idx="15468">
                  <c:v>1.0638297872340425E-2</c:v>
                </c:pt>
                <c:pt idx="15469">
                  <c:v>1.0638297872340425E-2</c:v>
                </c:pt>
                <c:pt idx="15470">
                  <c:v>1.0638297872340425E-2</c:v>
                </c:pt>
                <c:pt idx="15471">
                  <c:v>1.0638297872340425E-2</c:v>
                </c:pt>
                <c:pt idx="15472">
                  <c:v>1.0638297872340425E-2</c:v>
                </c:pt>
                <c:pt idx="15473">
                  <c:v>1.0638297872340425E-2</c:v>
                </c:pt>
                <c:pt idx="15474">
                  <c:v>1.0638297872340425E-2</c:v>
                </c:pt>
                <c:pt idx="15475">
                  <c:v>1.0638297872340425E-2</c:v>
                </c:pt>
                <c:pt idx="15476">
                  <c:v>1.0638297872340425E-2</c:v>
                </c:pt>
                <c:pt idx="15477">
                  <c:v>1.0638297872340425E-2</c:v>
                </c:pt>
                <c:pt idx="15478">
                  <c:v>1.0638297872340425E-2</c:v>
                </c:pt>
                <c:pt idx="15479">
                  <c:v>1.0638297872340425E-2</c:v>
                </c:pt>
                <c:pt idx="15480">
                  <c:v>1.0638297872340425E-2</c:v>
                </c:pt>
                <c:pt idx="15481">
                  <c:v>1.0638297872340425E-2</c:v>
                </c:pt>
                <c:pt idx="15482">
                  <c:v>1.0638297872340425E-2</c:v>
                </c:pt>
                <c:pt idx="15483">
                  <c:v>1.0638297872340425E-2</c:v>
                </c:pt>
                <c:pt idx="15484">
                  <c:v>1.0638297872340425E-2</c:v>
                </c:pt>
                <c:pt idx="15485">
                  <c:v>1.0638297872340425E-2</c:v>
                </c:pt>
                <c:pt idx="15486">
                  <c:v>1.0638297872340425E-2</c:v>
                </c:pt>
                <c:pt idx="15487">
                  <c:v>1.0638297872340425E-2</c:v>
                </c:pt>
                <c:pt idx="15488">
                  <c:v>1.0638297872340425E-2</c:v>
                </c:pt>
                <c:pt idx="15489">
                  <c:v>1.0638297872340425E-2</c:v>
                </c:pt>
                <c:pt idx="15490">
                  <c:v>1.0638297872340425E-2</c:v>
                </c:pt>
                <c:pt idx="15491">
                  <c:v>1.0638297872340425E-2</c:v>
                </c:pt>
                <c:pt idx="15492">
                  <c:v>1.0638297872340425E-2</c:v>
                </c:pt>
                <c:pt idx="15493">
                  <c:v>1.0638297872340425E-2</c:v>
                </c:pt>
                <c:pt idx="15494">
                  <c:v>1.0638297872340425E-2</c:v>
                </c:pt>
                <c:pt idx="15495">
                  <c:v>1.0638297872340425E-2</c:v>
                </c:pt>
                <c:pt idx="15496">
                  <c:v>1.0638297872340425E-2</c:v>
                </c:pt>
                <c:pt idx="15497">
                  <c:v>1.0638297872340425E-2</c:v>
                </c:pt>
                <c:pt idx="15498">
                  <c:v>1.0638297872340425E-2</c:v>
                </c:pt>
                <c:pt idx="15499">
                  <c:v>1.0638297872340425E-2</c:v>
                </c:pt>
                <c:pt idx="15500">
                  <c:v>1.0638297872340425E-2</c:v>
                </c:pt>
                <c:pt idx="15501">
                  <c:v>1.0638297872340425E-2</c:v>
                </c:pt>
                <c:pt idx="15502">
                  <c:v>1.0638297872340425E-2</c:v>
                </c:pt>
                <c:pt idx="15503">
                  <c:v>1.0638297872340425E-2</c:v>
                </c:pt>
                <c:pt idx="15504">
                  <c:v>1.0638297872340425E-2</c:v>
                </c:pt>
                <c:pt idx="15505">
                  <c:v>1.0638297872340425E-2</c:v>
                </c:pt>
                <c:pt idx="15506">
                  <c:v>1.0638297872340425E-2</c:v>
                </c:pt>
                <c:pt idx="15507">
                  <c:v>1.0638297872340425E-2</c:v>
                </c:pt>
                <c:pt idx="15508">
                  <c:v>1.0638297872340425E-2</c:v>
                </c:pt>
                <c:pt idx="15509">
                  <c:v>1.0638297872340425E-2</c:v>
                </c:pt>
                <c:pt idx="15510">
                  <c:v>1.0638297872340425E-2</c:v>
                </c:pt>
                <c:pt idx="15511">
                  <c:v>1.0638297872340425E-2</c:v>
                </c:pt>
                <c:pt idx="15512">
                  <c:v>1.0638297872340425E-2</c:v>
                </c:pt>
                <c:pt idx="15513">
                  <c:v>1.0638297872340425E-2</c:v>
                </c:pt>
                <c:pt idx="15514">
                  <c:v>1.0638297872340425E-2</c:v>
                </c:pt>
                <c:pt idx="15515">
                  <c:v>1.0638297872340425E-2</c:v>
                </c:pt>
                <c:pt idx="15516">
                  <c:v>1.0638297872340425E-2</c:v>
                </c:pt>
                <c:pt idx="15517">
                  <c:v>1.0638297872340425E-2</c:v>
                </c:pt>
                <c:pt idx="15518">
                  <c:v>1.0638297872340425E-2</c:v>
                </c:pt>
                <c:pt idx="15519">
                  <c:v>1.0638297872340425E-2</c:v>
                </c:pt>
                <c:pt idx="15520">
                  <c:v>1.0638297872340425E-2</c:v>
                </c:pt>
                <c:pt idx="15521">
                  <c:v>1.0638297872340425E-2</c:v>
                </c:pt>
                <c:pt idx="15522">
                  <c:v>1.0638297872340425E-2</c:v>
                </c:pt>
                <c:pt idx="15523">
                  <c:v>1.0638297872340425E-2</c:v>
                </c:pt>
                <c:pt idx="15524">
                  <c:v>1.0638297872340425E-2</c:v>
                </c:pt>
                <c:pt idx="15525">
                  <c:v>1.0638297872340425E-2</c:v>
                </c:pt>
                <c:pt idx="15526">
                  <c:v>1.0638297872340425E-2</c:v>
                </c:pt>
                <c:pt idx="15527">
                  <c:v>1.0638297872340425E-2</c:v>
                </c:pt>
                <c:pt idx="15528">
                  <c:v>1.0638297872340425E-2</c:v>
                </c:pt>
                <c:pt idx="15529">
                  <c:v>1.0638297872340425E-2</c:v>
                </c:pt>
                <c:pt idx="15530">
                  <c:v>1.0638297872340425E-2</c:v>
                </c:pt>
                <c:pt idx="15531">
                  <c:v>1.0638297872340425E-2</c:v>
                </c:pt>
                <c:pt idx="15532">
                  <c:v>1.0638297872340425E-2</c:v>
                </c:pt>
                <c:pt idx="15533">
                  <c:v>1.0638297872340425E-2</c:v>
                </c:pt>
                <c:pt idx="15534">
                  <c:v>1.2345679012345678E-2</c:v>
                </c:pt>
                <c:pt idx="15535">
                  <c:v>1.2345679012345678E-2</c:v>
                </c:pt>
                <c:pt idx="15536">
                  <c:v>1.2345679012345678E-2</c:v>
                </c:pt>
                <c:pt idx="15537">
                  <c:v>1.2345679012345678E-2</c:v>
                </c:pt>
                <c:pt idx="15538">
                  <c:v>1.2345679012345678E-2</c:v>
                </c:pt>
                <c:pt idx="15539">
                  <c:v>1.2345679012345678E-2</c:v>
                </c:pt>
                <c:pt idx="15540">
                  <c:v>1.2345679012345678E-2</c:v>
                </c:pt>
                <c:pt idx="15541">
                  <c:v>1.2345679012345678E-2</c:v>
                </c:pt>
                <c:pt idx="15542">
                  <c:v>1.2345679012345678E-2</c:v>
                </c:pt>
                <c:pt idx="15543">
                  <c:v>1.2345679012345678E-2</c:v>
                </c:pt>
                <c:pt idx="15544">
                  <c:v>1.2345679012345678E-2</c:v>
                </c:pt>
                <c:pt idx="15545">
                  <c:v>1.2345679012345678E-2</c:v>
                </c:pt>
                <c:pt idx="15546">
                  <c:v>1.2345679012345678E-2</c:v>
                </c:pt>
                <c:pt idx="15547">
                  <c:v>1.2345679012345678E-2</c:v>
                </c:pt>
                <c:pt idx="15548">
                  <c:v>1.2345679012345678E-2</c:v>
                </c:pt>
                <c:pt idx="15549">
                  <c:v>1.2345679012345678E-2</c:v>
                </c:pt>
                <c:pt idx="15550">
                  <c:v>1.2345679012345678E-2</c:v>
                </c:pt>
                <c:pt idx="15551">
                  <c:v>1.2345679012345678E-2</c:v>
                </c:pt>
                <c:pt idx="15552">
                  <c:v>1.2345679012345678E-2</c:v>
                </c:pt>
                <c:pt idx="15553">
                  <c:v>1.2345679012345678E-2</c:v>
                </c:pt>
                <c:pt idx="15554">
                  <c:v>1.2345679012345678E-2</c:v>
                </c:pt>
                <c:pt idx="15555">
                  <c:v>1.2345679012345678E-2</c:v>
                </c:pt>
                <c:pt idx="15556">
                  <c:v>1.2345679012345678E-2</c:v>
                </c:pt>
                <c:pt idx="15557">
                  <c:v>1.2345679012345678E-2</c:v>
                </c:pt>
                <c:pt idx="15558">
                  <c:v>1.2345679012345678E-2</c:v>
                </c:pt>
                <c:pt idx="15559">
                  <c:v>1.2345679012345678E-2</c:v>
                </c:pt>
                <c:pt idx="15560">
                  <c:v>1.2345679012345678E-2</c:v>
                </c:pt>
                <c:pt idx="15561">
                  <c:v>1.2345679012345678E-2</c:v>
                </c:pt>
                <c:pt idx="15562">
                  <c:v>0</c:v>
                </c:pt>
                <c:pt idx="15563">
                  <c:v>1.2345679012345678E-2</c:v>
                </c:pt>
                <c:pt idx="15564">
                  <c:v>1.2345679012345678E-2</c:v>
                </c:pt>
                <c:pt idx="15565">
                  <c:v>1.2345679012345678E-2</c:v>
                </c:pt>
                <c:pt idx="15566">
                  <c:v>1.2345679012345678E-2</c:v>
                </c:pt>
                <c:pt idx="15567">
                  <c:v>1.2345679012345678E-2</c:v>
                </c:pt>
                <c:pt idx="15568">
                  <c:v>1.2345679012345678E-2</c:v>
                </c:pt>
                <c:pt idx="15569">
                  <c:v>1.2345679012345678E-2</c:v>
                </c:pt>
                <c:pt idx="15570">
                  <c:v>1.2345679012345678E-2</c:v>
                </c:pt>
                <c:pt idx="15571">
                  <c:v>1.2345679012345678E-2</c:v>
                </c:pt>
                <c:pt idx="15572">
                  <c:v>1.2345679012345678E-2</c:v>
                </c:pt>
                <c:pt idx="15573">
                  <c:v>1.2345679012345678E-2</c:v>
                </c:pt>
                <c:pt idx="15574">
                  <c:v>1.2345679012345678E-2</c:v>
                </c:pt>
                <c:pt idx="15575">
                  <c:v>1.2345679012345678E-2</c:v>
                </c:pt>
                <c:pt idx="15576">
                  <c:v>1.2345679012345678E-2</c:v>
                </c:pt>
                <c:pt idx="15577">
                  <c:v>1.2345679012345678E-2</c:v>
                </c:pt>
                <c:pt idx="15578">
                  <c:v>1.2345679012345678E-2</c:v>
                </c:pt>
                <c:pt idx="15579">
                  <c:v>1.2345679012345678E-2</c:v>
                </c:pt>
                <c:pt idx="15580">
                  <c:v>1.2345679012345678E-2</c:v>
                </c:pt>
                <c:pt idx="15581">
                  <c:v>1.2345679012345678E-2</c:v>
                </c:pt>
                <c:pt idx="15582">
                  <c:v>1.2345679012345678E-2</c:v>
                </c:pt>
                <c:pt idx="15583">
                  <c:v>1.2345679012345678E-2</c:v>
                </c:pt>
                <c:pt idx="15584">
                  <c:v>1.2345679012345678E-2</c:v>
                </c:pt>
                <c:pt idx="15585">
                  <c:v>1.2345679012345678E-2</c:v>
                </c:pt>
                <c:pt idx="15586">
                  <c:v>1.2345679012345678E-2</c:v>
                </c:pt>
                <c:pt idx="15587">
                  <c:v>1.2345679012345678E-2</c:v>
                </c:pt>
                <c:pt idx="15588">
                  <c:v>1.2345679012345678E-2</c:v>
                </c:pt>
                <c:pt idx="15589">
                  <c:v>1.2345679012345678E-2</c:v>
                </c:pt>
                <c:pt idx="15590">
                  <c:v>1.2345679012345678E-2</c:v>
                </c:pt>
                <c:pt idx="15591">
                  <c:v>1.2345679012345678E-2</c:v>
                </c:pt>
                <c:pt idx="15592">
                  <c:v>1.2345679012345678E-2</c:v>
                </c:pt>
                <c:pt idx="15593">
                  <c:v>1.2345679012345678E-2</c:v>
                </c:pt>
                <c:pt idx="15594">
                  <c:v>1.2345679012345678E-2</c:v>
                </c:pt>
                <c:pt idx="15595">
                  <c:v>1.2345679012345678E-2</c:v>
                </c:pt>
                <c:pt idx="15596">
                  <c:v>1.2345679012345678E-2</c:v>
                </c:pt>
                <c:pt idx="15597">
                  <c:v>1.2345679012345678E-2</c:v>
                </c:pt>
                <c:pt idx="15598">
                  <c:v>1.2345679012345678E-2</c:v>
                </c:pt>
                <c:pt idx="15599">
                  <c:v>1.2345679012345678E-2</c:v>
                </c:pt>
                <c:pt idx="15600">
                  <c:v>1.2345679012345678E-2</c:v>
                </c:pt>
                <c:pt idx="15601">
                  <c:v>1.2345679012345678E-2</c:v>
                </c:pt>
                <c:pt idx="15602">
                  <c:v>1.2345679012345678E-2</c:v>
                </c:pt>
                <c:pt idx="15603">
                  <c:v>1.2345679012345678E-2</c:v>
                </c:pt>
                <c:pt idx="15604">
                  <c:v>1.2345679012345678E-2</c:v>
                </c:pt>
                <c:pt idx="15605">
                  <c:v>1.2345679012345678E-2</c:v>
                </c:pt>
                <c:pt idx="15606">
                  <c:v>1.2345679012345678E-2</c:v>
                </c:pt>
                <c:pt idx="15607">
                  <c:v>1.2345679012345678E-2</c:v>
                </c:pt>
                <c:pt idx="15608">
                  <c:v>1.2345679012345678E-2</c:v>
                </c:pt>
                <c:pt idx="15609">
                  <c:v>1.2345679012345678E-2</c:v>
                </c:pt>
                <c:pt idx="15610">
                  <c:v>1.2345679012345678E-2</c:v>
                </c:pt>
                <c:pt idx="15611">
                  <c:v>1.2345679012345678E-2</c:v>
                </c:pt>
                <c:pt idx="15612">
                  <c:v>1.2345679012345678E-2</c:v>
                </c:pt>
                <c:pt idx="15613">
                  <c:v>1.2345679012345678E-2</c:v>
                </c:pt>
                <c:pt idx="15614">
                  <c:v>1.2345679012345678E-2</c:v>
                </c:pt>
                <c:pt idx="15615">
                  <c:v>1.3698630136986301E-2</c:v>
                </c:pt>
                <c:pt idx="15616">
                  <c:v>1.3698630136986301E-2</c:v>
                </c:pt>
                <c:pt idx="15617">
                  <c:v>1.3698630136986301E-2</c:v>
                </c:pt>
                <c:pt idx="15618">
                  <c:v>1.3698630136986301E-2</c:v>
                </c:pt>
                <c:pt idx="15619">
                  <c:v>1.3698630136986301E-2</c:v>
                </c:pt>
                <c:pt idx="15620">
                  <c:v>1.3698630136986301E-2</c:v>
                </c:pt>
                <c:pt idx="15621">
                  <c:v>1.3698630136986301E-2</c:v>
                </c:pt>
                <c:pt idx="15622">
                  <c:v>1.3698630136986301E-2</c:v>
                </c:pt>
                <c:pt idx="15623">
                  <c:v>1.3698630136986301E-2</c:v>
                </c:pt>
                <c:pt idx="15624">
                  <c:v>1.3698630136986301E-2</c:v>
                </c:pt>
                <c:pt idx="15625">
                  <c:v>1.3698630136986301E-2</c:v>
                </c:pt>
                <c:pt idx="15626">
                  <c:v>1.3698630136986301E-2</c:v>
                </c:pt>
                <c:pt idx="15627">
                  <c:v>1.3698630136986301E-2</c:v>
                </c:pt>
                <c:pt idx="15628">
                  <c:v>1.3698630136986301E-2</c:v>
                </c:pt>
                <c:pt idx="15629">
                  <c:v>1.3698630136986301E-2</c:v>
                </c:pt>
                <c:pt idx="15630">
                  <c:v>1.3698630136986301E-2</c:v>
                </c:pt>
                <c:pt idx="15631">
                  <c:v>1.3698630136986301E-2</c:v>
                </c:pt>
                <c:pt idx="15632">
                  <c:v>1.3698630136986301E-2</c:v>
                </c:pt>
                <c:pt idx="15633">
                  <c:v>1.3698630136986301E-2</c:v>
                </c:pt>
                <c:pt idx="15634">
                  <c:v>1.3698630136986301E-2</c:v>
                </c:pt>
                <c:pt idx="15635">
                  <c:v>1.3698630136986301E-2</c:v>
                </c:pt>
                <c:pt idx="15636">
                  <c:v>1.3698630136986301E-2</c:v>
                </c:pt>
                <c:pt idx="15637">
                  <c:v>1.3698630136986301E-2</c:v>
                </c:pt>
                <c:pt idx="15638">
                  <c:v>1.3698630136986301E-2</c:v>
                </c:pt>
                <c:pt idx="15639">
                  <c:v>1.3698630136986301E-2</c:v>
                </c:pt>
                <c:pt idx="15640">
                  <c:v>1.3698630136986301E-2</c:v>
                </c:pt>
                <c:pt idx="15641">
                  <c:v>1.3698630136986301E-2</c:v>
                </c:pt>
                <c:pt idx="15642">
                  <c:v>1.3698630136986301E-2</c:v>
                </c:pt>
                <c:pt idx="15643">
                  <c:v>1.3698630136986301E-2</c:v>
                </c:pt>
                <c:pt idx="15644">
                  <c:v>1.3698630136986301E-2</c:v>
                </c:pt>
                <c:pt idx="15645">
                  <c:v>1.3698630136986301E-2</c:v>
                </c:pt>
                <c:pt idx="15646">
                  <c:v>1.3698630136986301E-2</c:v>
                </c:pt>
                <c:pt idx="15647">
                  <c:v>1.3698630136986301E-2</c:v>
                </c:pt>
                <c:pt idx="15648">
                  <c:v>1.3698630136986301E-2</c:v>
                </c:pt>
                <c:pt idx="15649">
                  <c:v>1.3698630136986301E-2</c:v>
                </c:pt>
                <c:pt idx="15650">
                  <c:v>1.3698630136986301E-2</c:v>
                </c:pt>
                <c:pt idx="15651">
                  <c:v>1.3698630136986301E-2</c:v>
                </c:pt>
                <c:pt idx="15652">
                  <c:v>1.3698630136986301E-2</c:v>
                </c:pt>
                <c:pt idx="15653">
                  <c:v>1.3698630136986301E-2</c:v>
                </c:pt>
                <c:pt idx="15654">
                  <c:v>1.3698630136986301E-2</c:v>
                </c:pt>
                <c:pt idx="15655">
                  <c:v>1.3698630136986301E-2</c:v>
                </c:pt>
                <c:pt idx="15656">
                  <c:v>1.3698630136986301E-2</c:v>
                </c:pt>
                <c:pt idx="15657">
                  <c:v>1.3698630136986301E-2</c:v>
                </c:pt>
                <c:pt idx="15658">
                  <c:v>1.3698630136986301E-2</c:v>
                </c:pt>
                <c:pt idx="15659">
                  <c:v>1.3698630136986301E-2</c:v>
                </c:pt>
                <c:pt idx="15660">
                  <c:v>1.3698630136986301E-2</c:v>
                </c:pt>
                <c:pt idx="15661">
                  <c:v>1.3698630136986301E-2</c:v>
                </c:pt>
                <c:pt idx="15662">
                  <c:v>1.3698630136986301E-2</c:v>
                </c:pt>
                <c:pt idx="15663">
                  <c:v>1.3698630136986301E-2</c:v>
                </c:pt>
                <c:pt idx="15664">
                  <c:v>1.3698630136986301E-2</c:v>
                </c:pt>
                <c:pt idx="15665">
                  <c:v>1.3698630136986301E-2</c:v>
                </c:pt>
                <c:pt idx="15666">
                  <c:v>1.3698630136986301E-2</c:v>
                </c:pt>
                <c:pt idx="15667">
                  <c:v>1.3698630136986301E-2</c:v>
                </c:pt>
                <c:pt idx="15668">
                  <c:v>1.3698630136986301E-2</c:v>
                </c:pt>
                <c:pt idx="15669">
                  <c:v>1.3698630136986301E-2</c:v>
                </c:pt>
                <c:pt idx="15670">
                  <c:v>1.3698630136986301E-2</c:v>
                </c:pt>
                <c:pt idx="15671">
                  <c:v>1.3698630136986301E-2</c:v>
                </c:pt>
                <c:pt idx="15672">
                  <c:v>1.3698630136986301E-2</c:v>
                </c:pt>
                <c:pt idx="15673">
                  <c:v>1.3698630136986301E-2</c:v>
                </c:pt>
                <c:pt idx="15674">
                  <c:v>1.3698630136986301E-2</c:v>
                </c:pt>
                <c:pt idx="15675">
                  <c:v>1.3698630136986301E-2</c:v>
                </c:pt>
                <c:pt idx="15676">
                  <c:v>1.3698630136986301E-2</c:v>
                </c:pt>
                <c:pt idx="15677">
                  <c:v>1.3698630136986301E-2</c:v>
                </c:pt>
                <c:pt idx="15678">
                  <c:v>1.3698630136986301E-2</c:v>
                </c:pt>
                <c:pt idx="15679">
                  <c:v>1.3698630136986301E-2</c:v>
                </c:pt>
                <c:pt idx="15680">
                  <c:v>1.3698630136986301E-2</c:v>
                </c:pt>
                <c:pt idx="15681">
                  <c:v>1.3698630136986301E-2</c:v>
                </c:pt>
                <c:pt idx="15682">
                  <c:v>1.3698630136986301E-2</c:v>
                </c:pt>
                <c:pt idx="15683">
                  <c:v>1.3698630136986301E-2</c:v>
                </c:pt>
                <c:pt idx="15684">
                  <c:v>1.3698630136986301E-2</c:v>
                </c:pt>
                <c:pt idx="15685">
                  <c:v>1.3698630136986301E-2</c:v>
                </c:pt>
                <c:pt idx="15686">
                  <c:v>1.3698630136986301E-2</c:v>
                </c:pt>
                <c:pt idx="15687">
                  <c:v>1.3698630136986301E-2</c:v>
                </c:pt>
                <c:pt idx="15688">
                  <c:v>1.1235955056179775E-2</c:v>
                </c:pt>
                <c:pt idx="15689">
                  <c:v>1.1235955056179775E-2</c:v>
                </c:pt>
                <c:pt idx="15690">
                  <c:v>1.1235955056179775E-2</c:v>
                </c:pt>
                <c:pt idx="15691">
                  <c:v>1.1235955056179775E-2</c:v>
                </c:pt>
                <c:pt idx="15692">
                  <c:v>1.1235955056179775E-2</c:v>
                </c:pt>
                <c:pt idx="15693">
                  <c:v>1.1235955056179775E-2</c:v>
                </c:pt>
                <c:pt idx="15694">
                  <c:v>1.1235955056179775E-2</c:v>
                </c:pt>
                <c:pt idx="15695">
                  <c:v>1.1235955056179775E-2</c:v>
                </c:pt>
                <c:pt idx="15696">
                  <c:v>1.1235955056179775E-2</c:v>
                </c:pt>
                <c:pt idx="15697">
                  <c:v>1.1235955056179775E-2</c:v>
                </c:pt>
                <c:pt idx="15698">
                  <c:v>1.1235955056179775E-2</c:v>
                </c:pt>
                <c:pt idx="15699">
                  <c:v>1.1235955056179775E-2</c:v>
                </c:pt>
                <c:pt idx="15700">
                  <c:v>1.1235955056179775E-2</c:v>
                </c:pt>
                <c:pt idx="15701">
                  <c:v>1.1235955056179775E-2</c:v>
                </c:pt>
                <c:pt idx="15702">
                  <c:v>1.1235955056179775E-2</c:v>
                </c:pt>
                <c:pt idx="15703">
                  <c:v>1.1235955056179775E-2</c:v>
                </c:pt>
                <c:pt idx="15704">
                  <c:v>1.1235955056179775E-2</c:v>
                </c:pt>
                <c:pt idx="15705">
                  <c:v>1.1235955056179775E-2</c:v>
                </c:pt>
                <c:pt idx="15706">
                  <c:v>1.1235955056179775E-2</c:v>
                </c:pt>
                <c:pt idx="15707">
                  <c:v>1.1235955056179775E-2</c:v>
                </c:pt>
                <c:pt idx="15708">
                  <c:v>1.1235955056179775E-2</c:v>
                </c:pt>
                <c:pt idx="15709">
                  <c:v>1.1235955056179775E-2</c:v>
                </c:pt>
                <c:pt idx="15710">
                  <c:v>1.1235955056179775E-2</c:v>
                </c:pt>
                <c:pt idx="15711">
                  <c:v>1.1235955056179775E-2</c:v>
                </c:pt>
                <c:pt idx="15712">
                  <c:v>1.1235955056179775E-2</c:v>
                </c:pt>
                <c:pt idx="15713">
                  <c:v>1.1235955056179775E-2</c:v>
                </c:pt>
                <c:pt idx="15714">
                  <c:v>1.1235955056179775E-2</c:v>
                </c:pt>
                <c:pt idx="15715">
                  <c:v>1.1235955056179775E-2</c:v>
                </c:pt>
                <c:pt idx="15716">
                  <c:v>1.1235955056179775E-2</c:v>
                </c:pt>
                <c:pt idx="15717">
                  <c:v>1.1235955056179775E-2</c:v>
                </c:pt>
                <c:pt idx="15718">
                  <c:v>1.1235955056179775E-2</c:v>
                </c:pt>
                <c:pt idx="15719">
                  <c:v>1.1235955056179775E-2</c:v>
                </c:pt>
                <c:pt idx="15720">
                  <c:v>1.1235955056179775E-2</c:v>
                </c:pt>
                <c:pt idx="15721">
                  <c:v>1.1235955056179775E-2</c:v>
                </c:pt>
                <c:pt idx="15722">
                  <c:v>1.1235955056179775E-2</c:v>
                </c:pt>
                <c:pt idx="15723">
                  <c:v>1.1235955056179775E-2</c:v>
                </c:pt>
                <c:pt idx="15724">
                  <c:v>1.1235955056179775E-2</c:v>
                </c:pt>
                <c:pt idx="15725">
                  <c:v>1.1235955056179775E-2</c:v>
                </c:pt>
                <c:pt idx="15726">
                  <c:v>1.1235955056179775E-2</c:v>
                </c:pt>
                <c:pt idx="15727">
                  <c:v>1.1235955056179775E-2</c:v>
                </c:pt>
                <c:pt idx="15728">
                  <c:v>1.1235955056179775E-2</c:v>
                </c:pt>
                <c:pt idx="15729">
                  <c:v>1.1235955056179775E-2</c:v>
                </c:pt>
                <c:pt idx="15730">
                  <c:v>1.1235955056179775E-2</c:v>
                </c:pt>
                <c:pt idx="15731">
                  <c:v>1.1235955056179775E-2</c:v>
                </c:pt>
                <c:pt idx="15732">
                  <c:v>1.1235955056179775E-2</c:v>
                </c:pt>
                <c:pt idx="15733">
                  <c:v>1.1235955056179775E-2</c:v>
                </c:pt>
                <c:pt idx="15734">
                  <c:v>1.1235955056179775E-2</c:v>
                </c:pt>
                <c:pt idx="15735">
                  <c:v>1.1235955056179775E-2</c:v>
                </c:pt>
                <c:pt idx="15736">
                  <c:v>1.1235955056179775E-2</c:v>
                </c:pt>
                <c:pt idx="15737">
                  <c:v>1.1235955056179775E-2</c:v>
                </c:pt>
                <c:pt idx="15738">
                  <c:v>1.1235955056179775E-2</c:v>
                </c:pt>
                <c:pt idx="15739">
                  <c:v>1.1235955056179775E-2</c:v>
                </c:pt>
                <c:pt idx="15740">
                  <c:v>1.1235955056179775E-2</c:v>
                </c:pt>
                <c:pt idx="15741">
                  <c:v>1.1235955056179775E-2</c:v>
                </c:pt>
                <c:pt idx="15742">
                  <c:v>1.1235955056179775E-2</c:v>
                </c:pt>
                <c:pt idx="15743">
                  <c:v>1.1235955056179775E-2</c:v>
                </c:pt>
                <c:pt idx="15744">
                  <c:v>1.1235955056179775E-2</c:v>
                </c:pt>
                <c:pt idx="15745">
                  <c:v>1.1235955056179775E-2</c:v>
                </c:pt>
                <c:pt idx="15746">
                  <c:v>1.1235955056179775E-2</c:v>
                </c:pt>
                <c:pt idx="15747">
                  <c:v>1.1235955056179775E-2</c:v>
                </c:pt>
                <c:pt idx="15748">
                  <c:v>1.1235955056179775E-2</c:v>
                </c:pt>
                <c:pt idx="15749">
                  <c:v>1.1235955056179775E-2</c:v>
                </c:pt>
                <c:pt idx="15750">
                  <c:v>1.1235955056179775E-2</c:v>
                </c:pt>
                <c:pt idx="15751">
                  <c:v>1.1235955056179775E-2</c:v>
                </c:pt>
                <c:pt idx="15752">
                  <c:v>1.1235955056179775E-2</c:v>
                </c:pt>
                <c:pt idx="15753">
                  <c:v>1.1235955056179775E-2</c:v>
                </c:pt>
                <c:pt idx="15754">
                  <c:v>1.1235955056179775E-2</c:v>
                </c:pt>
                <c:pt idx="15755">
                  <c:v>1.1235955056179775E-2</c:v>
                </c:pt>
                <c:pt idx="15756">
                  <c:v>1.1235955056179775E-2</c:v>
                </c:pt>
                <c:pt idx="15757">
                  <c:v>1.1235955056179775E-2</c:v>
                </c:pt>
                <c:pt idx="15758">
                  <c:v>1.1235955056179775E-2</c:v>
                </c:pt>
                <c:pt idx="15759">
                  <c:v>1.1235955056179775E-2</c:v>
                </c:pt>
                <c:pt idx="15760">
                  <c:v>1.1235955056179775E-2</c:v>
                </c:pt>
                <c:pt idx="15761">
                  <c:v>1.1235955056179775E-2</c:v>
                </c:pt>
                <c:pt idx="15762">
                  <c:v>1.1235955056179775E-2</c:v>
                </c:pt>
                <c:pt idx="15763">
                  <c:v>1.1235955056179775E-2</c:v>
                </c:pt>
                <c:pt idx="15764">
                  <c:v>1.1235955056179775E-2</c:v>
                </c:pt>
                <c:pt idx="15765">
                  <c:v>1.1235955056179775E-2</c:v>
                </c:pt>
                <c:pt idx="15766">
                  <c:v>1.1235955056179775E-2</c:v>
                </c:pt>
                <c:pt idx="15767">
                  <c:v>1.1235955056179775E-2</c:v>
                </c:pt>
                <c:pt idx="15768">
                  <c:v>1.1235955056179775E-2</c:v>
                </c:pt>
                <c:pt idx="15769">
                  <c:v>1.1235955056179775E-2</c:v>
                </c:pt>
                <c:pt idx="15770">
                  <c:v>1.1235955056179775E-2</c:v>
                </c:pt>
                <c:pt idx="15771">
                  <c:v>1.1235955056179775E-2</c:v>
                </c:pt>
                <c:pt idx="15772">
                  <c:v>1.1235955056179775E-2</c:v>
                </c:pt>
                <c:pt idx="15773">
                  <c:v>1.1235955056179775E-2</c:v>
                </c:pt>
                <c:pt idx="15774">
                  <c:v>1.1235955056179775E-2</c:v>
                </c:pt>
                <c:pt idx="15775">
                  <c:v>1.1235955056179775E-2</c:v>
                </c:pt>
                <c:pt idx="15776">
                  <c:v>1.1235955056179775E-2</c:v>
                </c:pt>
                <c:pt idx="15777">
                  <c:v>1.4705882352941176E-2</c:v>
                </c:pt>
                <c:pt idx="15778">
                  <c:v>1.4705882352941176E-2</c:v>
                </c:pt>
                <c:pt idx="15779">
                  <c:v>1.4705882352941176E-2</c:v>
                </c:pt>
                <c:pt idx="15780">
                  <c:v>1.4705882352941176E-2</c:v>
                </c:pt>
                <c:pt idx="15781">
                  <c:v>1.4705882352941176E-2</c:v>
                </c:pt>
                <c:pt idx="15782">
                  <c:v>1.4705882352941176E-2</c:v>
                </c:pt>
                <c:pt idx="15783">
                  <c:v>1.4705882352941176E-2</c:v>
                </c:pt>
                <c:pt idx="15784">
                  <c:v>1.4705882352941176E-2</c:v>
                </c:pt>
                <c:pt idx="15785">
                  <c:v>1.4705882352941176E-2</c:v>
                </c:pt>
                <c:pt idx="15786">
                  <c:v>1.4705882352941176E-2</c:v>
                </c:pt>
                <c:pt idx="15787">
                  <c:v>1.4705882352941176E-2</c:v>
                </c:pt>
                <c:pt idx="15788">
                  <c:v>1.4705882352941176E-2</c:v>
                </c:pt>
                <c:pt idx="15789">
                  <c:v>1.4705882352941176E-2</c:v>
                </c:pt>
                <c:pt idx="15790">
                  <c:v>1.4705882352941176E-2</c:v>
                </c:pt>
                <c:pt idx="15791">
                  <c:v>1.4705882352941176E-2</c:v>
                </c:pt>
                <c:pt idx="15792">
                  <c:v>1.4705882352941176E-2</c:v>
                </c:pt>
                <c:pt idx="15793">
                  <c:v>1.4705882352941176E-2</c:v>
                </c:pt>
                <c:pt idx="15794">
                  <c:v>1.4705882352941176E-2</c:v>
                </c:pt>
                <c:pt idx="15795">
                  <c:v>1.4705882352941176E-2</c:v>
                </c:pt>
                <c:pt idx="15796">
                  <c:v>1.4705882352941176E-2</c:v>
                </c:pt>
                <c:pt idx="15797">
                  <c:v>1.4705882352941176E-2</c:v>
                </c:pt>
                <c:pt idx="15798">
                  <c:v>1.4705882352941176E-2</c:v>
                </c:pt>
                <c:pt idx="15799">
                  <c:v>1.4705882352941176E-2</c:v>
                </c:pt>
                <c:pt idx="15800">
                  <c:v>1.4705882352941176E-2</c:v>
                </c:pt>
                <c:pt idx="15801">
                  <c:v>1.4705882352941176E-2</c:v>
                </c:pt>
                <c:pt idx="15802">
                  <c:v>1.4705882352941176E-2</c:v>
                </c:pt>
                <c:pt idx="15803">
                  <c:v>1.4705882352941176E-2</c:v>
                </c:pt>
                <c:pt idx="15804">
                  <c:v>1.4705882352941176E-2</c:v>
                </c:pt>
                <c:pt idx="15805">
                  <c:v>1.4705882352941176E-2</c:v>
                </c:pt>
                <c:pt idx="15806">
                  <c:v>1.4705882352941176E-2</c:v>
                </c:pt>
                <c:pt idx="15807">
                  <c:v>1.4705882352941176E-2</c:v>
                </c:pt>
                <c:pt idx="15808">
                  <c:v>1.4705882352941176E-2</c:v>
                </c:pt>
                <c:pt idx="15809">
                  <c:v>1.4705882352941176E-2</c:v>
                </c:pt>
                <c:pt idx="15810">
                  <c:v>1.4705882352941176E-2</c:v>
                </c:pt>
                <c:pt idx="15811">
                  <c:v>1.4705882352941176E-2</c:v>
                </c:pt>
                <c:pt idx="15812">
                  <c:v>1.4705882352941176E-2</c:v>
                </c:pt>
                <c:pt idx="15813">
                  <c:v>1.4705882352941176E-2</c:v>
                </c:pt>
                <c:pt idx="15814">
                  <c:v>1.4705882352941176E-2</c:v>
                </c:pt>
                <c:pt idx="15815">
                  <c:v>1.4705882352941176E-2</c:v>
                </c:pt>
                <c:pt idx="15816">
                  <c:v>1.4705882352941176E-2</c:v>
                </c:pt>
                <c:pt idx="15817">
                  <c:v>1.4705882352941176E-2</c:v>
                </c:pt>
                <c:pt idx="15818">
                  <c:v>1.4705882352941176E-2</c:v>
                </c:pt>
                <c:pt idx="15819">
                  <c:v>1.4705882352941176E-2</c:v>
                </c:pt>
                <c:pt idx="15820">
                  <c:v>1.4705882352941176E-2</c:v>
                </c:pt>
                <c:pt idx="15821">
                  <c:v>1.4705882352941176E-2</c:v>
                </c:pt>
                <c:pt idx="15822">
                  <c:v>1.4705882352941176E-2</c:v>
                </c:pt>
                <c:pt idx="15823">
                  <c:v>1.4705882352941176E-2</c:v>
                </c:pt>
                <c:pt idx="15824">
                  <c:v>1.4705882352941176E-2</c:v>
                </c:pt>
                <c:pt idx="15825">
                  <c:v>1.4705882352941176E-2</c:v>
                </c:pt>
                <c:pt idx="15826">
                  <c:v>1.4705882352941176E-2</c:v>
                </c:pt>
                <c:pt idx="15827">
                  <c:v>1.4705882352941176E-2</c:v>
                </c:pt>
                <c:pt idx="15828">
                  <c:v>1.4705882352941176E-2</c:v>
                </c:pt>
                <c:pt idx="15829">
                  <c:v>1.4705882352941176E-2</c:v>
                </c:pt>
                <c:pt idx="15830">
                  <c:v>1.4705882352941176E-2</c:v>
                </c:pt>
                <c:pt idx="15831">
                  <c:v>1.4705882352941176E-2</c:v>
                </c:pt>
                <c:pt idx="15832">
                  <c:v>1.4705882352941176E-2</c:v>
                </c:pt>
                <c:pt idx="15833">
                  <c:v>1.4705882352941176E-2</c:v>
                </c:pt>
                <c:pt idx="15834">
                  <c:v>1.4705882352941176E-2</c:v>
                </c:pt>
                <c:pt idx="15835">
                  <c:v>1.4705882352941176E-2</c:v>
                </c:pt>
                <c:pt idx="15836">
                  <c:v>1.4705882352941176E-2</c:v>
                </c:pt>
                <c:pt idx="15837">
                  <c:v>1.4705882352941176E-2</c:v>
                </c:pt>
                <c:pt idx="15838">
                  <c:v>1.4705882352941176E-2</c:v>
                </c:pt>
                <c:pt idx="15839">
                  <c:v>1.4705882352941176E-2</c:v>
                </c:pt>
                <c:pt idx="15840">
                  <c:v>1.4705882352941176E-2</c:v>
                </c:pt>
                <c:pt idx="15841">
                  <c:v>1.4705882352941176E-2</c:v>
                </c:pt>
                <c:pt idx="15842">
                  <c:v>1.4705882352941176E-2</c:v>
                </c:pt>
                <c:pt idx="15843">
                  <c:v>1.4705882352941176E-2</c:v>
                </c:pt>
                <c:pt idx="15844">
                  <c:v>1.4705882352941176E-2</c:v>
                </c:pt>
                <c:pt idx="15845">
                  <c:v>1.5151515151515152E-2</c:v>
                </c:pt>
                <c:pt idx="15846">
                  <c:v>1.5151515151515152E-2</c:v>
                </c:pt>
                <c:pt idx="15847">
                  <c:v>1.5151515151515152E-2</c:v>
                </c:pt>
                <c:pt idx="15848">
                  <c:v>1.5151515151515152E-2</c:v>
                </c:pt>
                <c:pt idx="15849">
                  <c:v>1.5151515151515152E-2</c:v>
                </c:pt>
                <c:pt idx="15850">
                  <c:v>1.5151515151515152E-2</c:v>
                </c:pt>
                <c:pt idx="15851">
                  <c:v>1.5151515151515152E-2</c:v>
                </c:pt>
                <c:pt idx="15852">
                  <c:v>1.5151515151515152E-2</c:v>
                </c:pt>
                <c:pt idx="15853">
                  <c:v>1.5151515151515152E-2</c:v>
                </c:pt>
                <c:pt idx="15854">
                  <c:v>1.5151515151515152E-2</c:v>
                </c:pt>
                <c:pt idx="15855">
                  <c:v>1.5151515151515152E-2</c:v>
                </c:pt>
                <c:pt idx="15856">
                  <c:v>1.5151515151515152E-2</c:v>
                </c:pt>
                <c:pt idx="15857">
                  <c:v>1.5151515151515152E-2</c:v>
                </c:pt>
                <c:pt idx="15858">
                  <c:v>1.5151515151515152E-2</c:v>
                </c:pt>
                <c:pt idx="15859">
                  <c:v>1.5151515151515152E-2</c:v>
                </c:pt>
                <c:pt idx="15860">
                  <c:v>1.5151515151515152E-2</c:v>
                </c:pt>
                <c:pt idx="15861">
                  <c:v>1.5151515151515152E-2</c:v>
                </c:pt>
                <c:pt idx="15862">
                  <c:v>1.5151515151515152E-2</c:v>
                </c:pt>
                <c:pt idx="15863">
                  <c:v>1.5151515151515152E-2</c:v>
                </c:pt>
                <c:pt idx="15864">
                  <c:v>1.5151515151515152E-2</c:v>
                </c:pt>
                <c:pt idx="15865">
                  <c:v>1.5151515151515152E-2</c:v>
                </c:pt>
                <c:pt idx="15866">
                  <c:v>1.5151515151515152E-2</c:v>
                </c:pt>
                <c:pt idx="15867">
                  <c:v>1.5151515151515152E-2</c:v>
                </c:pt>
                <c:pt idx="15868">
                  <c:v>1.5151515151515152E-2</c:v>
                </c:pt>
                <c:pt idx="15869">
                  <c:v>1.5151515151515152E-2</c:v>
                </c:pt>
                <c:pt idx="15870">
                  <c:v>1.5151515151515152E-2</c:v>
                </c:pt>
                <c:pt idx="15871">
                  <c:v>1.5151515151515152E-2</c:v>
                </c:pt>
                <c:pt idx="15872">
                  <c:v>1.5151515151515152E-2</c:v>
                </c:pt>
                <c:pt idx="15873">
                  <c:v>1.5151515151515152E-2</c:v>
                </c:pt>
                <c:pt idx="15874">
                  <c:v>1.5151515151515152E-2</c:v>
                </c:pt>
                <c:pt idx="15875">
                  <c:v>1.5151515151515152E-2</c:v>
                </c:pt>
                <c:pt idx="15876">
                  <c:v>1.5151515151515152E-2</c:v>
                </c:pt>
                <c:pt idx="15877">
                  <c:v>1.5151515151515152E-2</c:v>
                </c:pt>
                <c:pt idx="15878">
                  <c:v>1.5151515151515152E-2</c:v>
                </c:pt>
                <c:pt idx="15879">
                  <c:v>1.5151515151515152E-2</c:v>
                </c:pt>
                <c:pt idx="15880">
                  <c:v>1.5151515151515152E-2</c:v>
                </c:pt>
                <c:pt idx="15881">
                  <c:v>1.5151515151515152E-2</c:v>
                </c:pt>
                <c:pt idx="15882">
                  <c:v>1.5151515151515152E-2</c:v>
                </c:pt>
                <c:pt idx="15883">
                  <c:v>1.5151515151515152E-2</c:v>
                </c:pt>
                <c:pt idx="15884">
                  <c:v>1.5151515151515152E-2</c:v>
                </c:pt>
                <c:pt idx="15885">
                  <c:v>1.5151515151515152E-2</c:v>
                </c:pt>
                <c:pt idx="15886">
                  <c:v>1.5151515151515152E-2</c:v>
                </c:pt>
                <c:pt idx="15887">
                  <c:v>1.5151515151515152E-2</c:v>
                </c:pt>
                <c:pt idx="15888">
                  <c:v>1.5151515151515152E-2</c:v>
                </c:pt>
                <c:pt idx="15889">
                  <c:v>1.5151515151515152E-2</c:v>
                </c:pt>
                <c:pt idx="15890">
                  <c:v>1.5151515151515152E-2</c:v>
                </c:pt>
                <c:pt idx="15891">
                  <c:v>1.5151515151515152E-2</c:v>
                </c:pt>
                <c:pt idx="15892">
                  <c:v>1.5151515151515152E-2</c:v>
                </c:pt>
                <c:pt idx="15893">
                  <c:v>1.5151515151515152E-2</c:v>
                </c:pt>
                <c:pt idx="15894">
                  <c:v>1.5151515151515152E-2</c:v>
                </c:pt>
                <c:pt idx="15895">
                  <c:v>1.5151515151515152E-2</c:v>
                </c:pt>
                <c:pt idx="15896">
                  <c:v>1.5151515151515152E-2</c:v>
                </c:pt>
                <c:pt idx="15897">
                  <c:v>1.5151515151515152E-2</c:v>
                </c:pt>
                <c:pt idx="15898">
                  <c:v>1.5151515151515152E-2</c:v>
                </c:pt>
                <c:pt idx="15899">
                  <c:v>1.5151515151515152E-2</c:v>
                </c:pt>
                <c:pt idx="15900">
                  <c:v>1.5151515151515152E-2</c:v>
                </c:pt>
                <c:pt idx="15901">
                  <c:v>1.5151515151515152E-2</c:v>
                </c:pt>
                <c:pt idx="15902">
                  <c:v>1.5151515151515152E-2</c:v>
                </c:pt>
                <c:pt idx="15903">
                  <c:v>1.5151515151515152E-2</c:v>
                </c:pt>
                <c:pt idx="15904">
                  <c:v>1.5151515151515152E-2</c:v>
                </c:pt>
                <c:pt idx="15905">
                  <c:v>1.5151515151515152E-2</c:v>
                </c:pt>
                <c:pt idx="15906">
                  <c:v>1.5151515151515152E-2</c:v>
                </c:pt>
                <c:pt idx="15907">
                  <c:v>1.5151515151515152E-2</c:v>
                </c:pt>
                <c:pt idx="15908">
                  <c:v>1.5151515151515152E-2</c:v>
                </c:pt>
                <c:pt idx="15909">
                  <c:v>1.5151515151515152E-2</c:v>
                </c:pt>
                <c:pt idx="15910">
                  <c:v>1.5151515151515152E-2</c:v>
                </c:pt>
                <c:pt idx="15911">
                  <c:v>1.6129032258064516E-2</c:v>
                </c:pt>
                <c:pt idx="15912">
                  <c:v>1.6129032258064516E-2</c:v>
                </c:pt>
                <c:pt idx="15913">
                  <c:v>1.6129032258064516E-2</c:v>
                </c:pt>
                <c:pt idx="15914">
                  <c:v>1.6129032258064516E-2</c:v>
                </c:pt>
                <c:pt idx="15915">
                  <c:v>1.6129032258064516E-2</c:v>
                </c:pt>
                <c:pt idx="15916">
                  <c:v>1.6129032258064516E-2</c:v>
                </c:pt>
                <c:pt idx="15917">
                  <c:v>1.6129032258064516E-2</c:v>
                </c:pt>
                <c:pt idx="15918">
                  <c:v>1.6129032258064516E-2</c:v>
                </c:pt>
                <c:pt idx="15919">
                  <c:v>1.6129032258064516E-2</c:v>
                </c:pt>
                <c:pt idx="15920">
                  <c:v>1.6129032258064516E-2</c:v>
                </c:pt>
                <c:pt idx="15921">
                  <c:v>1.6129032258064516E-2</c:v>
                </c:pt>
                <c:pt idx="15922">
                  <c:v>1.6129032258064516E-2</c:v>
                </c:pt>
                <c:pt idx="15923">
                  <c:v>1.6129032258064516E-2</c:v>
                </c:pt>
                <c:pt idx="15924">
                  <c:v>1.6129032258064516E-2</c:v>
                </c:pt>
                <c:pt idx="15925">
                  <c:v>1.6129032258064516E-2</c:v>
                </c:pt>
                <c:pt idx="15926">
                  <c:v>1.6129032258064516E-2</c:v>
                </c:pt>
                <c:pt idx="15927">
                  <c:v>1.6129032258064516E-2</c:v>
                </c:pt>
                <c:pt idx="15928">
                  <c:v>1.6129032258064516E-2</c:v>
                </c:pt>
                <c:pt idx="15929">
                  <c:v>1.6129032258064516E-2</c:v>
                </c:pt>
                <c:pt idx="15930">
                  <c:v>1.6129032258064516E-2</c:v>
                </c:pt>
                <c:pt idx="15931">
                  <c:v>1.6129032258064516E-2</c:v>
                </c:pt>
                <c:pt idx="15932">
                  <c:v>1.6129032258064516E-2</c:v>
                </c:pt>
                <c:pt idx="15933">
                  <c:v>1.6129032258064516E-2</c:v>
                </c:pt>
                <c:pt idx="15934">
                  <c:v>1.6129032258064516E-2</c:v>
                </c:pt>
                <c:pt idx="15935">
                  <c:v>1.6129032258064516E-2</c:v>
                </c:pt>
                <c:pt idx="15936">
                  <c:v>1.6129032258064516E-2</c:v>
                </c:pt>
                <c:pt idx="15937">
                  <c:v>1.6129032258064516E-2</c:v>
                </c:pt>
                <c:pt idx="15938">
                  <c:v>1.6129032258064516E-2</c:v>
                </c:pt>
                <c:pt idx="15939">
                  <c:v>1.6129032258064516E-2</c:v>
                </c:pt>
                <c:pt idx="15940">
                  <c:v>1.6129032258064516E-2</c:v>
                </c:pt>
                <c:pt idx="15941">
                  <c:v>1.6129032258064516E-2</c:v>
                </c:pt>
                <c:pt idx="15942">
                  <c:v>1.6129032258064516E-2</c:v>
                </c:pt>
                <c:pt idx="15943">
                  <c:v>1.6129032258064516E-2</c:v>
                </c:pt>
                <c:pt idx="15944">
                  <c:v>1.6129032258064516E-2</c:v>
                </c:pt>
                <c:pt idx="15945">
                  <c:v>1.6129032258064516E-2</c:v>
                </c:pt>
                <c:pt idx="15946">
                  <c:v>1.6129032258064516E-2</c:v>
                </c:pt>
                <c:pt idx="15947">
                  <c:v>1.6129032258064516E-2</c:v>
                </c:pt>
                <c:pt idx="15948">
                  <c:v>1.6129032258064516E-2</c:v>
                </c:pt>
                <c:pt idx="15949">
                  <c:v>1.6129032258064516E-2</c:v>
                </c:pt>
                <c:pt idx="15950">
                  <c:v>1.6129032258064516E-2</c:v>
                </c:pt>
                <c:pt idx="15951">
                  <c:v>1.6129032258064516E-2</c:v>
                </c:pt>
                <c:pt idx="15952">
                  <c:v>1.6129032258064516E-2</c:v>
                </c:pt>
                <c:pt idx="15953">
                  <c:v>1.6129032258064516E-2</c:v>
                </c:pt>
                <c:pt idx="15954">
                  <c:v>1.6129032258064516E-2</c:v>
                </c:pt>
                <c:pt idx="15955">
                  <c:v>1.6129032258064516E-2</c:v>
                </c:pt>
                <c:pt idx="15956">
                  <c:v>1.6129032258064516E-2</c:v>
                </c:pt>
                <c:pt idx="15957">
                  <c:v>1.6129032258064516E-2</c:v>
                </c:pt>
                <c:pt idx="15958">
                  <c:v>1.6129032258064516E-2</c:v>
                </c:pt>
                <c:pt idx="15959">
                  <c:v>1.6129032258064516E-2</c:v>
                </c:pt>
                <c:pt idx="15960">
                  <c:v>1.6129032258064516E-2</c:v>
                </c:pt>
                <c:pt idx="15961">
                  <c:v>1.6129032258064516E-2</c:v>
                </c:pt>
                <c:pt idx="15962">
                  <c:v>1.6129032258064516E-2</c:v>
                </c:pt>
                <c:pt idx="15963">
                  <c:v>1.6129032258064516E-2</c:v>
                </c:pt>
                <c:pt idx="15964">
                  <c:v>1.6129032258064516E-2</c:v>
                </c:pt>
                <c:pt idx="15965">
                  <c:v>1.6129032258064516E-2</c:v>
                </c:pt>
                <c:pt idx="15966">
                  <c:v>1.6129032258064516E-2</c:v>
                </c:pt>
                <c:pt idx="15967">
                  <c:v>1.6129032258064516E-2</c:v>
                </c:pt>
                <c:pt idx="15968">
                  <c:v>1.6129032258064516E-2</c:v>
                </c:pt>
                <c:pt idx="15969">
                  <c:v>1.6129032258064516E-2</c:v>
                </c:pt>
                <c:pt idx="15970">
                  <c:v>1.6129032258064516E-2</c:v>
                </c:pt>
                <c:pt idx="15971">
                  <c:v>1.6129032258064516E-2</c:v>
                </c:pt>
                <c:pt idx="15972">
                  <c:v>1.6129032258064516E-2</c:v>
                </c:pt>
                <c:pt idx="15973">
                  <c:v>1.5625E-2</c:v>
                </c:pt>
                <c:pt idx="15974">
                  <c:v>1.5625E-2</c:v>
                </c:pt>
                <c:pt idx="15975">
                  <c:v>1.5625E-2</c:v>
                </c:pt>
                <c:pt idx="15976">
                  <c:v>1.5625E-2</c:v>
                </c:pt>
                <c:pt idx="15977">
                  <c:v>1.5625E-2</c:v>
                </c:pt>
                <c:pt idx="15978">
                  <c:v>1.5625E-2</c:v>
                </c:pt>
                <c:pt idx="15979">
                  <c:v>1.5625E-2</c:v>
                </c:pt>
                <c:pt idx="15980">
                  <c:v>1.5625E-2</c:v>
                </c:pt>
                <c:pt idx="15981">
                  <c:v>1.5625E-2</c:v>
                </c:pt>
                <c:pt idx="15982">
                  <c:v>1.5625E-2</c:v>
                </c:pt>
                <c:pt idx="15983">
                  <c:v>1.5625E-2</c:v>
                </c:pt>
                <c:pt idx="15984">
                  <c:v>1.5625E-2</c:v>
                </c:pt>
                <c:pt idx="15985">
                  <c:v>1.5625E-2</c:v>
                </c:pt>
                <c:pt idx="15986">
                  <c:v>1.5625E-2</c:v>
                </c:pt>
                <c:pt idx="15987">
                  <c:v>1.5625E-2</c:v>
                </c:pt>
                <c:pt idx="15988">
                  <c:v>1.5625E-2</c:v>
                </c:pt>
                <c:pt idx="15989">
                  <c:v>1.5625E-2</c:v>
                </c:pt>
                <c:pt idx="15990">
                  <c:v>1.5625E-2</c:v>
                </c:pt>
                <c:pt idx="15991">
                  <c:v>1.5625E-2</c:v>
                </c:pt>
                <c:pt idx="15992">
                  <c:v>1.5625E-2</c:v>
                </c:pt>
                <c:pt idx="15993">
                  <c:v>1.5625E-2</c:v>
                </c:pt>
                <c:pt idx="15994">
                  <c:v>1.5625E-2</c:v>
                </c:pt>
                <c:pt idx="15995">
                  <c:v>1.5625E-2</c:v>
                </c:pt>
                <c:pt idx="15996">
                  <c:v>1.5625E-2</c:v>
                </c:pt>
                <c:pt idx="15997">
                  <c:v>1.5625E-2</c:v>
                </c:pt>
                <c:pt idx="15998">
                  <c:v>1.5625E-2</c:v>
                </c:pt>
                <c:pt idx="15999">
                  <c:v>1.5625E-2</c:v>
                </c:pt>
                <c:pt idx="16000">
                  <c:v>1.5625E-2</c:v>
                </c:pt>
                <c:pt idx="16001">
                  <c:v>1.5625E-2</c:v>
                </c:pt>
                <c:pt idx="16002">
                  <c:v>1.5625E-2</c:v>
                </c:pt>
                <c:pt idx="16003">
                  <c:v>1.5625E-2</c:v>
                </c:pt>
                <c:pt idx="16004">
                  <c:v>1.5625E-2</c:v>
                </c:pt>
                <c:pt idx="16005">
                  <c:v>1.5625E-2</c:v>
                </c:pt>
                <c:pt idx="16006">
                  <c:v>1.5625E-2</c:v>
                </c:pt>
                <c:pt idx="16007">
                  <c:v>1.5625E-2</c:v>
                </c:pt>
                <c:pt idx="16008">
                  <c:v>1.5625E-2</c:v>
                </c:pt>
                <c:pt idx="16009">
                  <c:v>1.5625E-2</c:v>
                </c:pt>
                <c:pt idx="16010">
                  <c:v>1.5625E-2</c:v>
                </c:pt>
                <c:pt idx="16011">
                  <c:v>1.5625E-2</c:v>
                </c:pt>
                <c:pt idx="16012">
                  <c:v>1.5625E-2</c:v>
                </c:pt>
                <c:pt idx="16013">
                  <c:v>1.5625E-2</c:v>
                </c:pt>
                <c:pt idx="16014">
                  <c:v>1.5625E-2</c:v>
                </c:pt>
                <c:pt idx="16015">
                  <c:v>1.5625E-2</c:v>
                </c:pt>
                <c:pt idx="16016">
                  <c:v>1.5625E-2</c:v>
                </c:pt>
                <c:pt idx="16017">
                  <c:v>1.5625E-2</c:v>
                </c:pt>
                <c:pt idx="16018">
                  <c:v>1.5625E-2</c:v>
                </c:pt>
                <c:pt idx="16019">
                  <c:v>1.5625E-2</c:v>
                </c:pt>
                <c:pt idx="16020">
                  <c:v>1.5625E-2</c:v>
                </c:pt>
                <c:pt idx="16021">
                  <c:v>1.5625E-2</c:v>
                </c:pt>
                <c:pt idx="16022">
                  <c:v>1.5625E-2</c:v>
                </c:pt>
                <c:pt idx="16023">
                  <c:v>1.5625E-2</c:v>
                </c:pt>
                <c:pt idx="16024">
                  <c:v>1.5625E-2</c:v>
                </c:pt>
                <c:pt idx="16025">
                  <c:v>1.5625E-2</c:v>
                </c:pt>
                <c:pt idx="16026">
                  <c:v>1.5625E-2</c:v>
                </c:pt>
                <c:pt idx="16027">
                  <c:v>1.5625E-2</c:v>
                </c:pt>
                <c:pt idx="16028">
                  <c:v>1.5625E-2</c:v>
                </c:pt>
                <c:pt idx="16029">
                  <c:v>1.5625E-2</c:v>
                </c:pt>
                <c:pt idx="16030">
                  <c:v>1.5625E-2</c:v>
                </c:pt>
                <c:pt idx="16031">
                  <c:v>1.5625E-2</c:v>
                </c:pt>
                <c:pt idx="16032">
                  <c:v>1.5625E-2</c:v>
                </c:pt>
                <c:pt idx="16033">
                  <c:v>1.5625E-2</c:v>
                </c:pt>
                <c:pt idx="16034">
                  <c:v>1.5625E-2</c:v>
                </c:pt>
                <c:pt idx="16035">
                  <c:v>1.5625E-2</c:v>
                </c:pt>
                <c:pt idx="16036">
                  <c:v>1.5625E-2</c:v>
                </c:pt>
                <c:pt idx="16037">
                  <c:v>0</c:v>
                </c:pt>
                <c:pt idx="16038">
                  <c:v>1.4925373134328358E-2</c:v>
                </c:pt>
                <c:pt idx="16039">
                  <c:v>1.4925373134328358E-2</c:v>
                </c:pt>
                <c:pt idx="16040">
                  <c:v>1.4925373134328358E-2</c:v>
                </c:pt>
                <c:pt idx="16041">
                  <c:v>1.4925373134328358E-2</c:v>
                </c:pt>
                <c:pt idx="16042">
                  <c:v>1.4925373134328358E-2</c:v>
                </c:pt>
                <c:pt idx="16043">
                  <c:v>1.4925373134328358E-2</c:v>
                </c:pt>
                <c:pt idx="16044">
                  <c:v>1.4925373134328358E-2</c:v>
                </c:pt>
                <c:pt idx="16045">
                  <c:v>1.4925373134328358E-2</c:v>
                </c:pt>
                <c:pt idx="16046">
                  <c:v>1.4925373134328358E-2</c:v>
                </c:pt>
                <c:pt idx="16047">
                  <c:v>1.4925373134328358E-2</c:v>
                </c:pt>
                <c:pt idx="16048">
                  <c:v>1.4925373134328358E-2</c:v>
                </c:pt>
                <c:pt idx="16049">
                  <c:v>1.4925373134328358E-2</c:v>
                </c:pt>
                <c:pt idx="16050">
                  <c:v>1.4925373134328358E-2</c:v>
                </c:pt>
                <c:pt idx="16051">
                  <c:v>1.4925373134328358E-2</c:v>
                </c:pt>
                <c:pt idx="16052">
                  <c:v>1.4925373134328358E-2</c:v>
                </c:pt>
                <c:pt idx="16053">
                  <c:v>1.4925373134328358E-2</c:v>
                </c:pt>
                <c:pt idx="16054">
                  <c:v>1.4925373134328358E-2</c:v>
                </c:pt>
                <c:pt idx="16055">
                  <c:v>1.4925373134328358E-2</c:v>
                </c:pt>
                <c:pt idx="16056">
                  <c:v>1.4925373134328358E-2</c:v>
                </c:pt>
                <c:pt idx="16057">
                  <c:v>1.4925373134328358E-2</c:v>
                </c:pt>
                <c:pt idx="16058">
                  <c:v>1.4925373134328358E-2</c:v>
                </c:pt>
                <c:pt idx="16059">
                  <c:v>1.4925373134328358E-2</c:v>
                </c:pt>
                <c:pt idx="16060">
                  <c:v>1.4925373134328358E-2</c:v>
                </c:pt>
                <c:pt idx="16061">
                  <c:v>1.4925373134328358E-2</c:v>
                </c:pt>
                <c:pt idx="16062">
                  <c:v>1.4925373134328358E-2</c:v>
                </c:pt>
                <c:pt idx="16063">
                  <c:v>1.4925373134328358E-2</c:v>
                </c:pt>
                <c:pt idx="16064">
                  <c:v>1.4925373134328358E-2</c:v>
                </c:pt>
                <c:pt idx="16065">
                  <c:v>1.4925373134328358E-2</c:v>
                </c:pt>
                <c:pt idx="16066">
                  <c:v>1.4925373134328358E-2</c:v>
                </c:pt>
                <c:pt idx="16067">
                  <c:v>1.4925373134328358E-2</c:v>
                </c:pt>
                <c:pt idx="16068">
                  <c:v>1.4925373134328358E-2</c:v>
                </c:pt>
                <c:pt idx="16069">
                  <c:v>1.4925373134328358E-2</c:v>
                </c:pt>
                <c:pt idx="16070">
                  <c:v>1.4925373134328358E-2</c:v>
                </c:pt>
                <c:pt idx="16071">
                  <c:v>1.4925373134328358E-2</c:v>
                </c:pt>
                <c:pt idx="16072">
                  <c:v>1.4925373134328358E-2</c:v>
                </c:pt>
                <c:pt idx="16073">
                  <c:v>1.4925373134328358E-2</c:v>
                </c:pt>
                <c:pt idx="16074">
                  <c:v>1.4925373134328358E-2</c:v>
                </c:pt>
                <c:pt idx="16075">
                  <c:v>1.4925373134328358E-2</c:v>
                </c:pt>
                <c:pt idx="16076">
                  <c:v>1.4925373134328358E-2</c:v>
                </c:pt>
                <c:pt idx="16077">
                  <c:v>1.4925373134328358E-2</c:v>
                </c:pt>
                <c:pt idx="16078">
                  <c:v>1.4925373134328358E-2</c:v>
                </c:pt>
                <c:pt idx="16079">
                  <c:v>1.4925373134328358E-2</c:v>
                </c:pt>
                <c:pt idx="16080">
                  <c:v>1.4925373134328358E-2</c:v>
                </c:pt>
                <c:pt idx="16081">
                  <c:v>1.4925373134328358E-2</c:v>
                </c:pt>
                <c:pt idx="16082">
                  <c:v>1.4925373134328358E-2</c:v>
                </c:pt>
                <c:pt idx="16083">
                  <c:v>1.4925373134328358E-2</c:v>
                </c:pt>
                <c:pt idx="16084">
                  <c:v>1.4925373134328358E-2</c:v>
                </c:pt>
                <c:pt idx="16085">
                  <c:v>1.4925373134328358E-2</c:v>
                </c:pt>
                <c:pt idx="16086">
                  <c:v>1.4925373134328358E-2</c:v>
                </c:pt>
                <c:pt idx="16087">
                  <c:v>1.4925373134328358E-2</c:v>
                </c:pt>
                <c:pt idx="16088">
                  <c:v>1.4925373134328358E-2</c:v>
                </c:pt>
                <c:pt idx="16089">
                  <c:v>1.4925373134328358E-2</c:v>
                </c:pt>
                <c:pt idx="16090">
                  <c:v>1.4925373134328358E-2</c:v>
                </c:pt>
                <c:pt idx="16091">
                  <c:v>1.4925373134328358E-2</c:v>
                </c:pt>
                <c:pt idx="16092">
                  <c:v>1.4925373134328358E-2</c:v>
                </c:pt>
                <c:pt idx="16093">
                  <c:v>1.4925373134328358E-2</c:v>
                </c:pt>
                <c:pt idx="16094">
                  <c:v>1.4925373134328358E-2</c:v>
                </c:pt>
                <c:pt idx="16095">
                  <c:v>1.4925373134328358E-2</c:v>
                </c:pt>
                <c:pt idx="16096">
                  <c:v>1.4925373134328358E-2</c:v>
                </c:pt>
                <c:pt idx="16097">
                  <c:v>1.4925373134328358E-2</c:v>
                </c:pt>
                <c:pt idx="16098">
                  <c:v>1.4925373134328358E-2</c:v>
                </c:pt>
                <c:pt idx="16099">
                  <c:v>1.4925373134328358E-2</c:v>
                </c:pt>
                <c:pt idx="16100">
                  <c:v>1.4925373134328358E-2</c:v>
                </c:pt>
                <c:pt idx="16101">
                  <c:v>1.4925373134328358E-2</c:v>
                </c:pt>
                <c:pt idx="16102">
                  <c:v>1.4925373134328358E-2</c:v>
                </c:pt>
                <c:pt idx="16103">
                  <c:v>1.4925373134328358E-2</c:v>
                </c:pt>
                <c:pt idx="16104">
                  <c:v>1.098901098901099E-2</c:v>
                </c:pt>
                <c:pt idx="16105">
                  <c:v>1.098901098901099E-2</c:v>
                </c:pt>
                <c:pt idx="16106">
                  <c:v>1.098901098901099E-2</c:v>
                </c:pt>
                <c:pt idx="16107">
                  <c:v>1.098901098901099E-2</c:v>
                </c:pt>
                <c:pt idx="16108">
                  <c:v>1.098901098901099E-2</c:v>
                </c:pt>
                <c:pt idx="16109">
                  <c:v>1.098901098901099E-2</c:v>
                </c:pt>
                <c:pt idx="16110">
                  <c:v>1.098901098901099E-2</c:v>
                </c:pt>
                <c:pt idx="16111">
                  <c:v>1.098901098901099E-2</c:v>
                </c:pt>
                <c:pt idx="16112">
                  <c:v>1.098901098901099E-2</c:v>
                </c:pt>
                <c:pt idx="16113">
                  <c:v>1.098901098901099E-2</c:v>
                </c:pt>
                <c:pt idx="16114">
                  <c:v>1.098901098901099E-2</c:v>
                </c:pt>
                <c:pt idx="16115">
                  <c:v>1.098901098901099E-2</c:v>
                </c:pt>
                <c:pt idx="16116">
                  <c:v>1.098901098901099E-2</c:v>
                </c:pt>
                <c:pt idx="16117">
                  <c:v>1.098901098901099E-2</c:v>
                </c:pt>
                <c:pt idx="16118">
                  <c:v>1.098901098901099E-2</c:v>
                </c:pt>
                <c:pt idx="16119">
                  <c:v>1.098901098901099E-2</c:v>
                </c:pt>
                <c:pt idx="16120">
                  <c:v>1.098901098901099E-2</c:v>
                </c:pt>
                <c:pt idx="16121">
                  <c:v>1.098901098901099E-2</c:v>
                </c:pt>
                <c:pt idx="16122">
                  <c:v>1.098901098901099E-2</c:v>
                </c:pt>
                <c:pt idx="16123">
                  <c:v>1.098901098901099E-2</c:v>
                </c:pt>
                <c:pt idx="16124">
                  <c:v>1.098901098901099E-2</c:v>
                </c:pt>
                <c:pt idx="16125">
                  <c:v>1.098901098901099E-2</c:v>
                </c:pt>
                <c:pt idx="16126">
                  <c:v>1.098901098901099E-2</c:v>
                </c:pt>
                <c:pt idx="16127">
                  <c:v>1.098901098901099E-2</c:v>
                </c:pt>
                <c:pt idx="16128">
                  <c:v>1.098901098901099E-2</c:v>
                </c:pt>
                <c:pt idx="16129">
                  <c:v>1.098901098901099E-2</c:v>
                </c:pt>
                <c:pt idx="16130">
                  <c:v>1.098901098901099E-2</c:v>
                </c:pt>
                <c:pt idx="16131">
                  <c:v>1.098901098901099E-2</c:v>
                </c:pt>
                <c:pt idx="16132">
                  <c:v>1.098901098901099E-2</c:v>
                </c:pt>
                <c:pt idx="16133">
                  <c:v>1.098901098901099E-2</c:v>
                </c:pt>
                <c:pt idx="16134">
                  <c:v>1.098901098901099E-2</c:v>
                </c:pt>
                <c:pt idx="16135">
                  <c:v>1.098901098901099E-2</c:v>
                </c:pt>
                <c:pt idx="16136">
                  <c:v>1.098901098901099E-2</c:v>
                </c:pt>
                <c:pt idx="16137">
                  <c:v>1.098901098901099E-2</c:v>
                </c:pt>
                <c:pt idx="16138">
                  <c:v>1.098901098901099E-2</c:v>
                </c:pt>
                <c:pt idx="16139">
                  <c:v>1.098901098901099E-2</c:v>
                </c:pt>
                <c:pt idx="16140">
                  <c:v>1.098901098901099E-2</c:v>
                </c:pt>
                <c:pt idx="16141">
                  <c:v>1.098901098901099E-2</c:v>
                </c:pt>
                <c:pt idx="16142">
                  <c:v>1.098901098901099E-2</c:v>
                </c:pt>
                <c:pt idx="16143">
                  <c:v>1.098901098901099E-2</c:v>
                </c:pt>
                <c:pt idx="16144">
                  <c:v>1.098901098901099E-2</c:v>
                </c:pt>
                <c:pt idx="16145">
                  <c:v>1.098901098901099E-2</c:v>
                </c:pt>
                <c:pt idx="16146">
                  <c:v>1.098901098901099E-2</c:v>
                </c:pt>
                <c:pt idx="16147">
                  <c:v>1.098901098901099E-2</c:v>
                </c:pt>
                <c:pt idx="16148">
                  <c:v>1.098901098901099E-2</c:v>
                </c:pt>
                <c:pt idx="16149">
                  <c:v>1.098901098901099E-2</c:v>
                </c:pt>
                <c:pt idx="16150">
                  <c:v>1.098901098901099E-2</c:v>
                </c:pt>
                <c:pt idx="16151">
                  <c:v>1.098901098901099E-2</c:v>
                </c:pt>
                <c:pt idx="16152">
                  <c:v>1.098901098901099E-2</c:v>
                </c:pt>
                <c:pt idx="16153">
                  <c:v>1.098901098901099E-2</c:v>
                </c:pt>
                <c:pt idx="16154">
                  <c:v>1.098901098901099E-2</c:v>
                </c:pt>
                <c:pt idx="16155">
                  <c:v>1.098901098901099E-2</c:v>
                </c:pt>
                <c:pt idx="16156">
                  <c:v>1.098901098901099E-2</c:v>
                </c:pt>
                <c:pt idx="16157">
                  <c:v>1.098901098901099E-2</c:v>
                </c:pt>
                <c:pt idx="16158">
                  <c:v>1.098901098901099E-2</c:v>
                </c:pt>
                <c:pt idx="16159">
                  <c:v>1.098901098901099E-2</c:v>
                </c:pt>
                <c:pt idx="16160">
                  <c:v>1.098901098901099E-2</c:v>
                </c:pt>
                <c:pt idx="16161">
                  <c:v>1.098901098901099E-2</c:v>
                </c:pt>
                <c:pt idx="16162">
                  <c:v>1.098901098901099E-2</c:v>
                </c:pt>
                <c:pt idx="16163">
                  <c:v>1.098901098901099E-2</c:v>
                </c:pt>
                <c:pt idx="16164">
                  <c:v>1.098901098901099E-2</c:v>
                </c:pt>
                <c:pt idx="16165">
                  <c:v>1.098901098901099E-2</c:v>
                </c:pt>
                <c:pt idx="16166">
                  <c:v>1.098901098901099E-2</c:v>
                </c:pt>
                <c:pt idx="16167">
                  <c:v>1.098901098901099E-2</c:v>
                </c:pt>
                <c:pt idx="16168">
                  <c:v>1.098901098901099E-2</c:v>
                </c:pt>
                <c:pt idx="16169">
                  <c:v>1.098901098901099E-2</c:v>
                </c:pt>
                <c:pt idx="16170">
                  <c:v>1.098901098901099E-2</c:v>
                </c:pt>
                <c:pt idx="16171">
                  <c:v>1.098901098901099E-2</c:v>
                </c:pt>
                <c:pt idx="16172">
                  <c:v>1.098901098901099E-2</c:v>
                </c:pt>
                <c:pt idx="16173">
                  <c:v>1.098901098901099E-2</c:v>
                </c:pt>
                <c:pt idx="16174">
                  <c:v>1.098901098901099E-2</c:v>
                </c:pt>
                <c:pt idx="16175">
                  <c:v>1.098901098901099E-2</c:v>
                </c:pt>
                <c:pt idx="16176">
                  <c:v>1.098901098901099E-2</c:v>
                </c:pt>
                <c:pt idx="16177">
                  <c:v>1.098901098901099E-2</c:v>
                </c:pt>
                <c:pt idx="16178">
                  <c:v>1.098901098901099E-2</c:v>
                </c:pt>
                <c:pt idx="16179">
                  <c:v>1.098901098901099E-2</c:v>
                </c:pt>
                <c:pt idx="16180">
                  <c:v>1.098901098901099E-2</c:v>
                </c:pt>
                <c:pt idx="16181">
                  <c:v>1.098901098901099E-2</c:v>
                </c:pt>
                <c:pt idx="16182">
                  <c:v>1.098901098901099E-2</c:v>
                </c:pt>
                <c:pt idx="16183">
                  <c:v>1.098901098901099E-2</c:v>
                </c:pt>
                <c:pt idx="16184">
                  <c:v>1.098901098901099E-2</c:v>
                </c:pt>
                <c:pt idx="16185">
                  <c:v>1.098901098901099E-2</c:v>
                </c:pt>
                <c:pt idx="16186">
                  <c:v>1.098901098901099E-2</c:v>
                </c:pt>
                <c:pt idx="16187">
                  <c:v>1.098901098901099E-2</c:v>
                </c:pt>
                <c:pt idx="16188">
                  <c:v>1.098901098901099E-2</c:v>
                </c:pt>
                <c:pt idx="16189">
                  <c:v>1.098901098901099E-2</c:v>
                </c:pt>
                <c:pt idx="16190">
                  <c:v>1.098901098901099E-2</c:v>
                </c:pt>
                <c:pt idx="16191">
                  <c:v>1.098901098901099E-2</c:v>
                </c:pt>
                <c:pt idx="16192">
                  <c:v>1.098901098901099E-2</c:v>
                </c:pt>
                <c:pt idx="16193">
                  <c:v>1.098901098901099E-2</c:v>
                </c:pt>
                <c:pt idx="16194">
                  <c:v>1.098901098901099E-2</c:v>
                </c:pt>
                <c:pt idx="16195">
                  <c:v>1.1235955056179775E-2</c:v>
                </c:pt>
                <c:pt idx="16196">
                  <c:v>1.1235955056179775E-2</c:v>
                </c:pt>
                <c:pt idx="16197">
                  <c:v>1.1235955056179775E-2</c:v>
                </c:pt>
                <c:pt idx="16198">
                  <c:v>1.1235955056179775E-2</c:v>
                </c:pt>
                <c:pt idx="16199">
                  <c:v>1.1235955056179775E-2</c:v>
                </c:pt>
                <c:pt idx="16200">
                  <c:v>1.1235955056179775E-2</c:v>
                </c:pt>
                <c:pt idx="16201">
                  <c:v>1.1235955056179775E-2</c:v>
                </c:pt>
                <c:pt idx="16202">
                  <c:v>1.1235955056179775E-2</c:v>
                </c:pt>
                <c:pt idx="16203">
                  <c:v>1.1235955056179775E-2</c:v>
                </c:pt>
                <c:pt idx="16204">
                  <c:v>1.1235955056179775E-2</c:v>
                </c:pt>
                <c:pt idx="16205">
                  <c:v>1.1235955056179775E-2</c:v>
                </c:pt>
                <c:pt idx="16206">
                  <c:v>1.1235955056179775E-2</c:v>
                </c:pt>
                <c:pt idx="16207">
                  <c:v>1.1235955056179775E-2</c:v>
                </c:pt>
                <c:pt idx="16208">
                  <c:v>1.1235955056179775E-2</c:v>
                </c:pt>
                <c:pt idx="16209">
                  <c:v>1.1235955056179775E-2</c:v>
                </c:pt>
                <c:pt idx="16210">
                  <c:v>1.1235955056179775E-2</c:v>
                </c:pt>
                <c:pt idx="16211">
                  <c:v>1.1235955056179775E-2</c:v>
                </c:pt>
                <c:pt idx="16212">
                  <c:v>1.1235955056179775E-2</c:v>
                </c:pt>
                <c:pt idx="16213">
                  <c:v>1.1235955056179775E-2</c:v>
                </c:pt>
                <c:pt idx="16214">
                  <c:v>1.1235955056179775E-2</c:v>
                </c:pt>
                <c:pt idx="16215">
                  <c:v>1.1235955056179775E-2</c:v>
                </c:pt>
                <c:pt idx="16216">
                  <c:v>1.1235955056179775E-2</c:v>
                </c:pt>
                <c:pt idx="16217">
                  <c:v>1.1235955056179775E-2</c:v>
                </c:pt>
                <c:pt idx="16218">
                  <c:v>1.1235955056179775E-2</c:v>
                </c:pt>
                <c:pt idx="16219">
                  <c:v>1.1235955056179775E-2</c:v>
                </c:pt>
                <c:pt idx="16220">
                  <c:v>1.1235955056179775E-2</c:v>
                </c:pt>
                <c:pt idx="16221">
                  <c:v>1.1235955056179775E-2</c:v>
                </c:pt>
                <c:pt idx="16222">
                  <c:v>1.1235955056179775E-2</c:v>
                </c:pt>
                <c:pt idx="16223">
                  <c:v>1.1235955056179775E-2</c:v>
                </c:pt>
                <c:pt idx="16224">
                  <c:v>1.1235955056179775E-2</c:v>
                </c:pt>
                <c:pt idx="16225">
                  <c:v>1.1235955056179775E-2</c:v>
                </c:pt>
                <c:pt idx="16226">
                  <c:v>1.1235955056179775E-2</c:v>
                </c:pt>
                <c:pt idx="16227">
                  <c:v>1.1235955056179775E-2</c:v>
                </c:pt>
                <c:pt idx="16228">
                  <c:v>1.1235955056179775E-2</c:v>
                </c:pt>
                <c:pt idx="16229">
                  <c:v>1.1235955056179775E-2</c:v>
                </c:pt>
                <c:pt idx="16230">
                  <c:v>1.1235955056179775E-2</c:v>
                </c:pt>
                <c:pt idx="16231">
                  <c:v>1.1235955056179775E-2</c:v>
                </c:pt>
                <c:pt idx="16232">
                  <c:v>1.1235955056179775E-2</c:v>
                </c:pt>
                <c:pt idx="16233">
                  <c:v>1.1235955056179775E-2</c:v>
                </c:pt>
                <c:pt idx="16234">
                  <c:v>1.1235955056179775E-2</c:v>
                </c:pt>
                <c:pt idx="16235">
                  <c:v>1.1235955056179775E-2</c:v>
                </c:pt>
                <c:pt idx="16236">
                  <c:v>1.1235955056179775E-2</c:v>
                </c:pt>
                <c:pt idx="16237">
                  <c:v>1.1235955056179775E-2</c:v>
                </c:pt>
                <c:pt idx="16238">
                  <c:v>1.1235955056179775E-2</c:v>
                </c:pt>
                <c:pt idx="16239">
                  <c:v>1.1235955056179775E-2</c:v>
                </c:pt>
                <c:pt idx="16240">
                  <c:v>1.1235955056179775E-2</c:v>
                </c:pt>
                <c:pt idx="16241">
                  <c:v>1.1235955056179775E-2</c:v>
                </c:pt>
                <c:pt idx="16242">
                  <c:v>1.1235955056179775E-2</c:v>
                </c:pt>
                <c:pt idx="16243">
                  <c:v>1.1235955056179775E-2</c:v>
                </c:pt>
                <c:pt idx="16244">
                  <c:v>1.1235955056179775E-2</c:v>
                </c:pt>
                <c:pt idx="16245">
                  <c:v>1.1235955056179775E-2</c:v>
                </c:pt>
                <c:pt idx="16246">
                  <c:v>1.1235955056179775E-2</c:v>
                </c:pt>
                <c:pt idx="16247">
                  <c:v>1.1235955056179775E-2</c:v>
                </c:pt>
                <c:pt idx="16248">
                  <c:v>1.1235955056179775E-2</c:v>
                </c:pt>
                <c:pt idx="16249">
                  <c:v>1.1235955056179775E-2</c:v>
                </c:pt>
                <c:pt idx="16250">
                  <c:v>1.1235955056179775E-2</c:v>
                </c:pt>
                <c:pt idx="16251">
                  <c:v>1.1235955056179775E-2</c:v>
                </c:pt>
                <c:pt idx="16252">
                  <c:v>1.1235955056179775E-2</c:v>
                </c:pt>
                <c:pt idx="16253">
                  <c:v>1.1235955056179775E-2</c:v>
                </c:pt>
                <c:pt idx="16254">
                  <c:v>1.1235955056179775E-2</c:v>
                </c:pt>
                <c:pt idx="16255">
                  <c:v>1.1235955056179775E-2</c:v>
                </c:pt>
                <c:pt idx="16256">
                  <c:v>1.1235955056179775E-2</c:v>
                </c:pt>
                <c:pt idx="16257">
                  <c:v>1.1235955056179775E-2</c:v>
                </c:pt>
                <c:pt idx="16258">
                  <c:v>1.1235955056179775E-2</c:v>
                </c:pt>
                <c:pt idx="16259">
                  <c:v>1.1235955056179775E-2</c:v>
                </c:pt>
                <c:pt idx="16260">
                  <c:v>1.1235955056179775E-2</c:v>
                </c:pt>
                <c:pt idx="16261">
                  <c:v>1.1235955056179775E-2</c:v>
                </c:pt>
                <c:pt idx="16262">
                  <c:v>1.1235955056179775E-2</c:v>
                </c:pt>
                <c:pt idx="16263">
                  <c:v>1.1235955056179775E-2</c:v>
                </c:pt>
                <c:pt idx="16264">
                  <c:v>1.1235955056179775E-2</c:v>
                </c:pt>
                <c:pt idx="16265">
                  <c:v>1.1235955056179775E-2</c:v>
                </c:pt>
                <c:pt idx="16266">
                  <c:v>1.1235955056179775E-2</c:v>
                </c:pt>
                <c:pt idx="16267">
                  <c:v>1.1235955056179775E-2</c:v>
                </c:pt>
                <c:pt idx="16268">
                  <c:v>1.1235955056179775E-2</c:v>
                </c:pt>
                <c:pt idx="16269">
                  <c:v>1.1235955056179775E-2</c:v>
                </c:pt>
                <c:pt idx="16270">
                  <c:v>1.1235955056179775E-2</c:v>
                </c:pt>
                <c:pt idx="16271">
                  <c:v>1.1235955056179775E-2</c:v>
                </c:pt>
                <c:pt idx="16272">
                  <c:v>1.1235955056179775E-2</c:v>
                </c:pt>
                <c:pt idx="16273">
                  <c:v>1.1235955056179775E-2</c:v>
                </c:pt>
                <c:pt idx="16274">
                  <c:v>1.1235955056179775E-2</c:v>
                </c:pt>
                <c:pt idx="16275">
                  <c:v>1.1235955056179775E-2</c:v>
                </c:pt>
                <c:pt idx="16276">
                  <c:v>1.1235955056179775E-2</c:v>
                </c:pt>
                <c:pt idx="16277">
                  <c:v>1.1235955056179775E-2</c:v>
                </c:pt>
                <c:pt idx="16278">
                  <c:v>1.1235955056179775E-2</c:v>
                </c:pt>
                <c:pt idx="16279">
                  <c:v>1.1235955056179775E-2</c:v>
                </c:pt>
                <c:pt idx="16280">
                  <c:v>1.1235955056179775E-2</c:v>
                </c:pt>
                <c:pt idx="16281">
                  <c:v>1.1235955056179775E-2</c:v>
                </c:pt>
                <c:pt idx="16282">
                  <c:v>1.1235955056179775E-2</c:v>
                </c:pt>
                <c:pt idx="16283">
                  <c:v>1.1235955056179775E-2</c:v>
                </c:pt>
                <c:pt idx="16284">
                  <c:v>1.3157894736842105E-2</c:v>
                </c:pt>
                <c:pt idx="16285">
                  <c:v>1.3157894736842105E-2</c:v>
                </c:pt>
                <c:pt idx="16286">
                  <c:v>1.3157894736842105E-2</c:v>
                </c:pt>
                <c:pt idx="16287">
                  <c:v>1.3157894736842105E-2</c:v>
                </c:pt>
                <c:pt idx="16288">
                  <c:v>1.3157894736842105E-2</c:v>
                </c:pt>
                <c:pt idx="16289">
                  <c:v>1.3157894736842105E-2</c:v>
                </c:pt>
                <c:pt idx="16290">
                  <c:v>1.3157894736842105E-2</c:v>
                </c:pt>
                <c:pt idx="16291">
                  <c:v>1.3157894736842105E-2</c:v>
                </c:pt>
                <c:pt idx="16292">
                  <c:v>1.3157894736842105E-2</c:v>
                </c:pt>
                <c:pt idx="16293">
                  <c:v>1.3157894736842105E-2</c:v>
                </c:pt>
                <c:pt idx="16294">
                  <c:v>1.3157894736842105E-2</c:v>
                </c:pt>
                <c:pt idx="16295">
                  <c:v>1.3157894736842105E-2</c:v>
                </c:pt>
                <c:pt idx="16296">
                  <c:v>1.3157894736842105E-2</c:v>
                </c:pt>
                <c:pt idx="16297">
                  <c:v>1.3157894736842105E-2</c:v>
                </c:pt>
                <c:pt idx="16298">
                  <c:v>1.3157894736842105E-2</c:v>
                </c:pt>
                <c:pt idx="16299">
                  <c:v>1.3157894736842105E-2</c:v>
                </c:pt>
                <c:pt idx="16300">
                  <c:v>1.3157894736842105E-2</c:v>
                </c:pt>
                <c:pt idx="16301">
                  <c:v>1.3157894736842105E-2</c:v>
                </c:pt>
                <c:pt idx="16302">
                  <c:v>1.3157894736842105E-2</c:v>
                </c:pt>
                <c:pt idx="16303">
                  <c:v>1.3157894736842105E-2</c:v>
                </c:pt>
                <c:pt idx="16304">
                  <c:v>1.3157894736842105E-2</c:v>
                </c:pt>
                <c:pt idx="16305">
                  <c:v>1.3157894736842105E-2</c:v>
                </c:pt>
                <c:pt idx="16306">
                  <c:v>1.3157894736842105E-2</c:v>
                </c:pt>
                <c:pt idx="16307">
                  <c:v>1.3157894736842105E-2</c:v>
                </c:pt>
                <c:pt idx="16308">
                  <c:v>1.3157894736842105E-2</c:v>
                </c:pt>
                <c:pt idx="16309">
                  <c:v>1.3157894736842105E-2</c:v>
                </c:pt>
                <c:pt idx="16310">
                  <c:v>1.3157894736842105E-2</c:v>
                </c:pt>
                <c:pt idx="16311">
                  <c:v>1.3157894736842105E-2</c:v>
                </c:pt>
                <c:pt idx="16312">
                  <c:v>1.3157894736842105E-2</c:v>
                </c:pt>
                <c:pt idx="16313">
                  <c:v>1.3157894736842105E-2</c:v>
                </c:pt>
                <c:pt idx="16314">
                  <c:v>1.3157894736842105E-2</c:v>
                </c:pt>
                <c:pt idx="16315">
                  <c:v>1.3157894736842105E-2</c:v>
                </c:pt>
                <c:pt idx="16316">
                  <c:v>1.3157894736842105E-2</c:v>
                </c:pt>
                <c:pt idx="16317">
                  <c:v>1.3157894736842105E-2</c:v>
                </c:pt>
                <c:pt idx="16318">
                  <c:v>1.3157894736842105E-2</c:v>
                </c:pt>
                <c:pt idx="16319">
                  <c:v>1.3157894736842105E-2</c:v>
                </c:pt>
                <c:pt idx="16320">
                  <c:v>1.3157894736842105E-2</c:v>
                </c:pt>
                <c:pt idx="16321">
                  <c:v>1.3157894736842105E-2</c:v>
                </c:pt>
                <c:pt idx="16322">
                  <c:v>1.3157894736842105E-2</c:v>
                </c:pt>
                <c:pt idx="16323">
                  <c:v>1.3157894736842105E-2</c:v>
                </c:pt>
                <c:pt idx="16324">
                  <c:v>1.3157894736842105E-2</c:v>
                </c:pt>
                <c:pt idx="16325">
                  <c:v>1.3157894736842105E-2</c:v>
                </c:pt>
                <c:pt idx="16326">
                  <c:v>1.3157894736842105E-2</c:v>
                </c:pt>
                <c:pt idx="16327">
                  <c:v>1.3157894736842105E-2</c:v>
                </c:pt>
                <c:pt idx="16328">
                  <c:v>1.3157894736842105E-2</c:v>
                </c:pt>
                <c:pt idx="16329">
                  <c:v>1.3157894736842105E-2</c:v>
                </c:pt>
                <c:pt idx="16330">
                  <c:v>1.3157894736842105E-2</c:v>
                </c:pt>
                <c:pt idx="16331">
                  <c:v>1.3157894736842105E-2</c:v>
                </c:pt>
                <c:pt idx="16332">
                  <c:v>1.3157894736842105E-2</c:v>
                </c:pt>
                <c:pt idx="16333">
                  <c:v>1.3157894736842105E-2</c:v>
                </c:pt>
                <c:pt idx="16334">
                  <c:v>1.3157894736842105E-2</c:v>
                </c:pt>
                <c:pt idx="16335">
                  <c:v>1.3157894736842105E-2</c:v>
                </c:pt>
                <c:pt idx="16336">
                  <c:v>1.3157894736842105E-2</c:v>
                </c:pt>
                <c:pt idx="16337">
                  <c:v>1.3157894736842105E-2</c:v>
                </c:pt>
                <c:pt idx="16338">
                  <c:v>1.3157894736842105E-2</c:v>
                </c:pt>
                <c:pt idx="16339">
                  <c:v>1.3157894736842105E-2</c:v>
                </c:pt>
                <c:pt idx="16340">
                  <c:v>1.3157894736842105E-2</c:v>
                </c:pt>
                <c:pt idx="16341">
                  <c:v>1.3157894736842105E-2</c:v>
                </c:pt>
                <c:pt idx="16342">
                  <c:v>1.3157894736842105E-2</c:v>
                </c:pt>
                <c:pt idx="16343">
                  <c:v>1.3157894736842105E-2</c:v>
                </c:pt>
                <c:pt idx="16344">
                  <c:v>1.3157894736842105E-2</c:v>
                </c:pt>
                <c:pt idx="16345">
                  <c:v>1.3157894736842105E-2</c:v>
                </c:pt>
                <c:pt idx="16346">
                  <c:v>1.3157894736842105E-2</c:v>
                </c:pt>
                <c:pt idx="16347">
                  <c:v>1.3157894736842105E-2</c:v>
                </c:pt>
                <c:pt idx="16348">
                  <c:v>1.3157894736842105E-2</c:v>
                </c:pt>
                <c:pt idx="16349">
                  <c:v>1.3157894736842105E-2</c:v>
                </c:pt>
                <c:pt idx="16350">
                  <c:v>1.3157894736842105E-2</c:v>
                </c:pt>
                <c:pt idx="16351">
                  <c:v>1.3157894736842105E-2</c:v>
                </c:pt>
                <c:pt idx="16352">
                  <c:v>1.3157894736842105E-2</c:v>
                </c:pt>
                <c:pt idx="16353">
                  <c:v>1.3157894736842105E-2</c:v>
                </c:pt>
                <c:pt idx="16354">
                  <c:v>1.3157894736842105E-2</c:v>
                </c:pt>
                <c:pt idx="16355">
                  <c:v>1.3157894736842105E-2</c:v>
                </c:pt>
                <c:pt idx="16356">
                  <c:v>1.3157894736842105E-2</c:v>
                </c:pt>
                <c:pt idx="16357">
                  <c:v>1.3157894736842105E-2</c:v>
                </c:pt>
                <c:pt idx="16358">
                  <c:v>1.3157894736842105E-2</c:v>
                </c:pt>
                <c:pt idx="16359">
                  <c:v>1.3157894736842105E-2</c:v>
                </c:pt>
                <c:pt idx="16360">
                  <c:v>1.2500000000000001E-2</c:v>
                </c:pt>
                <c:pt idx="16361">
                  <c:v>1.2500000000000001E-2</c:v>
                </c:pt>
                <c:pt idx="16362">
                  <c:v>1.2500000000000001E-2</c:v>
                </c:pt>
                <c:pt idx="16363">
                  <c:v>1.2500000000000001E-2</c:v>
                </c:pt>
                <c:pt idx="16364">
                  <c:v>1.2500000000000001E-2</c:v>
                </c:pt>
                <c:pt idx="16365">
                  <c:v>1.2500000000000001E-2</c:v>
                </c:pt>
                <c:pt idx="16366">
                  <c:v>1.2500000000000001E-2</c:v>
                </c:pt>
                <c:pt idx="16367">
                  <c:v>1.2500000000000001E-2</c:v>
                </c:pt>
                <c:pt idx="16368">
                  <c:v>1.2500000000000001E-2</c:v>
                </c:pt>
                <c:pt idx="16369">
                  <c:v>1.2500000000000001E-2</c:v>
                </c:pt>
                <c:pt idx="16370">
                  <c:v>1.2500000000000001E-2</c:v>
                </c:pt>
                <c:pt idx="16371">
                  <c:v>1.2500000000000001E-2</c:v>
                </c:pt>
                <c:pt idx="16372">
                  <c:v>1.2500000000000001E-2</c:v>
                </c:pt>
                <c:pt idx="16373">
                  <c:v>1.2500000000000001E-2</c:v>
                </c:pt>
                <c:pt idx="16374">
                  <c:v>1.2500000000000001E-2</c:v>
                </c:pt>
                <c:pt idx="16375">
                  <c:v>1.2500000000000001E-2</c:v>
                </c:pt>
                <c:pt idx="16376">
                  <c:v>1.2500000000000001E-2</c:v>
                </c:pt>
                <c:pt idx="16377">
                  <c:v>1.2500000000000001E-2</c:v>
                </c:pt>
                <c:pt idx="16378">
                  <c:v>1.2500000000000001E-2</c:v>
                </c:pt>
                <c:pt idx="16379">
                  <c:v>1.2500000000000001E-2</c:v>
                </c:pt>
                <c:pt idx="16380">
                  <c:v>1.2500000000000001E-2</c:v>
                </c:pt>
                <c:pt idx="16381">
                  <c:v>1.2500000000000001E-2</c:v>
                </c:pt>
                <c:pt idx="16382">
                  <c:v>1.2500000000000001E-2</c:v>
                </c:pt>
                <c:pt idx="16383">
                  <c:v>1.2500000000000001E-2</c:v>
                </c:pt>
                <c:pt idx="16384">
                  <c:v>1.2500000000000001E-2</c:v>
                </c:pt>
                <c:pt idx="16385">
                  <c:v>1.2500000000000001E-2</c:v>
                </c:pt>
                <c:pt idx="16386">
                  <c:v>1.2500000000000001E-2</c:v>
                </c:pt>
                <c:pt idx="16387">
                  <c:v>1.2500000000000001E-2</c:v>
                </c:pt>
                <c:pt idx="16388">
                  <c:v>1.2500000000000001E-2</c:v>
                </c:pt>
                <c:pt idx="16389">
                  <c:v>1.2500000000000001E-2</c:v>
                </c:pt>
                <c:pt idx="16390">
                  <c:v>1.2500000000000001E-2</c:v>
                </c:pt>
                <c:pt idx="16391">
                  <c:v>1.2500000000000001E-2</c:v>
                </c:pt>
                <c:pt idx="16392">
                  <c:v>1.2500000000000001E-2</c:v>
                </c:pt>
                <c:pt idx="16393">
                  <c:v>1.2500000000000001E-2</c:v>
                </c:pt>
                <c:pt idx="16394">
                  <c:v>1.2500000000000001E-2</c:v>
                </c:pt>
                <c:pt idx="16395">
                  <c:v>1.2500000000000001E-2</c:v>
                </c:pt>
                <c:pt idx="16396">
                  <c:v>1.2500000000000001E-2</c:v>
                </c:pt>
                <c:pt idx="16397">
                  <c:v>1.2500000000000001E-2</c:v>
                </c:pt>
                <c:pt idx="16398">
                  <c:v>1.2500000000000001E-2</c:v>
                </c:pt>
                <c:pt idx="16399">
                  <c:v>1.2500000000000001E-2</c:v>
                </c:pt>
                <c:pt idx="16400">
                  <c:v>1.2500000000000001E-2</c:v>
                </c:pt>
                <c:pt idx="16401">
                  <c:v>1.2500000000000001E-2</c:v>
                </c:pt>
                <c:pt idx="16402">
                  <c:v>1.2500000000000001E-2</c:v>
                </c:pt>
                <c:pt idx="16403">
                  <c:v>1.2500000000000001E-2</c:v>
                </c:pt>
                <c:pt idx="16404">
                  <c:v>1.2500000000000001E-2</c:v>
                </c:pt>
                <c:pt idx="16405">
                  <c:v>1.2500000000000001E-2</c:v>
                </c:pt>
                <c:pt idx="16406">
                  <c:v>1.2500000000000001E-2</c:v>
                </c:pt>
                <c:pt idx="16407">
                  <c:v>1.2500000000000001E-2</c:v>
                </c:pt>
                <c:pt idx="16408">
                  <c:v>1.2500000000000001E-2</c:v>
                </c:pt>
                <c:pt idx="16409">
                  <c:v>1.2500000000000001E-2</c:v>
                </c:pt>
                <c:pt idx="16410">
                  <c:v>1.2500000000000001E-2</c:v>
                </c:pt>
                <c:pt idx="16411">
                  <c:v>1.2500000000000001E-2</c:v>
                </c:pt>
                <c:pt idx="16412">
                  <c:v>1.2500000000000001E-2</c:v>
                </c:pt>
                <c:pt idx="16413">
                  <c:v>1.2500000000000001E-2</c:v>
                </c:pt>
                <c:pt idx="16414">
                  <c:v>1.2500000000000001E-2</c:v>
                </c:pt>
                <c:pt idx="16415">
                  <c:v>1.2500000000000001E-2</c:v>
                </c:pt>
                <c:pt idx="16416">
                  <c:v>1.2500000000000001E-2</c:v>
                </c:pt>
                <c:pt idx="16417">
                  <c:v>1.2500000000000001E-2</c:v>
                </c:pt>
                <c:pt idx="16418">
                  <c:v>1.2500000000000001E-2</c:v>
                </c:pt>
                <c:pt idx="16419">
                  <c:v>1.2500000000000001E-2</c:v>
                </c:pt>
                <c:pt idx="16420">
                  <c:v>1.2500000000000001E-2</c:v>
                </c:pt>
                <c:pt idx="16421">
                  <c:v>1.2500000000000001E-2</c:v>
                </c:pt>
                <c:pt idx="16422">
                  <c:v>1.2500000000000001E-2</c:v>
                </c:pt>
                <c:pt idx="16423">
                  <c:v>1.2500000000000001E-2</c:v>
                </c:pt>
                <c:pt idx="16424">
                  <c:v>1.2500000000000001E-2</c:v>
                </c:pt>
                <c:pt idx="16425">
                  <c:v>1.2500000000000001E-2</c:v>
                </c:pt>
                <c:pt idx="16426">
                  <c:v>1.2500000000000001E-2</c:v>
                </c:pt>
                <c:pt idx="16427">
                  <c:v>1.2500000000000001E-2</c:v>
                </c:pt>
                <c:pt idx="16428">
                  <c:v>1.2500000000000001E-2</c:v>
                </c:pt>
                <c:pt idx="16429">
                  <c:v>1.2500000000000001E-2</c:v>
                </c:pt>
                <c:pt idx="16430">
                  <c:v>1.2500000000000001E-2</c:v>
                </c:pt>
                <c:pt idx="16431">
                  <c:v>1.2500000000000001E-2</c:v>
                </c:pt>
                <c:pt idx="16432">
                  <c:v>1.2500000000000001E-2</c:v>
                </c:pt>
                <c:pt idx="16433">
                  <c:v>1.2500000000000001E-2</c:v>
                </c:pt>
                <c:pt idx="16434">
                  <c:v>1.2500000000000001E-2</c:v>
                </c:pt>
                <c:pt idx="16435">
                  <c:v>1.2500000000000001E-2</c:v>
                </c:pt>
                <c:pt idx="16436">
                  <c:v>1.2500000000000001E-2</c:v>
                </c:pt>
                <c:pt idx="16437">
                  <c:v>1.2500000000000001E-2</c:v>
                </c:pt>
                <c:pt idx="16438">
                  <c:v>1.2500000000000001E-2</c:v>
                </c:pt>
                <c:pt idx="16439">
                  <c:v>1.2500000000000001E-2</c:v>
                </c:pt>
                <c:pt idx="16440">
                  <c:v>1.1235955056179775E-2</c:v>
                </c:pt>
                <c:pt idx="16441">
                  <c:v>1.1235955056179775E-2</c:v>
                </c:pt>
                <c:pt idx="16442">
                  <c:v>1.1235955056179775E-2</c:v>
                </c:pt>
                <c:pt idx="16443">
                  <c:v>1.1235955056179775E-2</c:v>
                </c:pt>
                <c:pt idx="16444">
                  <c:v>1.1235955056179775E-2</c:v>
                </c:pt>
                <c:pt idx="16445">
                  <c:v>1.1235955056179775E-2</c:v>
                </c:pt>
                <c:pt idx="16446">
                  <c:v>1.1235955056179775E-2</c:v>
                </c:pt>
                <c:pt idx="16447">
                  <c:v>1.1235955056179775E-2</c:v>
                </c:pt>
                <c:pt idx="16448">
                  <c:v>1.1235955056179775E-2</c:v>
                </c:pt>
                <c:pt idx="16449">
                  <c:v>1.1235955056179775E-2</c:v>
                </c:pt>
                <c:pt idx="16450">
                  <c:v>1.1235955056179775E-2</c:v>
                </c:pt>
                <c:pt idx="16451">
                  <c:v>1.1235955056179775E-2</c:v>
                </c:pt>
                <c:pt idx="16452">
                  <c:v>1.1235955056179775E-2</c:v>
                </c:pt>
                <c:pt idx="16453">
                  <c:v>1.1235955056179775E-2</c:v>
                </c:pt>
                <c:pt idx="16454">
                  <c:v>1.1235955056179775E-2</c:v>
                </c:pt>
                <c:pt idx="16455">
                  <c:v>1.1235955056179775E-2</c:v>
                </c:pt>
                <c:pt idx="16456">
                  <c:v>1.1235955056179775E-2</c:v>
                </c:pt>
                <c:pt idx="16457">
                  <c:v>1.1235955056179775E-2</c:v>
                </c:pt>
                <c:pt idx="16458">
                  <c:v>1.1235955056179775E-2</c:v>
                </c:pt>
                <c:pt idx="16459">
                  <c:v>1.1235955056179775E-2</c:v>
                </c:pt>
                <c:pt idx="16460">
                  <c:v>1.1235955056179775E-2</c:v>
                </c:pt>
                <c:pt idx="16461">
                  <c:v>1.1235955056179775E-2</c:v>
                </c:pt>
                <c:pt idx="16462">
                  <c:v>1.1235955056179775E-2</c:v>
                </c:pt>
                <c:pt idx="16463">
                  <c:v>1.1235955056179775E-2</c:v>
                </c:pt>
                <c:pt idx="16464">
                  <c:v>1.1235955056179775E-2</c:v>
                </c:pt>
                <c:pt idx="16465">
                  <c:v>1.1235955056179775E-2</c:v>
                </c:pt>
                <c:pt idx="16466">
                  <c:v>1.1235955056179775E-2</c:v>
                </c:pt>
                <c:pt idx="16467">
                  <c:v>1.1235955056179775E-2</c:v>
                </c:pt>
                <c:pt idx="16468">
                  <c:v>1.1235955056179775E-2</c:v>
                </c:pt>
                <c:pt idx="16469">
                  <c:v>1.1235955056179775E-2</c:v>
                </c:pt>
                <c:pt idx="16470">
                  <c:v>1.1235955056179775E-2</c:v>
                </c:pt>
                <c:pt idx="16471">
                  <c:v>1.1235955056179775E-2</c:v>
                </c:pt>
                <c:pt idx="16472">
                  <c:v>1.1235955056179775E-2</c:v>
                </c:pt>
                <c:pt idx="16473">
                  <c:v>1.1235955056179775E-2</c:v>
                </c:pt>
                <c:pt idx="16474">
                  <c:v>1.1235955056179775E-2</c:v>
                </c:pt>
                <c:pt idx="16475">
                  <c:v>1.1235955056179775E-2</c:v>
                </c:pt>
                <c:pt idx="16476">
                  <c:v>1.1235955056179775E-2</c:v>
                </c:pt>
                <c:pt idx="16477">
                  <c:v>1.1235955056179775E-2</c:v>
                </c:pt>
                <c:pt idx="16478">
                  <c:v>1.1235955056179775E-2</c:v>
                </c:pt>
                <c:pt idx="16479">
                  <c:v>1.1235955056179775E-2</c:v>
                </c:pt>
                <c:pt idx="16480">
                  <c:v>1.1235955056179775E-2</c:v>
                </c:pt>
                <c:pt idx="16481">
                  <c:v>1.1235955056179775E-2</c:v>
                </c:pt>
                <c:pt idx="16482">
                  <c:v>1.1235955056179775E-2</c:v>
                </c:pt>
                <c:pt idx="16483">
                  <c:v>1.1235955056179775E-2</c:v>
                </c:pt>
                <c:pt idx="16484">
                  <c:v>1.1235955056179775E-2</c:v>
                </c:pt>
                <c:pt idx="16485">
                  <c:v>1.1235955056179775E-2</c:v>
                </c:pt>
                <c:pt idx="16486">
                  <c:v>1.1235955056179775E-2</c:v>
                </c:pt>
                <c:pt idx="16487">
                  <c:v>1.1235955056179775E-2</c:v>
                </c:pt>
                <c:pt idx="16488">
                  <c:v>1.1235955056179775E-2</c:v>
                </c:pt>
                <c:pt idx="16489">
                  <c:v>1.1235955056179775E-2</c:v>
                </c:pt>
                <c:pt idx="16490">
                  <c:v>1.1235955056179775E-2</c:v>
                </c:pt>
                <c:pt idx="16491">
                  <c:v>1.1235955056179775E-2</c:v>
                </c:pt>
                <c:pt idx="16492">
                  <c:v>1.1235955056179775E-2</c:v>
                </c:pt>
                <c:pt idx="16493">
                  <c:v>1.1235955056179775E-2</c:v>
                </c:pt>
                <c:pt idx="16494">
                  <c:v>1.1235955056179775E-2</c:v>
                </c:pt>
                <c:pt idx="16495">
                  <c:v>1.1235955056179775E-2</c:v>
                </c:pt>
                <c:pt idx="16496">
                  <c:v>1.1235955056179775E-2</c:v>
                </c:pt>
                <c:pt idx="16497">
                  <c:v>1.1235955056179775E-2</c:v>
                </c:pt>
                <c:pt idx="16498">
                  <c:v>1.1235955056179775E-2</c:v>
                </c:pt>
                <c:pt idx="16499">
                  <c:v>1.1235955056179775E-2</c:v>
                </c:pt>
                <c:pt idx="16500">
                  <c:v>1.1235955056179775E-2</c:v>
                </c:pt>
                <c:pt idx="16501">
                  <c:v>1.1235955056179775E-2</c:v>
                </c:pt>
                <c:pt idx="16502">
                  <c:v>1.1235955056179775E-2</c:v>
                </c:pt>
                <c:pt idx="16503">
                  <c:v>1.1235955056179775E-2</c:v>
                </c:pt>
                <c:pt idx="16504">
                  <c:v>1.1235955056179775E-2</c:v>
                </c:pt>
                <c:pt idx="16505">
                  <c:v>1.1235955056179775E-2</c:v>
                </c:pt>
                <c:pt idx="16506">
                  <c:v>1.1235955056179775E-2</c:v>
                </c:pt>
                <c:pt idx="16507">
                  <c:v>1.1235955056179775E-2</c:v>
                </c:pt>
                <c:pt idx="16508">
                  <c:v>1.1235955056179775E-2</c:v>
                </c:pt>
                <c:pt idx="16509">
                  <c:v>1.1235955056179775E-2</c:v>
                </c:pt>
                <c:pt idx="16510">
                  <c:v>1.1235955056179775E-2</c:v>
                </c:pt>
                <c:pt idx="16511">
                  <c:v>1.1235955056179775E-2</c:v>
                </c:pt>
                <c:pt idx="16512">
                  <c:v>1.1235955056179775E-2</c:v>
                </c:pt>
                <c:pt idx="16513">
                  <c:v>1.1235955056179775E-2</c:v>
                </c:pt>
                <c:pt idx="16514">
                  <c:v>1.1235955056179775E-2</c:v>
                </c:pt>
                <c:pt idx="16515">
                  <c:v>1.1235955056179775E-2</c:v>
                </c:pt>
                <c:pt idx="16516">
                  <c:v>1.1235955056179775E-2</c:v>
                </c:pt>
                <c:pt idx="16517">
                  <c:v>1.1235955056179775E-2</c:v>
                </c:pt>
                <c:pt idx="16518">
                  <c:v>1.1235955056179775E-2</c:v>
                </c:pt>
                <c:pt idx="16519">
                  <c:v>1.1235955056179775E-2</c:v>
                </c:pt>
                <c:pt idx="16520">
                  <c:v>1.1235955056179775E-2</c:v>
                </c:pt>
                <c:pt idx="16521">
                  <c:v>1.1235955056179775E-2</c:v>
                </c:pt>
                <c:pt idx="16522">
                  <c:v>1.1235955056179775E-2</c:v>
                </c:pt>
                <c:pt idx="16523">
                  <c:v>1.1235955056179775E-2</c:v>
                </c:pt>
                <c:pt idx="16524">
                  <c:v>1.1235955056179775E-2</c:v>
                </c:pt>
                <c:pt idx="16525">
                  <c:v>1.1235955056179775E-2</c:v>
                </c:pt>
                <c:pt idx="16526">
                  <c:v>1.1235955056179775E-2</c:v>
                </c:pt>
                <c:pt idx="16527">
                  <c:v>1.1235955056179775E-2</c:v>
                </c:pt>
                <c:pt idx="16528">
                  <c:v>1.1235955056179775E-2</c:v>
                </c:pt>
                <c:pt idx="16529">
                  <c:v>1.1111111111111112E-2</c:v>
                </c:pt>
                <c:pt idx="16530">
                  <c:v>1.1111111111111112E-2</c:v>
                </c:pt>
                <c:pt idx="16531">
                  <c:v>1.1111111111111112E-2</c:v>
                </c:pt>
                <c:pt idx="16532">
                  <c:v>1.1111111111111112E-2</c:v>
                </c:pt>
                <c:pt idx="16533">
                  <c:v>1.1111111111111112E-2</c:v>
                </c:pt>
                <c:pt idx="16534">
                  <c:v>1.1111111111111112E-2</c:v>
                </c:pt>
                <c:pt idx="16535">
                  <c:v>1.1111111111111112E-2</c:v>
                </c:pt>
                <c:pt idx="16536">
                  <c:v>1.1111111111111112E-2</c:v>
                </c:pt>
                <c:pt idx="16537">
                  <c:v>1.1111111111111112E-2</c:v>
                </c:pt>
                <c:pt idx="16538">
                  <c:v>1.1111111111111112E-2</c:v>
                </c:pt>
                <c:pt idx="16539">
                  <c:v>1.1111111111111112E-2</c:v>
                </c:pt>
                <c:pt idx="16540">
                  <c:v>1.1111111111111112E-2</c:v>
                </c:pt>
                <c:pt idx="16541">
                  <c:v>1.1111111111111112E-2</c:v>
                </c:pt>
                <c:pt idx="16542">
                  <c:v>1.1111111111111112E-2</c:v>
                </c:pt>
                <c:pt idx="16543">
                  <c:v>1.1111111111111112E-2</c:v>
                </c:pt>
                <c:pt idx="16544">
                  <c:v>1.1111111111111112E-2</c:v>
                </c:pt>
                <c:pt idx="16545">
                  <c:v>1.1111111111111112E-2</c:v>
                </c:pt>
                <c:pt idx="16546">
                  <c:v>1.1111111111111112E-2</c:v>
                </c:pt>
                <c:pt idx="16547">
                  <c:v>1.1111111111111112E-2</c:v>
                </c:pt>
                <c:pt idx="16548">
                  <c:v>1.1111111111111112E-2</c:v>
                </c:pt>
                <c:pt idx="16549">
                  <c:v>1.1111111111111112E-2</c:v>
                </c:pt>
                <c:pt idx="16550">
                  <c:v>1.1111111111111112E-2</c:v>
                </c:pt>
                <c:pt idx="16551">
                  <c:v>1.1111111111111112E-2</c:v>
                </c:pt>
                <c:pt idx="16552">
                  <c:v>1.1111111111111112E-2</c:v>
                </c:pt>
                <c:pt idx="16553">
                  <c:v>1.1111111111111112E-2</c:v>
                </c:pt>
                <c:pt idx="16554">
                  <c:v>1.1111111111111112E-2</c:v>
                </c:pt>
                <c:pt idx="16555">
                  <c:v>1.1111111111111112E-2</c:v>
                </c:pt>
                <c:pt idx="16556">
                  <c:v>1.1111111111111112E-2</c:v>
                </c:pt>
                <c:pt idx="16557">
                  <c:v>1.1111111111111112E-2</c:v>
                </c:pt>
                <c:pt idx="16558">
                  <c:v>1.1111111111111112E-2</c:v>
                </c:pt>
                <c:pt idx="16559">
                  <c:v>1.1111111111111112E-2</c:v>
                </c:pt>
                <c:pt idx="16560">
                  <c:v>1.1111111111111112E-2</c:v>
                </c:pt>
                <c:pt idx="16561">
                  <c:v>1.1111111111111112E-2</c:v>
                </c:pt>
                <c:pt idx="16562">
                  <c:v>1.1111111111111112E-2</c:v>
                </c:pt>
                <c:pt idx="16563">
                  <c:v>1.1111111111111112E-2</c:v>
                </c:pt>
                <c:pt idx="16564">
                  <c:v>1.1111111111111112E-2</c:v>
                </c:pt>
                <c:pt idx="16565">
                  <c:v>1.1111111111111112E-2</c:v>
                </c:pt>
                <c:pt idx="16566">
                  <c:v>1.1111111111111112E-2</c:v>
                </c:pt>
                <c:pt idx="16567">
                  <c:v>1.1111111111111112E-2</c:v>
                </c:pt>
                <c:pt idx="16568">
                  <c:v>1.1111111111111112E-2</c:v>
                </c:pt>
                <c:pt idx="16569">
                  <c:v>1.1111111111111112E-2</c:v>
                </c:pt>
                <c:pt idx="16570">
                  <c:v>1.1111111111111112E-2</c:v>
                </c:pt>
                <c:pt idx="16571">
                  <c:v>1.1111111111111112E-2</c:v>
                </c:pt>
                <c:pt idx="16572">
                  <c:v>1.1111111111111112E-2</c:v>
                </c:pt>
                <c:pt idx="16573">
                  <c:v>1.1111111111111112E-2</c:v>
                </c:pt>
                <c:pt idx="16574">
                  <c:v>1.1111111111111112E-2</c:v>
                </c:pt>
                <c:pt idx="16575">
                  <c:v>1.1111111111111112E-2</c:v>
                </c:pt>
                <c:pt idx="16576">
                  <c:v>1.1111111111111112E-2</c:v>
                </c:pt>
                <c:pt idx="16577">
                  <c:v>1.1111111111111112E-2</c:v>
                </c:pt>
                <c:pt idx="16578">
                  <c:v>1.1111111111111112E-2</c:v>
                </c:pt>
                <c:pt idx="16579">
                  <c:v>1.1111111111111112E-2</c:v>
                </c:pt>
                <c:pt idx="16580">
                  <c:v>1.1111111111111112E-2</c:v>
                </c:pt>
                <c:pt idx="16581">
                  <c:v>1.1111111111111112E-2</c:v>
                </c:pt>
                <c:pt idx="16582">
                  <c:v>1.1111111111111112E-2</c:v>
                </c:pt>
                <c:pt idx="16583">
                  <c:v>1.1111111111111112E-2</c:v>
                </c:pt>
                <c:pt idx="16584">
                  <c:v>1.1111111111111112E-2</c:v>
                </c:pt>
                <c:pt idx="16585">
                  <c:v>1.1111111111111112E-2</c:v>
                </c:pt>
                <c:pt idx="16586">
                  <c:v>1.1111111111111112E-2</c:v>
                </c:pt>
                <c:pt idx="16587">
                  <c:v>1.1111111111111112E-2</c:v>
                </c:pt>
                <c:pt idx="16588">
                  <c:v>1.1111111111111112E-2</c:v>
                </c:pt>
                <c:pt idx="16589">
                  <c:v>1.1111111111111112E-2</c:v>
                </c:pt>
                <c:pt idx="16590">
                  <c:v>1.1111111111111112E-2</c:v>
                </c:pt>
                <c:pt idx="16591">
                  <c:v>1.1111111111111112E-2</c:v>
                </c:pt>
                <c:pt idx="16592">
                  <c:v>1.1111111111111112E-2</c:v>
                </c:pt>
                <c:pt idx="16593">
                  <c:v>1.1111111111111112E-2</c:v>
                </c:pt>
                <c:pt idx="16594">
                  <c:v>1.1111111111111112E-2</c:v>
                </c:pt>
                <c:pt idx="16595">
                  <c:v>1.1111111111111112E-2</c:v>
                </c:pt>
                <c:pt idx="16596">
                  <c:v>1.1111111111111112E-2</c:v>
                </c:pt>
                <c:pt idx="16597">
                  <c:v>1.1111111111111112E-2</c:v>
                </c:pt>
                <c:pt idx="16598">
                  <c:v>1.1111111111111112E-2</c:v>
                </c:pt>
                <c:pt idx="16599">
                  <c:v>1.1111111111111112E-2</c:v>
                </c:pt>
                <c:pt idx="16600">
                  <c:v>1.1111111111111112E-2</c:v>
                </c:pt>
                <c:pt idx="16601">
                  <c:v>1.1111111111111112E-2</c:v>
                </c:pt>
                <c:pt idx="16602">
                  <c:v>1.1111111111111112E-2</c:v>
                </c:pt>
                <c:pt idx="16603">
                  <c:v>1.1111111111111112E-2</c:v>
                </c:pt>
                <c:pt idx="16604">
                  <c:v>1.1111111111111112E-2</c:v>
                </c:pt>
                <c:pt idx="16605">
                  <c:v>1.1111111111111112E-2</c:v>
                </c:pt>
                <c:pt idx="16606">
                  <c:v>1.1111111111111112E-2</c:v>
                </c:pt>
                <c:pt idx="16607">
                  <c:v>1.1111111111111112E-2</c:v>
                </c:pt>
                <c:pt idx="16608">
                  <c:v>1.1111111111111112E-2</c:v>
                </c:pt>
                <c:pt idx="16609">
                  <c:v>1.1111111111111112E-2</c:v>
                </c:pt>
                <c:pt idx="16610">
                  <c:v>1.1111111111111112E-2</c:v>
                </c:pt>
                <c:pt idx="16611">
                  <c:v>1.1111111111111112E-2</c:v>
                </c:pt>
                <c:pt idx="16612">
                  <c:v>1.1111111111111112E-2</c:v>
                </c:pt>
                <c:pt idx="16613">
                  <c:v>1.1111111111111112E-2</c:v>
                </c:pt>
                <c:pt idx="16614">
                  <c:v>1.1111111111111112E-2</c:v>
                </c:pt>
                <c:pt idx="16615">
                  <c:v>1.1111111111111112E-2</c:v>
                </c:pt>
                <c:pt idx="16616">
                  <c:v>1.1111111111111112E-2</c:v>
                </c:pt>
                <c:pt idx="16617">
                  <c:v>1.1111111111111112E-2</c:v>
                </c:pt>
                <c:pt idx="16618">
                  <c:v>1.1111111111111112E-2</c:v>
                </c:pt>
                <c:pt idx="16619">
                  <c:v>1.0869565217391304E-2</c:v>
                </c:pt>
                <c:pt idx="16620">
                  <c:v>1.0869565217391304E-2</c:v>
                </c:pt>
                <c:pt idx="16621">
                  <c:v>1.0869565217391304E-2</c:v>
                </c:pt>
                <c:pt idx="16622">
                  <c:v>1.0869565217391304E-2</c:v>
                </c:pt>
                <c:pt idx="16623">
                  <c:v>1.0869565217391304E-2</c:v>
                </c:pt>
                <c:pt idx="16624">
                  <c:v>1.0869565217391304E-2</c:v>
                </c:pt>
                <c:pt idx="16625">
                  <c:v>1.0869565217391304E-2</c:v>
                </c:pt>
                <c:pt idx="16626">
                  <c:v>1.0869565217391304E-2</c:v>
                </c:pt>
                <c:pt idx="16627">
                  <c:v>1.0869565217391304E-2</c:v>
                </c:pt>
                <c:pt idx="16628">
                  <c:v>1.0869565217391304E-2</c:v>
                </c:pt>
                <c:pt idx="16629">
                  <c:v>1.0869565217391304E-2</c:v>
                </c:pt>
                <c:pt idx="16630">
                  <c:v>1.0869565217391304E-2</c:v>
                </c:pt>
                <c:pt idx="16631">
                  <c:v>1.0869565217391304E-2</c:v>
                </c:pt>
                <c:pt idx="16632">
                  <c:v>1.0869565217391304E-2</c:v>
                </c:pt>
                <c:pt idx="16633">
                  <c:v>1.0869565217391304E-2</c:v>
                </c:pt>
                <c:pt idx="16634">
                  <c:v>1.0869565217391304E-2</c:v>
                </c:pt>
                <c:pt idx="16635">
                  <c:v>1.0869565217391304E-2</c:v>
                </c:pt>
                <c:pt idx="16636">
                  <c:v>1.0869565217391304E-2</c:v>
                </c:pt>
                <c:pt idx="16637">
                  <c:v>1.0869565217391304E-2</c:v>
                </c:pt>
                <c:pt idx="16638">
                  <c:v>1.0869565217391304E-2</c:v>
                </c:pt>
                <c:pt idx="16639">
                  <c:v>1.0869565217391304E-2</c:v>
                </c:pt>
                <c:pt idx="16640">
                  <c:v>1.0869565217391304E-2</c:v>
                </c:pt>
                <c:pt idx="16641">
                  <c:v>1.0869565217391304E-2</c:v>
                </c:pt>
                <c:pt idx="16642">
                  <c:v>1.0869565217391304E-2</c:v>
                </c:pt>
                <c:pt idx="16643">
                  <c:v>1.0869565217391304E-2</c:v>
                </c:pt>
                <c:pt idx="16644">
                  <c:v>1.0869565217391304E-2</c:v>
                </c:pt>
                <c:pt idx="16645">
                  <c:v>1.0869565217391304E-2</c:v>
                </c:pt>
                <c:pt idx="16646">
                  <c:v>1.0869565217391304E-2</c:v>
                </c:pt>
                <c:pt idx="16647">
                  <c:v>1.0869565217391304E-2</c:v>
                </c:pt>
                <c:pt idx="16648">
                  <c:v>1.0869565217391304E-2</c:v>
                </c:pt>
                <c:pt idx="16649">
                  <c:v>1.0869565217391304E-2</c:v>
                </c:pt>
                <c:pt idx="16650">
                  <c:v>1.0869565217391304E-2</c:v>
                </c:pt>
                <c:pt idx="16651">
                  <c:v>1.0869565217391304E-2</c:v>
                </c:pt>
                <c:pt idx="16652">
                  <c:v>1.0869565217391304E-2</c:v>
                </c:pt>
                <c:pt idx="16653">
                  <c:v>1.0869565217391304E-2</c:v>
                </c:pt>
                <c:pt idx="16654">
                  <c:v>1.0869565217391304E-2</c:v>
                </c:pt>
                <c:pt idx="16655">
                  <c:v>1.0869565217391304E-2</c:v>
                </c:pt>
                <c:pt idx="16656">
                  <c:v>1.0869565217391304E-2</c:v>
                </c:pt>
                <c:pt idx="16657">
                  <c:v>1.0869565217391304E-2</c:v>
                </c:pt>
                <c:pt idx="16658">
                  <c:v>1.0869565217391304E-2</c:v>
                </c:pt>
                <c:pt idx="16659">
                  <c:v>1.0869565217391304E-2</c:v>
                </c:pt>
                <c:pt idx="16660">
                  <c:v>1.0869565217391304E-2</c:v>
                </c:pt>
                <c:pt idx="16661">
                  <c:v>1.0869565217391304E-2</c:v>
                </c:pt>
                <c:pt idx="16662">
                  <c:v>1.0869565217391304E-2</c:v>
                </c:pt>
                <c:pt idx="16663">
                  <c:v>1.0869565217391304E-2</c:v>
                </c:pt>
                <c:pt idx="16664">
                  <c:v>1.0869565217391304E-2</c:v>
                </c:pt>
                <c:pt idx="16665">
                  <c:v>1.0869565217391304E-2</c:v>
                </c:pt>
                <c:pt idx="16666">
                  <c:v>1.0869565217391304E-2</c:v>
                </c:pt>
                <c:pt idx="16667">
                  <c:v>1.0869565217391304E-2</c:v>
                </c:pt>
                <c:pt idx="16668">
                  <c:v>1.0869565217391304E-2</c:v>
                </c:pt>
                <c:pt idx="16669">
                  <c:v>1.0869565217391304E-2</c:v>
                </c:pt>
                <c:pt idx="16670">
                  <c:v>1.0869565217391304E-2</c:v>
                </c:pt>
                <c:pt idx="16671">
                  <c:v>1.0869565217391304E-2</c:v>
                </c:pt>
                <c:pt idx="16672">
                  <c:v>1.0869565217391304E-2</c:v>
                </c:pt>
                <c:pt idx="16673">
                  <c:v>1.0869565217391304E-2</c:v>
                </c:pt>
                <c:pt idx="16674">
                  <c:v>1.0869565217391304E-2</c:v>
                </c:pt>
                <c:pt idx="16675">
                  <c:v>1.0869565217391304E-2</c:v>
                </c:pt>
                <c:pt idx="16676">
                  <c:v>1.0869565217391304E-2</c:v>
                </c:pt>
                <c:pt idx="16677">
                  <c:v>1.0869565217391304E-2</c:v>
                </c:pt>
                <c:pt idx="16678">
                  <c:v>1.0869565217391304E-2</c:v>
                </c:pt>
                <c:pt idx="16679">
                  <c:v>1.0869565217391304E-2</c:v>
                </c:pt>
                <c:pt idx="16680">
                  <c:v>1.0869565217391304E-2</c:v>
                </c:pt>
                <c:pt idx="16681">
                  <c:v>1.0869565217391304E-2</c:v>
                </c:pt>
                <c:pt idx="16682">
                  <c:v>1.0869565217391304E-2</c:v>
                </c:pt>
                <c:pt idx="16683">
                  <c:v>1.0869565217391304E-2</c:v>
                </c:pt>
                <c:pt idx="16684">
                  <c:v>1.0869565217391304E-2</c:v>
                </c:pt>
                <c:pt idx="16685">
                  <c:v>1.0869565217391304E-2</c:v>
                </c:pt>
                <c:pt idx="16686">
                  <c:v>1.0869565217391304E-2</c:v>
                </c:pt>
                <c:pt idx="16687">
                  <c:v>1.0869565217391304E-2</c:v>
                </c:pt>
                <c:pt idx="16688">
                  <c:v>1.0869565217391304E-2</c:v>
                </c:pt>
                <c:pt idx="16689">
                  <c:v>1.0869565217391304E-2</c:v>
                </c:pt>
                <c:pt idx="16690">
                  <c:v>1.0869565217391304E-2</c:v>
                </c:pt>
                <c:pt idx="16691">
                  <c:v>1.0869565217391304E-2</c:v>
                </c:pt>
                <c:pt idx="16692">
                  <c:v>1.0869565217391304E-2</c:v>
                </c:pt>
                <c:pt idx="16693">
                  <c:v>1.0869565217391304E-2</c:v>
                </c:pt>
                <c:pt idx="16694">
                  <c:v>1.0869565217391304E-2</c:v>
                </c:pt>
                <c:pt idx="16695">
                  <c:v>1.0869565217391304E-2</c:v>
                </c:pt>
                <c:pt idx="16696">
                  <c:v>1.0869565217391304E-2</c:v>
                </c:pt>
                <c:pt idx="16697">
                  <c:v>1.0869565217391304E-2</c:v>
                </c:pt>
                <c:pt idx="16698">
                  <c:v>1.0869565217391304E-2</c:v>
                </c:pt>
                <c:pt idx="16699">
                  <c:v>1.0869565217391304E-2</c:v>
                </c:pt>
                <c:pt idx="16700">
                  <c:v>1.0869565217391304E-2</c:v>
                </c:pt>
                <c:pt idx="16701">
                  <c:v>1.0869565217391304E-2</c:v>
                </c:pt>
                <c:pt idx="16702">
                  <c:v>1.0869565217391304E-2</c:v>
                </c:pt>
                <c:pt idx="16703">
                  <c:v>1.0869565217391304E-2</c:v>
                </c:pt>
                <c:pt idx="16704">
                  <c:v>1.0869565217391304E-2</c:v>
                </c:pt>
                <c:pt idx="16705">
                  <c:v>1.0869565217391304E-2</c:v>
                </c:pt>
                <c:pt idx="16706">
                  <c:v>1.0869565217391304E-2</c:v>
                </c:pt>
                <c:pt idx="16707">
                  <c:v>1.0869565217391304E-2</c:v>
                </c:pt>
                <c:pt idx="16708">
                  <c:v>1.0869565217391304E-2</c:v>
                </c:pt>
                <c:pt idx="16709">
                  <c:v>1.0869565217391304E-2</c:v>
                </c:pt>
                <c:pt idx="16710">
                  <c:v>1.0869565217391304E-2</c:v>
                </c:pt>
                <c:pt idx="16711">
                  <c:v>9.8039215686274508E-3</c:v>
                </c:pt>
                <c:pt idx="16712">
                  <c:v>9.8039215686274508E-3</c:v>
                </c:pt>
                <c:pt idx="16713">
                  <c:v>9.8039215686274508E-3</c:v>
                </c:pt>
                <c:pt idx="16714">
                  <c:v>9.8039215686274508E-3</c:v>
                </c:pt>
                <c:pt idx="16715">
                  <c:v>9.8039215686274508E-3</c:v>
                </c:pt>
                <c:pt idx="16716">
                  <c:v>9.8039215686274508E-3</c:v>
                </c:pt>
                <c:pt idx="16717">
                  <c:v>9.8039215686274508E-3</c:v>
                </c:pt>
                <c:pt idx="16718">
                  <c:v>9.8039215686274508E-3</c:v>
                </c:pt>
                <c:pt idx="16719">
                  <c:v>9.8039215686274508E-3</c:v>
                </c:pt>
                <c:pt idx="16720">
                  <c:v>9.8039215686274508E-3</c:v>
                </c:pt>
                <c:pt idx="16721">
                  <c:v>9.8039215686274508E-3</c:v>
                </c:pt>
                <c:pt idx="16722">
                  <c:v>9.8039215686274508E-3</c:v>
                </c:pt>
                <c:pt idx="16723">
                  <c:v>9.8039215686274508E-3</c:v>
                </c:pt>
                <c:pt idx="16724">
                  <c:v>9.8039215686274508E-3</c:v>
                </c:pt>
                <c:pt idx="16725">
                  <c:v>9.8039215686274508E-3</c:v>
                </c:pt>
                <c:pt idx="16726">
                  <c:v>9.8039215686274508E-3</c:v>
                </c:pt>
                <c:pt idx="16727">
                  <c:v>9.8039215686274508E-3</c:v>
                </c:pt>
                <c:pt idx="16728">
                  <c:v>9.8039215686274508E-3</c:v>
                </c:pt>
                <c:pt idx="16729">
                  <c:v>9.8039215686274508E-3</c:v>
                </c:pt>
                <c:pt idx="16730">
                  <c:v>9.8039215686274508E-3</c:v>
                </c:pt>
                <c:pt idx="16731">
                  <c:v>9.8039215686274508E-3</c:v>
                </c:pt>
                <c:pt idx="16732">
                  <c:v>9.8039215686274508E-3</c:v>
                </c:pt>
                <c:pt idx="16733">
                  <c:v>9.8039215686274508E-3</c:v>
                </c:pt>
                <c:pt idx="16734">
                  <c:v>9.8039215686274508E-3</c:v>
                </c:pt>
                <c:pt idx="16735">
                  <c:v>9.8039215686274508E-3</c:v>
                </c:pt>
                <c:pt idx="16736">
                  <c:v>9.8039215686274508E-3</c:v>
                </c:pt>
                <c:pt idx="16737">
                  <c:v>9.8039215686274508E-3</c:v>
                </c:pt>
                <c:pt idx="16738">
                  <c:v>9.8039215686274508E-3</c:v>
                </c:pt>
                <c:pt idx="16739">
                  <c:v>9.8039215686274508E-3</c:v>
                </c:pt>
                <c:pt idx="16740">
                  <c:v>9.8039215686274508E-3</c:v>
                </c:pt>
                <c:pt idx="16741">
                  <c:v>9.8039215686274508E-3</c:v>
                </c:pt>
                <c:pt idx="16742">
                  <c:v>9.8039215686274508E-3</c:v>
                </c:pt>
                <c:pt idx="16743">
                  <c:v>9.8039215686274508E-3</c:v>
                </c:pt>
                <c:pt idx="16744">
                  <c:v>9.8039215686274508E-3</c:v>
                </c:pt>
                <c:pt idx="16745">
                  <c:v>9.8039215686274508E-3</c:v>
                </c:pt>
                <c:pt idx="16746">
                  <c:v>9.8039215686274508E-3</c:v>
                </c:pt>
                <c:pt idx="16747">
                  <c:v>9.8039215686274508E-3</c:v>
                </c:pt>
                <c:pt idx="16748">
                  <c:v>9.8039215686274508E-3</c:v>
                </c:pt>
                <c:pt idx="16749">
                  <c:v>9.8039215686274508E-3</c:v>
                </c:pt>
                <c:pt idx="16750">
                  <c:v>9.8039215686274508E-3</c:v>
                </c:pt>
                <c:pt idx="16751">
                  <c:v>9.8039215686274508E-3</c:v>
                </c:pt>
                <c:pt idx="16752">
                  <c:v>9.8039215686274508E-3</c:v>
                </c:pt>
                <c:pt idx="16753">
                  <c:v>9.8039215686274508E-3</c:v>
                </c:pt>
                <c:pt idx="16754">
                  <c:v>9.8039215686274508E-3</c:v>
                </c:pt>
                <c:pt idx="16755">
                  <c:v>9.8039215686274508E-3</c:v>
                </c:pt>
                <c:pt idx="16756">
                  <c:v>9.8039215686274508E-3</c:v>
                </c:pt>
                <c:pt idx="16757">
                  <c:v>9.8039215686274508E-3</c:v>
                </c:pt>
                <c:pt idx="16758">
                  <c:v>9.8039215686274508E-3</c:v>
                </c:pt>
                <c:pt idx="16759">
                  <c:v>9.8039215686274508E-3</c:v>
                </c:pt>
                <c:pt idx="16760">
                  <c:v>9.8039215686274508E-3</c:v>
                </c:pt>
                <c:pt idx="16761">
                  <c:v>9.8039215686274508E-3</c:v>
                </c:pt>
                <c:pt idx="16762">
                  <c:v>9.8039215686274508E-3</c:v>
                </c:pt>
                <c:pt idx="16763">
                  <c:v>9.8039215686274508E-3</c:v>
                </c:pt>
                <c:pt idx="16764">
                  <c:v>9.8039215686274508E-3</c:v>
                </c:pt>
                <c:pt idx="16765">
                  <c:v>9.8039215686274508E-3</c:v>
                </c:pt>
                <c:pt idx="16766">
                  <c:v>9.8039215686274508E-3</c:v>
                </c:pt>
                <c:pt idx="16767">
                  <c:v>9.8039215686274508E-3</c:v>
                </c:pt>
                <c:pt idx="16768">
                  <c:v>9.8039215686274508E-3</c:v>
                </c:pt>
                <c:pt idx="16769">
                  <c:v>9.8039215686274508E-3</c:v>
                </c:pt>
                <c:pt idx="16770">
                  <c:v>9.8039215686274508E-3</c:v>
                </c:pt>
                <c:pt idx="16771">
                  <c:v>9.8039215686274508E-3</c:v>
                </c:pt>
                <c:pt idx="16772">
                  <c:v>9.8039215686274508E-3</c:v>
                </c:pt>
                <c:pt idx="16773">
                  <c:v>9.8039215686274508E-3</c:v>
                </c:pt>
                <c:pt idx="16774">
                  <c:v>9.8039215686274508E-3</c:v>
                </c:pt>
                <c:pt idx="16775">
                  <c:v>9.8039215686274508E-3</c:v>
                </c:pt>
                <c:pt idx="16776">
                  <c:v>9.8039215686274508E-3</c:v>
                </c:pt>
                <c:pt idx="16777">
                  <c:v>9.8039215686274508E-3</c:v>
                </c:pt>
                <c:pt idx="16778">
                  <c:v>9.8039215686274508E-3</c:v>
                </c:pt>
                <c:pt idx="16779">
                  <c:v>9.8039215686274508E-3</c:v>
                </c:pt>
                <c:pt idx="16780">
                  <c:v>9.8039215686274508E-3</c:v>
                </c:pt>
                <c:pt idx="16781">
                  <c:v>9.8039215686274508E-3</c:v>
                </c:pt>
                <c:pt idx="16782">
                  <c:v>9.8039215686274508E-3</c:v>
                </c:pt>
                <c:pt idx="16783">
                  <c:v>9.8039215686274508E-3</c:v>
                </c:pt>
                <c:pt idx="16784">
                  <c:v>9.8039215686274508E-3</c:v>
                </c:pt>
                <c:pt idx="16785">
                  <c:v>9.8039215686274508E-3</c:v>
                </c:pt>
                <c:pt idx="16786">
                  <c:v>9.8039215686274508E-3</c:v>
                </c:pt>
                <c:pt idx="16787">
                  <c:v>9.8039215686274508E-3</c:v>
                </c:pt>
                <c:pt idx="16788">
                  <c:v>9.8039215686274508E-3</c:v>
                </c:pt>
                <c:pt idx="16789">
                  <c:v>9.8039215686274508E-3</c:v>
                </c:pt>
                <c:pt idx="16790">
                  <c:v>9.8039215686274508E-3</c:v>
                </c:pt>
                <c:pt idx="16791">
                  <c:v>9.8039215686274508E-3</c:v>
                </c:pt>
                <c:pt idx="16792">
                  <c:v>9.8039215686274508E-3</c:v>
                </c:pt>
                <c:pt idx="16793">
                  <c:v>9.8039215686274508E-3</c:v>
                </c:pt>
                <c:pt idx="16794">
                  <c:v>9.8039215686274508E-3</c:v>
                </c:pt>
                <c:pt idx="16795">
                  <c:v>9.8039215686274508E-3</c:v>
                </c:pt>
                <c:pt idx="16796">
                  <c:v>9.8039215686274508E-3</c:v>
                </c:pt>
                <c:pt idx="16797">
                  <c:v>9.8039215686274508E-3</c:v>
                </c:pt>
                <c:pt idx="16798">
                  <c:v>9.8039215686274508E-3</c:v>
                </c:pt>
                <c:pt idx="16799">
                  <c:v>9.8039215686274508E-3</c:v>
                </c:pt>
                <c:pt idx="16800">
                  <c:v>9.8039215686274508E-3</c:v>
                </c:pt>
                <c:pt idx="16801">
                  <c:v>9.8039215686274508E-3</c:v>
                </c:pt>
                <c:pt idx="16802">
                  <c:v>9.8039215686274508E-3</c:v>
                </c:pt>
                <c:pt idx="16803">
                  <c:v>9.8039215686274508E-3</c:v>
                </c:pt>
                <c:pt idx="16804">
                  <c:v>9.8039215686274508E-3</c:v>
                </c:pt>
                <c:pt idx="16805">
                  <c:v>9.8039215686274508E-3</c:v>
                </c:pt>
                <c:pt idx="16806">
                  <c:v>9.8039215686274508E-3</c:v>
                </c:pt>
                <c:pt idx="16807">
                  <c:v>9.8039215686274508E-3</c:v>
                </c:pt>
                <c:pt idx="16808">
                  <c:v>9.8039215686274508E-3</c:v>
                </c:pt>
                <c:pt idx="16809">
                  <c:v>9.8039215686274508E-3</c:v>
                </c:pt>
                <c:pt idx="16810">
                  <c:v>0</c:v>
                </c:pt>
                <c:pt idx="16811">
                  <c:v>9.8039215686274508E-3</c:v>
                </c:pt>
                <c:pt idx="16812">
                  <c:v>9.8039215686274508E-3</c:v>
                </c:pt>
                <c:pt idx="16813">
                  <c:v>1.1494252873563218E-2</c:v>
                </c:pt>
                <c:pt idx="16814">
                  <c:v>1.1494252873563218E-2</c:v>
                </c:pt>
                <c:pt idx="16815">
                  <c:v>1.1494252873563218E-2</c:v>
                </c:pt>
                <c:pt idx="16816">
                  <c:v>1.1494252873563218E-2</c:v>
                </c:pt>
                <c:pt idx="16817">
                  <c:v>1.1494252873563218E-2</c:v>
                </c:pt>
                <c:pt idx="16818">
                  <c:v>1.1494252873563218E-2</c:v>
                </c:pt>
                <c:pt idx="16819">
                  <c:v>1.1494252873563218E-2</c:v>
                </c:pt>
                <c:pt idx="16820">
                  <c:v>1.1494252873563218E-2</c:v>
                </c:pt>
                <c:pt idx="16821">
                  <c:v>1.1494252873563218E-2</c:v>
                </c:pt>
                <c:pt idx="16822">
                  <c:v>1.1494252873563218E-2</c:v>
                </c:pt>
                <c:pt idx="16823">
                  <c:v>1.1494252873563218E-2</c:v>
                </c:pt>
                <c:pt idx="16824">
                  <c:v>1.1494252873563218E-2</c:v>
                </c:pt>
                <c:pt idx="16825">
                  <c:v>1.1494252873563218E-2</c:v>
                </c:pt>
                <c:pt idx="16826">
                  <c:v>1.1494252873563218E-2</c:v>
                </c:pt>
                <c:pt idx="16827">
                  <c:v>1.1494252873563218E-2</c:v>
                </c:pt>
                <c:pt idx="16828">
                  <c:v>1.1494252873563218E-2</c:v>
                </c:pt>
                <c:pt idx="16829">
                  <c:v>1.1494252873563218E-2</c:v>
                </c:pt>
                <c:pt idx="16830">
                  <c:v>1.1494252873563218E-2</c:v>
                </c:pt>
                <c:pt idx="16831">
                  <c:v>1.1494252873563218E-2</c:v>
                </c:pt>
                <c:pt idx="16832">
                  <c:v>1.1494252873563218E-2</c:v>
                </c:pt>
                <c:pt idx="16833">
                  <c:v>1.1494252873563218E-2</c:v>
                </c:pt>
                <c:pt idx="16834">
                  <c:v>1.1494252873563218E-2</c:v>
                </c:pt>
                <c:pt idx="16835">
                  <c:v>1.1494252873563218E-2</c:v>
                </c:pt>
                <c:pt idx="16836">
                  <c:v>1.1494252873563218E-2</c:v>
                </c:pt>
                <c:pt idx="16837">
                  <c:v>1.1494252873563218E-2</c:v>
                </c:pt>
                <c:pt idx="16838">
                  <c:v>1.1494252873563218E-2</c:v>
                </c:pt>
                <c:pt idx="16839">
                  <c:v>1.1494252873563218E-2</c:v>
                </c:pt>
                <c:pt idx="16840">
                  <c:v>1.1494252873563218E-2</c:v>
                </c:pt>
                <c:pt idx="16841">
                  <c:v>1.1494252873563218E-2</c:v>
                </c:pt>
                <c:pt idx="16842">
                  <c:v>1.1494252873563218E-2</c:v>
                </c:pt>
                <c:pt idx="16843">
                  <c:v>1.1494252873563218E-2</c:v>
                </c:pt>
                <c:pt idx="16844">
                  <c:v>1.1494252873563218E-2</c:v>
                </c:pt>
                <c:pt idx="16845">
                  <c:v>1.1494252873563218E-2</c:v>
                </c:pt>
                <c:pt idx="16846">
                  <c:v>1.1494252873563218E-2</c:v>
                </c:pt>
                <c:pt idx="16847">
                  <c:v>1.1494252873563218E-2</c:v>
                </c:pt>
                <c:pt idx="16848">
                  <c:v>1.1494252873563218E-2</c:v>
                </c:pt>
                <c:pt idx="16849">
                  <c:v>1.1494252873563218E-2</c:v>
                </c:pt>
                <c:pt idx="16850">
                  <c:v>1.1494252873563218E-2</c:v>
                </c:pt>
                <c:pt idx="16851">
                  <c:v>1.1494252873563218E-2</c:v>
                </c:pt>
                <c:pt idx="16852">
                  <c:v>1.1494252873563218E-2</c:v>
                </c:pt>
                <c:pt idx="16853">
                  <c:v>1.1494252873563218E-2</c:v>
                </c:pt>
                <c:pt idx="16854">
                  <c:v>1.1494252873563218E-2</c:v>
                </c:pt>
                <c:pt idx="16855">
                  <c:v>1.1494252873563218E-2</c:v>
                </c:pt>
                <c:pt idx="16856">
                  <c:v>1.1494252873563218E-2</c:v>
                </c:pt>
                <c:pt idx="16857">
                  <c:v>1.1494252873563218E-2</c:v>
                </c:pt>
                <c:pt idx="16858">
                  <c:v>1.1494252873563218E-2</c:v>
                </c:pt>
                <c:pt idx="16859">
                  <c:v>1.1494252873563218E-2</c:v>
                </c:pt>
                <c:pt idx="16860">
                  <c:v>1.1494252873563218E-2</c:v>
                </c:pt>
                <c:pt idx="16861">
                  <c:v>1.1494252873563218E-2</c:v>
                </c:pt>
                <c:pt idx="16862">
                  <c:v>1.1494252873563218E-2</c:v>
                </c:pt>
                <c:pt idx="16863">
                  <c:v>1.1494252873563218E-2</c:v>
                </c:pt>
                <c:pt idx="16864">
                  <c:v>1.1494252873563218E-2</c:v>
                </c:pt>
                <c:pt idx="16865">
                  <c:v>1.1494252873563218E-2</c:v>
                </c:pt>
                <c:pt idx="16866">
                  <c:v>1.1494252873563218E-2</c:v>
                </c:pt>
                <c:pt idx="16867">
                  <c:v>1.1494252873563218E-2</c:v>
                </c:pt>
                <c:pt idx="16868">
                  <c:v>1.1494252873563218E-2</c:v>
                </c:pt>
                <c:pt idx="16869">
                  <c:v>1.1494252873563218E-2</c:v>
                </c:pt>
                <c:pt idx="16870">
                  <c:v>1.1494252873563218E-2</c:v>
                </c:pt>
                <c:pt idx="16871">
                  <c:v>1.1494252873563218E-2</c:v>
                </c:pt>
                <c:pt idx="16872">
                  <c:v>1.1494252873563218E-2</c:v>
                </c:pt>
                <c:pt idx="16873">
                  <c:v>1.1494252873563218E-2</c:v>
                </c:pt>
                <c:pt idx="16874">
                  <c:v>1.1494252873563218E-2</c:v>
                </c:pt>
                <c:pt idx="16875">
                  <c:v>1.1494252873563218E-2</c:v>
                </c:pt>
                <c:pt idx="16876">
                  <c:v>1.1494252873563218E-2</c:v>
                </c:pt>
                <c:pt idx="16877">
                  <c:v>1.1494252873563218E-2</c:v>
                </c:pt>
                <c:pt idx="16878">
                  <c:v>1.1494252873563218E-2</c:v>
                </c:pt>
                <c:pt idx="16879">
                  <c:v>1.1494252873563218E-2</c:v>
                </c:pt>
                <c:pt idx="16880">
                  <c:v>1.1494252873563218E-2</c:v>
                </c:pt>
                <c:pt idx="16881">
                  <c:v>1.1494252873563218E-2</c:v>
                </c:pt>
                <c:pt idx="16882">
                  <c:v>1.1494252873563218E-2</c:v>
                </c:pt>
                <c:pt idx="16883">
                  <c:v>1.1494252873563218E-2</c:v>
                </c:pt>
                <c:pt idx="16884">
                  <c:v>1.1494252873563218E-2</c:v>
                </c:pt>
                <c:pt idx="16885">
                  <c:v>1.1494252873563218E-2</c:v>
                </c:pt>
                <c:pt idx="16886">
                  <c:v>1.1494252873563218E-2</c:v>
                </c:pt>
                <c:pt idx="16887">
                  <c:v>1.1494252873563218E-2</c:v>
                </c:pt>
                <c:pt idx="16888">
                  <c:v>1.1494252873563218E-2</c:v>
                </c:pt>
                <c:pt idx="16889">
                  <c:v>1.1494252873563218E-2</c:v>
                </c:pt>
                <c:pt idx="16890">
                  <c:v>1.1494252873563218E-2</c:v>
                </c:pt>
                <c:pt idx="16891">
                  <c:v>1.1494252873563218E-2</c:v>
                </c:pt>
                <c:pt idx="16892">
                  <c:v>1.1494252873563218E-2</c:v>
                </c:pt>
                <c:pt idx="16893">
                  <c:v>1.1494252873563218E-2</c:v>
                </c:pt>
                <c:pt idx="16894">
                  <c:v>1.1494252873563218E-2</c:v>
                </c:pt>
                <c:pt idx="16895">
                  <c:v>1.1494252873563218E-2</c:v>
                </c:pt>
                <c:pt idx="16896">
                  <c:v>1.1494252873563218E-2</c:v>
                </c:pt>
                <c:pt idx="16897">
                  <c:v>1.1494252873563218E-2</c:v>
                </c:pt>
                <c:pt idx="16898">
                  <c:v>1.1494252873563218E-2</c:v>
                </c:pt>
                <c:pt idx="16899">
                  <c:v>1.1494252873563218E-2</c:v>
                </c:pt>
                <c:pt idx="16900">
                  <c:v>8.6956521739130436E-3</c:v>
                </c:pt>
                <c:pt idx="16901">
                  <c:v>8.6956521739130436E-3</c:v>
                </c:pt>
                <c:pt idx="16902">
                  <c:v>8.6956521739130436E-3</c:v>
                </c:pt>
                <c:pt idx="16903">
                  <c:v>8.6956521739130436E-3</c:v>
                </c:pt>
                <c:pt idx="16904">
                  <c:v>8.6956521739130436E-3</c:v>
                </c:pt>
                <c:pt idx="16905">
                  <c:v>8.6956521739130436E-3</c:v>
                </c:pt>
                <c:pt idx="16906">
                  <c:v>8.6956521739130436E-3</c:v>
                </c:pt>
                <c:pt idx="16907">
                  <c:v>8.6956521739130436E-3</c:v>
                </c:pt>
                <c:pt idx="16908">
                  <c:v>8.6956521739130436E-3</c:v>
                </c:pt>
                <c:pt idx="16909">
                  <c:v>8.6956521739130436E-3</c:v>
                </c:pt>
                <c:pt idx="16910">
                  <c:v>8.6956521739130436E-3</c:v>
                </c:pt>
                <c:pt idx="16911">
                  <c:v>8.6956521739130436E-3</c:v>
                </c:pt>
                <c:pt idx="16912">
                  <c:v>8.6956521739130436E-3</c:v>
                </c:pt>
                <c:pt idx="16913">
                  <c:v>8.6956521739130436E-3</c:v>
                </c:pt>
                <c:pt idx="16914">
                  <c:v>8.6956521739130436E-3</c:v>
                </c:pt>
                <c:pt idx="16915">
                  <c:v>8.6956521739130436E-3</c:v>
                </c:pt>
                <c:pt idx="16916">
                  <c:v>8.6956521739130436E-3</c:v>
                </c:pt>
                <c:pt idx="16917">
                  <c:v>8.6956521739130436E-3</c:v>
                </c:pt>
                <c:pt idx="16918">
                  <c:v>8.6956521739130436E-3</c:v>
                </c:pt>
                <c:pt idx="16919">
                  <c:v>8.6956521739130436E-3</c:v>
                </c:pt>
                <c:pt idx="16920">
                  <c:v>8.6956521739130436E-3</c:v>
                </c:pt>
                <c:pt idx="16921">
                  <c:v>8.6956521739130436E-3</c:v>
                </c:pt>
                <c:pt idx="16922">
                  <c:v>8.6956521739130436E-3</c:v>
                </c:pt>
                <c:pt idx="16923">
                  <c:v>8.6956521739130436E-3</c:v>
                </c:pt>
                <c:pt idx="16924">
                  <c:v>8.6956521739130436E-3</c:v>
                </c:pt>
                <c:pt idx="16925">
                  <c:v>8.6956521739130436E-3</c:v>
                </c:pt>
                <c:pt idx="16926">
                  <c:v>8.6956521739130436E-3</c:v>
                </c:pt>
                <c:pt idx="16927">
                  <c:v>8.6956521739130436E-3</c:v>
                </c:pt>
                <c:pt idx="16928">
                  <c:v>8.6956521739130436E-3</c:v>
                </c:pt>
                <c:pt idx="16929">
                  <c:v>8.6956521739130436E-3</c:v>
                </c:pt>
                <c:pt idx="16930">
                  <c:v>8.6956521739130436E-3</c:v>
                </c:pt>
                <c:pt idx="16931">
                  <c:v>8.6956521739130436E-3</c:v>
                </c:pt>
                <c:pt idx="16932">
                  <c:v>8.6956521739130436E-3</c:v>
                </c:pt>
                <c:pt idx="16933">
                  <c:v>8.6956521739130436E-3</c:v>
                </c:pt>
                <c:pt idx="16934">
                  <c:v>8.6956521739130436E-3</c:v>
                </c:pt>
                <c:pt idx="16935">
                  <c:v>8.6956521739130436E-3</c:v>
                </c:pt>
                <c:pt idx="16936">
                  <c:v>8.6956521739130436E-3</c:v>
                </c:pt>
                <c:pt idx="16937">
                  <c:v>8.6956521739130436E-3</c:v>
                </c:pt>
                <c:pt idx="16938">
                  <c:v>8.6956521739130436E-3</c:v>
                </c:pt>
                <c:pt idx="16939">
                  <c:v>8.6956521739130436E-3</c:v>
                </c:pt>
                <c:pt idx="16940">
                  <c:v>8.6956521739130436E-3</c:v>
                </c:pt>
                <c:pt idx="16941">
                  <c:v>8.6956521739130436E-3</c:v>
                </c:pt>
                <c:pt idx="16942">
                  <c:v>8.6956521739130436E-3</c:v>
                </c:pt>
                <c:pt idx="16943">
                  <c:v>8.6956521739130436E-3</c:v>
                </c:pt>
                <c:pt idx="16944">
                  <c:v>8.6956521739130436E-3</c:v>
                </c:pt>
                <c:pt idx="16945">
                  <c:v>8.6956521739130436E-3</c:v>
                </c:pt>
                <c:pt idx="16946">
                  <c:v>8.6956521739130436E-3</c:v>
                </c:pt>
                <c:pt idx="16947">
                  <c:v>8.6956521739130436E-3</c:v>
                </c:pt>
                <c:pt idx="16948">
                  <c:v>8.6956521739130436E-3</c:v>
                </c:pt>
                <c:pt idx="16949">
                  <c:v>8.6956521739130436E-3</c:v>
                </c:pt>
                <c:pt idx="16950">
                  <c:v>8.6956521739130436E-3</c:v>
                </c:pt>
                <c:pt idx="16951">
                  <c:v>8.6956521739130436E-3</c:v>
                </c:pt>
                <c:pt idx="16952">
                  <c:v>8.6956521739130436E-3</c:v>
                </c:pt>
                <c:pt idx="16953">
                  <c:v>8.6956521739130436E-3</c:v>
                </c:pt>
                <c:pt idx="16954">
                  <c:v>8.6956521739130436E-3</c:v>
                </c:pt>
                <c:pt idx="16955">
                  <c:v>8.6956521739130436E-3</c:v>
                </c:pt>
                <c:pt idx="16956">
                  <c:v>8.6956521739130436E-3</c:v>
                </c:pt>
                <c:pt idx="16957">
                  <c:v>8.6956521739130436E-3</c:v>
                </c:pt>
                <c:pt idx="16958">
                  <c:v>8.6956521739130436E-3</c:v>
                </c:pt>
                <c:pt idx="16959">
                  <c:v>8.6956521739130436E-3</c:v>
                </c:pt>
                <c:pt idx="16960">
                  <c:v>8.6956521739130436E-3</c:v>
                </c:pt>
                <c:pt idx="16961">
                  <c:v>8.6956521739130436E-3</c:v>
                </c:pt>
                <c:pt idx="16962">
                  <c:v>8.6956521739130436E-3</c:v>
                </c:pt>
                <c:pt idx="16963">
                  <c:v>8.6956521739130436E-3</c:v>
                </c:pt>
                <c:pt idx="16964">
                  <c:v>8.6956521739130436E-3</c:v>
                </c:pt>
                <c:pt idx="16965">
                  <c:v>8.6956521739130436E-3</c:v>
                </c:pt>
                <c:pt idx="16966">
                  <c:v>8.6956521739130436E-3</c:v>
                </c:pt>
                <c:pt idx="16967">
                  <c:v>8.6956521739130436E-3</c:v>
                </c:pt>
                <c:pt idx="16968">
                  <c:v>8.6956521739130436E-3</c:v>
                </c:pt>
                <c:pt idx="16969">
                  <c:v>8.6956521739130436E-3</c:v>
                </c:pt>
                <c:pt idx="16970">
                  <c:v>8.6956521739130436E-3</c:v>
                </c:pt>
                <c:pt idx="16971">
                  <c:v>8.6956521739130436E-3</c:v>
                </c:pt>
                <c:pt idx="16972">
                  <c:v>8.6956521739130436E-3</c:v>
                </c:pt>
                <c:pt idx="16973">
                  <c:v>8.6956521739130436E-3</c:v>
                </c:pt>
                <c:pt idx="16974">
                  <c:v>8.6956521739130436E-3</c:v>
                </c:pt>
                <c:pt idx="16975">
                  <c:v>8.6956521739130436E-3</c:v>
                </c:pt>
                <c:pt idx="16976">
                  <c:v>8.6956521739130436E-3</c:v>
                </c:pt>
                <c:pt idx="16977">
                  <c:v>8.6956521739130436E-3</c:v>
                </c:pt>
                <c:pt idx="16978">
                  <c:v>8.6956521739130436E-3</c:v>
                </c:pt>
                <c:pt idx="16979">
                  <c:v>8.6956521739130436E-3</c:v>
                </c:pt>
                <c:pt idx="16980">
                  <c:v>8.6956521739130436E-3</c:v>
                </c:pt>
                <c:pt idx="16981">
                  <c:v>8.6956521739130436E-3</c:v>
                </c:pt>
                <c:pt idx="16982">
                  <c:v>8.6956521739130436E-3</c:v>
                </c:pt>
                <c:pt idx="16983">
                  <c:v>8.6956521739130436E-3</c:v>
                </c:pt>
                <c:pt idx="16984">
                  <c:v>8.6956521739130436E-3</c:v>
                </c:pt>
                <c:pt idx="16985">
                  <c:v>8.6956521739130436E-3</c:v>
                </c:pt>
                <c:pt idx="16986">
                  <c:v>8.6956521739130436E-3</c:v>
                </c:pt>
                <c:pt idx="16987">
                  <c:v>8.6956521739130436E-3</c:v>
                </c:pt>
                <c:pt idx="16988">
                  <c:v>8.6956521739130436E-3</c:v>
                </c:pt>
                <c:pt idx="16989">
                  <c:v>8.6956521739130436E-3</c:v>
                </c:pt>
                <c:pt idx="16990">
                  <c:v>8.6956521739130436E-3</c:v>
                </c:pt>
                <c:pt idx="16991">
                  <c:v>8.6956521739130436E-3</c:v>
                </c:pt>
                <c:pt idx="16992">
                  <c:v>8.6956521739130436E-3</c:v>
                </c:pt>
                <c:pt idx="16993">
                  <c:v>8.6956521739130436E-3</c:v>
                </c:pt>
                <c:pt idx="16994">
                  <c:v>8.6956521739130436E-3</c:v>
                </c:pt>
                <c:pt idx="16995">
                  <c:v>8.6956521739130436E-3</c:v>
                </c:pt>
                <c:pt idx="16996">
                  <c:v>8.6956521739130436E-3</c:v>
                </c:pt>
                <c:pt idx="16997">
                  <c:v>8.6956521739130436E-3</c:v>
                </c:pt>
                <c:pt idx="16998">
                  <c:v>8.6956521739130436E-3</c:v>
                </c:pt>
                <c:pt idx="16999">
                  <c:v>8.6956521739130436E-3</c:v>
                </c:pt>
                <c:pt idx="17000">
                  <c:v>8.6956521739130436E-3</c:v>
                </c:pt>
                <c:pt idx="17001">
                  <c:v>8.6956521739130436E-3</c:v>
                </c:pt>
                <c:pt idx="17002">
                  <c:v>8.6956521739130436E-3</c:v>
                </c:pt>
                <c:pt idx="17003">
                  <c:v>8.6956521739130436E-3</c:v>
                </c:pt>
                <c:pt idx="17004">
                  <c:v>8.6956521739130436E-3</c:v>
                </c:pt>
                <c:pt idx="17005">
                  <c:v>8.6956521739130436E-3</c:v>
                </c:pt>
                <c:pt idx="17006">
                  <c:v>8.6956521739130436E-3</c:v>
                </c:pt>
                <c:pt idx="17007">
                  <c:v>8.6956521739130436E-3</c:v>
                </c:pt>
                <c:pt idx="17008">
                  <c:v>8.6956521739130436E-3</c:v>
                </c:pt>
                <c:pt idx="17009">
                  <c:v>8.6956521739130436E-3</c:v>
                </c:pt>
                <c:pt idx="17010">
                  <c:v>8.6956521739130436E-3</c:v>
                </c:pt>
                <c:pt idx="17011">
                  <c:v>8.6956521739130436E-3</c:v>
                </c:pt>
                <c:pt idx="17012">
                  <c:v>8.6956521739130436E-3</c:v>
                </c:pt>
                <c:pt idx="17013">
                  <c:v>8.6956521739130436E-3</c:v>
                </c:pt>
                <c:pt idx="17014">
                  <c:v>8.6956521739130436E-3</c:v>
                </c:pt>
                <c:pt idx="17015">
                  <c:v>9.8039215686274508E-3</c:v>
                </c:pt>
                <c:pt idx="17016">
                  <c:v>9.8039215686274508E-3</c:v>
                </c:pt>
                <c:pt idx="17017">
                  <c:v>9.8039215686274508E-3</c:v>
                </c:pt>
                <c:pt idx="17018">
                  <c:v>9.8039215686274508E-3</c:v>
                </c:pt>
                <c:pt idx="17019">
                  <c:v>9.8039215686274508E-3</c:v>
                </c:pt>
                <c:pt idx="17020">
                  <c:v>9.8039215686274508E-3</c:v>
                </c:pt>
                <c:pt idx="17021">
                  <c:v>9.8039215686274508E-3</c:v>
                </c:pt>
                <c:pt idx="17022">
                  <c:v>9.8039215686274508E-3</c:v>
                </c:pt>
                <c:pt idx="17023">
                  <c:v>9.8039215686274508E-3</c:v>
                </c:pt>
                <c:pt idx="17024">
                  <c:v>9.8039215686274508E-3</c:v>
                </c:pt>
                <c:pt idx="17025">
                  <c:v>9.8039215686274508E-3</c:v>
                </c:pt>
                <c:pt idx="17026">
                  <c:v>9.8039215686274508E-3</c:v>
                </c:pt>
                <c:pt idx="17027">
                  <c:v>9.8039215686274508E-3</c:v>
                </c:pt>
                <c:pt idx="17028">
                  <c:v>9.8039215686274508E-3</c:v>
                </c:pt>
                <c:pt idx="17029">
                  <c:v>9.8039215686274508E-3</c:v>
                </c:pt>
                <c:pt idx="17030">
                  <c:v>9.8039215686274508E-3</c:v>
                </c:pt>
                <c:pt idx="17031">
                  <c:v>9.8039215686274508E-3</c:v>
                </c:pt>
                <c:pt idx="17032">
                  <c:v>9.8039215686274508E-3</c:v>
                </c:pt>
                <c:pt idx="17033">
                  <c:v>9.8039215686274508E-3</c:v>
                </c:pt>
                <c:pt idx="17034">
                  <c:v>9.8039215686274508E-3</c:v>
                </c:pt>
                <c:pt idx="17035">
                  <c:v>9.8039215686274508E-3</c:v>
                </c:pt>
                <c:pt idx="17036">
                  <c:v>9.8039215686274508E-3</c:v>
                </c:pt>
                <c:pt idx="17037">
                  <c:v>9.8039215686274508E-3</c:v>
                </c:pt>
                <c:pt idx="17038">
                  <c:v>9.8039215686274508E-3</c:v>
                </c:pt>
                <c:pt idx="17039">
                  <c:v>9.8039215686274508E-3</c:v>
                </c:pt>
                <c:pt idx="17040">
                  <c:v>0</c:v>
                </c:pt>
                <c:pt idx="17041">
                  <c:v>9.8039215686274508E-3</c:v>
                </c:pt>
                <c:pt idx="17042">
                  <c:v>9.8039215686274508E-3</c:v>
                </c:pt>
                <c:pt idx="17043">
                  <c:v>9.8039215686274508E-3</c:v>
                </c:pt>
                <c:pt idx="17044">
                  <c:v>9.8039215686274508E-3</c:v>
                </c:pt>
                <c:pt idx="17045">
                  <c:v>9.8039215686274508E-3</c:v>
                </c:pt>
                <c:pt idx="17046">
                  <c:v>9.8039215686274508E-3</c:v>
                </c:pt>
                <c:pt idx="17047">
                  <c:v>9.8039215686274508E-3</c:v>
                </c:pt>
                <c:pt idx="17048">
                  <c:v>9.8039215686274508E-3</c:v>
                </c:pt>
                <c:pt idx="17049">
                  <c:v>9.8039215686274508E-3</c:v>
                </c:pt>
                <c:pt idx="17050">
                  <c:v>9.8039215686274508E-3</c:v>
                </c:pt>
                <c:pt idx="17051">
                  <c:v>9.8039215686274508E-3</c:v>
                </c:pt>
                <c:pt idx="17052">
                  <c:v>9.8039215686274508E-3</c:v>
                </c:pt>
                <c:pt idx="17053">
                  <c:v>9.8039215686274508E-3</c:v>
                </c:pt>
                <c:pt idx="17054">
                  <c:v>9.8039215686274508E-3</c:v>
                </c:pt>
                <c:pt idx="17055">
                  <c:v>9.8039215686274508E-3</c:v>
                </c:pt>
                <c:pt idx="17056">
                  <c:v>9.8039215686274508E-3</c:v>
                </c:pt>
                <c:pt idx="17057">
                  <c:v>9.8039215686274508E-3</c:v>
                </c:pt>
                <c:pt idx="17058">
                  <c:v>9.8039215686274508E-3</c:v>
                </c:pt>
                <c:pt idx="17059">
                  <c:v>9.8039215686274508E-3</c:v>
                </c:pt>
                <c:pt idx="17060">
                  <c:v>9.8039215686274508E-3</c:v>
                </c:pt>
                <c:pt idx="17061">
                  <c:v>9.8039215686274508E-3</c:v>
                </c:pt>
                <c:pt idx="17062">
                  <c:v>9.8039215686274508E-3</c:v>
                </c:pt>
                <c:pt idx="17063">
                  <c:v>9.8039215686274508E-3</c:v>
                </c:pt>
                <c:pt idx="17064">
                  <c:v>9.8039215686274508E-3</c:v>
                </c:pt>
                <c:pt idx="17065">
                  <c:v>9.8039215686274508E-3</c:v>
                </c:pt>
                <c:pt idx="17066">
                  <c:v>9.8039215686274508E-3</c:v>
                </c:pt>
                <c:pt idx="17067">
                  <c:v>9.8039215686274508E-3</c:v>
                </c:pt>
                <c:pt idx="17068">
                  <c:v>9.8039215686274508E-3</c:v>
                </c:pt>
                <c:pt idx="17069">
                  <c:v>9.8039215686274508E-3</c:v>
                </c:pt>
                <c:pt idx="17070">
                  <c:v>9.8039215686274508E-3</c:v>
                </c:pt>
                <c:pt idx="17071">
                  <c:v>9.8039215686274508E-3</c:v>
                </c:pt>
                <c:pt idx="17072">
                  <c:v>9.8039215686274508E-3</c:v>
                </c:pt>
                <c:pt idx="17073">
                  <c:v>9.8039215686274508E-3</c:v>
                </c:pt>
                <c:pt idx="17074">
                  <c:v>9.8039215686274508E-3</c:v>
                </c:pt>
                <c:pt idx="17075">
                  <c:v>9.8039215686274508E-3</c:v>
                </c:pt>
                <c:pt idx="17076">
                  <c:v>9.8039215686274508E-3</c:v>
                </c:pt>
                <c:pt idx="17077">
                  <c:v>9.8039215686274508E-3</c:v>
                </c:pt>
                <c:pt idx="17078">
                  <c:v>9.8039215686274508E-3</c:v>
                </c:pt>
                <c:pt idx="17079">
                  <c:v>9.8039215686274508E-3</c:v>
                </c:pt>
                <c:pt idx="17080">
                  <c:v>9.8039215686274508E-3</c:v>
                </c:pt>
                <c:pt idx="17081">
                  <c:v>9.8039215686274508E-3</c:v>
                </c:pt>
                <c:pt idx="17082">
                  <c:v>9.8039215686274508E-3</c:v>
                </c:pt>
                <c:pt idx="17083">
                  <c:v>9.8039215686274508E-3</c:v>
                </c:pt>
                <c:pt idx="17084">
                  <c:v>9.8039215686274508E-3</c:v>
                </c:pt>
                <c:pt idx="17085">
                  <c:v>9.8039215686274508E-3</c:v>
                </c:pt>
                <c:pt idx="17086">
                  <c:v>9.8039215686274508E-3</c:v>
                </c:pt>
                <c:pt idx="17087">
                  <c:v>9.8039215686274508E-3</c:v>
                </c:pt>
                <c:pt idx="17088">
                  <c:v>9.8039215686274508E-3</c:v>
                </c:pt>
                <c:pt idx="17089">
                  <c:v>9.8039215686274508E-3</c:v>
                </c:pt>
                <c:pt idx="17090">
                  <c:v>9.8039215686274508E-3</c:v>
                </c:pt>
                <c:pt idx="17091">
                  <c:v>9.8039215686274508E-3</c:v>
                </c:pt>
                <c:pt idx="17092">
                  <c:v>9.8039215686274508E-3</c:v>
                </c:pt>
                <c:pt idx="17093">
                  <c:v>9.8039215686274508E-3</c:v>
                </c:pt>
                <c:pt idx="17094">
                  <c:v>9.8039215686274508E-3</c:v>
                </c:pt>
                <c:pt idx="17095">
                  <c:v>9.8039215686274508E-3</c:v>
                </c:pt>
                <c:pt idx="17096">
                  <c:v>9.8039215686274508E-3</c:v>
                </c:pt>
                <c:pt idx="17097">
                  <c:v>9.8039215686274508E-3</c:v>
                </c:pt>
                <c:pt idx="17098">
                  <c:v>9.8039215686274508E-3</c:v>
                </c:pt>
                <c:pt idx="17099">
                  <c:v>9.8039215686274508E-3</c:v>
                </c:pt>
                <c:pt idx="17100">
                  <c:v>9.8039215686274508E-3</c:v>
                </c:pt>
                <c:pt idx="17101">
                  <c:v>9.8039215686274508E-3</c:v>
                </c:pt>
                <c:pt idx="17102">
                  <c:v>9.8039215686274508E-3</c:v>
                </c:pt>
                <c:pt idx="17103">
                  <c:v>9.8039215686274508E-3</c:v>
                </c:pt>
                <c:pt idx="17104">
                  <c:v>9.8039215686274508E-3</c:v>
                </c:pt>
                <c:pt idx="17105">
                  <c:v>9.8039215686274508E-3</c:v>
                </c:pt>
                <c:pt idx="17106">
                  <c:v>9.8039215686274508E-3</c:v>
                </c:pt>
                <c:pt idx="17107">
                  <c:v>9.8039215686274508E-3</c:v>
                </c:pt>
                <c:pt idx="17108">
                  <c:v>9.8039215686274508E-3</c:v>
                </c:pt>
                <c:pt idx="17109">
                  <c:v>9.8039215686274508E-3</c:v>
                </c:pt>
                <c:pt idx="17110">
                  <c:v>9.8039215686274508E-3</c:v>
                </c:pt>
                <c:pt idx="17111">
                  <c:v>9.8039215686274508E-3</c:v>
                </c:pt>
                <c:pt idx="17112">
                  <c:v>9.8039215686274508E-3</c:v>
                </c:pt>
                <c:pt idx="17113">
                  <c:v>9.8039215686274508E-3</c:v>
                </c:pt>
                <c:pt idx="17114">
                  <c:v>9.8039215686274508E-3</c:v>
                </c:pt>
                <c:pt idx="17115">
                  <c:v>9.8039215686274508E-3</c:v>
                </c:pt>
                <c:pt idx="17116">
                  <c:v>9.8039215686274508E-3</c:v>
                </c:pt>
                <c:pt idx="17117">
                  <c:v>1.1111111111111112E-2</c:v>
                </c:pt>
                <c:pt idx="17118">
                  <c:v>1.1111111111111112E-2</c:v>
                </c:pt>
                <c:pt idx="17119">
                  <c:v>1.1111111111111112E-2</c:v>
                </c:pt>
                <c:pt idx="17120">
                  <c:v>1.1111111111111112E-2</c:v>
                </c:pt>
                <c:pt idx="17121">
                  <c:v>1.1111111111111112E-2</c:v>
                </c:pt>
                <c:pt idx="17122">
                  <c:v>1.1111111111111112E-2</c:v>
                </c:pt>
                <c:pt idx="17123">
                  <c:v>1.1111111111111112E-2</c:v>
                </c:pt>
                <c:pt idx="17124">
                  <c:v>1.1111111111111112E-2</c:v>
                </c:pt>
                <c:pt idx="17125">
                  <c:v>1.1111111111111112E-2</c:v>
                </c:pt>
                <c:pt idx="17126">
                  <c:v>1.1111111111111112E-2</c:v>
                </c:pt>
                <c:pt idx="17127">
                  <c:v>1.1111111111111112E-2</c:v>
                </c:pt>
                <c:pt idx="17128">
                  <c:v>1.1111111111111112E-2</c:v>
                </c:pt>
                <c:pt idx="17129">
                  <c:v>1.1111111111111112E-2</c:v>
                </c:pt>
                <c:pt idx="17130">
                  <c:v>1.1111111111111112E-2</c:v>
                </c:pt>
                <c:pt idx="17131">
                  <c:v>1.1111111111111112E-2</c:v>
                </c:pt>
                <c:pt idx="17132">
                  <c:v>1.1111111111111112E-2</c:v>
                </c:pt>
                <c:pt idx="17133">
                  <c:v>1.1111111111111112E-2</c:v>
                </c:pt>
                <c:pt idx="17134">
                  <c:v>1.1111111111111112E-2</c:v>
                </c:pt>
                <c:pt idx="17135">
                  <c:v>1.1111111111111112E-2</c:v>
                </c:pt>
                <c:pt idx="17136">
                  <c:v>1.1111111111111112E-2</c:v>
                </c:pt>
                <c:pt idx="17137">
                  <c:v>1.1111111111111112E-2</c:v>
                </c:pt>
                <c:pt idx="17138">
                  <c:v>1.1111111111111112E-2</c:v>
                </c:pt>
                <c:pt idx="17139">
                  <c:v>1.1111111111111112E-2</c:v>
                </c:pt>
                <c:pt idx="17140">
                  <c:v>1.1111111111111112E-2</c:v>
                </c:pt>
                <c:pt idx="17141">
                  <c:v>1.1111111111111112E-2</c:v>
                </c:pt>
                <c:pt idx="17142">
                  <c:v>1.1111111111111112E-2</c:v>
                </c:pt>
                <c:pt idx="17143">
                  <c:v>1.1111111111111112E-2</c:v>
                </c:pt>
                <c:pt idx="17144">
                  <c:v>1.1111111111111112E-2</c:v>
                </c:pt>
                <c:pt idx="17145">
                  <c:v>1.1111111111111112E-2</c:v>
                </c:pt>
                <c:pt idx="17146">
                  <c:v>1.1111111111111112E-2</c:v>
                </c:pt>
                <c:pt idx="17147">
                  <c:v>1.1111111111111112E-2</c:v>
                </c:pt>
                <c:pt idx="17148">
                  <c:v>1.1111111111111112E-2</c:v>
                </c:pt>
                <c:pt idx="17149">
                  <c:v>1.1111111111111112E-2</c:v>
                </c:pt>
                <c:pt idx="17150">
                  <c:v>1.1111111111111112E-2</c:v>
                </c:pt>
                <c:pt idx="17151">
                  <c:v>1.1111111111111112E-2</c:v>
                </c:pt>
                <c:pt idx="17152">
                  <c:v>1.1111111111111112E-2</c:v>
                </c:pt>
                <c:pt idx="17153">
                  <c:v>1.1111111111111112E-2</c:v>
                </c:pt>
                <c:pt idx="17154">
                  <c:v>1.1111111111111112E-2</c:v>
                </c:pt>
                <c:pt idx="17155">
                  <c:v>1.1111111111111112E-2</c:v>
                </c:pt>
                <c:pt idx="17156">
                  <c:v>1.1111111111111112E-2</c:v>
                </c:pt>
                <c:pt idx="17157">
                  <c:v>1.1111111111111112E-2</c:v>
                </c:pt>
                <c:pt idx="17158">
                  <c:v>1.1111111111111112E-2</c:v>
                </c:pt>
                <c:pt idx="17159">
                  <c:v>1.1111111111111112E-2</c:v>
                </c:pt>
                <c:pt idx="17160">
                  <c:v>1.1111111111111112E-2</c:v>
                </c:pt>
                <c:pt idx="17161">
                  <c:v>1.1111111111111112E-2</c:v>
                </c:pt>
                <c:pt idx="17162">
                  <c:v>1.1111111111111112E-2</c:v>
                </c:pt>
                <c:pt idx="17163">
                  <c:v>1.1111111111111112E-2</c:v>
                </c:pt>
                <c:pt idx="17164">
                  <c:v>1.1111111111111112E-2</c:v>
                </c:pt>
                <c:pt idx="17165">
                  <c:v>1.1111111111111112E-2</c:v>
                </c:pt>
                <c:pt idx="17166">
                  <c:v>1.1111111111111112E-2</c:v>
                </c:pt>
                <c:pt idx="17167">
                  <c:v>1.1111111111111112E-2</c:v>
                </c:pt>
                <c:pt idx="17168">
                  <c:v>1.1111111111111112E-2</c:v>
                </c:pt>
                <c:pt idx="17169">
                  <c:v>1.1111111111111112E-2</c:v>
                </c:pt>
                <c:pt idx="17170">
                  <c:v>1.1111111111111112E-2</c:v>
                </c:pt>
                <c:pt idx="17171">
                  <c:v>1.1111111111111112E-2</c:v>
                </c:pt>
                <c:pt idx="17172">
                  <c:v>1.1111111111111112E-2</c:v>
                </c:pt>
                <c:pt idx="17173">
                  <c:v>1.1111111111111112E-2</c:v>
                </c:pt>
                <c:pt idx="17174">
                  <c:v>1.1111111111111112E-2</c:v>
                </c:pt>
                <c:pt idx="17175">
                  <c:v>1.1111111111111112E-2</c:v>
                </c:pt>
                <c:pt idx="17176">
                  <c:v>1.1111111111111112E-2</c:v>
                </c:pt>
                <c:pt idx="17177">
                  <c:v>1.1111111111111112E-2</c:v>
                </c:pt>
                <c:pt idx="17178">
                  <c:v>1.1111111111111112E-2</c:v>
                </c:pt>
                <c:pt idx="17179">
                  <c:v>1.1111111111111112E-2</c:v>
                </c:pt>
                <c:pt idx="17180">
                  <c:v>1.1111111111111112E-2</c:v>
                </c:pt>
                <c:pt idx="17181">
                  <c:v>1.1111111111111112E-2</c:v>
                </c:pt>
                <c:pt idx="17182">
                  <c:v>1.1111111111111112E-2</c:v>
                </c:pt>
                <c:pt idx="17183">
                  <c:v>1.1111111111111112E-2</c:v>
                </c:pt>
                <c:pt idx="17184">
                  <c:v>1.1111111111111112E-2</c:v>
                </c:pt>
                <c:pt idx="17185">
                  <c:v>1.1111111111111112E-2</c:v>
                </c:pt>
                <c:pt idx="17186">
                  <c:v>1.1111111111111112E-2</c:v>
                </c:pt>
                <c:pt idx="17187">
                  <c:v>1.1111111111111112E-2</c:v>
                </c:pt>
                <c:pt idx="17188">
                  <c:v>1.1111111111111112E-2</c:v>
                </c:pt>
                <c:pt idx="17189">
                  <c:v>1.1111111111111112E-2</c:v>
                </c:pt>
                <c:pt idx="17190">
                  <c:v>1.1111111111111112E-2</c:v>
                </c:pt>
                <c:pt idx="17191">
                  <c:v>1.1111111111111112E-2</c:v>
                </c:pt>
                <c:pt idx="17192">
                  <c:v>1.1111111111111112E-2</c:v>
                </c:pt>
                <c:pt idx="17193">
                  <c:v>1.1111111111111112E-2</c:v>
                </c:pt>
                <c:pt idx="17194">
                  <c:v>1.1111111111111112E-2</c:v>
                </c:pt>
                <c:pt idx="17195">
                  <c:v>1.1111111111111112E-2</c:v>
                </c:pt>
                <c:pt idx="17196">
                  <c:v>1.1111111111111112E-2</c:v>
                </c:pt>
                <c:pt idx="17197">
                  <c:v>1.1111111111111112E-2</c:v>
                </c:pt>
                <c:pt idx="17198">
                  <c:v>1.1111111111111112E-2</c:v>
                </c:pt>
                <c:pt idx="17199">
                  <c:v>1.1111111111111112E-2</c:v>
                </c:pt>
                <c:pt idx="17200">
                  <c:v>1.1111111111111112E-2</c:v>
                </c:pt>
                <c:pt idx="17201">
                  <c:v>1.1111111111111112E-2</c:v>
                </c:pt>
                <c:pt idx="17202">
                  <c:v>1.1111111111111112E-2</c:v>
                </c:pt>
                <c:pt idx="17203">
                  <c:v>1.1111111111111112E-2</c:v>
                </c:pt>
                <c:pt idx="17204">
                  <c:v>1.1111111111111112E-2</c:v>
                </c:pt>
                <c:pt idx="17205">
                  <c:v>1.1111111111111112E-2</c:v>
                </c:pt>
                <c:pt idx="17206">
                  <c:v>1.1111111111111112E-2</c:v>
                </c:pt>
                <c:pt idx="17207">
                  <c:v>1.0869565217391304E-2</c:v>
                </c:pt>
                <c:pt idx="17208">
                  <c:v>1.0869565217391304E-2</c:v>
                </c:pt>
                <c:pt idx="17209">
                  <c:v>1.0869565217391304E-2</c:v>
                </c:pt>
                <c:pt idx="17210">
                  <c:v>1.0869565217391304E-2</c:v>
                </c:pt>
                <c:pt idx="17211">
                  <c:v>1.0869565217391304E-2</c:v>
                </c:pt>
                <c:pt idx="17212">
                  <c:v>1.0869565217391304E-2</c:v>
                </c:pt>
                <c:pt idx="17213">
                  <c:v>1.0869565217391304E-2</c:v>
                </c:pt>
                <c:pt idx="17214">
                  <c:v>1.0869565217391304E-2</c:v>
                </c:pt>
                <c:pt idx="17215">
                  <c:v>1.0869565217391304E-2</c:v>
                </c:pt>
                <c:pt idx="17216">
                  <c:v>1.0869565217391304E-2</c:v>
                </c:pt>
                <c:pt idx="17217">
                  <c:v>1.0869565217391304E-2</c:v>
                </c:pt>
                <c:pt idx="17218">
                  <c:v>1.0869565217391304E-2</c:v>
                </c:pt>
                <c:pt idx="17219">
                  <c:v>1.0869565217391304E-2</c:v>
                </c:pt>
                <c:pt idx="17220">
                  <c:v>1.0869565217391304E-2</c:v>
                </c:pt>
                <c:pt idx="17221">
                  <c:v>1.0869565217391304E-2</c:v>
                </c:pt>
                <c:pt idx="17222">
                  <c:v>1.0869565217391304E-2</c:v>
                </c:pt>
                <c:pt idx="17223">
                  <c:v>1.0869565217391304E-2</c:v>
                </c:pt>
                <c:pt idx="17224">
                  <c:v>1.0869565217391304E-2</c:v>
                </c:pt>
                <c:pt idx="17225">
                  <c:v>1.0869565217391304E-2</c:v>
                </c:pt>
                <c:pt idx="17226">
                  <c:v>1.0869565217391304E-2</c:v>
                </c:pt>
                <c:pt idx="17227">
                  <c:v>1.0869565217391304E-2</c:v>
                </c:pt>
                <c:pt idx="17228">
                  <c:v>1.0869565217391304E-2</c:v>
                </c:pt>
                <c:pt idx="17229">
                  <c:v>1.0869565217391304E-2</c:v>
                </c:pt>
                <c:pt idx="17230">
                  <c:v>1.0869565217391304E-2</c:v>
                </c:pt>
                <c:pt idx="17231">
                  <c:v>1.0869565217391304E-2</c:v>
                </c:pt>
                <c:pt idx="17232">
                  <c:v>1.0869565217391304E-2</c:v>
                </c:pt>
                <c:pt idx="17233">
                  <c:v>1.0869565217391304E-2</c:v>
                </c:pt>
                <c:pt idx="17234">
                  <c:v>1.0869565217391304E-2</c:v>
                </c:pt>
                <c:pt idx="17235">
                  <c:v>1.0869565217391304E-2</c:v>
                </c:pt>
                <c:pt idx="17236">
                  <c:v>1.0869565217391304E-2</c:v>
                </c:pt>
                <c:pt idx="17237">
                  <c:v>1.0869565217391304E-2</c:v>
                </c:pt>
                <c:pt idx="17238">
                  <c:v>1.0869565217391304E-2</c:v>
                </c:pt>
                <c:pt idx="17239">
                  <c:v>1.0869565217391304E-2</c:v>
                </c:pt>
                <c:pt idx="17240">
                  <c:v>1.0869565217391304E-2</c:v>
                </c:pt>
                <c:pt idx="17241">
                  <c:v>1.0869565217391304E-2</c:v>
                </c:pt>
                <c:pt idx="17242">
                  <c:v>1.0869565217391304E-2</c:v>
                </c:pt>
                <c:pt idx="17243">
                  <c:v>1.0869565217391304E-2</c:v>
                </c:pt>
                <c:pt idx="17244">
                  <c:v>1.0869565217391304E-2</c:v>
                </c:pt>
                <c:pt idx="17245">
                  <c:v>1.0869565217391304E-2</c:v>
                </c:pt>
                <c:pt idx="17246">
                  <c:v>1.0869565217391304E-2</c:v>
                </c:pt>
                <c:pt idx="17247">
                  <c:v>1.0869565217391304E-2</c:v>
                </c:pt>
                <c:pt idx="17248">
                  <c:v>1.0869565217391304E-2</c:v>
                </c:pt>
                <c:pt idx="17249">
                  <c:v>1.0869565217391304E-2</c:v>
                </c:pt>
                <c:pt idx="17250">
                  <c:v>1.0869565217391304E-2</c:v>
                </c:pt>
                <c:pt idx="17251">
                  <c:v>1.0869565217391304E-2</c:v>
                </c:pt>
                <c:pt idx="17252">
                  <c:v>1.0869565217391304E-2</c:v>
                </c:pt>
                <c:pt idx="17253">
                  <c:v>1.0869565217391304E-2</c:v>
                </c:pt>
                <c:pt idx="17254">
                  <c:v>1.0869565217391304E-2</c:v>
                </c:pt>
                <c:pt idx="17255">
                  <c:v>1.0869565217391304E-2</c:v>
                </c:pt>
                <c:pt idx="17256">
                  <c:v>1.0869565217391304E-2</c:v>
                </c:pt>
                <c:pt idx="17257">
                  <c:v>1.0869565217391304E-2</c:v>
                </c:pt>
                <c:pt idx="17258">
                  <c:v>1.0869565217391304E-2</c:v>
                </c:pt>
                <c:pt idx="17259">
                  <c:v>1.0869565217391304E-2</c:v>
                </c:pt>
                <c:pt idx="17260">
                  <c:v>1.0869565217391304E-2</c:v>
                </c:pt>
                <c:pt idx="17261">
                  <c:v>1.0869565217391304E-2</c:v>
                </c:pt>
                <c:pt idx="17262">
                  <c:v>1.0869565217391304E-2</c:v>
                </c:pt>
                <c:pt idx="17263">
                  <c:v>1.0869565217391304E-2</c:v>
                </c:pt>
                <c:pt idx="17264">
                  <c:v>1.0869565217391304E-2</c:v>
                </c:pt>
                <c:pt idx="17265">
                  <c:v>1.0869565217391304E-2</c:v>
                </c:pt>
                <c:pt idx="17266">
                  <c:v>1.0869565217391304E-2</c:v>
                </c:pt>
                <c:pt idx="17267">
                  <c:v>1.0869565217391304E-2</c:v>
                </c:pt>
                <c:pt idx="17268">
                  <c:v>1.0869565217391304E-2</c:v>
                </c:pt>
                <c:pt idx="17269">
                  <c:v>1.0869565217391304E-2</c:v>
                </c:pt>
                <c:pt idx="17270">
                  <c:v>1.0869565217391304E-2</c:v>
                </c:pt>
                <c:pt idx="17271">
                  <c:v>1.0869565217391304E-2</c:v>
                </c:pt>
                <c:pt idx="17272">
                  <c:v>1.0869565217391304E-2</c:v>
                </c:pt>
                <c:pt idx="17273">
                  <c:v>1.0869565217391304E-2</c:v>
                </c:pt>
                <c:pt idx="17274">
                  <c:v>1.0869565217391304E-2</c:v>
                </c:pt>
                <c:pt idx="17275">
                  <c:v>1.0869565217391304E-2</c:v>
                </c:pt>
                <c:pt idx="17276">
                  <c:v>1.0869565217391304E-2</c:v>
                </c:pt>
                <c:pt idx="17277">
                  <c:v>1.0869565217391304E-2</c:v>
                </c:pt>
                <c:pt idx="17278">
                  <c:v>1.0869565217391304E-2</c:v>
                </c:pt>
                <c:pt idx="17279">
                  <c:v>1.0869565217391304E-2</c:v>
                </c:pt>
                <c:pt idx="17280">
                  <c:v>1.0869565217391304E-2</c:v>
                </c:pt>
                <c:pt idx="17281">
                  <c:v>1.0869565217391304E-2</c:v>
                </c:pt>
                <c:pt idx="17282">
                  <c:v>1.0869565217391304E-2</c:v>
                </c:pt>
                <c:pt idx="17283">
                  <c:v>1.0869565217391304E-2</c:v>
                </c:pt>
                <c:pt idx="17284">
                  <c:v>1.0869565217391304E-2</c:v>
                </c:pt>
                <c:pt idx="17285">
                  <c:v>1.0869565217391304E-2</c:v>
                </c:pt>
                <c:pt idx="17286">
                  <c:v>1.0869565217391304E-2</c:v>
                </c:pt>
                <c:pt idx="17287">
                  <c:v>1.0869565217391304E-2</c:v>
                </c:pt>
                <c:pt idx="17288">
                  <c:v>1.0869565217391304E-2</c:v>
                </c:pt>
                <c:pt idx="17289">
                  <c:v>1.0869565217391304E-2</c:v>
                </c:pt>
                <c:pt idx="17290">
                  <c:v>1.0869565217391304E-2</c:v>
                </c:pt>
                <c:pt idx="17291">
                  <c:v>1.0869565217391304E-2</c:v>
                </c:pt>
                <c:pt idx="17292">
                  <c:v>1.0869565217391304E-2</c:v>
                </c:pt>
                <c:pt idx="17293">
                  <c:v>1.0869565217391304E-2</c:v>
                </c:pt>
                <c:pt idx="17294">
                  <c:v>1.0869565217391304E-2</c:v>
                </c:pt>
                <c:pt idx="17295">
                  <c:v>1.0869565217391304E-2</c:v>
                </c:pt>
                <c:pt idx="17296">
                  <c:v>1.0869565217391304E-2</c:v>
                </c:pt>
                <c:pt idx="17297">
                  <c:v>1.0869565217391304E-2</c:v>
                </c:pt>
                <c:pt idx="17298">
                  <c:v>1.0869565217391304E-2</c:v>
                </c:pt>
                <c:pt idx="17299">
                  <c:v>1.098901098901099E-2</c:v>
                </c:pt>
                <c:pt idx="17300">
                  <c:v>1.098901098901099E-2</c:v>
                </c:pt>
                <c:pt idx="17301">
                  <c:v>1.098901098901099E-2</c:v>
                </c:pt>
                <c:pt idx="17302">
                  <c:v>1.098901098901099E-2</c:v>
                </c:pt>
                <c:pt idx="17303">
                  <c:v>1.098901098901099E-2</c:v>
                </c:pt>
                <c:pt idx="17304">
                  <c:v>1.098901098901099E-2</c:v>
                </c:pt>
                <c:pt idx="17305">
                  <c:v>1.098901098901099E-2</c:v>
                </c:pt>
                <c:pt idx="17306">
                  <c:v>1.098901098901099E-2</c:v>
                </c:pt>
                <c:pt idx="17307">
                  <c:v>1.098901098901099E-2</c:v>
                </c:pt>
                <c:pt idx="17308">
                  <c:v>1.098901098901099E-2</c:v>
                </c:pt>
                <c:pt idx="17309">
                  <c:v>1.098901098901099E-2</c:v>
                </c:pt>
                <c:pt idx="17310">
                  <c:v>1.098901098901099E-2</c:v>
                </c:pt>
                <c:pt idx="17311">
                  <c:v>1.098901098901099E-2</c:v>
                </c:pt>
                <c:pt idx="17312">
                  <c:v>1.098901098901099E-2</c:v>
                </c:pt>
                <c:pt idx="17313">
                  <c:v>1.098901098901099E-2</c:v>
                </c:pt>
                <c:pt idx="17314">
                  <c:v>1.098901098901099E-2</c:v>
                </c:pt>
                <c:pt idx="17315">
                  <c:v>1.098901098901099E-2</c:v>
                </c:pt>
                <c:pt idx="17316">
                  <c:v>1.098901098901099E-2</c:v>
                </c:pt>
                <c:pt idx="17317">
                  <c:v>1.098901098901099E-2</c:v>
                </c:pt>
                <c:pt idx="17318">
                  <c:v>1.098901098901099E-2</c:v>
                </c:pt>
                <c:pt idx="17319">
                  <c:v>1.098901098901099E-2</c:v>
                </c:pt>
                <c:pt idx="17320">
                  <c:v>1.098901098901099E-2</c:v>
                </c:pt>
                <c:pt idx="17321">
                  <c:v>1.098901098901099E-2</c:v>
                </c:pt>
                <c:pt idx="17322">
                  <c:v>1.098901098901099E-2</c:v>
                </c:pt>
                <c:pt idx="17323">
                  <c:v>1.098901098901099E-2</c:v>
                </c:pt>
                <c:pt idx="17324">
                  <c:v>1.098901098901099E-2</c:v>
                </c:pt>
                <c:pt idx="17325">
                  <c:v>1.098901098901099E-2</c:v>
                </c:pt>
                <c:pt idx="17326">
                  <c:v>1.098901098901099E-2</c:v>
                </c:pt>
                <c:pt idx="17327">
                  <c:v>1.098901098901099E-2</c:v>
                </c:pt>
                <c:pt idx="17328">
                  <c:v>1.098901098901099E-2</c:v>
                </c:pt>
                <c:pt idx="17329">
                  <c:v>1.098901098901099E-2</c:v>
                </c:pt>
                <c:pt idx="17330">
                  <c:v>1.098901098901099E-2</c:v>
                </c:pt>
                <c:pt idx="17331">
                  <c:v>1.098901098901099E-2</c:v>
                </c:pt>
                <c:pt idx="17332">
                  <c:v>1.098901098901099E-2</c:v>
                </c:pt>
                <c:pt idx="17333">
                  <c:v>1.098901098901099E-2</c:v>
                </c:pt>
                <c:pt idx="17334">
                  <c:v>1.098901098901099E-2</c:v>
                </c:pt>
                <c:pt idx="17335">
                  <c:v>1.098901098901099E-2</c:v>
                </c:pt>
                <c:pt idx="17336">
                  <c:v>1.098901098901099E-2</c:v>
                </c:pt>
                <c:pt idx="17337">
                  <c:v>1.098901098901099E-2</c:v>
                </c:pt>
                <c:pt idx="17338">
                  <c:v>1.098901098901099E-2</c:v>
                </c:pt>
                <c:pt idx="17339">
                  <c:v>1.098901098901099E-2</c:v>
                </c:pt>
                <c:pt idx="17340">
                  <c:v>1.098901098901099E-2</c:v>
                </c:pt>
                <c:pt idx="17341">
                  <c:v>1.098901098901099E-2</c:v>
                </c:pt>
                <c:pt idx="17342">
                  <c:v>1.098901098901099E-2</c:v>
                </c:pt>
                <c:pt idx="17343">
                  <c:v>1.098901098901099E-2</c:v>
                </c:pt>
                <c:pt idx="17344">
                  <c:v>1.098901098901099E-2</c:v>
                </c:pt>
                <c:pt idx="17345">
                  <c:v>1.098901098901099E-2</c:v>
                </c:pt>
                <c:pt idx="17346">
                  <c:v>1.098901098901099E-2</c:v>
                </c:pt>
                <c:pt idx="17347">
                  <c:v>1.098901098901099E-2</c:v>
                </c:pt>
                <c:pt idx="17348">
                  <c:v>1.098901098901099E-2</c:v>
                </c:pt>
                <c:pt idx="17349">
                  <c:v>1.098901098901099E-2</c:v>
                </c:pt>
                <c:pt idx="17350">
                  <c:v>1.098901098901099E-2</c:v>
                </c:pt>
                <c:pt idx="17351">
                  <c:v>1.098901098901099E-2</c:v>
                </c:pt>
                <c:pt idx="17352">
                  <c:v>1.098901098901099E-2</c:v>
                </c:pt>
                <c:pt idx="17353">
                  <c:v>1.098901098901099E-2</c:v>
                </c:pt>
                <c:pt idx="17354">
                  <c:v>1.098901098901099E-2</c:v>
                </c:pt>
                <c:pt idx="17355">
                  <c:v>1.098901098901099E-2</c:v>
                </c:pt>
                <c:pt idx="17356">
                  <c:v>1.098901098901099E-2</c:v>
                </c:pt>
                <c:pt idx="17357">
                  <c:v>1.098901098901099E-2</c:v>
                </c:pt>
                <c:pt idx="17358">
                  <c:v>1.098901098901099E-2</c:v>
                </c:pt>
                <c:pt idx="17359">
                  <c:v>1.098901098901099E-2</c:v>
                </c:pt>
                <c:pt idx="17360">
                  <c:v>1.098901098901099E-2</c:v>
                </c:pt>
                <c:pt idx="17361">
                  <c:v>1.098901098901099E-2</c:v>
                </c:pt>
                <c:pt idx="17362">
                  <c:v>1.098901098901099E-2</c:v>
                </c:pt>
                <c:pt idx="17363">
                  <c:v>1.098901098901099E-2</c:v>
                </c:pt>
                <c:pt idx="17364">
                  <c:v>1.098901098901099E-2</c:v>
                </c:pt>
                <c:pt idx="17365">
                  <c:v>1.098901098901099E-2</c:v>
                </c:pt>
                <c:pt idx="17366">
                  <c:v>1.098901098901099E-2</c:v>
                </c:pt>
                <c:pt idx="17367">
                  <c:v>1.098901098901099E-2</c:v>
                </c:pt>
                <c:pt idx="17368">
                  <c:v>1.098901098901099E-2</c:v>
                </c:pt>
                <c:pt idx="17369">
                  <c:v>1.098901098901099E-2</c:v>
                </c:pt>
                <c:pt idx="17370">
                  <c:v>1.098901098901099E-2</c:v>
                </c:pt>
                <c:pt idx="17371">
                  <c:v>1.098901098901099E-2</c:v>
                </c:pt>
                <c:pt idx="17372">
                  <c:v>1.098901098901099E-2</c:v>
                </c:pt>
                <c:pt idx="17373">
                  <c:v>1.098901098901099E-2</c:v>
                </c:pt>
                <c:pt idx="17374">
                  <c:v>1.098901098901099E-2</c:v>
                </c:pt>
                <c:pt idx="17375">
                  <c:v>1.098901098901099E-2</c:v>
                </c:pt>
                <c:pt idx="17376">
                  <c:v>1.098901098901099E-2</c:v>
                </c:pt>
                <c:pt idx="17377">
                  <c:v>1.098901098901099E-2</c:v>
                </c:pt>
                <c:pt idx="17378">
                  <c:v>1.098901098901099E-2</c:v>
                </c:pt>
                <c:pt idx="17379">
                  <c:v>1.098901098901099E-2</c:v>
                </c:pt>
                <c:pt idx="17380">
                  <c:v>1.098901098901099E-2</c:v>
                </c:pt>
                <c:pt idx="17381">
                  <c:v>1.098901098901099E-2</c:v>
                </c:pt>
                <c:pt idx="17382">
                  <c:v>1.098901098901099E-2</c:v>
                </c:pt>
                <c:pt idx="17383">
                  <c:v>1.098901098901099E-2</c:v>
                </c:pt>
                <c:pt idx="17384">
                  <c:v>1.098901098901099E-2</c:v>
                </c:pt>
                <c:pt idx="17385">
                  <c:v>1.098901098901099E-2</c:v>
                </c:pt>
                <c:pt idx="17386">
                  <c:v>1.098901098901099E-2</c:v>
                </c:pt>
                <c:pt idx="17387">
                  <c:v>1.098901098901099E-2</c:v>
                </c:pt>
                <c:pt idx="17388">
                  <c:v>1.098901098901099E-2</c:v>
                </c:pt>
                <c:pt idx="17389">
                  <c:v>1.098901098901099E-2</c:v>
                </c:pt>
                <c:pt idx="17390">
                  <c:v>9.6153846153846159E-3</c:v>
                </c:pt>
                <c:pt idx="17391">
                  <c:v>9.6153846153846159E-3</c:v>
                </c:pt>
                <c:pt idx="17392">
                  <c:v>9.6153846153846159E-3</c:v>
                </c:pt>
                <c:pt idx="17393">
                  <c:v>9.6153846153846159E-3</c:v>
                </c:pt>
                <c:pt idx="17394">
                  <c:v>9.6153846153846159E-3</c:v>
                </c:pt>
                <c:pt idx="17395">
                  <c:v>9.6153846153846159E-3</c:v>
                </c:pt>
                <c:pt idx="17396">
                  <c:v>9.6153846153846159E-3</c:v>
                </c:pt>
                <c:pt idx="17397">
                  <c:v>9.6153846153846159E-3</c:v>
                </c:pt>
                <c:pt idx="17398">
                  <c:v>9.6153846153846159E-3</c:v>
                </c:pt>
                <c:pt idx="17399">
                  <c:v>9.6153846153846159E-3</c:v>
                </c:pt>
                <c:pt idx="17400">
                  <c:v>9.6153846153846159E-3</c:v>
                </c:pt>
                <c:pt idx="17401">
                  <c:v>9.6153846153846159E-3</c:v>
                </c:pt>
                <c:pt idx="17402">
                  <c:v>9.6153846153846159E-3</c:v>
                </c:pt>
                <c:pt idx="17403">
                  <c:v>9.6153846153846159E-3</c:v>
                </c:pt>
                <c:pt idx="17404">
                  <c:v>9.6153846153846159E-3</c:v>
                </c:pt>
                <c:pt idx="17405">
                  <c:v>9.6153846153846159E-3</c:v>
                </c:pt>
                <c:pt idx="17406">
                  <c:v>9.6153846153846159E-3</c:v>
                </c:pt>
                <c:pt idx="17407">
                  <c:v>9.6153846153846159E-3</c:v>
                </c:pt>
                <c:pt idx="17408">
                  <c:v>9.6153846153846159E-3</c:v>
                </c:pt>
                <c:pt idx="17409">
                  <c:v>9.6153846153846159E-3</c:v>
                </c:pt>
                <c:pt idx="17410">
                  <c:v>9.6153846153846159E-3</c:v>
                </c:pt>
                <c:pt idx="17411">
                  <c:v>9.6153846153846159E-3</c:v>
                </c:pt>
                <c:pt idx="17412">
                  <c:v>9.6153846153846159E-3</c:v>
                </c:pt>
                <c:pt idx="17413">
                  <c:v>9.6153846153846159E-3</c:v>
                </c:pt>
                <c:pt idx="17414">
                  <c:v>9.6153846153846159E-3</c:v>
                </c:pt>
                <c:pt idx="17415">
                  <c:v>9.6153846153846159E-3</c:v>
                </c:pt>
                <c:pt idx="17416">
                  <c:v>9.6153846153846159E-3</c:v>
                </c:pt>
                <c:pt idx="17417">
                  <c:v>9.6153846153846159E-3</c:v>
                </c:pt>
                <c:pt idx="17418">
                  <c:v>9.6153846153846159E-3</c:v>
                </c:pt>
                <c:pt idx="17419">
                  <c:v>9.6153846153846159E-3</c:v>
                </c:pt>
                <c:pt idx="17420">
                  <c:v>9.6153846153846159E-3</c:v>
                </c:pt>
                <c:pt idx="17421">
                  <c:v>9.6153846153846159E-3</c:v>
                </c:pt>
                <c:pt idx="17422">
                  <c:v>9.6153846153846159E-3</c:v>
                </c:pt>
                <c:pt idx="17423">
                  <c:v>9.6153846153846159E-3</c:v>
                </c:pt>
                <c:pt idx="17424">
                  <c:v>9.6153846153846159E-3</c:v>
                </c:pt>
                <c:pt idx="17425">
                  <c:v>9.6153846153846159E-3</c:v>
                </c:pt>
                <c:pt idx="17426">
                  <c:v>9.6153846153846159E-3</c:v>
                </c:pt>
                <c:pt idx="17427">
                  <c:v>9.6153846153846159E-3</c:v>
                </c:pt>
                <c:pt idx="17428">
                  <c:v>9.6153846153846159E-3</c:v>
                </c:pt>
                <c:pt idx="17429">
                  <c:v>9.6153846153846159E-3</c:v>
                </c:pt>
                <c:pt idx="17430">
                  <c:v>9.6153846153846159E-3</c:v>
                </c:pt>
                <c:pt idx="17431">
                  <c:v>9.6153846153846159E-3</c:v>
                </c:pt>
                <c:pt idx="17432">
                  <c:v>9.6153846153846159E-3</c:v>
                </c:pt>
                <c:pt idx="17433">
                  <c:v>9.6153846153846159E-3</c:v>
                </c:pt>
                <c:pt idx="17434">
                  <c:v>9.6153846153846159E-3</c:v>
                </c:pt>
                <c:pt idx="17435">
                  <c:v>9.6153846153846159E-3</c:v>
                </c:pt>
                <c:pt idx="17436">
                  <c:v>9.6153846153846159E-3</c:v>
                </c:pt>
                <c:pt idx="17437">
                  <c:v>9.6153846153846159E-3</c:v>
                </c:pt>
                <c:pt idx="17438">
                  <c:v>9.6153846153846159E-3</c:v>
                </c:pt>
                <c:pt idx="17439">
                  <c:v>9.6153846153846159E-3</c:v>
                </c:pt>
                <c:pt idx="17440">
                  <c:v>9.6153846153846159E-3</c:v>
                </c:pt>
                <c:pt idx="17441">
                  <c:v>9.6153846153846159E-3</c:v>
                </c:pt>
                <c:pt idx="17442">
                  <c:v>9.6153846153846159E-3</c:v>
                </c:pt>
                <c:pt idx="17443">
                  <c:v>9.6153846153846159E-3</c:v>
                </c:pt>
                <c:pt idx="17444">
                  <c:v>9.6153846153846159E-3</c:v>
                </c:pt>
                <c:pt idx="17445">
                  <c:v>9.6153846153846159E-3</c:v>
                </c:pt>
                <c:pt idx="17446">
                  <c:v>9.6153846153846159E-3</c:v>
                </c:pt>
                <c:pt idx="17447">
                  <c:v>9.6153846153846159E-3</c:v>
                </c:pt>
                <c:pt idx="17448">
                  <c:v>9.6153846153846159E-3</c:v>
                </c:pt>
                <c:pt idx="17449">
                  <c:v>9.6153846153846159E-3</c:v>
                </c:pt>
                <c:pt idx="17450">
                  <c:v>9.6153846153846159E-3</c:v>
                </c:pt>
                <c:pt idx="17451">
                  <c:v>9.6153846153846159E-3</c:v>
                </c:pt>
                <c:pt idx="17452">
                  <c:v>9.6153846153846159E-3</c:v>
                </c:pt>
                <c:pt idx="17453">
                  <c:v>9.6153846153846159E-3</c:v>
                </c:pt>
                <c:pt idx="17454">
                  <c:v>9.6153846153846159E-3</c:v>
                </c:pt>
                <c:pt idx="17455">
                  <c:v>9.6153846153846159E-3</c:v>
                </c:pt>
                <c:pt idx="17456">
                  <c:v>9.6153846153846159E-3</c:v>
                </c:pt>
                <c:pt idx="17457">
                  <c:v>9.6153846153846159E-3</c:v>
                </c:pt>
                <c:pt idx="17458">
                  <c:v>9.6153846153846159E-3</c:v>
                </c:pt>
                <c:pt idx="17459">
                  <c:v>9.6153846153846159E-3</c:v>
                </c:pt>
                <c:pt idx="17460">
                  <c:v>9.6153846153846159E-3</c:v>
                </c:pt>
                <c:pt idx="17461">
                  <c:v>9.6153846153846159E-3</c:v>
                </c:pt>
                <c:pt idx="17462">
                  <c:v>9.6153846153846159E-3</c:v>
                </c:pt>
                <c:pt idx="17463">
                  <c:v>9.6153846153846159E-3</c:v>
                </c:pt>
                <c:pt idx="17464">
                  <c:v>9.6153846153846159E-3</c:v>
                </c:pt>
                <c:pt idx="17465">
                  <c:v>9.6153846153846159E-3</c:v>
                </c:pt>
                <c:pt idx="17466">
                  <c:v>9.6153846153846159E-3</c:v>
                </c:pt>
                <c:pt idx="17467">
                  <c:v>9.6153846153846159E-3</c:v>
                </c:pt>
                <c:pt idx="17468">
                  <c:v>9.6153846153846159E-3</c:v>
                </c:pt>
                <c:pt idx="17469">
                  <c:v>9.6153846153846159E-3</c:v>
                </c:pt>
                <c:pt idx="17470">
                  <c:v>9.6153846153846159E-3</c:v>
                </c:pt>
                <c:pt idx="17471">
                  <c:v>9.6153846153846159E-3</c:v>
                </c:pt>
                <c:pt idx="17472">
                  <c:v>9.6153846153846159E-3</c:v>
                </c:pt>
                <c:pt idx="17473">
                  <c:v>9.6153846153846159E-3</c:v>
                </c:pt>
                <c:pt idx="17474">
                  <c:v>9.6153846153846159E-3</c:v>
                </c:pt>
                <c:pt idx="17475">
                  <c:v>9.6153846153846159E-3</c:v>
                </c:pt>
                <c:pt idx="17476">
                  <c:v>9.6153846153846159E-3</c:v>
                </c:pt>
                <c:pt idx="17477">
                  <c:v>9.6153846153846159E-3</c:v>
                </c:pt>
                <c:pt idx="17478">
                  <c:v>9.6153846153846159E-3</c:v>
                </c:pt>
                <c:pt idx="17479">
                  <c:v>9.6153846153846159E-3</c:v>
                </c:pt>
                <c:pt idx="17480">
                  <c:v>9.6153846153846159E-3</c:v>
                </c:pt>
                <c:pt idx="17481">
                  <c:v>9.6153846153846159E-3</c:v>
                </c:pt>
                <c:pt idx="17482">
                  <c:v>9.6153846153846159E-3</c:v>
                </c:pt>
                <c:pt idx="17483">
                  <c:v>9.6153846153846159E-3</c:v>
                </c:pt>
                <c:pt idx="17484">
                  <c:v>9.6153846153846159E-3</c:v>
                </c:pt>
                <c:pt idx="17485">
                  <c:v>9.6153846153846159E-3</c:v>
                </c:pt>
                <c:pt idx="17486">
                  <c:v>9.6153846153846159E-3</c:v>
                </c:pt>
                <c:pt idx="17487">
                  <c:v>9.6153846153846159E-3</c:v>
                </c:pt>
                <c:pt idx="17488">
                  <c:v>9.6153846153846159E-3</c:v>
                </c:pt>
                <c:pt idx="17489">
                  <c:v>9.6153846153846159E-3</c:v>
                </c:pt>
                <c:pt idx="17490">
                  <c:v>9.6153846153846159E-3</c:v>
                </c:pt>
                <c:pt idx="17491">
                  <c:v>9.6153846153846159E-3</c:v>
                </c:pt>
                <c:pt idx="17492">
                  <c:v>9.6153846153846159E-3</c:v>
                </c:pt>
                <c:pt idx="17493">
                  <c:v>9.6153846153846159E-3</c:v>
                </c:pt>
                <c:pt idx="17494">
                  <c:v>7.7519379844961239E-3</c:v>
                </c:pt>
                <c:pt idx="17495">
                  <c:v>7.7519379844961239E-3</c:v>
                </c:pt>
                <c:pt idx="17496">
                  <c:v>7.7519379844961239E-3</c:v>
                </c:pt>
                <c:pt idx="17497">
                  <c:v>7.7519379844961239E-3</c:v>
                </c:pt>
                <c:pt idx="17498">
                  <c:v>7.7519379844961239E-3</c:v>
                </c:pt>
                <c:pt idx="17499">
                  <c:v>7.7519379844961239E-3</c:v>
                </c:pt>
                <c:pt idx="17500">
                  <c:v>7.7519379844961239E-3</c:v>
                </c:pt>
                <c:pt idx="17501">
                  <c:v>7.7519379844961239E-3</c:v>
                </c:pt>
                <c:pt idx="17502">
                  <c:v>7.7519379844961239E-3</c:v>
                </c:pt>
                <c:pt idx="17503">
                  <c:v>7.7519379844961239E-3</c:v>
                </c:pt>
                <c:pt idx="17504">
                  <c:v>7.7519379844961239E-3</c:v>
                </c:pt>
                <c:pt idx="17505">
                  <c:v>7.7519379844961239E-3</c:v>
                </c:pt>
                <c:pt idx="17506">
                  <c:v>7.7519379844961239E-3</c:v>
                </c:pt>
                <c:pt idx="17507">
                  <c:v>7.7519379844961239E-3</c:v>
                </c:pt>
                <c:pt idx="17508">
                  <c:v>7.7519379844961239E-3</c:v>
                </c:pt>
                <c:pt idx="17509">
                  <c:v>7.7519379844961239E-3</c:v>
                </c:pt>
                <c:pt idx="17510">
                  <c:v>7.7519379844961239E-3</c:v>
                </c:pt>
                <c:pt idx="17511">
                  <c:v>7.7519379844961239E-3</c:v>
                </c:pt>
                <c:pt idx="17512">
                  <c:v>7.7519379844961239E-3</c:v>
                </c:pt>
                <c:pt idx="17513">
                  <c:v>7.7519379844961239E-3</c:v>
                </c:pt>
                <c:pt idx="17514">
                  <c:v>7.7519379844961239E-3</c:v>
                </c:pt>
                <c:pt idx="17515">
                  <c:v>7.7519379844961239E-3</c:v>
                </c:pt>
                <c:pt idx="17516">
                  <c:v>7.7519379844961239E-3</c:v>
                </c:pt>
                <c:pt idx="17517">
                  <c:v>7.7519379844961239E-3</c:v>
                </c:pt>
                <c:pt idx="17518">
                  <c:v>7.7519379844961239E-3</c:v>
                </c:pt>
                <c:pt idx="17519">
                  <c:v>7.7519379844961239E-3</c:v>
                </c:pt>
                <c:pt idx="17520">
                  <c:v>7.7519379844961239E-3</c:v>
                </c:pt>
                <c:pt idx="17521">
                  <c:v>7.7519379844961239E-3</c:v>
                </c:pt>
                <c:pt idx="17522">
                  <c:v>7.7519379844961239E-3</c:v>
                </c:pt>
                <c:pt idx="17523">
                  <c:v>7.7519379844961239E-3</c:v>
                </c:pt>
                <c:pt idx="17524">
                  <c:v>7.7519379844961239E-3</c:v>
                </c:pt>
                <c:pt idx="17525">
                  <c:v>7.7519379844961239E-3</c:v>
                </c:pt>
                <c:pt idx="17526">
                  <c:v>7.7519379844961239E-3</c:v>
                </c:pt>
                <c:pt idx="17527">
                  <c:v>7.7519379844961239E-3</c:v>
                </c:pt>
                <c:pt idx="17528">
                  <c:v>7.7519379844961239E-3</c:v>
                </c:pt>
                <c:pt idx="17529">
                  <c:v>7.7519379844961239E-3</c:v>
                </c:pt>
                <c:pt idx="17530">
                  <c:v>7.7519379844961239E-3</c:v>
                </c:pt>
                <c:pt idx="17531">
                  <c:v>7.7519379844961239E-3</c:v>
                </c:pt>
                <c:pt idx="17532">
                  <c:v>7.7519379844961239E-3</c:v>
                </c:pt>
                <c:pt idx="17533">
                  <c:v>7.7519379844961239E-3</c:v>
                </c:pt>
                <c:pt idx="17534">
                  <c:v>7.7519379844961239E-3</c:v>
                </c:pt>
                <c:pt idx="17535">
                  <c:v>7.7519379844961239E-3</c:v>
                </c:pt>
                <c:pt idx="17536">
                  <c:v>7.7519379844961239E-3</c:v>
                </c:pt>
                <c:pt idx="17537">
                  <c:v>7.7519379844961239E-3</c:v>
                </c:pt>
                <c:pt idx="17538">
                  <c:v>7.7519379844961239E-3</c:v>
                </c:pt>
                <c:pt idx="17539">
                  <c:v>7.7519379844961239E-3</c:v>
                </c:pt>
                <c:pt idx="17540">
                  <c:v>7.7519379844961239E-3</c:v>
                </c:pt>
                <c:pt idx="17541">
                  <c:v>7.7519379844961239E-3</c:v>
                </c:pt>
                <c:pt idx="17542">
                  <c:v>7.7519379844961239E-3</c:v>
                </c:pt>
                <c:pt idx="17543">
                  <c:v>7.7519379844961239E-3</c:v>
                </c:pt>
                <c:pt idx="17544">
                  <c:v>7.7519379844961239E-3</c:v>
                </c:pt>
                <c:pt idx="17545">
                  <c:v>7.7519379844961239E-3</c:v>
                </c:pt>
                <c:pt idx="17546">
                  <c:v>7.7519379844961239E-3</c:v>
                </c:pt>
                <c:pt idx="17547">
                  <c:v>7.7519379844961239E-3</c:v>
                </c:pt>
                <c:pt idx="17548">
                  <c:v>7.7519379844961239E-3</c:v>
                </c:pt>
                <c:pt idx="17549">
                  <c:v>7.7519379844961239E-3</c:v>
                </c:pt>
                <c:pt idx="17550">
                  <c:v>7.7519379844961239E-3</c:v>
                </c:pt>
                <c:pt idx="17551">
                  <c:v>7.7519379844961239E-3</c:v>
                </c:pt>
                <c:pt idx="17552">
                  <c:v>7.7519379844961239E-3</c:v>
                </c:pt>
                <c:pt idx="17553">
                  <c:v>7.7519379844961239E-3</c:v>
                </c:pt>
                <c:pt idx="17554">
                  <c:v>7.7519379844961239E-3</c:v>
                </c:pt>
                <c:pt idx="17555">
                  <c:v>7.7519379844961239E-3</c:v>
                </c:pt>
                <c:pt idx="17556">
                  <c:v>7.7519379844961239E-3</c:v>
                </c:pt>
                <c:pt idx="17557">
                  <c:v>7.7519379844961239E-3</c:v>
                </c:pt>
                <c:pt idx="17558">
                  <c:v>7.7519379844961239E-3</c:v>
                </c:pt>
                <c:pt idx="17559">
                  <c:v>7.7519379844961239E-3</c:v>
                </c:pt>
                <c:pt idx="17560">
                  <c:v>7.7519379844961239E-3</c:v>
                </c:pt>
                <c:pt idx="17561">
                  <c:v>7.7519379844961239E-3</c:v>
                </c:pt>
                <c:pt idx="17562">
                  <c:v>7.7519379844961239E-3</c:v>
                </c:pt>
                <c:pt idx="17563">
                  <c:v>7.7519379844961239E-3</c:v>
                </c:pt>
                <c:pt idx="17564">
                  <c:v>7.7519379844961239E-3</c:v>
                </c:pt>
                <c:pt idx="17565">
                  <c:v>7.7519379844961239E-3</c:v>
                </c:pt>
                <c:pt idx="17566">
                  <c:v>7.7519379844961239E-3</c:v>
                </c:pt>
                <c:pt idx="17567">
                  <c:v>7.7519379844961239E-3</c:v>
                </c:pt>
                <c:pt idx="17568">
                  <c:v>7.7519379844961239E-3</c:v>
                </c:pt>
                <c:pt idx="17569">
                  <c:v>7.7519379844961239E-3</c:v>
                </c:pt>
                <c:pt idx="17570">
                  <c:v>7.7519379844961239E-3</c:v>
                </c:pt>
                <c:pt idx="17571">
                  <c:v>7.7519379844961239E-3</c:v>
                </c:pt>
                <c:pt idx="17572">
                  <c:v>7.7519379844961239E-3</c:v>
                </c:pt>
                <c:pt idx="17573">
                  <c:v>7.7519379844961239E-3</c:v>
                </c:pt>
                <c:pt idx="17574">
                  <c:v>7.7519379844961239E-3</c:v>
                </c:pt>
                <c:pt idx="17575">
                  <c:v>7.7519379844961239E-3</c:v>
                </c:pt>
                <c:pt idx="17576">
                  <c:v>7.7519379844961239E-3</c:v>
                </c:pt>
                <c:pt idx="17577">
                  <c:v>7.7519379844961239E-3</c:v>
                </c:pt>
                <c:pt idx="17578">
                  <c:v>7.7519379844961239E-3</c:v>
                </c:pt>
                <c:pt idx="17579">
                  <c:v>7.7519379844961239E-3</c:v>
                </c:pt>
                <c:pt idx="17580">
                  <c:v>7.7519379844961239E-3</c:v>
                </c:pt>
                <c:pt idx="17581">
                  <c:v>7.7519379844961239E-3</c:v>
                </c:pt>
                <c:pt idx="17582">
                  <c:v>7.7519379844961239E-3</c:v>
                </c:pt>
                <c:pt idx="17583">
                  <c:v>7.7519379844961239E-3</c:v>
                </c:pt>
                <c:pt idx="17584">
                  <c:v>7.7519379844961239E-3</c:v>
                </c:pt>
                <c:pt idx="17585">
                  <c:v>7.7519379844961239E-3</c:v>
                </c:pt>
                <c:pt idx="17586">
                  <c:v>7.7519379844961239E-3</c:v>
                </c:pt>
                <c:pt idx="17587">
                  <c:v>7.7519379844961239E-3</c:v>
                </c:pt>
                <c:pt idx="17588">
                  <c:v>7.7519379844961239E-3</c:v>
                </c:pt>
                <c:pt idx="17589">
                  <c:v>7.7519379844961239E-3</c:v>
                </c:pt>
                <c:pt idx="17590">
                  <c:v>7.7519379844961239E-3</c:v>
                </c:pt>
                <c:pt idx="17591">
                  <c:v>7.7519379844961239E-3</c:v>
                </c:pt>
                <c:pt idx="17592">
                  <c:v>7.7519379844961239E-3</c:v>
                </c:pt>
                <c:pt idx="17593">
                  <c:v>7.7519379844961239E-3</c:v>
                </c:pt>
                <c:pt idx="17594">
                  <c:v>7.7519379844961239E-3</c:v>
                </c:pt>
                <c:pt idx="17595">
                  <c:v>7.7519379844961239E-3</c:v>
                </c:pt>
                <c:pt idx="17596">
                  <c:v>7.7519379844961239E-3</c:v>
                </c:pt>
                <c:pt idx="17597">
                  <c:v>7.7519379844961239E-3</c:v>
                </c:pt>
                <c:pt idx="17598">
                  <c:v>7.7519379844961239E-3</c:v>
                </c:pt>
                <c:pt idx="17599">
                  <c:v>7.7519379844961239E-3</c:v>
                </c:pt>
                <c:pt idx="17600">
                  <c:v>7.7519379844961239E-3</c:v>
                </c:pt>
                <c:pt idx="17601">
                  <c:v>7.7519379844961239E-3</c:v>
                </c:pt>
                <c:pt idx="17602">
                  <c:v>7.7519379844961239E-3</c:v>
                </c:pt>
                <c:pt idx="17603">
                  <c:v>7.7519379844961239E-3</c:v>
                </c:pt>
                <c:pt idx="17604">
                  <c:v>7.7519379844961239E-3</c:v>
                </c:pt>
                <c:pt idx="17605">
                  <c:v>7.7519379844961239E-3</c:v>
                </c:pt>
                <c:pt idx="17606">
                  <c:v>7.7519379844961239E-3</c:v>
                </c:pt>
                <c:pt idx="17607">
                  <c:v>7.7519379844961239E-3</c:v>
                </c:pt>
                <c:pt idx="17608">
                  <c:v>7.7519379844961239E-3</c:v>
                </c:pt>
                <c:pt idx="17609">
                  <c:v>7.7519379844961239E-3</c:v>
                </c:pt>
                <c:pt idx="17610">
                  <c:v>7.7519379844961239E-3</c:v>
                </c:pt>
                <c:pt idx="17611">
                  <c:v>7.7519379844961239E-3</c:v>
                </c:pt>
                <c:pt idx="17612">
                  <c:v>7.7519379844961239E-3</c:v>
                </c:pt>
                <c:pt idx="17613">
                  <c:v>7.7519379844961239E-3</c:v>
                </c:pt>
                <c:pt idx="17614">
                  <c:v>7.7519379844961239E-3</c:v>
                </c:pt>
                <c:pt idx="17615">
                  <c:v>7.7519379844961239E-3</c:v>
                </c:pt>
                <c:pt idx="17616">
                  <c:v>7.7519379844961239E-3</c:v>
                </c:pt>
                <c:pt idx="17617">
                  <c:v>7.7519379844961239E-3</c:v>
                </c:pt>
                <c:pt idx="17618">
                  <c:v>7.7519379844961239E-3</c:v>
                </c:pt>
                <c:pt idx="17619">
                  <c:v>7.7519379844961239E-3</c:v>
                </c:pt>
                <c:pt idx="17620">
                  <c:v>7.7519379844961239E-3</c:v>
                </c:pt>
                <c:pt idx="17621">
                  <c:v>7.7519379844961239E-3</c:v>
                </c:pt>
                <c:pt idx="17622">
                  <c:v>7.7519379844961239E-3</c:v>
                </c:pt>
                <c:pt idx="17623">
                  <c:v>1.1111111111111112E-2</c:v>
                </c:pt>
                <c:pt idx="17624">
                  <c:v>1.1111111111111112E-2</c:v>
                </c:pt>
                <c:pt idx="17625">
                  <c:v>1.1111111111111112E-2</c:v>
                </c:pt>
                <c:pt idx="17626">
                  <c:v>1.1111111111111112E-2</c:v>
                </c:pt>
                <c:pt idx="17627">
                  <c:v>1.1111111111111112E-2</c:v>
                </c:pt>
                <c:pt idx="17628">
                  <c:v>1.1111111111111112E-2</c:v>
                </c:pt>
                <c:pt idx="17629">
                  <c:v>1.1111111111111112E-2</c:v>
                </c:pt>
                <c:pt idx="17630">
                  <c:v>1.1111111111111112E-2</c:v>
                </c:pt>
                <c:pt idx="17631">
                  <c:v>1.1111111111111112E-2</c:v>
                </c:pt>
                <c:pt idx="17632">
                  <c:v>1.1111111111111112E-2</c:v>
                </c:pt>
                <c:pt idx="17633">
                  <c:v>1.1111111111111112E-2</c:v>
                </c:pt>
                <c:pt idx="17634">
                  <c:v>1.1111111111111112E-2</c:v>
                </c:pt>
                <c:pt idx="17635">
                  <c:v>1.1111111111111112E-2</c:v>
                </c:pt>
                <c:pt idx="17636">
                  <c:v>1.1111111111111112E-2</c:v>
                </c:pt>
                <c:pt idx="17637">
                  <c:v>1.1111111111111112E-2</c:v>
                </c:pt>
                <c:pt idx="17638">
                  <c:v>1.1111111111111112E-2</c:v>
                </c:pt>
                <c:pt idx="17639">
                  <c:v>1.1111111111111112E-2</c:v>
                </c:pt>
                <c:pt idx="17640">
                  <c:v>1.1111111111111112E-2</c:v>
                </c:pt>
                <c:pt idx="17641">
                  <c:v>1.1111111111111112E-2</c:v>
                </c:pt>
                <c:pt idx="17642">
                  <c:v>1.1111111111111112E-2</c:v>
                </c:pt>
                <c:pt idx="17643">
                  <c:v>1.1111111111111112E-2</c:v>
                </c:pt>
                <c:pt idx="17644">
                  <c:v>1.1111111111111112E-2</c:v>
                </c:pt>
                <c:pt idx="17645">
                  <c:v>1.1111111111111112E-2</c:v>
                </c:pt>
                <c:pt idx="17646">
                  <c:v>1.1111111111111112E-2</c:v>
                </c:pt>
                <c:pt idx="17647">
                  <c:v>1.1111111111111112E-2</c:v>
                </c:pt>
                <c:pt idx="17648">
                  <c:v>1.1111111111111112E-2</c:v>
                </c:pt>
                <c:pt idx="17649">
                  <c:v>1.1111111111111112E-2</c:v>
                </c:pt>
                <c:pt idx="17650">
                  <c:v>1.1111111111111112E-2</c:v>
                </c:pt>
                <c:pt idx="17651">
                  <c:v>1.1111111111111112E-2</c:v>
                </c:pt>
                <c:pt idx="17652">
                  <c:v>1.1111111111111112E-2</c:v>
                </c:pt>
                <c:pt idx="17653">
                  <c:v>1.1111111111111112E-2</c:v>
                </c:pt>
                <c:pt idx="17654">
                  <c:v>1.1111111111111112E-2</c:v>
                </c:pt>
                <c:pt idx="17655">
                  <c:v>1.1111111111111112E-2</c:v>
                </c:pt>
                <c:pt idx="17656">
                  <c:v>1.1111111111111112E-2</c:v>
                </c:pt>
                <c:pt idx="17657">
                  <c:v>1.1111111111111112E-2</c:v>
                </c:pt>
                <c:pt idx="17658">
                  <c:v>1.1111111111111112E-2</c:v>
                </c:pt>
                <c:pt idx="17659">
                  <c:v>1.1111111111111112E-2</c:v>
                </c:pt>
                <c:pt idx="17660">
                  <c:v>1.1111111111111112E-2</c:v>
                </c:pt>
                <c:pt idx="17661">
                  <c:v>1.1111111111111112E-2</c:v>
                </c:pt>
                <c:pt idx="17662">
                  <c:v>1.1111111111111112E-2</c:v>
                </c:pt>
                <c:pt idx="17663">
                  <c:v>1.1111111111111112E-2</c:v>
                </c:pt>
                <c:pt idx="17664">
                  <c:v>1.1111111111111112E-2</c:v>
                </c:pt>
                <c:pt idx="17665">
                  <c:v>1.1111111111111112E-2</c:v>
                </c:pt>
                <c:pt idx="17666">
                  <c:v>1.1111111111111112E-2</c:v>
                </c:pt>
                <c:pt idx="17667">
                  <c:v>1.1111111111111112E-2</c:v>
                </c:pt>
                <c:pt idx="17668">
                  <c:v>1.1111111111111112E-2</c:v>
                </c:pt>
                <c:pt idx="17669">
                  <c:v>1.1111111111111112E-2</c:v>
                </c:pt>
                <c:pt idx="17670">
                  <c:v>1.1111111111111112E-2</c:v>
                </c:pt>
                <c:pt idx="17671">
                  <c:v>1.1111111111111112E-2</c:v>
                </c:pt>
                <c:pt idx="17672">
                  <c:v>1.1111111111111112E-2</c:v>
                </c:pt>
                <c:pt idx="17673">
                  <c:v>1.1111111111111112E-2</c:v>
                </c:pt>
                <c:pt idx="17674">
                  <c:v>1.1111111111111112E-2</c:v>
                </c:pt>
                <c:pt idx="17675">
                  <c:v>1.1111111111111112E-2</c:v>
                </c:pt>
                <c:pt idx="17676">
                  <c:v>1.1111111111111112E-2</c:v>
                </c:pt>
                <c:pt idx="17677">
                  <c:v>1.1111111111111112E-2</c:v>
                </c:pt>
                <c:pt idx="17678">
                  <c:v>1.1111111111111112E-2</c:v>
                </c:pt>
                <c:pt idx="17679">
                  <c:v>1.1111111111111112E-2</c:v>
                </c:pt>
                <c:pt idx="17680">
                  <c:v>1.1111111111111112E-2</c:v>
                </c:pt>
                <c:pt idx="17681">
                  <c:v>1.1111111111111112E-2</c:v>
                </c:pt>
                <c:pt idx="17682">
                  <c:v>1.1111111111111112E-2</c:v>
                </c:pt>
                <c:pt idx="17683">
                  <c:v>1.1111111111111112E-2</c:v>
                </c:pt>
                <c:pt idx="17684">
                  <c:v>1.1111111111111112E-2</c:v>
                </c:pt>
                <c:pt idx="17685">
                  <c:v>1.1111111111111112E-2</c:v>
                </c:pt>
                <c:pt idx="17686">
                  <c:v>1.1111111111111112E-2</c:v>
                </c:pt>
                <c:pt idx="17687">
                  <c:v>1.1111111111111112E-2</c:v>
                </c:pt>
                <c:pt idx="17688">
                  <c:v>1.1111111111111112E-2</c:v>
                </c:pt>
                <c:pt idx="17689">
                  <c:v>1.1111111111111112E-2</c:v>
                </c:pt>
                <c:pt idx="17690">
                  <c:v>1.1111111111111112E-2</c:v>
                </c:pt>
                <c:pt idx="17691">
                  <c:v>1.1111111111111112E-2</c:v>
                </c:pt>
                <c:pt idx="17692">
                  <c:v>1.1111111111111112E-2</c:v>
                </c:pt>
                <c:pt idx="17693">
                  <c:v>1.1111111111111112E-2</c:v>
                </c:pt>
                <c:pt idx="17694">
                  <c:v>1.1111111111111112E-2</c:v>
                </c:pt>
                <c:pt idx="17695">
                  <c:v>1.1111111111111112E-2</c:v>
                </c:pt>
                <c:pt idx="17696">
                  <c:v>1.1111111111111112E-2</c:v>
                </c:pt>
                <c:pt idx="17697">
                  <c:v>1.1111111111111112E-2</c:v>
                </c:pt>
                <c:pt idx="17698">
                  <c:v>1.1111111111111112E-2</c:v>
                </c:pt>
                <c:pt idx="17699">
                  <c:v>1.1111111111111112E-2</c:v>
                </c:pt>
                <c:pt idx="17700">
                  <c:v>1.1111111111111112E-2</c:v>
                </c:pt>
                <c:pt idx="17701">
                  <c:v>1.1111111111111112E-2</c:v>
                </c:pt>
                <c:pt idx="17702">
                  <c:v>1.1111111111111112E-2</c:v>
                </c:pt>
                <c:pt idx="17703">
                  <c:v>1.1111111111111112E-2</c:v>
                </c:pt>
                <c:pt idx="17704">
                  <c:v>1.1111111111111112E-2</c:v>
                </c:pt>
                <c:pt idx="17705">
                  <c:v>1.1111111111111112E-2</c:v>
                </c:pt>
                <c:pt idx="17706">
                  <c:v>1.1111111111111112E-2</c:v>
                </c:pt>
                <c:pt idx="17707">
                  <c:v>1.1111111111111112E-2</c:v>
                </c:pt>
                <c:pt idx="17708">
                  <c:v>1.1111111111111112E-2</c:v>
                </c:pt>
                <c:pt idx="17709">
                  <c:v>1.1111111111111112E-2</c:v>
                </c:pt>
                <c:pt idx="17710">
                  <c:v>1.1111111111111112E-2</c:v>
                </c:pt>
                <c:pt idx="17711">
                  <c:v>1.1111111111111112E-2</c:v>
                </c:pt>
                <c:pt idx="17712">
                  <c:v>1.1111111111111112E-2</c:v>
                </c:pt>
                <c:pt idx="17713">
                  <c:v>1.1627906976744186E-2</c:v>
                </c:pt>
                <c:pt idx="17714">
                  <c:v>1.1627906976744186E-2</c:v>
                </c:pt>
                <c:pt idx="17715">
                  <c:v>1.1627906976744186E-2</c:v>
                </c:pt>
                <c:pt idx="17716">
                  <c:v>1.1627906976744186E-2</c:v>
                </c:pt>
                <c:pt idx="17717">
                  <c:v>1.1627906976744186E-2</c:v>
                </c:pt>
                <c:pt idx="17718">
                  <c:v>1.1627906976744186E-2</c:v>
                </c:pt>
                <c:pt idx="17719">
                  <c:v>1.1627906976744186E-2</c:v>
                </c:pt>
                <c:pt idx="17720">
                  <c:v>1.1627906976744186E-2</c:v>
                </c:pt>
                <c:pt idx="17721">
                  <c:v>1.1627906976744186E-2</c:v>
                </c:pt>
                <c:pt idx="17722">
                  <c:v>1.1627906976744186E-2</c:v>
                </c:pt>
                <c:pt idx="17723">
                  <c:v>1.1627906976744186E-2</c:v>
                </c:pt>
                <c:pt idx="17724">
                  <c:v>1.1627906976744186E-2</c:v>
                </c:pt>
                <c:pt idx="17725">
                  <c:v>1.1627906976744186E-2</c:v>
                </c:pt>
                <c:pt idx="17726">
                  <c:v>1.1627906976744186E-2</c:v>
                </c:pt>
                <c:pt idx="17727">
                  <c:v>1.1627906976744186E-2</c:v>
                </c:pt>
                <c:pt idx="17728">
                  <c:v>1.1627906976744186E-2</c:v>
                </c:pt>
                <c:pt idx="17729">
                  <c:v>1.1627906976744186E-2</c:v>
                </c:pt>
                <c:pt idx="17730">
                  <c:v>1.1627906976744186E-2</c:v>
                </c:pt>
                <c:pt idx="17731">
                  <c:v>1.1627906976744186E-2</c:v>
                </c:pt>
                <c:pt idx="17732">
                  <c:v>1.1627906976744186E-2</c:v>
                </c:pt>
                <c:pt idx="17733">
                  <c:v>1.1627906976744186E-2</c:v>
                </c:pt>
                <c:pt idx="17734">
                  <c:v>1.1627906976744186E-2</c:v>
                </c:pt>
                <c:pt idx="17735">
                  <c:v>1.1627906976744186E-2</c:v>
                </c:pt>
                <c:pt idx="17736">
                  <c:v>1.1627906976744186E-2</c:v>
                </c:pt>
                <c:pt idx="17737">
                  <c:v>1.1627906976744186E-2</c:v>
                </c:pt>
                <c:pt idx="17738">
                  <c:v>1.1627906976744186E-2</c:v>
                </c:pt>
                <c:pt idx="17739">
                  <c:v>1.1627906976744186E-2</c:v>
                </c:pt>
                <c:pt idx="17740">
                  <c:v>1.1627906976744186E-2</c:v>
                </c:pt>
                <c:pt idx="17741">
                  <c:v>1.1627906976744186E-2</c:v>
                </c:pt>
                <c:pt idx="17742">
                  <c:v>1.1627906976744186E-2</c:v>
                </c:pt>
                <c:pt idx="17743">
                  <c:v>1.1627906976744186E-2</c:v>
                </c:pt>
                <c:pt idx="17744">
                  <c:v>1.1627906976744186E-2</c:v>
                </c:pt>
                <c:pt idx="17745">
                  <c:v>1.1627906976744186E-2</c:v>
                </c:pt>
                <c:pt idx="17746">
                  <c:v>1.1627906976744186E-2</c:v>
                </c:pt>
                <c:pt idx="17747">
                  <c:v>1.1627906976744186E-2</c:v>
                </c:pt>
                <c:pt idx="17748">
                  <c:v>1.1627906976744186E-2</c:v>
                </c:pt>
                <c:pt idx="17749">
                  <c:v>1.1627906976744186E-2</c:v>
                </c:pt>
                <c:pt idx="17750">
                  <c:v>1.1627906976744186E-2</c:v>
                </c:pt>
                <c:pt idx="17751">
                  <c:v>1.1627906976744186E-2</c:v>
                </c:pt>
                <c:pt idx="17752">
                  <c:v>1.1627906976744186E-2</c:v>
                </c:pt>
                <c:pt idx="17753">
                  <c:v>1.1627906976744186E-2</c:v>
                </c:pt>
                <c:pt idx="17754">
                  <c:v>1.1627906976744186E-2</c:v>
                </c:pt>
                <c:pt idx="17755">
                  <c:v>1.1627906976744186E-2</c:v>
                </c:pt>
                <c:pt idx="17756">
                  <c:v>1.1627906976744186E-2</c:v>
                </c:pt>
                <c:pt idx="17757">
                  <c:v>1.1627906976744186E-2</c:v>
                </c:pt>
                <c:pt idx="17758">
                  <c:v>1.1627906976744186E-2</c:v>
                </c:pt>
                <c:pt idx="17759">
                  <c:v>1.1627906976744186E-2</c:v>
                </c:pt>
                <c:pt idx="17760">
                  <c:v>1.1627906976744186E-2</c:v>
                </c:pt>
                <c:pt idx="17761">
                  <c:v>1.1627906976744186E-2</c:v>
                </c:pt>
                <c:pt idx="17762">
                  <c:v>1.1627906976744186E-2</c:v>
                </c:pt>
                <c:pt idx="17763">
                  <c:v>1.1627906976744186E-2</c:v>
                </c:pt>
                <c:pt idx="17764">
                  <c:v>1.1627906976744186E-2</c:v>
                </c:pt>
                <c:pt idx="17765">
                  <c:v>1.1627906976744186E-2</c:v>
                </c:pt>
                <c:pt idx="17766">
                  <c:v>1.1627906976744186E-2</c:v>
                </c:pt>
                <c:pt idx="17767">
                  <c:v>1.1627906976744186E-2</c:v>
                </c:pt>
                <c:pt idx="17768">
                  <c:v>1.1627906976744186E-2</c:v>
                </c:pt>
                <c:pt idx="17769">
                  <c:v>1.1627906976744186E-2</c:v>
                </c:pt>
                <c:pt idx="17770">
                  <c:v>1.1627906976744186E-2</c:v>
                </c:pt>
                <c:pt idx="17771">
                  <c:v>1.1627906976744186E-2</c:v>
                </c:pt>
                <c:pt idx="17772">
                  <c:v>1.1627906976744186E-2</c:v>
                </c:pt>
                <c:pt idx="17773">
                  <c:v>1.1627906976744186E-2</c:v>
                </c:pt>
                <c:pt idx="17774">
                  <c:v>1.1627906976744186E-2</c:v>
                </c:pt>
                <c:pt idx="17775">
                  <c:v>1.1627906976744186E-2</c:v>
                </c:pt>
                <c:pt idx="17776">
                  <c:v>1.1627906976744186E-2</c:v>
                </c:pt>
                <c:pt idx="17777">
                  <c:v>1.1627906976744186E-2</c:v>
                </c:pt>
                <c:pt idx="17778">
                  <c:v>1.1627906976744186E-2</c:v>
                </c:pt>
                <c:pt idx="17779">
                  <c:v>1.1627906976744186E-2</c:v>
                </c:pt>
                <c:pt idx="17780">
                  <c:v>1.1627906976744186E-2</c:v>
                </c:pt>
                <c:pt idx="17781">
                  <c:v>1.1627906976744186E-2</c:v>
                </c:pt>
                <c:pt idx="17782">
                  <c:v>1.1627906976744186E-2</c:v>
                </c:pt>
                <c:pt idx="17783">
                  <c:v>1.1627906976744186E-2</c:v>
                </c:pt>
                <c:pt idx="17784">
                  <c:v>1.1627906976744186E-2</c:v>
                </c:pt>
                <c:pt idx="17785">
                  <c:v>1.1627906976744186E-2</c:v>
                </c:pt>
                <c:pt idx="17786">
                  <c:v>1.1627906976744186E-2</c:v>
                </c:pt>
                <c:pt idx="17787">
                  <c:v>1.1627906976744186E-2</c:v>
                </c:pt>
                <c:pt idx="17788">
                  <c:v>1.1627906976744186E-2</c:v>
                </c:pt>
                <c:pt idx="17789">
                  <c:v>1.1627906976744186E-2</c:v>
                </c:pt>
                <c:pt idx="17790">
                  <c:v>1.1627906976744186E-2</c:v>
                </c:pt>
                <c:pt idx="17791">
                  <c:v>1.1627906976744186E-2</c:v>
                </c:pt>
                <c:pt idx="17792">
                  <c:v>1.1627906976744186E-2</c:v>
                </c:pt>
                <c:pt idx="17793">
                  <c:v>1.1627906976744186E-2</c:v>
                </c:pt>
                <c:pt idx="17794">
                  <c:v>1.1627906976744186E-2</c:v>
                </c:pt>
                <c:pt idx="17795">
                  <c:v>1.1627906976744186E-2</c:v>
                </c:pt>
                <c:pt idx="17796">
                  <c:v>1.1627906976744186E-2</c:v>
                </c:pt>
                <c:pt idx="17797">
                  <c:v>1.1627906976744186E-2</c:v>
                </c:pt>
                <c:pt idx="17798">
                  <c:v>1.1627906976744186E-2</c:v>
                </c:pt>
                <c:pt idx="17799">
                  <c:v>9.0909090909090905E-3</c:v>
                </c:pt>
                <c:pt idx="17800">
                  <c:v>9.0909090909090905E-3</c:v>
                </c:pt>
                <c:pt idx="17801">
                  <c:v>9.0909090909090905E-3</c:v>
                </c:pt>
                <c:pt idx="17802">
                  <c:v>9.0909090909090905E-3</c:v>
                </c:pt>
                <c:pt idx="17803">
                  <c:v>9.0909090909090905E-3</c:v>
                </c:pt>
                <c:pt idx="17804">
                  <c:v>9.0909090909090905E-3</c:v>
                </c:pt>
                <c:pt idx="17805">
                  <c:v>9.0909090909090905E-3</c:v>
                </c:pt>
                <c:pt idx="17806">
                  <c:v>9.0909090909090905E-3</c:v>
                </c:pt>
                <c:pt idx="17807">
                  <c:v>9.0909090909090905E-3</c:v>
                </c:pt>
                <c:pt idx="17808">
                  <c:v>9.0909090909090905E-3</c:v>
                </c:pt>
                <c:pt idx="17809">
                  <c:v>9.0909090909090905E-3</c:v>
                </c:pt>
                <c:pt idx="17810">
                  <c:v>9.0909090909090905E-3</c:v>
                </c:pt>
                <c:pt idx="17811">
                  <c:v>9.0909090909090905E-3</c:v>
                </c:pt>
                <c:pt idx="17812">
                  <c:v>9.0909090909090905E-3</c:v>
                </c:pt>
                <c:pt idx="17813">
                  <c:v>9.0909090909090905E-3</c:v>
                </c:pt>
                <c:pt idx="17814">
                  <c:v>9.0909090909090905E-3</c:v>
                </c:pt>
                <c:pt idx="17815">
                  <c:v>9.0909090909090905E-3</c:v>
                </c:pt>
                <c:pt idx="17816">
                  <c:v>9.0909090909090905E-3</c:v>
                </c:pt>
                <c:pt idx="17817">
                  <c:v>9.0909090909090905E-3</c:v>
                </c:pt>
                <c:pt idx="17818">
                  <c:v>9.0909090909090905E-3</c:v>
                </c:pt>
                <c:pt idx="17819">
                  <c:v>9.0909090909090905E-3</c:v>
                </c:pt>
                <c:pt idx="17820">
                  <c:v>9.0909090909090905E-3</c:v>
                </c:pt>
                <c:pt idx="17821">
                  <c:v>9.0909090909090905E-3</c:v>
                </c:pt>
                <c:pt idx="17822">
                  <c:v>9.0909090909090905E-3</c:v>
                </c:pt>
                <c:pt idx="17823">
                  <c:v>9.0909090909090905E-3</c:v>
                </c:pt>
                <c:pt idx="17824">
                  <c:v>9.0909090909090905E-3</c:v>
                </c:pt>
                <c:pt idx="17825">
                  <c:v>9.0909090909090905E-3</c:v>
                </c:pt>
                <c:pt idx="17826">
                  <c:v>9.0909090909090905E-3</c:v>
                </c:pt>
                <c:pt idx="17827">
                  <c:v>9.0909090909090905E-3</c:v>
                </c:pt>
                <c:pt idx="17828">
                  <c:v>9.0909090909090905E-3</c:v>
                </c:pt>
                <c:pt idx="17829">
                  <c:v>9.0909090909090905E-3</c:v>
                </c:pt>
                <c:pt idx="17830">
                  <c:v>9.0909090909090905E-3</c:v>
                </c:pt>
                <c:pt idx="17831">
                  <c:v>9.0909090909090905E-3</c:v>
                </c:pt>
                <c:pt idx="17832">
                  <c:v>9.0909090909090905E-3</c:v>
                </c:pt>
                <c:pt idx="17833">
                  <c:v>9.0909090909090905E-3</c:v>
                </c:pt>
                <c:pt idx="17834">
                  <c:v>9.0909090909090905E-3</c:v>
                </c:pt>
                <c:pt idx="17835">
                  <c:v>9.0909090909090905E-3</c:v>
                </c:pt>
                <c:pt idx="17836">
                  <c:v>9.0909090909090905E-3</c:v>
                </c:pt>
                <c:pt idx="17837">
                  <c:v>9.0909090909090905E-3</c:v>
                </c:pt>
                <c:pt idx="17838">
                  <c:v>9.0909090909090905E-3</c:v>
                </c:pt>
                <c:pt idx="17839">
                  <c:v>9.0909090909090905E-3</c:v>
                </c:pt>
                <c:pt idx="17840">
                  <c:v>9.0909090909090905E-3</c:v>
                </c:pt>
                <c:pt idx="17841">
                  <c:v>9.0909090909090905E-3</c:v>
                </c:pt>
                <c:pt idx="17842">
                  <c:v>9.0909090909090905E-3</c:v>
                </c:pt>
                <c:pt idx="17843">
                  <c:v>9.0909090909090905E-3</c:v>
                </c:pt>
                <c:pt idx="17844">
                  <c:v>9.0909090909090905E-3</c:v>
                </c:pt>
                <c:pt idx="17845">
                  <c:v>9.0909090909090905E-3</c:v>
                </c:pt>
                <c:pt idx="17846">
                  <c:v>9.0909090909090905E-3</c:v>
                </c:pt>
                <c:pt idx="17847">
                  <c:v>9.0909090909090905E-3</c:v>
                </c:pt>
                <c:pt idx="17848">
                  <c:v>9.0909090909090905E-3</c:v>
                </c:pt>
                <c:pt idx="17849">
                  <c:v>9.0909090909090905E-3</c:v>
                </c:pt>
                <c:pt idx="17850">
                  <c:v>9.0909090909090905E-3</c:v>
                </c:pt>
                <c:pt idx="17851">
                  <c:v>9.0909090909090905E-3</c:v>
                </c:pt>
                <c:pt idx="17852">
                  <c:v>9.0909090909090905E-3</c:v>
                </c:pt>
                <c:pt idx="17853">
                  <c:v>9.0909090909090905E-3</c:v>
                </c:pt>
                <c:pt idx="17854">
                  <c:v>9.0909090909090905E-3</c:v>
                </c:pt>
                <c:pt idx="17855">
                  <c:v>9.0909090909090905E-3</c:v>
                </c:pt>
                <c:pt idx="17856">
                  <c:v>9.0909090909090905E-3</c:v>
                </c:pt>
                <c:pt idx="17857">
                  <c:v>9.0909090909090905E-3</c:v>
                </c:pt>
                <c:pt idx="17858">
                  <c:v>9.0909090909090905E-3</c:v>
                </c:pt>
                <c:pt idx="17859">
                  <c:v>9.0909090909090905E-3</c:v>
                </c:pt>
                <c:pt idx="17860">
                  <c:v>9.0909090909090905E-3</c:v>
                </c:pt>
                <c:pt idx="17861">
                  <c:v>9.0909090909090905E-3</c:v>
                </c:pt>
                <c:pt idx="17862">
                  <c:v>9.0909090909090905E-3</c:v>
                </c:pt>
                <c:pt idx="17863">
                  <c:v>9.0909090909090905E-3</c:v>
                </c:pt>
                <c:pt idx="17864">
                  <c:v>9.0909090909090905E-3</c:v>
                </c:pt>
                <c:pt idx="17865">
                  <c:v>9.0909090909090905E-3</c:v>
                </c:pt>
                <c:pt idx="17866">
                  <c:v>9.0909090909090905E-3</c:v>
                </c:pt>
                <c:pt idx="17867">
                  <c:v>9.0909090909090905E-3</c:v>
                </c:pt>
                <c:pt idx="17868">
                  <c:v>9.0909090909090905E-3</c:v>
                </c:pt>
                <c:pt idx="17869">
                  <c:v>9.0909090909090905E-3</c:v>
                </c:pt>
                <c:pt idx="17870">
                  <c:v>9.0909090909090905E-3</c:v>
                </c:pt>
                <c:pt idx="17871">
                  <c:v>9.0909090909090905E-3</c:v>
                </c:pt>
                <c:pt idx="17872">
                  <c:v>9.0909090909090905E-3</c:v>
                </c:pt>
                <c:pt idx="17873">
                  <c:v>9.0909090909090905E-3</c:v>
                </c:pt>
                <c:pt idx="17874">
                  <c:v>9.0909090909090905E-3</c:v>
                </c:pt>
                <c:pt idx="17875">
                  <c:v>9.0909090909090905E-3</c:v>
                </c:pt>
                <c:pt idx="17876">
                  <c:v>9.0909090909090905E-3</c:v>
                </c:pt>
                <c:pt idx="17877">
                  <c:v>9.0909090909090905E-3</c:v>
                </c:pt>
                <c:pt idx="17878">
                  <c:v>9.0909090909090905E-3</c:v>
                </c:pt>
                <c:pt idx="17879">
                  <c:v>9.0909090909090905E-3</c:v>
                </c:pt>
                <c:pt idx="17880">
                  <c:v>0</c:v>
                </c:pt>
                <c:pt idx="17881">
                  <c:v>9.0909090909090905E-3</c:v>
                </c:pt>
                <c:pt idx="17882">
                  <c:v>9.0909090909090905E-3</c:v>
                </c:pt>
                <c:pt idx="17883">
                  <c:v>9.0909090909090905E-3</c:v>
                </c:pt>
                <c:pt idx="17884">
                  <c:v>9.0909090909090905E-3</c:v>
                </c:pt>
                <c:pt idx="17885">
                  <c:v>9.0909090909090905E-3</c:v>
                </c:pt>
                <c:pt idx="17886">
                  <c:v>9.0909090909090905E-3</c:v>
                </c:pt>
                <c:pt idx="17887">
                  <c:v>9.0909090909090905E-3</c:v>
                </c:pt>
                <c:pt idx="17888">
                  <c:v>9.0909090909090905E-3</c:v>
                </c:pt>
                <c:pt idx="17889">
                  <c:v>0</c:v>
                </c:pt>
                <c:pt idx="17890">
                  <c:v>9.0909090909090905E-3</c:v>
                </c:pt>
                <c:pt idx="17891">
                  <c:v>9.0909090909090905E-3</c:v>
                </c:pt>
                <c:pt idx="17892">
                  <c:v>9.0909090909090905E-3</c:v>
                </c:pt>
                <c:pt idx="17893">
                  <c:v>9.0909090909090905E-3</c:v>
                </c:pt>
                <c:pt idx="17894">
                  <c:v>9.0909090909090905E-3</c:v>
                </c:pt>
                <c:pt idx="17895">
                  <c:v>9.0909090909090905E-3</c:v>
                </c:pt>
                <c:pt idx="17896">
                  <c:v>9.0909090909090905E-3</c:v>
                </c:pt>
                <c:pt idx="17897">
                  <c:v>9.0909090909090905E-3</c:v>
                </c:pt>
                <c:pt idx="17898">
                  <c:v>9.0909090909090905E-3</c:v>
                </c:pt>
                <c:pt idx="17899">
                  <c:v>9.0909090909090905E-3</c:v>
                </c:pt>
                <c:pt idx="17900">
                  <c:v>9.0909090909090905E-3</c:v>
                </c:pt>
                <c:pt idx="17901">
                  <c:v>9.0909090909090905E-3</c:v>
                </c:pt>
                <c:pt idx="17902">
                  <c:v>9.0909090909090905E-3</c:v>
                </c:pt>
                <c:pt idx="17903">
                  <c:v>9.0909090909090905E-3</c:v>
                </c:pt>
                <c:pt idx="17904">
                  <c:v>9.0909090909090905E-3</c:v>
                </c:pt>
                <c:pt idx="17905">
                  <c:v>9.0909090909090905E-3</c:v>
                </c:pt>
                <c:pt idx="17906">
                  <c:v>9.0909090909090905E-3</c:v>
                </c:pt>
                <c:pt idx="17907">
                  <c:v>9.0909090909090905E-3</c:v>
                </c:pt>
                <c:pt idx="17908">
                  <c:v>9.0909090909090905E-3</c:v>
                </c:pt>
                <c:pt idx="17909">
                  <c:v>9.6153846153846159E-3</c:v>
                </c:pt>
                <c:pt idx="17910">
                  <c:v>9.6153846153846159E-3</c:v>
                </c:pt>
                <c:pt idx="17911">
                  <c:v>9.6153846153846159E-3</c:v>
                </c:pt>
                <c:pt idx="17912">
                  <c:v>9.6153846153846159E-3</c:v>
                </c:pt>
                <c:pt idx="17913">
                  <c:v>9.6153846153846159E-3</c:v>
                </c:pt>
                <c:pt idx="17914">
                  <c:v>9.6153846153846159E-3</c:v>
                </c:pt>
                <c:pt idx="17915">
                  <c:v>9.6153846153846159E-3</c:v>
                </c:pt>
                <c:pt idx="17916">
                  <c:v>9.6153846153846159E-3</c:v>
                </c:pt>
                <c:pt idx="17917">
                  <c:v>9.6153846153846159E-3</c:v>
                </c:pt>
                <c:pt idx="17918">
                  <c:v>9.6153846153846159E-3</c:v>
                </c:pt>
                <c:pt idx="17919">
                  <c:v>9.6153846153846159E-3</c:v>
                </c:pt>
                <c:pt idx="17920">
                  <c:v>9.6153846153846159E-3</c:v>
                </c:pt>
                <c:pt idx="17921">
                  <c:v>9.6153846153846159E-3</c:v>
                </c:pt>
                <c:pt idx="17922">
                  <c:v>9.6153846153846159E-3</c:v>
                </c:pt>
                <c:pt idx="17923">
                  <c:v>9.6153846153846159E-3</c:v>
                </c:pt>
                <c:pt idx="17924">
                  <c:v>9.6153846153846159E-3</c:v>
                </c:pt>
                <c:pt idx="17925">
                  <c:v>9.6153846153846159E-3</c:v>
                </c:pt>
                <c:pt idx="17926">
                  <c:v>9.6153846153846159E-3</c:v>
                </c:pt>
                <c:pt idx="17927">
                  <c:v>9.6153846153846159E-3</c:v>
                </c:pt>
                <c:pt idx="17928">
                  <c:v>9.6153846153846159E-3</c:v>
                </c:pt>
                <c:pt idx="17929">
                  <c:v>9.6153846153846159E-3</c:v>
                </c:pt>
                <c:pt idx="17930">
                  <c:v>9.6153846153846159E-3</c:v>
                </c:pt>
                <c:pt idx="17931">
                  <c:v>9.6153846153846159E-3</c:v>
                </c:pt>
                <c:pt idx="17932">
                  <c:v>9.6153846153846159E-3</c:v>
                </c:pt>
                <c:pt idx="17933">
                  <c:v>9.6153846153846159E-3</c:v>
                </c:pt>
                <c:pt idx="17934">
                  <c:v>9.6153846153846159E-3</c:v>
                </c:pt>
                <c:pt idx="17935">
                  <c:v>9.6153846153846159E-3</c:v>
                </c:pt>
                <c:pt idx="17936">
                  <c:v>9.6153846153846159E-3</c:v>
                </c:pt>
                <c:pt idx="17937">
                  <c:v>9.6153846153846159E-3</c:v>
                </c:pt>
                <c:pt idx="17938">
                  <c:v>9.6153846153846159E-3</c:v>
                </c:pt>
                <c:pt idx="17939">
                  <c:v>9.6153846153846159E-3</c:v>
                </c:pt>
                <c:pt idx="17940">
                  <c:v>9.6153846153846159E-3</c:v>
                </c:pt>
                <c:pt idx="17941">
                  <c:v>9.6153846153846159E-3</c:v>
                </c:pt>
                <c:pt idx="17942">
                  <c:v>9.6153846153846159E-3</c:v>
                </c:pt>
                <c:pt idx="17943">
                  <c:v>9.6153846153846159E-3</c:v>
                </c:pt>
                <c:pt idx="17944">
                  <c:v>9.6153846153846159E-3</c:v>
                </c:pt>
                <c:pt idx="17945">
                  <c:v>9.6153846153846159E-3</c:v>
                </c:pt>
                <c:pt idx="17946">
                  <c:v>9.6153846153846159E-3</c:v>
                </c:pt>
                <c:pt idx="17947">
                  <c:v>9.6153846153846159E-3</c:v>
                </c:pt>
                <c:pt idx="17948">
                  <c:v>9.6153846153846159E-3</c:v>
                </c:pt>
                <c:pt idx="17949">
                  <c:v>9.6153846153846159E-3</c:v>
                </c:pt>
                <c:pt idx="17950">
                  <c:v>9.6153846153846159E-3</c:v>
                </c:pt>
                <c:pt idx="17951">
                  <c:v>9.6153846153846159E-3</c:v>
                </c:pt>
                <c:pt idx="17952">
                  <c:v>9.6153846153846159E-3</c:v>
                </c:pt>
                <c:pt idx="17953">
                  <c:v>9.6153846153846159E-3</c:v>
                </c:pt>
                <c:pt idx="17954">
                  <c:v>9.6153846153846159E-3</c:v>
                </c:pt>
                <c:pt idx="17955">
                  <c:v>9.6153846153846159E-3</c:v>
                </c:pt>
                <c:pt idx="17956">
                  <c:v>9.6153846153846159E-3</c:v>
                </c:pt>
                <c:pt idx="17957">
                  <c:v>9.6153846153846159E-3</c:v>
                </c:pt>
                <c:pt idx="17958">
                  <c:v>9.6153846153846159E-3</c:v>
                </c:pt>
                <c:pt idx="17959">
                  <c:v>9.6153846153846159E-3</c:v>
                </c:pt>
                <c:pt idx="17960">
                  <c:v>9.6153846153846159E-3</c:v>
                </c:pt>
                <c:pt idx="17961">
                  <c:v>9.6153846153846159E-3</c:v>
                </c:pt>
                <c:pt idx="17962">
                  <c:v>9.6153846153846159E-3</c:v>
                </c:pt>
                <c:pt idx="17963">
                  <c:v>9.6153846153846159E-3</c:v>
                </c:pt>
                <c:pt idx="17964">
                  <c:v>9.6153846153846159E-3</c:v>
                </c:pt>
                <c:pt idx="17965">
                  <c:v>9.6153846153846159E-3</c:v>
                </c:pt>
                <c:pt idx="17966">
                  <c:v>9.6153846153846159E-3</c:v>
                </c:pt>
                <c:pt idx="17967">
                  <c:v>9.6153846153846159E-3</c:v>
                </c:pt>
                <c:pt idx="17968">
                  <c:v>9.6153846153846159E-3</c:v>
                </c:pt>
                <c:pt idx="17969">
                  <c:v>9.6153846153846159E-3</c:v>
                </c:pt>
                <c:pt idx="17970">
                  <c:v>9.6153846153846159E-3</c:v>
                </c:pt>
                <c:pt idx="17971">
                  <c:v>9.6153846153846159E-3</c:v>
                </c:pt>
                <c:pt idx="17972">
                  <c:v>9.6153846153846159E-3</c:v>
                </c:pt>
                <c:pt idx="17973">
                  <c:v>9.6153846153846159E-3</c:v>
                </c:pt>
                <c:pt idx="17974">
                  <c:v>9.6153846153846159E-3</c:v>
                </c:pt>
                <c:pt idx="17975">
                  <c:v>9.6153846153846159E-3</c:v>
                </c:pt>
                <c:pt idx="17976">
                  <c:v>9.6153846153846159E-3</c:v>
                </c:pt>
                <c:pt idx="17977">
                  <c:v>9.6153846153846159E-3</c:v>
                </c:pt>
                <c:pt idx="17978">
                  <c:v>9.6153846153846159E-3</c:v>
                </c:pt>
                <c:pt idx="17979">
                  <c:v>9.6153846153846159E-3</c:v>
                </c:pt>
                <c:pt idx="17980">
                  <c:v>9.6153846153846159E-3</c:v>
                </c:pt>
                <c:pt idx="17981">
                  <c:v>9.6153846153846159E-3</c:v>
                </c:pt>
                <c:pt idx="17982">
                  <c:v>9.6153846153846159E-3</c:v>
                </c:pt>
                <c:pt idx="17983">
                  <c:v>9.6153846153846159E-3</c:v>
                </c:pt>
                <c:pt idx="17984">
                  <c:v>9.6153846153846159E-3</c:v>
                </c:pt>
                <c:pt idx="17985">
                  <c:v>9.6153846153846159E-3</c:v>
                </c:pt>
                <c:pt idx="17986">
                  <c:v>9.6153846153846159E-3</c:v>
                </c:pt>
                <c:pt idx="17987">
                  <c:v>9.6153846153846159E-3</c:v>
                </c:pt>
                <c:pt idx="17988">
                  <c:v>9.6153846153846159E-3</c:v>
                </c:pt>
                <c:pt idx="17989">
                  <c:v>9.6153846153846159E-3</c:v>
                </c:pt>
                <c:pt idx="17990">
                  <c:v>9.6153846153846159E-3</c:v>
                </c:pt>
                <c:pt idx="17991">
                  <c:v>9.6153846153846159E-3</c:v>
                </c:pt>
                <c:pt idx="17992">
                  <c:v>9.6153846153846159E-3</c:v>
                </c:pt>
                <c:pt idx="17993">
                  <c:v>9.6153846153846159E-3</c:v>
                </c:pt>
                <c:pt idx="17994">
                  <c:v>9.6153846153846159E-3</c:v>
                </c:pt>
                <c:pt idx="17995">
                  <c:v>9.6153846153846159E-3</c:v>
                </c:pt>
                <c:pt idx="17996">
                  <c:v>9.6153846153846159E-3</c:v>
                </c:pt>
                <c:pt idx="17997">
                  <c:v>9.6153846153846159E-3</c:v>
                </c:pt>
                <c:pt idx="17998">
                  <c:v>9.6153846153846159E-3</c:v>
                </c:pt>
                <c:pt idx="17999">
                  <c:v>9.6153846153846159E-3</c:v>
                </c:pt>
                <c:pt idx="18000">
                  <c:v>9.6153846153846159E-3</c:v>
                </c:pt>
                <c:pt idx="18001">
                  <c:v>9.6153846153846159E-3</c:v>
                </c:pt>
                <c:pt idx="18002">
                  <c:v>9.6153846153846159E-3</c:v>
                </c:pt>
                <c:pt idx="18003">
                  <c:v>9.6153846153846159E-3</c:v>
                </c:pt>
                <c:pt idx="18004">
                  <c:v>9.6153846153846159E-3</c:v>
                </c:pt>
                <c:pt idx="18005">
                  <c:v>9.6153846153846159E-3</c:v>
                </c:pt>
                <c:pt idx="18006">
                  <c:v>9.6153846153846159E-3</c:v>
                </c:pt>
                <c:pt idx="18007">
                  <c:v>9.6153846153846159E-3</c:v>
                </c:pt>
                <c:pt idx="18008">
                  <c:v>9.6153846153846159E-3</c:v>
                </c:pt>
                <c:pt idx="18009">
                  <c:v>9.6153846153846159E-3</c:v>
                </c:pt>
                <c:pt idx="18010">
                  <c:v>9.6153846153846159E-3</c:v>
                </c:pt>
                <c:pt idx="18011">
                  <c:v>9.6153846153846159E-3</c:v>
                </c:pt>
                <c:pt idx="18012">
                  <c:v>9.6153846153846159E-3</c:v>
                </c:pt>
                <c:pt idx="18013">
                  <c:v>9.1743119266055051E-3</c:v>
                </c:pt>
                <c:pt idx="18014">
                  <c:v>9.1743119266055051E-3</c:v>
                </c:pt>
                <c:pt idx="18015">
                  <c:v>9.1743119266055051E-3</c:v>
                </c:pt>
                <c:pt idx="18016">
                  <c:v>9.1743119266055051E-3</c:v>
                </c:pt>
                <c:pt idx="18017">
                  <c:v>9.1743119266055051E-3</c:v>
                </c:pt>
                <c:pt idx="18018">
                  <c:v>9.1743119266055051E-3</c:v>
                </c:pt>
                <c:pt idx="18019">
                  <c:v>9.1743119266055051E-3</c:v>
                </c:pt>
                <c:pt idx="18020">
                  <c:v>9.1743119266055051E-3</c:v>
                </c:pt>
                <c:pt idx="18021">
                  <c:v>9.1743119266055051E-3</c:v>
                </c:pt>
                <c:pt idx="18022">
                  <c:v>9.1743119266055051E-3</c:v>
                </c:pt>
                <c:pt idx="18023">
                  <c:v>9.1743119266055051E-3</c:v>
                </c:pt>
                <c:pt idx="18024">
                  <c:v>9.1743119266055051E-3</c:v>
                </c:pt>
                <c:pt idx="18025">
                  <c:v>9.1743119266055051E-3</c:v>
                </c:pt>
                <c:pt idx="18026">
                  <c:v>9.1743119266055051E-3</c:v>
                </c:pt>
                <c:pt idx="18027">
                  <c:v>9.1743119266055051E-3</c:v>
                </c:pt>
                <c:pt idx="18028">
                  <c:v>9.1743119266055051E-3</c:v>
                </c:pt>
                <c:pt idx="18029">
                  <c:v>9.1743119266055051E-3</c:v>
                </c:pt>
                <c:pt idx="18030">
                  <c:v>9.1743119266055051E-3</c:v>
                </c:pt>
                <c:pt idx="18031">
                  <c:v>9.1743119266055051E-3</c:v>
                </c:pt>
                <c:pt idx="18032">
                  <c:v>9.1743119266055051E-3</c:v>
                </c:pt>
                <c:pt idx="18033">
                  <c:v>9.1743119266055051E-3</c:v>
                </c:pt>
                <c:pt idx="18034">
                  <c:v>9.1743119266055051E-3</c:v>
                </c:pt>
                <c:pt idx="18035">
                  <c:v>9.1743119266055051E-3</c:v>
                </c:pt>
                <c:pt idx="18036">
                  <c:v>9.1743119266055051E-3</c:v>
                </c:pt>
                <c:pt idx="18037">
                  <c:v>9.1743119266055051E-3</c:v>
                </c:pt>
                <c:pt idx="18038">
                  <c:v>9.1743119266055051E-3</c:v>
                </c:pt>
                <c:pt idx="18039">
                  <c:v>9.1743119266055051E-3</c:v>
                </c:pt>
                <c:pt idx="18040">
                  <c:v>9.1743119266055051E-3</c:v>
                </c:pt>
                <c:pt idx="18041">
                  <c:v>9.1743119266055051E-3</c:v>
                </c:pt>
                <c:pt idx="18042">
                  <c:v>9.1743119266055051E-3</c:v>
                </c:pt>
                <c:pt idx="18043">
                  <c:v>9.1743119266055051E-3</c:v>
                </c:pt>
                <c:pt idx="18044">
                  <c:v>9.1743119266055051E-3</c:v>
                </c:pt>
                <c:pt idx="18045">
                  <c:v>9.1743119266055051E-3</c:v>
                </c:pt>
                <c:pt idx="18046">
                  <c:v>9.1743119266055051E-3</c:v>
                </c:pt>
                <c:pt idx="18047">
                  <c:v>9.1743119266055051E-3</c:v>
                </c:pt>
                <c:pt idx="18048">
                  <c:v>9.1743119266055051E-3</c:v>
                </c:pt>
                <c:pt idx="18049">
                  <c:v>9.1743119266055051E-3</c:v>
                </c:pt>
                <c:pt idx="18050">
                  <c:v>9.1743119266055051E-3</c:v>
                </c:pt>
                <c:pt idx="18051">
                  <c:v>9.1743119266055051E-3</c:v>
                </c:pt>
                <c:pt idx="18052">
                  <c:v>9.1743119266055051E-3</c:v>
                </c:pt>
                <c:pt idx="18053">
                  <c:v>9.1743119266055051E-3</c:v>
                </c:pt>
                <c:pt idx="18054">
                  <c:v>9.1743119266055051E-3</c:v>
                </c:pt>
                <c:pt idx="18055">
                  <c:v>9.1743119266055051E-3</c:v>
                </c:pt>
                <c:pt idx="18056">
                  <c:v>9.1743119266055051E-3</c:v>
                </c:pt>
                <c:pt idx="18057">
                  <c:v>9.1743119266055051E-3</c:v>
                </c:pt>
                <c:pt idx="18058">
                  <c:v>9.1743119266055051E-3</c:v>
                </c:pt>
                <c:pt idx="18059">
                  <c:v>9.1743119266055051E-3</c:v>
                </c:pt>
                <c:pt idx="18060">
                  <c:v>9.1743119266055051E-3</c:v>
                </c:pt>
                <c:pt idx="18061">
                  <c:v>9.1743119266055051E-3</c:v>
                </c:pt>
                <c:pt idx="18062">
                  <c:v>9.1743119266055051E-3</c:v>
                </c:pt>
                <c:pt idx="18063">
                  <c:v>9.1743119266055051E-3</c:v>
                </c:pt>
                <c:pt idx="18064">
                  <c:v>9.1743119266055051E-3</c:v>
                </c:pt>
                <c:pt idx="18065">
                  <c:v>9.1743119266055051E-3</c:v>
                </c:pt>
                <c:pt idx="18066">
                  <c:v>9.1743119266055051E-3</c:v>
                </c:pt>
                <c:pt idx="18067">
                  <c:v>9.1743119266055051E-3</c:v>
                </c:pt>
                <c:pt idx="18068">
                  <c:v>9.1743119266055051E-3</c:v>
                </c:pt>
                <c:pt idx="18069">
                  <c:v>9.1743119266055051E-3</c:v>
                </c:pt>
                <c:pt idx="18070">
                  <c:v>9.1743119266055051E-3</c:v>
                </c:pt>
                <c:pt idx="18071">
                  <c:v>9.1743119266055051E-3</c:v>
                </c:pt>
                <c:pt idx="18072">
                  <c:v>9.1743119266055051E-3</c:v>
                </c:pt>
                <c:pt idx="18073">
                  <c:v>9.1743119266055051E-3</c:v>
                </c:pt>
                <c:pt idx="18074">
                  <c:v>9.1743119266055051E-3</c:v>
                </c:pt>
                <c:pt idx="18075">
                  <c:v>9.1743119266055051E-3</c:v>
                </c:pt>
                <c:pt idx="18076">
                  <c:v>9.1743119266055051E-3</c:v>
                </c:pt>
                <c:pt idx="18077">
                  <c:v>9.1743119266055051E-3</c:v>
                </c:pt>
                <c:pt idx="18078">
                  <c:v>9.1743119266055051E-3</c:v>
                </c:pt>
                <c:pt idx="18079">
                  <c:v>9.1743119266055051E-3</c:v>
                </c:pt>
                <c:pt idx="18080">
                  <c:v>9.1743119266055051E-3</c:v>
                </c:pt>
                <c:pt idx="18081">
                  <c:v>9.1743119266055051E-3</c:v>
                </c:pt>
                <c:pt idx="18082">
                  <c:v>9.1743119266055051E-3</c:v>
                </c:pt>
                <c:pt idx="18083">
                  <c:v>9.1743119266055051E-3</c:v>
                </c:pt>
                <c:pt idx="18084">
                  <c:v>9.1743119266055051E-3</c:v>
                </c:pt>
                <c:pt idx="18085">
                  <c:v>9.1743119266055051E-3</c:v>
                </c:pt>
                <c:pt idx="18086">
                  <c:v>9.1743119266055051E-3</c:v>
                </c:pt>
                <c:pt idx="18087">
                  <c:v>9.1743119266055051E-3</c:v>
                </c:pt>
                <c:pt idx="18088">
                  <c:v>9.1743119266055051E-3</c:v>
                </c:pt>
                <c:pt idx="18089">
                  <c:v>9.1743119266055051E-3</c:v>
                </c:pt>
                <c:pt idx="18090">
                  <c:v>9.1743119266055051E-3</c:v>
                </c:pt>
                <c:pt idx="18091">
                  <c:v>9.1743119266055051E-3</c:v>
                </c:pt>
                <c:pt idx="18092">
                  <c:v>9.1743119266055051E-3</c:v>
                </c:pt>
                <c:pt idx="18093">
                  <c:v>9.1743119266055051E-3</c:v>
                </c:pt>
                <c:pt idx="18094">
                  <c:v>9.1743119266055051E-3</c:v>
                </c:pt>
                <c:pt idx="18095">
                  <c:v>9.1743119266055051E-3</c:v>
                </c:pt>
                <c:pt idx="18096">
                  <c:v>9.1743119266055051E-3</c:v>
                </c:pt>
                <c:pt idx="18097">
                  <c:v>9.1743119266055051E-3</c:v>
                </c:pt>
                <c:pt idx="18098">
                  <c:v>9.1743119266055051E-3</c:v>
                </c:pt>
                <c:pt idx="18099">
                  <c:v>9.1743119266055051E-3</c:v>
                </c:pt>
                <c:pt idx="18100">
                  <c:v>9.1743119266055051E-3</c:v>
                </c:pt>
                <c:pt idx="18101">
                  <c:v>9.1743119266055051E-3</c:v>
                </c:pt>
                <c:pt idx="18102">
                  <c:v>9.1743119266055051E-3</c:v>
                </c:pt>
                <c:pt idx="18103">
                  <c:v>9.1743119266055051E-3</c:v>
                </c:pt>
                <c:pt idx="18104">
                  <c:v>9.1743119266055051E-3</c:v>
                </c:pt>
                <c:pt idx="18105">
                  <c:v>9.1743119266055051E-3</c:v>
                </c:pt>
                <c:pt idx="18106">
                  <c:v>9.1743119266055051E-3</c:v>
                </c:pt>
                <c:pt idx="18107">
                  <c:v>9.1743119266055051E-3</c:v>
                </c:pt>
                <c:pt idx="18108">
                  <c:v>9.1743119266055051E-3</c:v>
                </c:pt>
                <c:pt idx="18109">
                  <c:v>9.1743119266055051E-3</c:v>
                </c:pt>
                <c:pt idx="18110">
                  <c:v>9.1743119266055051E-3</c:v>
                </c:pt>
                <c:pt idx="18111">
                  <c:v>9.1743119266055051E-3</c:v>
                </c:pt>
                <c:pt idx="18112">
                  <c:v>9.1743119266055051E-3</c:v>
                </c:pt>
                <c:pt idx="18113">
                  <c:v>9.1743119266055051E-3</c:v>
                </c:pt>
                <c:pt idx="18114">
                  <c:v>9.1743119266055051E-3</c:v>
                </c:pt>
                <c:pt idx="18115">
                  <c:v>9.1743119266055051E-3</c:v>
                </c:pt>
                <c:pt idx="18116">
                  <c:v>9.1743119266055051E-3</c:v>
                </c:pt>
                <c:pt idx="18117">
                  <c:v>9.1743119266055051E-3</c:v>
                </c:pt>
                <c:pt idx="18118">
                  <c:v>9.1743119266055051E-3</c:v>
                </c:pt>
                <c:pt idx="18119">
                  <c:v>9.1743119266055051E-3</c:v>
                </c:pt>
                <c:pt idx="18120">
                  <c:v>9.1743119266055051E-3</c:v>
                </c:pt>
                <c:pt idx="18121">
                  <c:v>9.1743119266055051E-3</c:v>
                </c:pt>
                <c:pt idx="18122">
                  <c:v>8.8495575221238937E-3</c:v>
                </c:pt>
                <c:pt idx="18123">
                  <c:v>8.8495575221238937E-3</c:v>
                </c:pt>
                <c:pt idx="18124">
                  <c:v>8.8495575221238937E-3</c:v>
                </c:pt>
                <c:pt idx="18125">
                  <c:v>8.8495575221238937E-3</c:v>
                </c:pt>
                <c:pt idx="18126">
                  <c:v>8.8495575221238937E-3</c:v>
                </c:pt>
                <c:pt idx="18127">
                  <c:v>8.8495575221238937E-3</c:v>
                </c:pt>
                <c:pt idx="18128">
                  <c:v>8.8495575221238937E-3</c:v>
                </c:pt>
                <c:pt idx="18129">
                  <c:v>8.8495575221238937E-3</c:v>
                </c:pt>
                <c:pt idx="18130">
                  <c:v>8.8495575221238937E-3</c:v>
                </c:pt>
                <c:pt idx="18131">
                  <c:v>8.8495575221238937E-3</c:v>
                </c:pt>
                <c:pt idx="18132">
                  <c:v>8.8495575221238937E-3</c:v>
                </c:pt>
                <c:pt idx="18133">
                  <c:v>8.8495575221238937E-3</c:v>
                </c:pt>
                <c:pt idx="18134">
                  <c:v>8.8495575221238937E-3</c:v>
                </c:pt>
                <c:pt idx="18135">
                  <c:v>8.8495575221238937E-3</c:v>
                </c:pt>
                <c:pt idx="18136">
                  <c:v>8.8495575221238937E-3</c:v>
                </c:pt>
                <c:pt idx="18137">
                  <c:v>8.8495575221238937E-3</c:v>
                </c:pt>
                <c:pt idx="18138">
                  <c:v>8.8495575221238937E-3</c:v>
                </c:pt>
                <c:pt idx="18139">
                  <c:v>8.8495575221238937E-3</c:v>
                </c:pt>
                <c:pt idx="18140">
                  <c:v>8.8495575221238937E-3</c:v>
                </c:pt>
                <c:pt idx="18141">
                  <c:v>8.8495575221238937E-3</c:v>
                </c:pt>
                <c:pt idx="18142">
                  <c:v>8.8495575221238937E-3</c:v>
                </c:pt>
                <c:pt idx="18143">
                  <c:v>8.8495575221238937E-3</c:v>
                </c:pt>
                <c:pt idx="18144">
                  <c:v>8.8495575221238937E-3</c:v>
                </c:pt>
                <c:pt idx="18145">
                  <c:v>8.8495575221238937E-3</c:v>
                </c:pt>
                <c:pt idx="18146">
                  <c:v>8.8495575221238937E-3</c:v>
                </c:pt>
                <c:pt idx="18147">
                  <c:v>8.8495575221238937E-3</c:v>
                </c:pt>
                <c:pt idx="18148">
                  <c:v>8.8495575221238937E-3</c:v>
                </c:pt>
                <c:pt idx="18149">
                  <c:v>8.8495575221238937E-3</c:v>
                </c:pt>
                <c:pt idx="18150">
                  <c:v>8.8495575221238937E-3</c:v>
                </c:pt>
                <c:pt idx="18151">
                  <c:v>8.8495575221238937E-3</c:v>
                </c:pt>
                <c:pt idx="18152">
                  <c:v>8.8495575221238937E-3</c:v>
                </c:pt>
                <c:pt idx="18153">
                  <c:v>8.8495575221238937E-3</c:v>
                </c:pt>
                <c:pt idx="18154">
                  <c:v>8.8495575221238937E-3</c:v>
                </c:pt>
                <c:pt idx="18155">
                  <c:v>8.8495575221238937E-3</c:v>
                </c:pt>
                <c:pt idx="18156">
                  <c:v>8.8495575221238937E-3</c:v>
                </c:pt>
                <c:pt idx="18157">
                  <c:v>8.8495575221238937E-3</c:v>
                </c:pt>
                <c:pt idx="18158">
                  <c:v>8.8495575221238937E-3</c:v>
                </c:pt>
                <c:pt idx="18159">
                  <c:v>8.8495575221238937E-3</c:v>
                </c:pt>
                <c:pt idx="18160">
                  <c:v>8.8495575221238937E-3</c:v>
                </c:pt>
                <c:pt idx="18161">
                  <c:v>8.8495575221238937E-3</c:v>
                </c:pt>
                <c:pt idx="18162">
                  <c:v>8.8495575221238937E-3</c:v>
                </c:pt>
                <c:pt idx="18163">
                  <c:v>8.8495575221238937E-3</c:v>
                </c:pt>
                <c:pt idx="18164">
                  <c:v>8.8495575221238937E-3</c:v>
                </c:pt>
                <c:pt idx="18165">
                  <c:v>8.8495575221238937E-3</c:v>
                </c:pt>
                <c:pt idx="18166">
                  <c:v>8.8495575221238937E-3</c:v>
                </c:pt>
                <c:pt idx="18167">
                  <c:v>8.8495575221238937E-3</c:v>
                </c:pt>
                <c:pt idx="18168">
                  <c:v>8.8495575221238937E-3</c:v>
                </c:pt>
                <c:pt idx="18169">
                  <c:v>8.8495575221238937E-3</c:v>
                </c:pt>
                <c:pt idx="18170">
                  <c:v>8.8495575221238937E-3</c:v>
                </c:pt>
                <c:pt idx="18171">
                  <c:v>8.8495575221238937E-3</c:v>
                </c:pt>
                <c:pt idx="18172">
                  <c:v>8.8495575221238937E-3</c:v>
                </c:pt>
                <c:pt idx="18173">
                  <c:v>8.8495575221238937E-3</c:v>
                </c:pt>
                <c:pt idx="18174">
                  <c:v>8.8495575221238937E-3</c:v>
                </c:pt>
                <c:pt idx="18175">
                  <c:v>8.8495575221238937E-3</c:v>
                </c:pt>
                <c:pt idx="18176">
                  <c:v>8.8495575221238937E-3</c:v>
                </c:pt>
                <c:pt idx="18177">
                  <c:v>8.8495575221238937E-3</c:v>
                </c:pt>
                <c:pt idx="18178">
                  <c:v>8.8495575221238937E-3</c:v>
                </c:pt>
                <c:pt idx="18179">
                  <c:v>8.8495575221238937E-3</c:v>
                </c:pt>
                <c:pt idx="18180">
                  <c:v>8.8495575221238937E-3</c:v>
                </c:pt>
                <c:pt idx="18181">
                  <c:v>8.8495575221238937E-3</c:v>
                </c:pt>
                <c:pt idx="18182">
                  <c:v>8.8495575221238937E-3</c:v>
                </c:pt>
                <c:pt idx="18183">
                  <c:v>8.8495575221238937E-3</c:v>
                </c:pt>
                <c:pt idx="18184">
                  <c:v>8.8495575221238937E-3</c:v>
                </c:pt>
                <c:pt idx="18185">
                  <c:v>8.8495575221238937E-3</c:v>
                </c:pt>
                <c:pt idx="18186">
                  <c:v>8.8495575221238937E-3</c:v>
                </c:pt>
                <c:pt idx="18187">
                  <c:v>8.8495575221238937E-3</c:v>
                </c:pt>
                <c:pt idx="18188">
                  <c:v>8.8495575221238937E-3</c:v>
                </c:pt>
                <c:pt idx="18189">
                  <c:v>8.8495575221238937E-3</c:v>
                </c:pt>
                <c:pt idx="18190">
                  <c:v>8.8495575221238937E-3</c:v>
                </c:pt>
                <c:pt idx="18191">
                  <c:v>8.8495575221238937E-3</c:v>
                </c:pt>
                <c:pt idx="18192">
                  <c:v>8.8495575221238937E-3</c:v>
                </c:pt>
                <c:pt idx="18193">
                  <c:v>8.8495575221238937E-3</c:v>
                </c:pt>
                <c:pt idx="18194">
                  <c:v>8.8495575221238937E-3</c:v>
                </c:pt>
                <c:pt idx="18195">
                  <c:v>8.8495575221238937E-3</c:v>
                </c:pt>
                <c:pt idx="18196">
                  <c:v>8.8495575221238937E-3</c:v>
                </c:pt>
                <c:pt idx="18197">
                  <c:v>8.8495575221238937E-3</c:v>
                </c:pt>
                <c:pt idx="18198">
                  <c:v>8.8495575221238937E-3</c:v>
                </c:pt>
                <c:pt idx="18199">
                  <c:v>8.8495575221238937E-3</c:v>
                </c:pt>
                <c:pt idx="18200">
                  <c:v>8.8495575221238937E-3</c:v>
                </c:pt>
                <c:pt idx="18201">
                  <c:v>8.8495575221238937E-3</c:v>
                </c:pt>
                <c:pt idx="18202">
                  <c:v>8.8495575221238937E-3</c:v>
                </c:pt>
                <c:pt idx="18203">
                  <c:v>8.8495575221238937E-3</c:v>
                </c:pt>
                <c:pt idx="18204">
                  <c:v>8.8495575221238937E-3</c:v>
                </c:pt>
                <c:pt idx="18205">
                  <c:v>8.8495575221238937E-3</c:v>
                </c:pt>
                <c:pt idx="18206">
                  <c:v>8.8495575221238937E-3</c:v>
                </c:pt>
                <c:pt idx="18207">
                  <c:v>8.8495575221238937E-3</c:v>
                </c:pt>
                <c:pt idx="18208">
                  <c:v>8.8495575221238937E-3</c:v>
                </c:pt>
                <c:pt idx="18209">
                  <c:v>8.8495575221238937E-3</c:v>
                </c:pt>
                <c:pt idx="18210">
                  <c:v>8.8495575221238937E-3</c:v>
                </c:pt>
                <c:pt idx="18211">
                  <c:v>8.8495575221238937E-3</c:v>
                </c:pt>
                <c:pt idx="18212">
                  <c:v>8.8495575221238937E-3</c:v>
                </c:pt>
                <c:pt idx="18213">
                  <c:v>8.8495575221238937E-3</c:v>
                </c:pt>
                <c:pt idx="18214">
                  <c:v>8.8495575221238937E-3</c:v>
                </c:pt>
                <c:pt idx="18215">
                  <c:v>8.8495575221238937E-3</c:v>
                </c:pt>
                <c:pt idx="18216">
                  <c:v>8.8495575221238937E-3</c:v>
                </c:pt>
                <c:pt idx="18217">
                  <c:v>8.8495575221238937E-3</c:v>
                </c:pt>
                <c:pt idx="18218">
                  <c:v>8.8495575221238937E-3</c:v>
                </c:pt>
                <c:pt idx="18219">
                  <c:v>8.8495575221238937E-3</c:v>
                </c:pt>
                <c:pt idx="18220">
                  <c:v>8.8495575221238937E-3</c:v>
                </c:pt>
                <c:pt idx="18221">
                  <c:v>8.8495575221238937E-3</c:v>
                </c:pt>
                <c:pt idx="18222">
                  <c:v>8.8495575221238937E-3</c:v>
                </c:pt>
                <c:pt idx="18223">
                  <c:v>8.8495575221238937E-3</c:v>
                </c:pt>
                <c:pt idx="18224">
                  <c:v>8.8495575221238937E-3</c:v>
                </c:pt>
                <c:pt idx="18225">
                  <c:v>8.8495575221238937E-3</c:v>
                </c:pt>
                <c:pt idx="18226">
                  <c:v>8.8495575221238937E-3</c:v>
                </c:pt>
                <c:pt idx="18227">
                  <c:v>8.8495575221238937E-3</c:v>
                </c:pt>
                <c:pt idx="18228">
                  <c:v>8.8495575221238937E-3</c:v>
                </c:pt>
                <c:pt idx="18229">
                  <c:v>8.8495575221238937E-3</c:v>
                </c:pt>
                <c:pt idx="18230">
                  <c:v>8.8495575221238937E-3</c:v>
                </c:pt>
                <c:pt idx="18231">
                  <c:v>8.8495575221238937E-3</c:v>
                </c:pt>
                <c:pt idx="18232">
                  <c:v>8.8495575221238937E-3</c:v>
                </c:pt>
                <c:pt idx="18233">
                  <c:v>8.8495575221238937E-3</c:v>
                </c:pt>
                <c:pt idx="18234">
                  <c:v>8.8495575221238937E-3</c:v>
                </c:pt>
                <c:pt idx="18235">
                  <c:v>7.4074074074074077E-3</c:v>
                </c:pt>
                <c:pt idx="18236">
                  <c:v>7.4074074074074077E-3</c:v>
                </c:pt>
                <c:pt idx="18237">
                  <c:v>7.4074074074074077E-3</c:v>
                </c:pt>
                <c:pt idx="18238">
                  <c:v>7.4074074074074077E-3</c:v>
                </c:pt>
                <c:pt idx="18239">
                  <c:v>7.4074074074074077E-3</c:v>
                </c:pt>
                <c:pt idx="18240">
                  <c:v>7.4074074074074077E-3</c:v>
                </c:pt>
                <c:pt idx="18241">
                  <c:v>7.4074074074074077E-3</c:v>
                </c:pt>
                <c:pt idx="18242">
                  <c:v>7.4074074074074077E-3</c:v>
                </c:pt>
                <c:pt idx="18243">
                  <c:v>0</c:v>
                </c:pt>
                <c:pt idx="18244">
                  <c:v>7.4074074074074077E-3</c:v>
                </c:pt>
                <c:pt idx="18245">
                  <c:v>7.4074074074074077E-3</c:v>
                </c:pt>
                <c:pt idx="18246">
                  <c:v>7.4074074074074077E-3</c:v>
                </c:pt>
                <c:pt idx="18247">
                  <c:v>7.4074074074074077E-3</c:v>
                </c:pt>
                <c:pt idx="18248">
                  <c:v>7.4074074074074077E-3</c:v>
                </c:pt>
                <c:pt idx="18249">
                  <c:v>7.4074074074074077E-3</c:v>
                </c:pt>
                <c:pt idx="18250">
                  <c:v>7.4074074074074077E-3</c:v>
                </c:pt>
                <c:pt idx="18251">
                  <c:v>7.4074074074074077E-3</c:v>
                </c:pt>
                <c:pt idx="18252">
                  <c:v>7.4074074074074077E-3</c:v>
                </c:pt>
                <c:pt idx="18253">
                  <c:v>7.4074074074074077E-3</c:v>
                </c:pt>
                <c:pt idx="18254">
                  <c:v>7.4074074074074077E-3</c:v>
                </c:pt>
                <c:pt idx="18255">
                  <c:v>7.4074074074074077E-3</c:v>
                </c:pt>
                <c:pt idx="18256">
                  <c:v>7.4074074074074077E-3</c:v>
                </c:pt>
                <c:pt idx="18257">
                  <c:v>7.4074074074074077E-3</c:v>
                </c:pt>
                <c:pt idx="18258">
                  <c:v>7.4074074074074077E-3</c:v>
                </c:pt>
                <c:pt idx="18259">
                  <c:v>7.4074074074074077E-3</c:v>
                </c:pt>
                <c:pt idx="18260">
                  <c:v>7.4074074074074077E-3</c:v>
                </c:pt>
                <c:pt idx="18261">
                  <c:v>7.4074074074074077E-3</c:v>
                </c:pt>
                <c:pt idx="18262">
                  <c:v>7.4074074074074077E-3</c:v>
                </c:pt>
                <c:pt idx="18263">
                  <c:v>7.4074074074074077E-3</c:v>
                </c:pt>
                <c:pt idx="18264">
                  <c:v>7.4074074074074077E-3</c:v>
                </c:pt>
                <c:pt idx="18265">
                  <c:v>7.4074074074074077E-3</c:v>
                </c:pt>
                <c:pt idx="18266">
                  <c:v>7.4074074074074077E-3</c:v>
                </c:pt>
                <c:pt idx="18267">
                  <c:v>7.4074074074074077E-3</c:v>
                </c:pt>
                <c:pt idx="18268">
                  <c:v>7.4074074074074077E-3</c:v>
                </c:pt>
                <c:pt idx="18269">
                  <c:v>7.4074074074074077E-3</c:v>
                </c:pt>
                <c:pt idx="18270">
                  <c:v>7.4074074074074077E-3</c:v>
                </c:pt>
                <c:pt idx="18271">
                  <c:v>7.4074074074074077E-3</c:v>
                </c:pt>
                <c:pt idx="18272">
                  <c:v>7.4074074074074077E-3</c:v>
                </c:pt>
                <c:pt idx="18273">
                  <c:v>7.4074074074074077E-3</c:v>
                </c:pt>
                <c:pt idx="18274">
                  <c:v>7.4074074074074077E-3</c:v>
                </c:pt>
                <c:pt idx="18275">
                  <c:v>7.4074074074074077E-3</c:v>
                </c:pt>
                <c:pt idx="18276">
                  <c:v>7.4074074074074077E-3</c:v>
                </c:pt>
                <c:pt idx="18277">
                  <c:v>7.4074074074074077E-3</c:v>
                </c:pt>
                <c:pt idx="18278">
                  <c:v>7.4074074074074077E-3</c:v>
                </c:pt>
                <c:pt idx="18279">
                  <c:v>7.4074074074074077E-3</c:v>
                </c:pt>
                <c:pt idx="18280">
                  <c:v>7.4074074074074077E-3</c:v>
                </c:pt>
                <c:pt idx="18281">
                  <c:v>7.4074074074074077E-3</c:v>
                </c:pt>
                <c:pt idx="18282">
                  <c:v>7.4074074074074077E-3</c:v>
                </c:pt>
                <c:pt idx="18283">
                  <c:v>7.4074074074074077E-3</c:v>
                </c:pt>
                <c:pt idx="18284">
                  <c:v>7.4074074074074077E-3</c:v>
                </c:pt>
                <c:pt idx="18285">
                  <c:v>7.4074074074074077E-3</c:v>
                </c:pt>
                <c:pt idx="18286">
                  <c:v>7.4074074074074077E-3</c:v>
                </c:pt>
                <c:pt idx="18287">
                  <c:v>7.4074074074074077E-3</c:v>
                </c:pt>
                <c:pt idx="18288">
                  <c:v>7.4074074074074077E-3</c:v>
                </c:pt>
                <c:pt idx="18289">
                  <c:v>7.4074074074074077E-3</c:v>
                </c:pt>
                <c:pt idx="18290">
                  <c:v>7.4074074074074077E-3</c:v>
                </c:pt>
                <c:pt idx="18291">
                  <c:v>7.4074074074074077E-3</c:v>
                </c:pt>
                <c:pt idx="18292">
                  <c:v>7.4074074074074077E-3</c:v>
                </c:pt>
                <c:pt idx="18293">
                  <c:v>7.4074074074074077E-3</c:v>
                </c:pt>
                <c:pt idx="18294">
                  <c:v>7.4074074074074077E-3</c:v>
                </c:pt>
                <c:pt idx="18295">
                  <c:v>7.4074074074074077E-3</c:v>
                </c:pt>
                <c:pt idx="18296">
                  <c:v>7.4074074074074077E-3</c:v>
                </c:pt>
                <c:pt idx="18297">
                  <c:v>7.4074074074074077E-3</c:v>
                </c:pt>
                <c:pt idx="18298">
                  <c:v>7.4074074074074077E-3</c:v>
                </c:pt>
                <c:pt idx="18299">
                  <c:v>7.4074074074074077E-3</c:v>
                </c:pt>
                <c:pt idx="18300">
                  <c:v>7.4074074074074077E-3</c:v>
                </c:pt>
                <c:pt idx="18301">
                  <c:v>7.4074074074074077E-3</c:v>
                </c:pt>
                <c:pt idx="18302">
                  <c:v>7.4074074074074077E-3</c:v>
                </c:pt>
                <c:pt idx="18303">
                  <c:v>7.4074074074074077E-3</c:v>
                </c:pt>
                <c:pt idx="18304">
                  <c:v>7.4074074074074077E-3</c:v>
                </c:pt>
                <c:pt idx="18305">
                  <c:v>7.4074074074074077E-3</c:v>
                </c:pt>
                <c:pt idx="18306">
                  <c:v>7.4074074074074077E-3</c:v>
                </c:pt>
                <c:pt idx="18307">
                  <c:v>7.4074074074074077E-3</c:v>
                </c:pt>
                <c:pt idx="18308">
                  <c:v>7.4074074074074077E-3</c:v>
                </c:pt>
                <c:pt idx="18309">
                  <c:v>7.4074074074074077E-3</c:v>
                </c:pt>
                <c:pt idx="18310">
                  <c:v>7.4074074074074077E-3</c:v>
                </c:pt>
                <c:pt idx="18311">
                  <c:v>7.4074074074074077E-3</c:v>
                </c:pt>
                <c:pt idx="18312">
                  <c:v>7.4074074074074077E-3</c:v>
                </c:pt>
                <c:pt idx="18313">
                  <c:v>7.4074074074074077E-3</c:v>
                </c:pt>
                <c:pt idx="18314">
                  <c:v>7.4074074074074077E-3</c:v>
                </c:pt>
                <c:pt idx="18315">
                  <c:v>7.4074074074074077E-3</c:v>
                </c:pt>
                <c:pt idx="18316">
                  <c:v>7.4074074074074077E-3</c:v>
                </c:pt>
                <c:pt idx="18317">
                  <c:v>7.4074074074074077E-3</c:v>
                </c:pt>
                <c:pt idx="18318">
                  <c:v>7.4074074074074077E-3</c:v>
                </c:pt>
                <c:pt idx="18319">
                  <c:v>7.4074074074074077E-3</c:v>
                </c:pt>
                <c:pt idx="18320">
                  <c:v>7.4074074074074077E-3</c:v>
                </c:pt>
                <c:pt idx="18321">
                  <c:v>7.4074074074074077E-3</c:v>
                </c:pt>
                <c:pt idx="18322">
                  <c:v>7.4074074074074077E-3</c:v>
                </c:pt>
                <c:pt idx="18323">
                  <c:v>7.4074074074074077E-3</c:v>
                </c:pt>
                <c:pt idx="18324">
                  <c:v>7.4074074074074077E-3</c:v>
                </c:pt>
                <c:pt idx="18325">
                  <c:v>7.4074074074074077E-3</c:v>
                </c:pt>
                <c:pt idx="18326">
                  <c:v>7.4074074074074077E-3</c:v>
                </c:pt>
                <c:pt idx="18327">
                  <c:v>7.4074074074074077E-3</c:v>
                </c:pt>
                <c:pt idx="18328">
                  <c:v>7.4074074074074077E-3</c:v>
                </c:pt>
                <c:pt idx="18329">
                  <c:v>7.4074074074074077E-3</c:v>
                </c:pt>
                <c:pt idx="18330">
                  <c:v>7.4074074074074077E-3</c:v>
                </c:pt>
                <c:pt idx="18331">
                  <c:v>7.4074074074074077E-3</c:v>
                </c:pt>
                <c:pt idx="18332">
                  <c:v>7.4074074074074077E-3</c:v>
                </c:pt>
                <c:pt idx="18333">
                  <c:v>7.4074074074074077E-3</c:v>
                </c:pt>
                <c:pt idx="18334">
                  <c:v>7.4074074074074077E-3</c:v>
                </c:pt>
                <c:pt idx="18335">
                  <c:v>7.4074074074074077E-3</c:v>
                </c:pt>
                <c:pt idx="18336">
                  <c:v>7.4074074074074077E-3</c:v>
                </c:pt>
                <c:pt idx="18337">
                  <c:v>7.4074074074074077E-3</c:v>
                </c:pt>
                <c:pt idx="18338">
                  <c:v>7.4074074074074077E-3</c:v>
                </c:pt>
                <c:pt idx="18339">
                  <c:v>7.4074074074074077E-3</c:v>
                </c:pt>
                <c:pt idx="18340">
                  <c:v>7.4074074074074077E-3</c:v>
                </c:pt>
                <c:pt idx="18341">
                  <c:v>7.4074074074074077E-3</c:v>
                </c:pt>
                <c:pt idx="18342">
                  <c:v>7.4074074074074077E-3</c:v>
                </c:pt>
                <c:pt idx="18343">
                  <c:v>7.4074074074074077E-3</c:v>
                </c:pt>
                <c:pt idx="18344">
                  <c:v>7.4074074074074077E-3</c:v>
                </c:pt>
                <c:pt idx="18345">
                  <c:v>7.4074074074074077E-3</c:v>
                </c:pt>
                <c:pt idx="18346">
                  <c:v>7.4074074074074077E-3</c:v>
                </c:pt>
                <c:pt idx="18347">
                  <c:v>7.4074074074074077E-3</c:v>
                </c:pt>
                <c:pt idx="18348">
                  <c:v>7.4074074074074077E-3</c:v>
                </c:pt>
                <c:pt idx="18349">
                  <c:v>7.4074074074074077E-3</c:v>
                </c:pt>
                <c:pt idx="18350">
                  <c:v>7.4074074074074077E-3</c:v>
                </c:pt>
                <c:pt idx="18351">
                  <c:v>7.4074074074074077E-3</c:v>
                </c:pt>
                <c:pt idx="18352">
                  <c:v>7.4074074074074077E-3</c:v>
                </c:pt>
                <c:pt idx="18353">
                  <c:v>7.4074074074074077E-3</c:v>
                </c:pt>
                <c:pt idx="18354">
                  <c:v>7.4074074074074077E-3</c:v>
                </c:pt>
                <c:pt idx="18355">
                  <c:v>7.4074074074074077E-3</c:v>
                </c:pt>
                <c:pt idx="18356">
                  <c:v>7.4074074074074077E-3</c:v>
                </c:pt>
                <c:pt idx="18357">
                  <c:v>7.4074074074074077E-3</c:v>
                </c:pt>
                <c:pt idx="18358">
                  <c:v>7.4074074074074077E-3</c:v>
                </c:pt>
                <c:pt idx="18359">
                  <c:v>7.4074074074074077E-3</c:v>
                </c:pt>
                <c:pt idx="18360">
                  <c:v>7.4074074074074077E-3</c:v>
                </c:pt>
                <c:pt idx="18361">
                  <c:v>7.4074074074074077E-3</c:v>
                </c:pt>
                <c:pt idx="18362">
                  <c:v>7.4074074074074077E-3</c:v>
                </c:pt>
                <c:pt idx="18363">
                  <c:v>7.4074074074074077E-3</c:v>
                </c:pt>
                <c:pt idx="18364">
                  <c:v>7.4074074074074077E-3</c:v>
                </c:pt>
                <c:pt idx="18365">
                  <c:v>7.4074074074074077E-3</c:v>
                </c:pt>
                <c:pt idx="18366">
                  <c:v>7.4074074074074077E-3</c:v>
                </c:pt>
                <c:pt idx="18367">
                  <c:v>7.4074074074074077E-3</c:v>
                </c:pt>
                <c:pt idx="18368">
                  <c:v>7.4074074074074077E-3</c:v>
                </c:pt>
                <c:pt idx="18369">
                  <c:v>7.4074074074074077E-3</c:v>
                </c:pt>
                <c:pt idx="18370">
                  <c:v>9.0090090090090089E-3</c:v>
                </c:pt>
                <c:pt idx="18371">
                  <c:v>9.0090090090090089E-3</c:v>
                </c:pt>
                <c:pt idx="18372">
                  <c:v>9.0090090090090089E-3</c:v>
                </c:pt>
                <c:pt idx="18373">
                  <c:v>9.0090090090090089E-3</c:v>
                </c:pt>
                <c:pt idx="18374">
                  <c:v>9.0090090090090089E-3</c:v>
                </c:pt>
                <c:pt idx="18375">
                  <c:v>9.0090090090090089E-3</c:v>
                </c:pt>
                <c:pt idx="18376">
                  <c:v>9.0090090090090089E-3</c:v>
                </c:pt>
                <c:pt idx="18377">
                  <c:v>9.0090090090090089E-3</c:v>
                </c:pt>
                <c:pt idx="18378">
                  <c:v>9.0090090090090089E-3</c:v>
                </c:pt>
                <c:pt idx="18379">
                  <c:v>9.0090090090090089E-3</c:v>
                </c:pt>
                <c:pt idx="18380">
                  <c:v>9.0090090090090089E-3</c:v>
                </c:pt>
                <c:pt idx="18381">
                  <c:v>9.0090090090090089E-3</c:v>
                </c:pt>
                <c:pt idx="18382">
                  <c:v>9.0090090090090089E-3</c:v>
                </c:pt>
                <c:pt idx="18383">
                  <c:v>9.0090090090090089E-3</c:v>
                </c:pt>
                <c:pt idx="18384">
                  <c:v>9.0090090090090089E-3</c:v>
                </c:pt>
                <c:pt idx="18385">
                  <c:v>9.0090090090090089E-3</c:v>
                </c:pt>
                <c:pt idx="18386">
                  <c:v>9.0090090090090089E-3</c:v>
                </c:pt>
                <c:pt idx="18387">
                  <c:v>9.0090090090090089E-3</c:v>
                </c:pt>
                <c:pt idx="18388">
                  <c:v>9.0090090090090089E-3</c:v>
                </c:pt>
                <c:pt idx="18389">
                  <c:v>9.0090090090090089E-3</c:v>
                </c:pt>
                <c:pt idx="18390">
                  <c:v>9.0090090090090089E-3</c:v>
                </c:pt>
                <c:pt idx="18391">
                  <c:v>9.0090090090090089E-3</c:v>
                </c:pt>
                <c:pt idx="18392">
                  <c:v>9.0090090090090089E-3</c:v>
                </c:pt>
                <c:pt idx="18393">
                  <c:v>9.0090090090090089E-3</c:v>
                </c:pt>
                <c:pt idx="18394">
                  <c:v>9.0090090090090089E-3</c:v>
                </c:pt>
                <c:pt idx="18395">
                  <c:v>9.0090090090090089E-3</c:v>
                </c:pt>
                <c:pt idx="18396">
                  <c:v>9.0090090090090089E-3</c:v>
                </c:pt>
                <c:pt idx="18397">
                  <c:v>9.0090090090090089E-3</c:v>
                </c:pt>
                <c:pt idx="18398">
                  <c:v>9.0090090090090089E-3</c:v>
                </c:pt>
                <c:pt idx="18399">
                  <c:v>9.0090090090090089E-3</c:v>
                </c:pt>
                <c:pt idx="18400">
                  <c:v>9.0090090090090089E-3</c:v>
                </c:pt>
                <c:pt idx="18401">
                  <c:v>9.0090090090090089E-3</c:v>
                </c:pt>
                <c:pt idx="18402">
                  <c:v>9.0090090090090089E-3</c:v>
                </c:pt>
                <c:pt idx="18403">
                  <c:v>9.0090090090090089E-3</c:v>
                </c:pt>
                <c:pt idx="18404">
                  <c:v>9.0090090090090089E-3</c:v>
                </c:pt>
                <c:pt idx="18405">
                  <c:v>9.0090090090090089E-3</c:v>
                </c:pt>
                <c:pt idx="18406">
                  <c:v>9.0090090090090089E-3</c:v>
                </c:pt>
                <c:pt idx="18407">
                  <c:v>9.0090090090090089E-3</c:v>
                </c:pt>
                <c:pt idx="18408">
                  <c:v>9.0090090090090089E-3</c:v>
                </c:pt>
                <c:pt idx="18409">
                  <c:v>9.0090090090090089E-3</c:v>
                </c:pt>
                <c:pt idx="18410">
                  <c:v>9.0090090090090089E-3</c:v>
                </c:pt>
                <c:pt idx="18411">
                  <c:v>9.0090090090090089E-3</c:v>
                </c:pt>
                <c:pt idx="18412">
                  <c:v>9.0090090090090089E-3</c:v>
                </c:pt>
                <c:pt idx="18413">
                  <c:v>9.0090090090090089E-3</c:v>
                </c:pt>
                <c:pt idx="18414">
                  <c:v>9.0090090090090089E-3</c:v>
                </c:pt>
                <c:pt idx="18415">
                  <c:v>9.0090090090090089E-3</c:v>
                </c:pt>
                <c:pt idx="18416">
                  <c:v>9.0090090090090089E-3</c:v>
                </c:pt>
                <c:pt idx="18417">
                  <c:v>9.0090090090090089E-3</c:v>
                </c:pt>
                <c:pt idx="18418">
                  <c:v>9.0090090090090089E-3</c:v>
                </c:pt>
                <c:pt idx="18419">
                  <c:v>9.0090090090090089E-3</c:v>
                </c:pt>
                <c:pt idx="18420">
                  <c:v>9.0090090090090089E-3</c:v>
                </c:pt>
                <c:pt idx="18421">
                  <c:v>9.0090090090090089E-3</c:v>
                </c:pt>
                <c:pt idx="18422">
                  <c:v>9.0090090090090089E-3</c:v>
                </c:pt>
                <c:pt idx="18423">
                  <c:v>9.0090090090090089E-3</c:v>
                </c:pt>
                <c:pt idx="18424">
                  <c:v>9.0090090090090089E-3</c:v>
                </c:pt>
                <c:pt idx="18425">
                  <c:v>9.0090090090090089E-3</c:v>
                </c:pt>
                <c:pt idx="18426">
                  <c:v>9.0090090090090089E-3</c:v>
                </c:pt>
                <c:pt idx="18427">
                  <c:v>9.0090090090090089E-3</c:v>
                </c:pt>
                <c:pt idx="18428">
                  <c:v>9.0090090090090089E-3</c:v>
                </c:pt>
                <c:pt idx="18429">
                  <c:v>9.0090090090090089E-3</c:v>
                </c:pt>
                <c:pt idx="18430">
                  <c:v>9.0090090090090089E-3</c:v>
                </c:pt>
                <c:pt idx="18431">
                  <c:v>9.0090090090090089E-3</c:v>
                </c:pt>
                <c:pt idx="18432">
                  <c:v>9.0090090090090089E-3</c:v>
                </c:pt>
                <c:pt idx="18433">
                  <c:v>9.0090090090090089E-3</c:v>
                </c:pt>
                <c:pt idx="18434">
                  <c:v>9.0090090090090089E-3</c:v>
                </c:pt>
                <c:pt idx="18435">
                  <c:v>9.0090090090090089E-3</c:v>
                </c:pt>
                <c:pt idx="18436">
                  <c:v>9.0090090090090089E-3</c:v>
                </c:pt>
                <c:pt idx="18437">
                  <c:v>9.0090090090090089E-3</c:v>
                </c:pt>
                <c:pt idx="18438">
                  <c:v>9.0090090090090089E-3</c:v>
                </c:pt>
                <c:pt idx="18439">
                  <c:v>9.0090090090090089E-3</c:v>
                </c:pt>
                <c:pt idx="18440">
                  <c:v>9.0090090090090089E-3</c:v>
                </c:pt>
                <c:pt idx="18441">
                  <c:v>9.0090090090090089E-3</c:v>
                </c:pt>
                <c:pt idx="18442">
                  <c:v>9.0090090090090089E-3</c:v>
                </c:pt>
                <c:pt idx="18443">
                  <c:v>9.0090090090090089E-3</c:v>
                </c:pt>
                <c:pt idx="18444">
                  <c:v>9.0090090090090089E-3</c:v>
                </c:pt>
                <c:pt idx="18445">
                  <c:v>9.0090090090090089E-3</c:v>
                </c:pt>
                <c:pt idx="18446">
                  <c:v>9.0090090090090089E-3</c:v>
                </c:pt>
                <c:pt idx="18447">
                  <c:v>9.0090090090090089E-3</c:v>
                </c:pt>
                <c:pt idx="18448">
                  <c:v>9.0090090090090089E-3</c:v>
                </c:pt>
                <c:pt idx="18449">
                  <c:v>9.0090090090090089E-3</c:v>
                </c:pt>
                <c:pt idx="18450">
                  <c:v>9.0090090090090089E-3</c:v>
                </c:pt>
                <c:pt idx="18451">
                  <c:v>9.0090090090090089E-3</c:v>
                </c:pt>
                <c:pt idx="18452">
                  <c:v>9.0090090090090089E-3</c:v>
                </c:pt>
                <c:pt idx="18453">
                  <c:v>9.0090090090090089E-3</c:v>
                </c:pt>
                <c:pt idx="18454">
                  <c:v>9.0090090090090089E-3</c:v>
                </c:pt>
                <c:pt idx="18455">
                  <c:v>9.0090090090090089E-3</c:v>
                </c:pt>
                <c:pt idx="18456">
                  <c:v>9.0090090090090089E-3</c:v>
                </c:pt>
                <c:pt idx="18457">
                  <c:v>9.0090090090090089E-3</c:v>
                </c:pt>
                <c:pt idx="18458">
                  <c:v>9.0090090090090089E-3</c:v>
                </c:pt>
                <c:pt idx="18459">
                  <c:v>9.0090090090090089E-3</c:v>
                </c:pt>
                <c:pt idx="18460">
                  <c:v>9.0090090090090089E-3</c:v>
                </c:pt>
                <c:pt idx="18461">
                  <c:v>9.0090090090090089E-3</c:v>
                </c:pt>
                <c:pt idx="18462">
                  <c:v>9.0090090090090089E-3</c:v>
                </c:pt>
                <c:pt idx="18463">
                  <c:v>9.0090090090090089E-3</c:v>
                </c:pt>
                <c:pt idx="18464">
                  <c:v>9.0090090090090089E-3</c:v>
                </c:pt>
                <c:pt idx="18465">
                  <c:v>9.0090090090090089E-3</c:v>
                </c:pt>
                <c:pt idx="18466">
                  <c:v>9.0090090090090089E-3</c:v>
                </c:pt>
                <c:pt idx="18467">
                  <c:v>9.0090090090090089E-3</c:v>
                </c:pt>
                <c:pt idx="18468">
                  <c:v>9.0090090090090089E-3</c:v>
                </c:pt>
                <c:pt idx="18469">
                  <c:v>9.0090090090090089E-3</c:v>
                </c:pt>
                <c:pt idx="18470">
                  <c:v>9.0090090090090089E-3</c:v>
                </c:pt>
                <c:pt idx="18471">
                  <c:v>9.0090090090090089E-3</c:v>
                </c:pt>
                <c:pt idx="18472">
                  <c:v>9.0090090090090089E-3</c:v>
                </c:pt>
                <c:pt idx="18473">
                  <c:v>9.0090090090090089E-3</c:v>
                </c:pt>
                <c:pt idx="18474">
                  <c:v>9.0090090090090089E-3</c:v>
                </c:pt>
                <c:pt idx="18475">
                  <c:v>9.0090090090090089E-3</c:v>
                </c:pt>
                <c:pt idx="18476">
                  <c:v>9.0090090090090089E-3</c:v>
                </c:pt>
                <c:pt idx="18477">
                  <c:v>9.0090090090090089E-3</c:v>
                </c:pt>
                <c:pt idx="18478">
                  <c:v>9.0090090090090089E-3</c:v>
                </c:pt>
                <c:pt idx="18479">
                  <c:v>9.0090090090090089E-3</c:v>
                </c:pt>
                <c:pt idx="18480">
                  <c:v>9.0090090090090089E-3</c:v>
                </c:pt>
                <c:pt idx="18481">
                  <c:v>9.0090090090090089E-3</c:v>
                </c:pt>
                <c:pt idx="18482">
                  <c:v>9.0090090090090089E-3</c:v>
                </c:pt>
                <c:pt idx="18483">
                  <c:v>9.0090090090090089E-3</c:v>
                </c:pt>
                <c:pt idx="18484">
                  <c:v>9.0090090090090089E-3</c:v>
                </c:pt>
                <c:pt idx="18485">
                  <c:v>9.0090090090090089E-3</c:v>
                </c:pt>
                <c:pt idx="18486">
                  <c:v>9.0090090090090089E-3</c:v>
                </c:pt>
                <c:pt idx="18487">
                  <c:v>9.0090090090090089E-3</c:v>
                </c:pt>
                <c:pt idx="18488">
                  <c:v>9.0090090090090089E-3</c:v>
                </c:pt>
                <c:pt idx="18489">
                  <c:v>9.0090090090090089E-3</c:v>
                </c:pt>
                <c:pt idx="18490">
                  <c:v>9.0090090090090089E-3</c:v>
                </c:pt>
                <c:pt idx="18491">
                  <c:v>9.0090090090090089E-3</c:v>
                </c:pt>
                <c:pt idx="18492">
                  <c:v>9.0090090090090089E-3</c:v>
                </c:pt>
                <c:pt idx="18493">
                  <c:v>9.0090090090090089E-3</c:v>
                </c:pt>
                <c:pt idx="18494">
                  <c:v>9.0090090090090089E-3</c:v>
                </c:pt>
                <c:pt idx="18495">
                  <c:v>9.0090090090090089E-3</c:v>
                </c:pt>
                <c:pt idx="18496">
                  <c:v>9.0090090090090089E-3</c:v>
                </c:pt>
                <c:pt idx="18497">
                  <c:v>9.0090090090090089E-3</c:v>
                </c:pt>
                <c:pt idx="18498">
                  <c:v>9.0090090090090089E-3</c:v>
                </c:pt>
                <c:pt idx="18499">
                  <c:v>9.0090090090090089E-3</c:v>
                </c:pt>
                <c:pt idx="18500">
                  <c:v>9.0090090090090089E-3</c:v>
                </c:pt>
                <c:pt idx="18501">
                  <c:v>9.0090090090090089E-3</c:v>
                </c:pt>
                <c:pt idx="18502">
                  <c:v>9.0090090090090089E-3</c:v>
                </c:pt>
                <c:pt idx="18503">
                  <c:v>9.0090090090090089E-3</c:v>
                </c:pt>
                <c:pt idx="18504">
                  <c:v>9.0090090090090089E-3</c:v>
                </c:pt>
                <c:pt idx="18505">
                  <c:v>9.0090090090090089E-3</c:v>
                </c:pt>
                <c:pt idx="18506">
                  <c:v>9.0090090090090089E-3</c:v>
                </c:pt>
                <c:pt idx="18507">
                  <c:v>9.0090090090090089E-3</c:v>
                </c:pt>
                <c:pt idx="18508">
                  <c:v>9.0090090090090089E-3</c:v>
                </c:pt>
                <c:pt idx="18509">
                  <c:v>9.0090090090090089E-3</c:v>
                </c:pt>
                <c:pt idx="18510">
                  <c:v>9.0090090090090089E-3</c:v>
                </c:pt>
                <c:pt idx="18511">
                  <c:v>9.0090090090090089E-3</c:v>
                </c:pt>
                <c:pt idx="18512">
                  <c:v>9.0090090090090089E-3</c:v>
                </c:pt>
                <c:pt idx="18513">
                  <c:v>9.0090090090090089E-3</c:v>
                </c:pt>
                <c:pt idx="18514">
                  <c:v>9.0090090090090089E-3</c:v>
                </c:pt>
                <c:pt idx="18515">
                  <c:v>9.0090090090090089E-3</c:v>
                </c:pt>
                <c:pt idx="18516">
                  <c:v>9.0090090090090089E-3</c:v>
                </c:pt>
                <c:pt idx="18517">
                  <c:v>9.0090090090090089E-3</c:v>
                </c:pt>
                <c:pt idx="18518">
                  <c:v>9.0090090090090089E-3</c:v>
                </c:pt>
                <c:pt idx="18519">
                  <c:v>9.0090090090090089E-3</c:v>
                </c:pt>
                <c:pt idx="18520">
                  <c:v>9.0090090090090089E-3</c:v>
                </c:pt>
                <c:pt idx="18521">
                  <c:v>9.0090090090090089E-3</c:v>
                </c:pt>
                <c:pt idx="18522">
                  <c:v>9.0090090090090089E-3</c:v>
                </c:pt>
                <c:pt idx="18523">
                  <c:v>9.0090090090090089E-3</c:v>
                </c:pt>
                <c:pt idx="18524">
                  <c:v>9.0090090090090089E-3</c:v>
                </c:pt>
                <c:pt idx="18525">
                  <c:v>9.0090090090090089E-3</c:v>
                </c:pt>
                <c:pt idx="18526">
                  <c:v>9.0090090090090089E-3</c:v>
                </c:pt>
                <c:pt idx="18527">
                  <c:v>9.0090090090090089E-3</c:v>
                </c:pt>
                <c:pt idx="18528">
                  <c:v>9.0090090090090089E-3</c:v>
                </c:pt>
                <c:pt idx="18529">
                  <c:v>9.0090090090090089E-3</c:v>
                </c:pt>
                <c:pt idx="18530">
                  <c:v>9.0090090090090089E-3</c:v>
                </c:pt>
                <c:pt idx="18531">
                  <c:v>9.0090090090090089E-3</c:v>
                </c:pt>
                <c:pt idx="18532">
                  <c:v>9.0090090090090089E-3</c:v>
                </c:pt>
                <c:pt idx="18533">
                  <c:v>9.0090090090090089E-3</c:v>
                </c:pt>
                <c:pt idx="18534">
                  <c:v>9.0090090090090089E-3</c:v>
                </c:pt>
                <c:pt idx="18535">
                  <c:v>9.0090090090090089E-3</c:v>
                </c:pt>
                <c:pt idx="18536">
                  <c:v>9.0090090090090089E-3</c:v>
                </c:pt>
                <c:pt idx="18537">
                  <c:v>9.0090090090090089E-3</c:v>
                </c:pt>
                <c:pt idx="18538">
                  <c:v>9.0090090090090089E-3</c:v>
                </c:pt>
                <c:pt idx="18539">
                  <c:v>9.0090090090090089E-3</c:v>
                </c:pt>
                <c:pt idx="18540">
                  <c:v>9.0090090090090089E-3</c:v>
                </c:pt>
                <c:pt idx="18541">
                  <c:v>9.0090090090090089E-3</c:v>
                </c:pt>
                <c:pt idx="18542">
                  <c:v>9.0090090090090089E-3</c:v>
                </c:pt>
                <c:pt idx="18543">
                  <c:v>9.0090090090090089E-3</c:v>
                </c:pt>
                <c:pt idx="18544">
                  <c:v>9.0090090090090089E-3</c:v>
                </c:pt>
                <c:pt idx="18545">
                  <c:v>9.0090090090090089E-3</c:v>
                </c:pt>
                <c:pt idx="18546">
                  <c:v>9.0090090090090089E-3</c:v>
                </c:pt>
                <c:pt idx="18547">
                  <c:v>9.0090090090090089E-3</c:v>
                </c:pt>
                <c:pt idx="18548">
                  <c:v>9.0090090090090089E-3</c:v>
                </c:pt>
                <c:pt idx="18549">
                  <c:v>9.0090090090090089E-3</c:v>
                </c:pt>
                <c:pt idx="18550">
                  <c:v>9.0090090090090089E-3</c:v>
                </c:pt>
                <c:pt idx="18551">
                  <c:v>9.0090090090090089E-3</c:v>
                </c:pt>
                <c:pt idx="18552">
                  <c:v>9.0090090090090089E-3</c:v>
                </c:pt>
                <c:pt idx="18553">
                  <c:v>9.0090090090090089E-3</c:v>
                </c:pt>
                <c:pt idx="18554">
                  <c:v>9.0090090090090089E-3</c:v>
                </c:pt>
                <c:pt idx="18555">
                  <c:v>9.0090090090090089E-3</c:v>
                </c:pt>
                <c:pt idx="18556">
                  <c:v>9.0090090090090089E-3</c:v>
                </c:pt>
                <c:pt idx="18557">
                  <c:v>9.0090090090090089E-3</c:v>
                </c:pt>
                <c:pt idx="18558">
                  <c:v>9.0090090090090089E-3</c:v>
                </c:pt>
                <c:pt idx="18559">
                  <c:v>9.0090090090090089E-3</c:v>
                </c:pt>
                <c:pt idx="18560">
                  <c:v>9.0090090090090089E-3</c:v>
                </c:pt>
                <c:pt idx="18561">
                  <c:v>9.0090090090090089E-3</c:v>
                </c:pt>
                <c:pt idx="18562">
                  <c:v>9.0090090090090089E-3</c:v>
                </c:pt>
                <c:pt idx="18563">
                  <c:v>9.0090090090090089E-3</c:v>
                </c:pt>
                <c:pt idx="18564">
                  <c:v>9.0090090090090089E-3</c:v>
                </c:pt>
                <c:pt idx="18565">
                  <c:v>9.0090090090090089E-3</c:v>
                </c:pt>
                <c:pt idx="18566">
                  <c:v>9.0090090090090089E-3</c:v>
                </c:pt>
                <c:pt idx="18567">
                  <c:v>9.0090090090090089E-3</c:v>
                </c:pt>
                <c:pt idx="18568">
                  <c:v>9.0090090090090089E-3</c:v>
                </c:pt>
                <c:pt idx="18569">
                  <c:v>9.0090090090090089E-3</c:v>
                </c:pt>
                <c:pt idx="18570">
                  <c:v>9.0090090090090089E-3</c:v>
                </c:pt>
                <c:pt idx="18571">
                  <c:v>9.0090090090090089E-3</c:v>
                </c:pt>
                <c:pt idx="18572">
                  <c:v>9.0090090090090089E-3</c:v>
                </c:pt>
                <c:pt idx="18573">
                  <c:v>9.0090090090090089E-3</c:v>
                </c:pt>
                <c:pt idx="18574">
                  <c:v>9.0090090090090089E-3</c:v>
                </c:pt>
                <c:pt idx="18575">
                  <c:v>9.0090090090090089E-3</c:v>
                </c:pt>
                <c:pt idx="18576">
                  <c:v>9.0090090090090089E-3</c:v>
                </c:pt>
                <c:pt idx="18577">
                  <c:v>9.0090090090090089E-3</c:v>
                </c:pt>
                <c:pt idx="18578">
                  <c:v>9.0090090090090089E-3</c:v>
                </c:pt>
                <c:pt idx="18579">
                  <c:v>9.0090090090090089E-3</c:v>
                </c:pt>
                <c:pt idx="18580">
                  <c:v>9.0090090090090089E-3</c:v>
                </c:pt>
                <c:pt idx="18581">
                  <c:v>9.0090090090090089E-3</c:v>
                </c:pt>
                <c:pt idx="18582">
                  <c:v>9.0090090090090089E-3</c:v>
                </c:pt>
                <c:pt idx="18583">
                  <c:v>9.0090090090090089E-3</c:v>
                </c:pt>
                <c:pt idx="18584">
                  <c:v>9.0090090090090089E-3</c:v>
                </c:pt>
                <c:pt idx="18585">
                  <c:v>9.0090090090090089E-3</c:v>
                </c:pt>
                <c:pt idx="18586">
                  <c:v>9.0090090090090089E-3</c:v>
                </c:pt>
                <c:pt idx="18587">
                  <c:v>9.0090090090090089E-3</c:v>
                </c:pt>
                <c:pt idx="18588">
                  <c:v>9.0090090090090089E-3</c:v>
                </c:pt>
                <c:pt idx="18589">
                  <c:v>9.0090090090090089E-3</c:v>
                </c:pt>
                <c:pt idx="18590">
                  <c:v>9.0090090090090089E-3</c:v>
                </c:pt>
                <c:pt idx="18591">
                  <c:v>0</c:v>
                </c:pt>
                <c:pt idx="18592">
                  <c:v>9.0909090909090905E-3</c:v>
                </c:pt>
                <c:pt idx="18593">
                  <c:v>9.0909090909090905E-3</c:v>
                </c:pt>
                <c:pt idx="18594">
                  <c:v>9.0909090909090905E-3</c:v>
                </c:pt>
                <c:pt idx="18595">
                  <c:v>9.0909090909090905E-3</c:v>
                </c:pt>
                <c:pt idx="18596">
                  <c:v>9.0909090909090905E-3</c:v>
                </c:pt>
                <c:pt idx="18597">
                  <c:v>9.0909090909090905E-3</c:v>
                </c:pt>
                <c:pt idx="18598">
                  <c:v>9.0909090909090905E-3</c:v>
                </c:pt>
                <c:pt idx="18599">
                  <c:v>9.0909090909090905E-3</c:v>
                </c:pt>
                <c:pt idx="18600">
                  <c:v>9.0909090909090905E-3</c:v>
                </c:pt>
                <c:pt idx="18601">
                  <c:v>9.0909090909090905E-3</c:v>
                </c:pt>
                <c:pt idx="18602">
                  <c:v>9.0909090909090905E-3</c:v>
                </c:pt>
                <c:pt idx="18603">
                  <c:v>9.0909090909090905E-3</c:v>
                </c:pt>
                <c:pt idx="18604">
                  <c:v>9.0909090909090905E-3</c:v>
                </c:pt>
                <c:pt idx="18605">
                  <c:v>9.0909090909090905E-3</c:v>
                </c:pt>
                <c:pt idx="18606">
                  <c:v>9.0909090909090905E-3</c:v>
                </c:pt>
                <c:pt idx="18607">
                  <c:v>9.0909090909090905E-3</c:v>
                </c:pt>
                <c:pt idx="18608">
                  <c:v>9.0909090909090905E-3</c:v>
                </c:pt>
                <c:pt idx="18609">
                  <c:v>9.0909090909090905E-3</c:v>
                </c:pt>
                <c:pt idx="18610">
                  <c:v>9.0909090909090905E-3</c:v>
                </c:pt>
                <c:pt idx="18611">
                  <c:v>9.0909090909090905E-3</c:v>
                </c:pt>
                <c:pt idx="18612">
                  <c:v>9.0909090909090905E-3</c:v>
                </c:pt>
                <c:pt idx="18613">
                  <c:v>9.0909090909090905E-3</c:v>
                </c:pt>
                <c:pt idx="18614">
                  <c:v>9.0909090909090905E-3</c:v>
                </c:pt>
                <c:pt idx="18615">
                  <c:v>9.0909090909090905E-3</c:v>
                </c:pt>
                <c:pt idx="18616">
                  <c:v>9.0909090909090905E-3</c:v>
                </c:pt>
                <c:pt idx="18617">
                  <c:v>9.0909090909090905E-3</c:v>
                </c:pt>
                <c:pt idx="18618">
                  <c:v>9.0909090909090905E-3</c:v>
                </c:pt>
                <c:pt idx="18619">
                  <c:v>9.0909090909090905E-3</c:v>
                </c:pt>
                <c:pt idx="18620">
                  <c:v>9.0909090909090905E-3</c:v>
                </c:pt>
                <c:pt idx="18621">
                  <c:v>9.0909090909090905E-3</c:v>
                </c:pt>
                <c:pt idx="18622">
                  <c:v>9.0909090909090905E-3</c:v>
                </c:pt>
                <c:pt idx="18623">
                  <c:v>9.0909090909090905E-3</c:v>
                </c:pt>
                <c:pt idx="18624">
                  <c:v>9.0909090909090905E-3</c:v>
                </c:pt>
                <c:pt idx="18625">
                  <c:v>9.0909090909090905E-3</c:v>
                </c:pt>
                <c:pt idx="18626">
                  <c:v>9.0909090909090905E-3</c:v>
                </c:pt>
                <c:pt idx="18627">
                  <c:v>9.0909090909090905E-3</c:v>
                </c:pt>
                <c:pt idx="18628">
                  <c:v>9.0909090909090905E-3</c:v>
                </c:pt>
                <c:pt idx="18629">
                  <c:v>9.0909090909090905E-3</c:v>
                </c:pt>
                <c:pt idx="18630">
                  <c:v>9.0909090909090905E-3</c:v>
                </c:pt>
                <c:pt idx="18631">
                  <c:v>9.0909090909090905E-3</c:v>
                </c:pt>
                <c:pt idx="18632">
                  <c:v>9.0909090909090905E-3</c:v>
                </c:pt>
                <c:pt idx="18633">
                  <c:v>9.0909090909090905E-3</c:v>
                </c:pt>
                <c:pt idx="18634">
                  <c:v>9.0909090909090905E-3</c:v>
                </c:pt>
                <c:pt idx="18635">
                  <c:v>9.0909090909090905E-3</c:v>
                </c:pt>
                <c:pt idx="18636">
                  <c:v>9.0909090909090905E-3</c:v>
                </c:pt>
                <c:pt idx="18637">
                  <c:v>9.0909090909090905E-3</c:v>
                </c:pt>
                <c:pt idx="18638">
                  <c:v>9.0909090909090905E-3</c:v>
                </c:pt>
                <c:pt idx="18639">
                  <c:v>9.0909090909090905E-3</c:v>
                </c:pt>
                <c:pt idx="18640">
                  <c:v>9.0909090909090905E-3</c:v>
                </c:pt>
                <c:pt idx="18641">
                  <c:v>9.0909090909090905E-3</c:v>
                </c:pt>
                <c:pt idx="18642">
                  <c:v>9.0909090909090905E-3</c:v>
                </c:pt>
                <c:pt idx="18643">
                  <c:v>9.0909090909090905E-3</c:v>
                </c:pt>
                <c:pt idx="18644">
                  <c:v>9.0909090909090905E-3</c:v>
                </c:pt>
                <c:pt idx="18645">
                  <c:v>9.0909090909090905E-3</c:v>
                </c:pt>
                <c:pt idx="18646">
                  <c:v>9.0909090909090905E-3</c:v>
                </c:pt>
                <c:pt idx="18647">
                  <c:v>9.0909090909090905E-3</c:v>
                </c:pt>
                <c:pt idx="18648">
                  <c:v>9.0909090909090905E-3</c:v>
                </c:pt>
                <c:pt idx="18649">
                  <c:v>9.0909090909090905E-3</c:v>
                </c:pt>
                <c:pt idx="18650">
                  <c:v>9.0909090909090905E-3</c:v>
                </c:pt>
                <c:pt idx="18651">
                  <c:v>9.0909090909090905E-3</c:v>
                </c:pt>
                <c:pt idx="18652">
                  <c:v>9.0909090909090905E-3</c:v>
                </c:pt>
                <c:pt idx="18653">
                  <c:v>9.0909090909090905E-3</c:v>
                </c:pt>
                <c:pt idx="18654">
                  <c:v>9.0909090909090905E-3</c:v>
                </c:pt>
                <c:pt idx="18655">
                  <c:v>9.0909090909090905E-3</c:v>
                </c:pt>
                <c:pt idx="18656">
                  <c:v>9.0909090909090905E-3</c:v>
                </c:pt>
                <c:pt idx="18657">
                  <c:v>9.0909090909090905E-3</c:v>
                </c:pt>
                <c:pt idx="18658">
                  <c:v>9.0909090909090905E-3</c:v>
                </c:pt>
                <c:pt idx="18659">
                  <c:v>9.0909090909090905E-3</c:v>
                </c:pt>
                <c:pt idx="18660">
                  <c:v>9.0909090909090905E-3</c:v>
                </c:pt>
                <c:pt idx="18661">
                  <c:v>9.0909090909090905E-3</c:v>
                </c:pt>
                <c:pt idx="18662">
                  <c:v>9.0909090909090905E-3</c:v>
                </c:pt>
                <c:pt idx="18663">
                  <c:v>9.0909090909090905E-3</c:v>
                </c:pt>
                <c:pt idx="18664">
                  <c:v>9.0909090909090905E-3</c:v>
                </c:pt>
                <c:pt idx="18665">
                  <c:v>9.0909090909090905E-3</c:v>
                </c:pt>
                <c:pt idx="18666">
                  <c:v>9.0909090909090905E-3</c:v>
                </c:pt>
                <c:pt idx="18667">
                  <c:v>9.0909090909090905E-3</c:v>
                </c:pt>
                <c:pt idx="18668">
                  <c:v>9.0909090909090905E-3</c:v>
                </c:pt>
                <c:pt idx="18669">
                  <c:v>9.0909090909090905E-3</c:v>
                </c:pt>
                <c:pt idx="18670">
                  <c:v>9.0909090909090905E-3</c:v>
                </c:pt>
                <c:pt idx="18671">
                  <c:v>9.0909090909090905E-3</c:v>
                </c:pt>
                <c:pt idx="18672">
                  <c:v>9.0909090909090905E-3</c:v>
                </c:pt>
                <c:pt idx="18673">
                  <c:v>9.0909090909090905E-3</c:v>
                </c:pt>
                <c:pt idx="18674">
                  <c:v>9.0909090909090905E-3</c:v>
                </c:pt>
                <c:pt idx="18675">
                  <c:v>9.0909090909090905E-3</c:v>
                </c:pt>
                <c:pt idx="18676">
                  <c:v>9.0909090909090905E-3</c:v>
                </c:pt>
                <c:pt idx="18677">
                  <c:v>9.0909090909090905E-3</c:v>
                </c:pt>
                <c:pt idx="18678">
                  <c:v>9.0909090909090905E-3</c:v>
                </c:pt>
                <c:pt idx="18679">
                  <c:v>9.0909090909090905E-3</c:v>
                </c:pt>
                <c:pt idx="18680">
                  <c:v>9.0909090909090905E-3</c:v>
                </c:pt>
                <c:pt idx="18681">
                  <c:v>9.0909090909090905E-3</c:v>
                </c:pt>
                <c:pt idx="18682">
                  <c:v>9.0909090909090905E-3</c:v>
                </c:pt>
                <c:pt idx="18683">
                  <c:v>9.0909090909090905E-3</c:v>
                </c:pt>
                <c:pt idx="18684">
                  <c:v>9.0909090909090905E-3</c:v>
                </c:pt>
                <c:pt idx="18685">
                  <c:v>9.0909090909090905E-3</c:v>
                </c:pt>
                <c:pt idx="18686">
                  <c:v>9.0909090909090905E-3</c:v>
                </c:pt>
                <c:pt idx="18687">
                  <c:v>9.0909090909090905E-3</c:v>
                </c:pt>
                <c:pt idx="18688">
                  <c:v>9.0909090909090905E-3</c:v>
                </c:pt>
                <c:pt idx="18689">
                  <c:v>9.0909090909090905E-3</c:v>
                </c:pt>
                <c:pt idx="18690">
                  <c:v>9.0909090909090905E-3</c:v>
                </c:pt>
                <c:pt idx="18691">
                  <c:v>9.0909090909090905E-3</c:v>
                </c:pt>
                <c:pt idx="18692">
                  <c:v>9.0909090909090905E-3</c:v>
                </c:pt>
                <c:pt idx="18693">
                  <c:v>9.0909090909090905E-3</c:v>
                </c:pt>
                <c:pt idx="18694">
                  <c:v>9.0909090909090905E-3</c:v>
                </c:pt>
                <c:pt idx="18695">
                  <c:v>9.0909090909090905E-3</c:v>
                </c:pt>
                <c:pt idx="18696">
                  <c:v>9.0909090909090905E-3</c:v>
                </c:pt>
                <c:pt idx="18697">
                  <c:v>9.0909090909090905E-3</c:v>
                </c:pt>
                <c:pt idx="18698">
                  <c:v>9.0909090909090905E-3</c:v>
                </c:pt>
                <c:pt idx="18699">
                  <c:v>9.0909090909090905E-3</c:v>
                </c:pt>
                <c:pt idx="18700">
                  <c:v>9.0909090909090905E-3</c:v>
                </c:pt>
                <c:pt idx="18701">
                  <c:v>9.0909090909090905E-3</c:v>
                </c:pt>
                <c:pt idx="18702">
                  <c:v>9.8039215686274508E-3</c:v>
                </c:pt>
                <c:pt idx="18703">
                  <c:v>9.8039215686274508E-3</c:v>
                </c:pt>
                <c:pt idx="18704">
                  <c:v>9.8039215686274508E-3</c:v>
                </c:pt>
                <c:pt idx="18705">
                  <c:v>9.8039215686274508E-3</c:v>
                </c:pt>
                <c:pt idx="18706">
                  <c:v>9.8039215686274508E-3</c:v>
                </c:pt>
                <c:pt idx="18707">
                  <c:v>9.8039215686274508E-3</c:v>
                </c:pt>
                <c:pt idx="18708">
                  <c:v>9.8039215686274508E-3</c:v>
                </c:pt>
                <c:pt idx="18709">
                  <c:v>9.8039215686274508E-3</c:v>
                </c:pt>
                <c:pt idx="18710">
                  <c:v>9.8039215686274508E-3</c:v>
                </c:pt>
                <c:pt idx="18711">
                  <c:v>9.8039215686274508E-3</c:v>
                </c:pt>
                <c:pt idx="18712">
                  <c:v>9.8039215686274508E-3</c:v>
                </c:pt>
                <c:pt idx="18713">
                  <c:v>9.8039215686274508E-3</c:v>
                </c:pt>
                <c:pt idx="18714">
                  <c:v>9.8039215686274508E-3</c:v>
                </c:pt>
                <c:pt idx="18715">
                  <c:v>9.8039215686274508E-3</c:v>
                </c:pt>
                <c:pt idx="18716">
                  <c:v>9.8039215686274508E-3</c:v>
                </c:pt>
                <c:pt idx="18717">
                  <c:v>9.8039215686274508E-3</c:v>
                </c:pt>
                <c:pt idx="18718">
                  <c:v>9.8039215686274508E-3</c:v>
                </c:pt>
                <c:pt idx="18719">
                  <c:v>9.8039215686274508E-3</c:v>
                </c:pt>
                <c:pt idx="18720">
                  <c:v>9.8039215686274508E-3</c:v>
                </c:pt>
                <c:pt idx="18721">
                  <c:v>9.8039215686274508E-3</c:v>
                </c:pt>
                <c:pt idx="18722">
                  <c:v>9.8039215686274508E-3</c:v>
                </c:pt>
                <c:pt idx="18723">
                  <c:v>9.8039215686274508E-3</c:v>
                </c:pt>
                <c:pt idx="18724">
                  <c:v>9.8039215686274508E-3</c:v>
                </c:pt>
                <c:pt idx="18725">
                  <c:v>9.8039215686274508E-3</c:v>
                </c:pt>
                <c:pt idx="18726">
                  <c:v>9.8039215686274508E-3</c:v>
                </c:pt>
                <c:pt idx="18727">
                  <c:v>9.8039215686274508E-3</c:v>
                </c:pt>
                <c:pt idx="18728">
                  <c:v>9.8039215686274508E-3</c:v>
                </c:pt>
                <c:pt idx="18729">
                  <c:v>9.8039215686274508E-3</c:v>
                </c:pt>
                <c:pt idx="18730">
                  <c:v>9.8039215686274508E-3</c:v>
                </c:pt>
                <c:pt idx="18731">
                  <c:v>9.8039215686274508E-3</c:v>
                </c:pt>
                <c:pt idx="18732">
                  <c:v>9.8039215686274508E-3</c:v>
                </c:pt>
                <c:pt idx="18733">
                  <c:v>9.8039215686274508E-3</c:v>
                </c:pt>
                <c:pt idx="18734">
                  <c:v>9.8039215686274508E-3</c:v>
                </c:pt>
                <c:pt idx="18735">
                  <c:v>9.8039215686274508E-3</c:v>
                </c:pt>
                <c:pt idx="18736">
                  <c:v>9.8039215686274508E-3</c:v>
                </c:pt>
                <c:pt idx="18737">
                  <c:v>9.8039215686274508E-3</c:v>
                </c:pt>
                <c:pt idx="18738">
                  <c:v>9.8039215686274508E-3</c:v>
                </c:pt>
                <c:pt idx="18739">
                  <c:v>9.8039215686274508E-3</c:v>
                </c:pt>
                <c:pt idx="18740">
                  <c:v>9.8039215686274508E-3</c:v>
                </c:pt>
                <c:pt idx="18741">
                  <c:v>9.8039215686274508E-3</c:v>
                </c:pt>
                <c:pt idx="18742">
                  <c:v>9.8039215686274508E-3</c:v>
                </c:pt>
                <c:pt idx="18743">
                  <c:v>9.8039215686274508E-3</c:v>
                </c:pt>
                <c:pt idx="18744">
                  <c:v>9.8039215686274508E-3</c:v>
                </c:pt>
                <c:pt idx="18745">
                  <c:v>9.8039215686274508E-3</c:v>
                </c:pt>
                <c:pt idx="18746">
                  <c:v>9.8039215686274508E-3</c:v>
                </c:pt>
                <c:pt idx="18747">
                  <c:v>9.8039215686274508E-3</c:v>
                </c:pt>
                <c:pt idx="18748">
                  <c:v>9.8039215686274508E-3</c:v>
                </c:pt>
                <c:pt idx="18749">
                  <c:v>9.8039215686274508E-3</c:v>
                </c:pt>
                <c:pt idx="18750">
                  <c:v>9.8039215686274508E-3</c:v>
                </c:pt>
                <c:pt idx="18751">
                  <c:v>9.8039215686274508E-3</c:v>
                </c:pt>
                <c:pt idx="18752">
                  <c:v>9.8039215686274508E-3</c:v>
                </c:pt>
                <c:pt idx="18753">
                  <c:v>9.8039215686274508E-3</c:v>
                </c:pt>
                <c:pt idx="18754">
                  <c:v>9.8039215686274508E-3</c:v>
                </c:pt>
                <c:pt idx="18755">
                  <c:v>9.8039215686274508E-3</c:v>
                </c:pt>
                <c:pt idx="18756">
                  <c:v>9.8039215686274508E-3</c:v>
                </c:pt>
                <c:pt idx="18757">
                  <c:v>9.8039215686274508E-3</c:v>
                </c:pt>
                <c:pt idx="18758">
                  <c:v>9.8039215686274508E-3</c:v>
                </c:pt>
                <c:pt idx="18759">
                  <c:v>9.8039215686274508E-3</c:v>
                </c:pt>
                <c:pt idx="18760">
                  <c:v>9.8039215686274508E-3</c:v>
                </c:pt>
                <c:pt idx="18761">
                  <c:v>9.8039215686274508E-3</c:v>
                </c:pt>
                <c:pt idx="18762">
                  <c:v>9.8039215686274508E-3</c:v>
                </c:pt>
                <c:pt idx="18763">
                  <c:v>9.8039215686274508E-3</c:v>
                </c:pt>
                <c:pt idx="18764">
                  <c:v>9.8039215686274508E-3</c:v>
                </c:pt>
                <c:pt idx="18765">
                  <c:v>9.8039215686274508E-3</c:v>
                </c:pt>
                <c:pt idx="18766">
                  <c:v>9.8039215686274508E-3</c:v>
                </c:pt>
                <c:pt idx="18767">
                  <c:v>9.8039215686274508E-3</c:v>
                </c:pt>
                <c:pt idx="18768">
                  <c:v>9.8039215686274508E-3</c:v>
                </c:pt>
                <c:pt idx="18769">
                  <c:v>9.8039215686274508E-3</c:v>
                </c:pt>
                <c:pt idx="18770">
                  <c:v>9.8039215686274508E-3</c:v>
                </c:pt>
                <c:pt idx="18771">
                  <c:v>9.8039215686274508E-3</c:v>
                </c:pt>
                <c:pt idx="18772">
                  <c:v>9.8039215686274508E-3</c:v>
                </c:pt>
                <c:pt idx="18773">
                  <c:v>9.8039215686274508E-3</c:v>
                </c:pt>
                <c:pt idx="18774">
                  <c:v>9.8039215686274508E-3</c:v>
                </c:pt>
                <c:pt idx="18775">
                  <c:v>9.8039215686274508E-3</c:v>
                </c:pt>
                <c:pt idx="18776">
                  <c:v>9.8039215686274508E-3</c:v>
                </c:pt>
                <c:pt idx="18777">
                  <c:v>9.8039215686274508E-3</c:v>
                </c:pt>
                <c:pt idx="18778">
                  <c:v>9.8039215686274508E-3</c:v>
                </c:pt>
                <c:pt idx="18779">
                  <c:v>9.8039215686274508E-3</c:v>
                </c:pt>
                <c:pt idx="18780">
                  <c:v>9.8039215686274508E-3</c:v>
                </c:pt>
                <c:pt idx="18781">
                  <c:v>9.8039215686274508E-3</c:v>
                </c:pt>
                <c:pt idx="18782">
                  <c:v>9.8039215686274508E-3</c:v>
                </c:pt>
                <c:pt idx="18783">
                  <c:v>9.8039215686274508E-3</c:v>
                </c:pt>
                <c:pt idx="18784">
                  <c:v>9.8039215686274508E-3</c:v>
                </c:pt>
                <c:pt idx="18785">
                  <c:v>9.8039215686274508E-3</c:v>
                </c:pt>
                <c:pt idx="18786">
                  <c:v>9.8039215686274508E-3</c:v>
                </c:pt>
                <c:pt idx="18787">
                  <c:v>9.8039215686274508E-3</c:v>
                </c:pt>
                <c:pt idx="18788">
                  <c:v>9.8039215686274508E-3</c:v>
                </c:pt>
                <c:pt idx="18789">
                  <c:v>9.8039215686274508E-3</c:v>
                </c:pt>
                <c:pt idx="18790">
                  <c:v>9.8039215686274508E-3</c:v>
                </c:pt>
                <c:pt idx="18791">
                  <c:v>9.8039215686274508E-3</c:v>
                </c:pt>
                <c:pt idx="18792">
                  <c:v>9.8039215686274508E-3</c:v>
                </c:pt>
                <c:pt idx="18793">
                  <c:v>9.8039215686274508E-3</c:v>
                </c:pt>
                <c:pt idx="18794">
                  <c:v>9.8039215686274508E-3</c:v>
                </c:pt>
                <c:pt idx="18795">
                  <c:v>9.8039215686274508E-3</c:v>
                </c:pt>
                <c:pt idx="18796">
                  <c:v>9.8039215686274508E-3</c:v>
                </c:pt>
                <c:pt idx="18797">
                  <c:v>9.8039215686274508E-3</c:v>
                </c:pt>
                <c:pt idx="18798">
                  <c:v>9.8039215686274508E-3</c:v>
                </c:pt>
                <c:pt idx="18799">
                  <c:v>9.8039215686274508E-3</c:v>
                </c:pt>
                <c:pt idx="18800">
                  <c:v>9.8039215686274508E-3</c:v>
                </c:pt>
                <c:pt idx="18801">
                  <c:v>9.8039215686274508E-3</c:v>
                </c:pt>
                <c:pt idx="18802">
                  <c:v>9.8039215686274508E-3</c:v>
                </c:pt>
                <c:pt idx="18803">
                  <c:v>9.8039215686274508E-3</c:v>
                </c:pt>
                <c:pt idx="18804">
                  <c:v>8.771929824561403E-3</c:v>
                </c:pt>
                <c:pt idx="18805">
                  <c:v>8.771929824561403E-3</c:v>
                </c:pt>
                <c:pt idx="18806">
                  <c:v>8.771929824561403E-3</c:v>
                </c:pt>
                <c:pt idx="18807">
                  <c:v>8.771929824561403E-3</c:v>
                </c:pt>
                <c:pt idx="18808">
                  <c:v>8.771929824561403E-3</c:v>
                </c:pt>
                <c:pt idx="18809">
                  <c:v>8.771929824561403E-3</c:v>
                </c:pt>
                <c:pt idx="18810">
                  <c:v>8.771929824561403E-3</c:v>
                </c:pt>
                <c:pt idx="18811">
                  <c:v>8.771929824561403E-3</c:v>
                </c:pt>
                <c:pt idx="18812">
                  <c:v>8.771929824561403E-3</c:v>
                </c:pt>
                <c:pt idx="18813">
                  <c:v>8.771929824561403E-3</c:v>
                </c:pt>
                <c:pt idx="18814">
                  <c:v>8.771929824561403E-3</c:v>
                </c:pt>
                <c:pt idx="18815">
                  <c:v>8.771929824561403E-3</c:v>
                </c:pt>
                <c:pt idx="18816">
                  <c:v>8.771929824561403E-3</c:v>
                </c:pt>
                <c:pt idx="18817">
                  <c:v>8.771929824561403E-3</c:v>
                </c:pt>
                <c:pt idx="18818">
                  <c:v>8.771929824561403E-3</c:v>
                </c:pt>
                <c:pt idx="18819">
                  <c:v>8.771929824561403E-3</c:v>
                </c:pt>
                <c:pt idx="18820">
                  <c:v>8.771929824561403E-3</c:v>
                </c:pt>
                <c:pt idx="18821">
                  <c:v>8.771929824561403E-3</c:v>
                </c:pt>
                <c:pt idx="18822">
                  <c:v>8.771929824561403E-3</c:v>
                </c:pt>
                <c:pt idx="18823">
                  <c:v>8.771929824561403E-3</c:v>
                </c:pt>
                <c:pt idx="18824">
                  <c:v>8.771929824561403E-3</c:v>
                </c:pt>
                <c:pt idx="18825">
                  <c:v>8.771929824561403E-3</c:v>
                </c:pt>
                <c:pt idx="18826">
                  <c:v>8.771929824561403E-3</c:v>
                </c:pt>
                <c:pt idx="18827">
                  <c:v>8.771929824561403E-3</c:v>
                </c:pt>
                <c:pt idx="18828">
                  <c:v>8.771929824561403E-3</c:v>
                </c:pt>
                <c:pt idx="18829">
                  <c:v>8.771929824561403E-3</c:v>
                </c:pt>
                <c:pt idx="18830">
                  <c:v>8.771929824561403E-3</c:v>
                </c:pt>
                <c:pt idx="18831">
                  <c:v>8.771929824561403E-3</c:v>
                </c:pt>
                <c:pt idx="18832">
                  <c:v>8.771929824561403E-3</c:v>
                </c:pt>
                <c:pt idx="18833">
                  <c:v>8.771929824561403E-3</c:v>
                </c:pt>
                <c:pt idx="18834">
                  <c:v>8.771929824561403E-3</c:v>
                </c:pt>
                <c:pt idx="18835">
                  <c:v>8.771929824561403E-3</c:v>
                </c:pt>
                <c:pt idx="18836">
                  <c:v>8.771929824561403E-3</c:v>
                </c:pt>
                <c:pt idx="18837">
                  <c:v>8.771929824561403E-3</c:v>
                </c:pt>
                <c:pt idx="18838">
                  <c:v>8.771929824561403E-3</c:v>
                </c:pt>
                <c:pt idx="18839">
                  <c:v>8.771929824561403E-3</c:v>
                </c:pt>
                <c:pt idx="18840">
                  <c:v>8.771929824561403E-3</c:v>
                </c:pt>
                <c:pt idx="18841">
                  <c:v>8.771929824561403E-3</c:v>
                </c:pt>
                <c:pt idx="18842">
                  <c:v>8.771929824561403E-3</c:v>
                </c:pt>
                <c:pt idx="18843">
                  <c:v>8.771929824561403E-3</c:v>
                </c:pt>
                <c:pt idx="18844">
                  <c:v>8.771929824561403E-3</c:v>
                </c:pt>
                <c:pt idx="18845">
                  <c:v>8.771929824561403E-3</c:v>
                </c:pt>
                <c:pt idx="18846">
                  <c:v>8.771929824561403E-3</c:v>
                </c:pt>
                <c:pt idx="18847">
                  <c:v>8.771929824561403E-3</c:v>
                </c:pt>
                <c:pt idx="18848">
                  <c:v>8.771929824561403E-3</c:v>
                </c:pt>
                <c:pt idx="18849">
                  <c:v>8.771929824561403E-3</c:v>
                </c:pt>
                <c:pt idx="18850">
                  <c:v>8.771929824561403E-3</c:v>
                </c:pt>
                <c:pt idx="18851">
                  <c:v>8.771929824561403E-3</c:v>
                </c:pt>
                <c:pt idx="18852">
                  <c:v>8.771929824561403E-3</c:v>
                </c:pt>
                <c:pt idx="18853">
                  <c:v>8.771929824561403E-3</c:v>
                </c:pt>
                <c:pt idx="18854">
                  <c:v>8.771929824561403E-3</c:v>
                </c:pt>
                <c:pt idx="18855">
                  <c:v>8.771929824561403E-3</c:v>
                </c:pt>
                <c:pt idx="18856">
                  <c:v>8.771929824561403E-3</c:v>
                </c:pt>
                <c:pt idx="18857">
                  <c:v>8.771929824561403E-3</c:v>
                </c:pt>
                <c:pt idx="18858">
                  <c:v>8.771929824561403E-3</c:v>
                </c:pt>
                <c:pt idx="18859">
                  <c:v>8.771929824561403E-3</c:v>
                </c:pt>
                <c:pt idx="18860">
                  <c:v>8.771929824561403E-3</c:v>
                </c:pt>
                <c:pt idx="18861">
                  <c:v>8.771929824561403E-3</c:v>
                </c:pt>
                <c:pt idx="18862">
                  <c:v>8.771929824561403E-3</c:v>
                </c:pt>
                <c:pt idx="18863">
                  <c:v>8.771929824561403E-3</c:v>
                </c:pt>
                <c:pt idx="18864">
                  <c:v>8.771929824561403E-3</c:v>
                </c:pt>
                <c:pt idx="18865">
                  <c:v>8.771929824561403E-3</c:v>
                </c:pt>
                <c:pt idx="18866">
                  <c:v>8.771929824561403E-3</c:v>
                </c:pt>
                <c:pt idx="18867">
                  <c:v>8.771929824561403E-3</c:v>
                </c:pt>
                <c:pt idx="18868">
                  <c:v>8.771929824561403E-3</c:v>
                </c:pt>
                <c:pt idx="18869">
                  <c:v>8.771929824561403E-3</c:v>
                </c:pt>
                <c:pt idx="18870">
                  <c:v>8.771929824561403E-3</c:v>
                </c:pt>
                <c:pt idx="18871">
                  <c:v>8.771929824561403E-3</c:v>
                </c:pt>
                <c:pt idx="18872">
                  <c:v>8.771929824561403E-3</c:v>
                </c:pt>
                <c:pt idx="18873">
                  <c:v>8.771929824561403E-3</c:v>
                </c:pt>
                <c:pt idx="18874">
                  <c:v>8.771929824561403E-3</c:v>
                </c:pt>
                <c:pt idx="18875">
                  <c:v>8.771929824561403E-3</c:v>
                </c:pt>
                <c:pt idx="18876">
                  <c:v>8.771929824561403E-3</c:v>
                </c:pt>
                <c:pt idx="18877">
                  <c:v>8.771929824561403E-3</c:v>
                </c:pt>
                <c:pt idx="18878">
                  <c:v>8.771929824561403E-3</c:v>
                </c:pt>
                <c:pt idx="18879">
                  <c:v>8.771929824561403E-3</c:v>
                </c:pt>
                <c:pt idx="18880">
                  <c:v>8.771929824561403E-3</c:v>
                </c:pt>
                <c:pt idx="18881">
                  <c:v>8.771929824561403E-3</c:v>
                </c:pt>
                <c:pt idx="18882">
                  <c:v>8.771929824561403E-3</c:v>
                </c:pt>
                <c:pt idx="18883">
                  <c:v>8.771929824561403E-3</c:v>
                </c:pt>
                <c:pt idx="18884">
                  <c:v>8.771929824561403E-3</c:v>
                </c:pt>
                <c:pt idx="18885">
                  <c:v>8.771929824561403E-3</c:v>
                </c:pt>
                <c:pt idx="18886">
                  <c:v>8.771929824561403E-3</c:v>
                </c:pt>
                <c:pt idx="18887">
                  <c:v>8.771929824561403E-3</c:v>
                </c:pt>
                <c:pt idx="18888">
                  <c:v>8.771929824561403E-3</c:v>
                </c:pt>
                <c:pt idx="18889">
                  <c:v>8.771929824561403E-3</c:v>
                </c:pt>
                <c:pt idx="18890">
                  <c:v>8.771929824561403E-3</c:v>
                </c:pt>
                <c:pt idx="18891">
                  <c:v>8.771929824561403E-3</c:v>
                </c:pt>
                <c:pt idx="18892">
                  <c:v>8.771929824561403E-3</c:v>
                </c:pt>
                <c:pt idx="18893">
                  <c:v>8.771929824561403E-3</c:v>
                </c:pt>
                <c:pt idx="18894">
                  <c:v>8.771929824561403E-3</c:v>
                </c:pt>
                <c:pt idx="18895">
                  <c:v>8.771929824561403E-3</c:v>
                </c:pt>
                <c:pt idx="18896">
                  <c:v>8.771929824561403E-3</c:v>
                </c:pt>
                <c:pt idx="18897">
                  <c:v>8.771929824561403E-3</c:v>
                </c:pt>
                <c:pt idx="18898">
                  <c:v>8.771929824561403E-3</c:v>
                </c:pt>
                <c:pt idx="18899">
                  <c:v>8.771929824561403E-3</c:v>
                </c:pt>
                <c:pt idx="18900">
                  <c:v>8.771929824561403E-3</c:v>
                </c:pt>
                <c:pt idx="18901">
                  <c:v>8.771929824561403E-3</c:v>
                </c:pt>
                <c:pt idx="18902">
                  <c:v>8.771929824561403E-3</c:v>
                </c:pt>
                <c:pt idx="18903">
                  <c:v>8.771929824561403E-3</c:v>
                </c:pt>
                <c:pt idx="18904">
                  <c:v>8.771929824561403E-3</c:v>
                </c:pt>
                <c:pt idx="18905">
                  <c:v>8.771929824561403E-3</c:v>
                </c:pt>
                <c:pt idx="18906">
                  <c:v>8.771929824561403E-3</c:v>
                </c:pt>
                <c:pt idx="18907">
                  <c:v>8.771929824561403E-3</c:v>
                </c:pt>
                <c:pt idx="18908">
                  <c:v>8.771929824561403E-3</c:v>
                </c:pt>
                <c:pt idx="18909">
                  <c:v>8.771929824561403E-3</c:v>
                </c:pt>
                <c:pt idx="18910">
                  <c:v>8.771929824561403E-3</c:v>
                </c:pt>
                <c:pt idx="18911">
                  <c:v>8.771929824561403E-3</c:v>
                </c:pt>
                <c:pt idx="18912">
                  <c:v>8.771929824561403E-3</c:v>
                </c:pt>
                <c:pt idx="18913">
                  <c:v>8.771929824561403E-3</c:v>
                </c:pt>
                <c:pt idx="18914">
                  <c:v>8.771929824561403E-3</c:v>
                </c:pt>
                <c:pt idx="18915">
                  <c:v>8.771929824561403E-3</c:v>
                </c:pt>
                <c:pt idx="18916">
                  <c:v>8.771929824561403E-3</c:v>
                </c:pt>
                <c:pt idx="18917">
                  <c:v>8.771929824561403E-3</c:v>
                </c:pt>
                <c:pt idx="18918">
                  <c:v>9.8039215686274508E-3</c:v>
                </c:pt>
                <c:pt idx="18919">
                  <c:v>9.8039215686274508E-3</c:v>
                </c:pt>
                <c:pt idx="18920">
                  <c:v>9.8039215686274508E-3</c:v>
                </c:pt>
                <c:pt idx="18921">
                  <c:v>9.8039215686274508E-3</c:v>
                </c:pt>
                <c:pt idx="18922">
                  <c:v>9.8039215686274508E-3</c:v>
                </c:pt>
                <c:pt idx="18923">
                  <c:v>9.8039215686274508E-3</c:v>
                </c:pt>
                <c:pt idx="18924">
                  <c:v>9.8039215686274508E-3</c:v>
                </c:pt>
                <c:pt idx="18925">
                  <c:v>9.8039215686274508E-3</c:v>
                </c:pt>
                <c:pt idx="18926">
                  <c:v>9.8039215686274508E-3</c:v>
                </c:pt>
                <c:pt idx="18927">
                  <c:v>9.8039215686274508E-3</c:v>
                </c:pt>
                <c:pt idx="18928">
                  <c:v>9.8039215686274508E-3</c:v>
                </c:pt>
                <c:pt idx="18929">
                  <c:v>9.8039215686274508E-3</c:v>
                </c:pt>
                <c:pt idx="18930">
                  <c:v>9.8039215686274508E-3</c:v>
                </c:pt>
                <c:pt idx="18931">
                  <c:v>9.8039215686274508E-3</c:v>
                </c:pt>
                <c:pt idx="18932">
                  <c:v>9.8039215686274508E-3</c:v>
                </c:pt>
                <c:pt idx="18933">
                  <c:v>9.8039215686274508E-3</c:v>
                </c:pt>
                <c:pt idx="18934">
                  <c:v>9.8039215686274508E-3</c:v>
                </c:pt>
                <c:pt idx="18935">
                  <c:v>9.8039215686274508E-3</c:v>
                </c:pt>
                <c:pt idx="18936">
                  <c:v>9.8039215686274508E-3</c:v>
                </c:pt>
                <c:pt idx="18937">
                  <c:v>9.8039215686274508E-3</c:v>
                </c:pt>
                <c:pt idx="18938">
                  <c:v>9.8039215686274508E-3</c:v>
                </c:pt>
                <c:pt idx="18939">
                  <c:v>9.8039215686274508E-3</c:v>
                </c:pt>
                <c:pt idx="18940">
                  <c:v>9.8039215686274508E-3</c:v>
                </c:pt>
                <c:pt idx="18941">
                  <c:v>9.8039215686274508E-3</c:v>
                </c:pt>
                <c:pt idx="18942">
                  <c:v>9.8039215686274508E-3</c:v>
                </c:pt>
                <c:pt idx="18943">
                  <c:v>9.8039215686274508E-3</c:v>
                </c:pt>
                <c:pt idx="18944">
                  <c:v>9.8039215686274508E-3</c:v>
                </c:pt>
                <c:pt idx="18945">
                  <c:v>9.8039215686274508E-3</c:v>
                </c:pt>
                <c:pt idx="18946">
                  <c:v>9.8039215686274508E-3</c:v>
                </c:pt>
                <c:pt idx="18947">
                  <c:v>9.8039215686274508E-3</c:v>
                </c:pt>
                <c:pt idx="18948">
                  <c:v>9.8039215686274508E-3</c:v>
                </c:pt>
                <c:pt idx="18949">
                  <c:v>9.8039215686274508E-3</c:v>
                </c:pt>
                <c:pt idx="18950">
                  <c:v>9.8039215686274508E-3</c:v>
                </c:pt>
                <c:pt idx="18951">
                  <c:v>9.8039215686274508E-3</c:v>
                </c:pt>
                <c:pt idx="18952">
                  <c:v>9.8039215686274508E-3</c:v>
                </c:pt>
                <c:pt idx="18953">
                  <c:v>9.8039215686274508E-3</c:v>
                </c:pt>
                <c:pt idx="18954">
                  <c:v>9.8039215686274508E-3</c:v>
                </c:pt>
                <c:pt idx="18955">
                  <c:v>9.8039215686274508E-3</c:v>
                </c:pt>
                <c:pt idx="18956">
                  <c:v>9.8039215686274508E-3</c:v>
                </c:pt>
                <c:pt idx="18957">
                  <c:v>9.8039215686274508E-3</c:v>
                </c:pt>
                <c:pt idx="18958">
                  <c:v>9.8039215686274508E-3</c:v>
                </c:pt>
                <c:pt idx="18959">
                  <c:v>9.8039215686274508E-3</c:v>
                </c:pt>
                <c:pt idx="18960">
                  <c:v>9.8039215686274508E-3</c:v>
                </c:pt>
                <c:pt idx="18961">
                  <c:v>9.8039215686274508E-3</c:v>
                </c:pt>
                <c:pt idx="18962">
                  <c:v>9.8039215686274508E-3</c:v>
                </c:pt>
                <c:pt idx="18963">
                  <c:v>9.8039215686274508E-3</c:v>
                </c:pt>
                <c:pt idx="18964">
                  <c:v>9.8039215686274508E-3</c:v>
                </c:pt>
                <c:pt idx="18965">
                  <c:v>9.8039215686274508E-3</c:v>
                </c:pt>
                <c:pt idx="18966">
                  <c:v>9.8039215686274508E-3</c:v>
                </c:pt>
                <c:pt idx="18967">
                  <c:v>9.8039215686274508E-3</c:v>
                </c:pt>
                <c:pt idx="18968">
                  <c:v>9.8039215686274508E-3</c:v>
                </c:pt>
                <c:pt idx="18969">
                  <c:v>9.8039215686274508E-3</c:v>
                </c:pt>
                <c:pt idx="18970">
                  <c:v>9.8039215686274508E-3</c:v>
                </c:pt>
                <c:pt idx="18971">
                  <c:v>9.8039215686274508E-3</c:v>
                </c:pt>
                <c:pt idx="18972">
                  <c:v>9.8039215686274508E-3</c:v>
                </c:pt>
                <c:pt idx="18973">
                  <c:v>9.8039215686274508E-3</c:v>
                </c:pt>
                <c:pt idx="18974">
                  <c:v>9.8039215686274508E-3</c:v>
                </c:pt>
                <c:pt idx="18975">
                  <c:v>9.8039215686274508E-3</c:v>
                </c:pt>
                <c:pt idx="18976">
                  <c:v>9.8039215686274508E-3</c:v>
                </c:pt>
                <c:pt idx="18977">
                  <c:v>9.8039215686274508E-3</c:v>
                </c:pt>
                <c:pt idx="18978">
                  <c:v>9.8039215686274508E-3</c:v>
                </c:pt>
                <c:pt idx="18979">
                  <c:v>9.8039215686274508E-3</c:v>
                </c:pt>
                <c:pt idx="18980">
                  <c:v>9.8039215686274508E-3</c:v>
                </c:pt>
                <c:pt idx="18981">
                  <c:v>9.8039215686274508E-3</c:v>
                </c:pt>
                <c:pt idx="18982">
                  <c:v>9.8039215686274508E-3</c:v>
                </c:pt>
                <c:pt idx="18983">
                  <c:v>9.8039215686274508E-3</c:v>
                </c:pt>
                <c:pt idx="18984">
                  <c:v>9.8039215686274508E-3</c:v>
                </c:pt>
                <c:pt idx="18985">
                  <c:v>9.8039215686274508E-3</c:v>
                </c:pt>
                <c:pt idx="18986">
                  <c:v>9.8039215686274508E-3</c:v>
                </c:pt>
                <c:pt idx="18987">
                  <c:v>9.8039215686274508E-3</c:v>
                </c:pt>
                <c:pt idx="18988">
                  <c:v>9.8039215686274508E-3</c:v>
                </c:pt>
                <c:pt idx="18989">
                  <c:v>9.8039215686274508E-3</c:v>
                </c:pt>
                <c:pt idx="18990">
                  <c:v>9.8039215686274508E-3</c:v>
                </c:pt>
                <c:pt idx="18991">
                  <c:v>9.8039215686274508E-3</c:v>
                </c:pt>
                <c:pt idx="18992">
                  <c:v>9.8039215686274508E-3</c:v>
                </c:pt>
                <c:pt idx="18993">
                  <c:v>9.8039215686274508E-3</c:v>
                </c:pt>
                <c:pt idx="18994">
                  <c:v>9.8039215686274508E-3</c:v>
                </c:pt>
                <c:pt idx="18995">
                  <c:v>9.8039215686274508E-3</c:v>
                </c:pt>
                <c:pt idx="18996">
                  <c:v>9.8039215686274508E-3</c:v>
                </c:pt>
                <c:pt idx="18997">
                  <c:v>9.8039215686274508E-3</c:v>
                </c:pt>
                <c:pt idx="18998">
                  <c:v>9.8039215686274508E-3</c:v>
                </c:pt>
                <c:pt idx="18999">
                  <c:v>9.8039215686274508E-3</c:v>
                </c:pt>
                <c:pt idx="19000">
                  <c:v>9.8039215686274508E-3</c:v>
                </c:pt>
                <c:pt idx="19001">
                  <c:v>9.8039215686274508E-3</c:v>
                </c:pt>
                <c:pt idx="19002">
                  <c:v>9.8039215686274508E-3</c:v>
                </c:pt>
                <c:pt idx="19003">
                  <c:v>9.8039215686274508E-3</c:v>
                </c:pt>
                <c:pt idx="19004">
                  <c:v>9.8039215686274508E-3</c:v>
                </c:pt>
                <c:pt idx="19005">
                  <c:v>9.8039215686274508E-3</c:v>
                </c:pt>
                <c:pt idx="19006">
                  <c:v>9.8039215686274508E-3</c:v>
                </c:pt>
                <c:pt idx="19007">
                  <c:v>9.8039215686274508E-3</c:v>
                </c:pt>
                <c:pt idx="19008">
                  <c:v>9.8039215686274508E-3</c:v>
                </c:pt>
                <c:pt idx="19009">
                  <c:v>9.8039215686274508E-3</c:v>
                </c:pt>
                <c:pt idx="19010">
                  <c:v>9.8039215686274508E-3</c:v>
                </c:pt>
                <c:pt idx="19011">
                  <c:v>9.8039215686274508E-3</c:v>
                </c:pt>
                <c:pt idx="19012">
                  <c:v>9.8039215686274508E-3</c:v>
                </c:pt>
                <c:pt idx="19013">
                  <c:v>9.8039215686274508E-3</c:v>
                </c:pt>
                <c:pt idx="19014">
                  <c:v>9.8039215686274508E-3</c:v>
                </c:pt>
                <c:pt idx="19015">
                  <c:v>9.8039215686274508E-3</c:v>
                </c:pt>
                <c:pt idx="19016">
                  <c:v>9.8039215686274508E-3</c:v>
                </c:pt>
                <c:pt idx="19017">
                  <c:v>9.8039215686274508E-3</c:v>
                </c:pt>
                <c:pt idx="19018">
                  <c:v>9.8039215686274508E-3</c:v>
                </c:pt>
                <c:pt idx="19019">
                  <c:v>9.8039215686274508E-3</c:v>
                </c:pt>
                <c:pt idx="19020">
                  <c:v>7.5187969924812026E-3</c:v>
                </c:pt>
                <c:pt idx="19021">
                  <c:v>7.5187969924812026E-3</c:v>
                </c:pt>
                <c:pt idx="19022">
                  <c:v>7.5187969924812026E-3</c:v>
                </c:pt>
                <c:pt idx="19023">
                  <c:v>7.5187969924812026E-3</c:v>
                </c:pt>
                <c:pt idx="19024">
                  <c:v>7.5187969924812026E-3</c:v>
                </c:pt>
                <c:pt idx="19025">
                  <c:v>7.5187969924812026E-3</c:v>
                </c:pt>
                <c:pt idx="19026">
                  <c:v>7.5187969924812026E-3</c:v>
                </c:pt>
                <c:pt idx="19027">
                  <c:v>7.5187969924812026E-3</c:v>
                </c:pt>
                <c:pt idx="19028">
                  <c:v>7.5187969924812026E-3</c:v>
                </c:pt>
                <c:pt idx="19029">
                  <c:v>7.5187969924812026E-3</c:v>
                </c:pt>
                <c:pt idx="19030">
                  <c:v>7.5187969924812026E-3</c:v>
                </c:pt>
                <c:pt idx="19031">
                  <c:v>7.5187969924812026E-3</c:v>
                </c:pt>
                <c:pt idx="19032">
                  <c:v>7.5187969924812026E-3</c:v>
                </c:pt>
                <c:pt idx="19033">
                  <c:v>7.5187969924812026E-3</c:v>
                </c:pt>
                <c:pt idx="19034">
                  <c:v>7.5187969924812026E-3</c:v>
                </c:pt>
                <c:pt idx="19035">
                  <c:v>7.5187969924812026E-3</c:v>
                </c:pt>
                <c:pt idx="19036">
                  <c:v>7.5187969924812026E-3</c:v>
                </c:pt>
                <c:pt idx="19037">
                  <c:v>7.5187969924812026E-3</c:v>
                </c:pt>
                <c:pt idx="19038">
                  <c:v>7.5187969924812026E-3</c:v>
                </c:pt>
                <c:pt idx="19039">
                  <c:v>7.5187969924812026E-3</c:v>
                </c:pt>
                <c:pt idx="19040">
                  <c:v>7.5187969924812026E-3</c:v>
                </c:pt>
                <c:pt idx="19041">
                  <c:v>7.5187969924812026E-3</c:v>
                </c:pt>
                <c:pt idx="19042">
                  <c:v>7.5187969924812026E-3</c:v>
                </c:pt>
                <c:pt idx="19043">
                  <c:v>7.5187969924812026E-3</c:v>
                </c:pt>
                <c:pt idx="19044">
                  <c:v>7.5187969924812026E-3</c:v>
                </c:pt>
                <c:pt idx="19045">
                  <c:v>7.5187969924812026E-3</c:v>
                </c:pt>
                <c:pt idx="19046">
                  <c:v>7.5187969924812026E-3</c:v>
                </c:pt>
                <c:pt idx="19047">
                  <c:v>7.5187969924812026E-3</c:v>
                </c:pt>
                <c:pt idx="19048">
                  <c:v>7.5187969924812026E-3</c:v>
                </c:pt>
                <c:pt idx="19049">
                  <c:v>7.5187969924812026E-3</c:v>
                </c:pt>
                <c:pt idx="19050">
                  <c:v>7.5187969924812026E-3</c:v>
                </c:pt>
                <c:pt idx="19051">
                  <c:v>7.5187969924812026E-3</c:v>
                </c:pt>
                <c:pt idx="19052">
                  <c:v>7.5187969924812026E-3</c:v>
                </c:pt>
                <c:pt idx="19053">
                  <c:v>7.5187969924812026E-3</c:v>
                </c:pt>
                <c:pt idx="19054">
                  <c:v>7.5187969924812026E-3</c:v>
                </c:pt>
                <c:pt idx="19055">
                  <c:v>7.5187969924812026E-3</c:v>
                </c:pt>
                <c:pt idx="19056">
                  <c:v>7.5187969924812026E-3</c:v>
                </c:pt>
                <c:pt idx="19057">
                  <c:v>7.5187969924812026E-3</c:v>
                </c:pt>
                <c:pt idx="19058">
                  <c:v>7.5187969924812026E-3</c:v>
                </c:pt>
                <c:pt idx="19059">
                  <c:v>7.5187969924812026E-3</c:v>
                </c:pt>
                <c:pt idx="19060">
                  <c:v>7.5187969924812026E-3</c:v>
                </c:pt>
                <c:pt idx="19061">
                  <c:v>7.5187969924812026E-3</c:v>
                </c:pt>
                <c:pt idx="19062">
                  <c:v>7.5187969924812026E-3</c:v>
                </c:pt>
                <c:pt idx="19063">
                  <c:v>7.5187969924812026E-3</c:v>
                </c:pt>
                <c:pt idx="19064">
                  <c:v>7.5187969924812026E-3</c:v>
                </c:pt>
                <c:pt idx="19065">
                  <c:v>7.5187969924812026E-3</c:v>
                </c:pt>
                <c:pt idx="19066">
                  <c:v>7.5187969924812026E-3</c:v>
                </c:pt>
                <c:pt idx="19067">
                  <c:v>7.5187969924812026E-3</c:v>
                </c:pt>
                <c:pt idx="19068">
                  <c:v>7.5187969924812026E-3</c:v>
                </c:pt>
                <c:pt idx="19069">
                  <c:v>7.5187969924812026E-3</c:v>
                </c:pt>
                <c:pt idx="19070">
                  <c:v>7.5187969924812026E-3</c:v>
                </c:pt>
                <c:pt idx="19071">
                  <c:v>7.5187969924812026E-3</c:v>
                </c:pt>
                <c:pt idx="19072">
                  <c:v>7.5187969924812026E-3</c:v>
                </c:pt>
                <c:pt idx="19073">
                  <c:v>7.5187969924812026E-3</c:v>
                </c:pt>
                <c:pt idx="19074">
                  <c:v>7.5187969924812026E-3</c:v>
                </c:pt>
                <c:pt idx="19075">
                  <c:v>7.5187969924812026E-3</c:v>
                </c:pt>
                <c:pt idx="19076">
                  <c:v>7.5187969924812026E-3</c:v>
                </c:pt>
                <c:pt idx="19077">
                  <c:v>7.5187969924812026E-3</c:v>
                </c:pt>
                <c:pt idx="19078">
                  <c:v>7.5187969924812026E-3</c:v>
                </c:pt>
                <c:pt idx="19079">
                  <c:v>7.5187969924812026E-3</c:v>
                </c:pt>
                <c:pt idx="19080">
                  <c:v>7.5187969924812026E-3</c:v>
                </c:pt>
                <c:pt idx="19081">
                  <c:v>7.5187969924812026E-3</c:v>
                </c:pt>
                <c:pt idx="19082">
                  <c:v>7.5187969924812026E-3</c:v>
                </c:pt>
                <c:pt idx="19083">
                  <c:v>7.5187969924812026E-3</c:v>
                </c:pt>
                <c:pt idx="19084">
                  <c:v>7.5187969924812026E-3</c:v>
                </c:pt>
                <c:pt idx="19085">
                  <c:v>7.5187969924812026E-3</c:v>
                </c:pt>
                <c:pt idx="19086">
                  <c:v>7.5187969924812026E-3</c:v>
                </c:pt>
                <c:pt idx="19087">
                  <c:v>7.5187969924812026E-3</c:v>
                </c:pt>
                <c:pt idx="19088">
                  <c:v>7.5187969924812026E-3</c:v>
                </c:pt>
                <c:pt idx="19089">
                  <c:v>7.5187969924812026E-3</c:v>
                </c:pt>
                <c:pt idx="19090">
                  <c:v>7.5187969924812026E-3</c:v>
                </c:pt>
                <c:pt idx="19091">
                  <c:v>7.5187969924812026E-3</c:v>
                </c:pt>
                <c:pt idx="19092">
                  <c:v>7.5187969924812026E-3</c:v>
                </c:pt>
                <c:pt idx="19093">
                  <c:v>7.5187969924812026E-3</c:v>
                </c:pt>
                <c:pt idx="19094">
                  <c:v>7.5187969924812026E-3</c:v>
                </c:pt>
                <c:pt idx="19095">
                  <c:v>7.5187969924812026E-3</c:v>
                </c:pt>
                <c:pt idx="19096">
                  <c:v>7.5187969924812026E-3</c:v>
                </c:pt>
                <c:pt idx="19097">
                  <c:v>7.5187969924812026E-3</c:v>
                </c:pt>
                <c:pt idx="19098">
                  <c:v>7.5187969924812026E-3</c:v>
                </c:pt>
                <c:pt idx="19099">
                  <c:v>7.5187969924812026E-3</c:v>
                </c:pt>
                <c:pt idx="19100">
                  <c:v>7.5187969924812026E-3</c:v>
                </c:pt>
                <c:pt idx="19101">
                  <c:v>7.5187969924812026E-3</c:v>
                </c:pt>
                <c:pt idx="19102">
                  <c:v>7.5187969924812026E-3</c:v>
                </c:pt>
                <c:pt idx="19103">
                  <c:v>7.5187969924812026E-3</c:v>
                </c:pt>
                <c:pt idx="19104">
                  <c:v>7.5187969924812026E-3</c:v>
                </c:pt>
                <c:pt idx="19105">
                  <c:v>7.5187969924812026E-3</c:v>
                </c:pt>
                <c:pt idx="19106">
                  <c:v>7.5187969924812026E-3</c:v>
                </c:pt>
                <c:pt idx="19107">
                  <c:v>7.5187969924812026E-3</c:v>
                </c:pt>
                <c:pt idx="19108">
                  <c:v>7.5187969924812026E-3</c:v>
                </c:pt>
                <c:pt idx="19109">
                  <c:v>7.5187969924812026E-3</c:v>
                </c:pt>
                <c:pt idx="19110">
                  <c:v>7.5187969924812026E-3</c:v>
                </c:pt>
                <c:pt idx="19111">
                  <c:v>7.5187969924812026E-3</c:v>
                </c:pt>
                <c:pt idx="19112">
                  <c:v>7.5187969924812026E-3</c:v>
                </c:pt>
                <c:pt idx="19113">
                  <c:v>7.5187969924812026E-3</c:v>
                </c:pt>
                <c:pt idx="19114">
                  <c:v>7.5187969924812026E-3</c:v>
                </c:pt>
                <c:pt idx="19115">
                  <c:v>7.5187969924812026E-3</c:v>
                </c:pt>
                <c:pt idx="19116">
                  <c:v>7.5187969924812026E-3</c:v>
                </c:pt>
                <c:pt idx="19117">
                  <c:v>7.5187969924812026E-3</c:v>
                </c:pt>
                <c:pt idx="19118">
                  <c:v>7.5187969924812026E-3</c:v>
                </c:pt>
                <c:pt idx="19119">
                  <c:v>7.5187969924812026E-3</c:v>
                </c:pt>
                <c:pt idx="19120">
                  <c:v>7.5187969924812026E-3</c:v>
                </c:pt>
                <c:pt idx="19121">
                  <c:v>7.5187969924812026E-3</c:v>
                </c:pt>
                <c:pt idx="19122">
                  <c:v>7.5187969924812026E-3</c:v>
                </c:pt>
                <c:pt idx="19123">
                  <c:v>7.5187969924812026E-3</c:v>
                </c:pt>
                <c:pt idx="19124">
                  <c:v>7.5187969924812026E-3</c:v>
                </c:pt>
                <c:pt idx="19125">
                  <c:v>7.5187969924812026E-3</c:v>
                </c:pt>
                <c:pt idx="19126">
                  <c:v>7.5187969924812026E-3</c:v>
                </c:pt>
                <c:pt idx="19127">
                  <c:v>7.5187969924812026E-3</c:v>
                </c:pt>
                <c:pt idx="19128">
                  <c:v>7.5187969924812026E-3</c:v>
                </c:pt>
                <c:pt idx="19129">
                  <c:v>7.5187969924812026E-3</c:v>
                </c:pt>
                <c:pt idx="19130">
                  <c:v>7.5187969924812026E-3</c:v>
                </c:pt>
                <c:pt idx="19131">
                  <c:v>7.5187969924812026E-3</c:v>
                </c:pt>
                <c:pt idx="19132">
                  <c:v>7.5187969924812026E-3</c:v>
                </c:pt>
                <c:pt idx="19133">
                  <c:v>7.5187969924812026E-3</c:v>
                </c:pt>
                <c:pt idx="19134">
                  <c:v>7.5187969924812026E-3</c:v>
                </c:pt>
                <c:pt idx="19135">
                  <c:v>7.5187969924812026E-3</c:v>
                </c:pt>
                <c:pt idx="19136">
                  <c:v>7.5187969924812026E-3</c:v>
                </c:pt>
                <c:pt idx="19137">
                  <c:v>7.5187969924812026E-3</c:v>
                </c:pt>
                <c:pt idx="19138">
                  <c:v>7.5187969924812026E-3</c:v>
                </c:pt>
                <c:pt idx="19139">
                  <c:v>7.5187969924812026E-3</c:v>
                </c:pt>
                <c:pt idx="19140">
                  <c:v>7.5187969924812026E-3</c:v>
                </c:pt>
                <c:pt idx="19141">
                  <c:v>7.5187969924812026E-3</c:v>
                </c:pt>
                <c:pt idx="19142">
                  <c:v>7.5187969924812026E-3</c:v>
                </c:pt>
                <c:pt idx="19143">
                  <c:v>7.5187969924812026E-3</c:v>
                </c:pt>
                <c:pt idx="19144">
                  <c:v>7.5187969924812026E-3</c:v>
                </c:pt>
                <c:pt idx="19145">
                  <c:v>7.5187969924812026E-3</c:v>
                </c:pt>
                <c:pt idx="19146">
                  <c:v>7.5187969924812026E-3</c:v>
                </c:pt>
                <c:pt idx="19147">
                  <c:v>7.5187969924812026E-3</c:v>
                </c:pt>
                <c:pt idx="19148">
                  <c:v>7.5187969924812026E-3</c:v>
                </c:pt>
                <c:pt idx="19149">
                  <c:v>7.5187969924812026E-3</c:v>
                </c:pt>
                <c:pt idx="19150">
                  <c:v>7.5187969924812026E-3</c:v>
                </c:pt>
                <c:pt idx="19151">
                  <c:v>7.5187969924812026E-3</c:v>
                </c:pt>
                <c:pt idx="19152">
                  <c:v>7.5187969924812026E-3</c:v>
                </c:pt>
                <c:pt idx="19153">
                  <c:v>8.4745762711864406E-3</c:v>
                </c:pt>
                <c:pt idx="19154">
                  <c:v>8.4745762711864406E-3</c:v>
                </c:pt>
                <c:pt idx="19155">
                  <c:v>8.4745762711864406E-3</c:v>
                </c:pt>
                <c:pt idx="19156">
                  <c:v>8.4745762711864406E-3</c:v>
                </c:pt>
                <c:pt idx="19157">
                  <c:v>8.4745762711864406E-3</c:v>
                </c:pt>
                <c:pt idx="19158">
                  <c:v>8.4745762711864406E-3</c:v>
                </c:pt>
                <c:pt idx="19159">
                  <c:v>8.4745762711864406E-3</c:v>
                </c:pt>
                <c:pt idx="19160">
                  <c:v>8.4745762711864406E-3</c:v>
                </c:pt>
                <c:pt idx="19161">
                  <c:v>8.4745762711864406E-3</c:v>
                </c:pt>
                <c:pt idx="19162">
                  <c:v>8.4745762711864406E-3</c:v>
                </c:pt>
                <c:pt idx="19163">
                  <c:v>8.4745762711864406E-3</c:v>
                </c:pt>
                <c:pt idx="19164">
                  <c:v>8.4745762711864406E-3</c:v>
                </c:pt>
                <c:pt idx="19165">
                  <c:v>8.4745762711864406E-3</c:v>
                </c:pt>
                <c:pt idx="19166">
                  <c:v>8.4745762711864406E-3</c:v>
                </c:pt>
                <c:pt idx="19167">
                  <c:v>8.4745762711864406E-3</c:v>
                </c:pt>
                <c:pt idx="19168">
                  <c:v>8.4745762711864406E-3</c:v>
                </c:pt>
                <c:pt idx="19169">
                  <c:v>8.4745762711864406E-3</c:v>
                </c:pt>
                <c:pt idx="19170">
                  <c:v>8.4745762711864406E-3</c:v>
                </c:pt>
                <c:pt idx="19171">
                  <c:v>8.4745762711864406E-3</c:v>
                </c:pt>
                <c:pt idx="19172">
                  <c:v>8.4745762711864406E-3</c:v>
                </c:pt>
                <c:pt idx="19173">
                  <c:v>8.4745762711864406E-3</c:v>
                </c:pt>
                <c:pt idx="19174">
                  <c:v>8.4745762711864406E-3</c:v>
                </c:pt>
                <c:pt idx="19175">
                  <c:v>8.4745762711864406E-3</c:v>
                </c:pt>
                <c:pt idx="19176">
                  <c:v>8.4745762711864406E-3</c:v>
                </c:pt>
                <c:pt idx="19177">
                  <c:v>8.4745762711864406E-3</c:v>
                </c:pt>
                <c:pt idx="19178">
                  <c:v>8.4745762711864406E-3</c:v>
                </c:pt>
                <c:pt idx="19179">
                  <c:v>8.4745762711864406E-3</c:v>
                </c:pt>
                <c:pt idx="19180">
                  <c:v>8.4745762711864406E-3</c:v>
                </c:pt>
                <c:pt idx="19181">
                  <c:v>8.4745762711864406E-3</c:v>
                </c:pt>
                <c:pt idx="19182">
                  <c:v>8.4745762711864406E-3</c:v>
                </c:pt>
                <c:pt idx="19183">
                  <c:v>8.4745762711864406E-3</c:v>
                </c:pt>
                <c:pt idx="19184">
                  <c:v>8.4745762711864406E-3</c:v>
                </c:pt>
                <c:pt idx="19185">
                  <c:v>8.4745762711864406E-3</c:v>
                </c:pt>
                <c:pt idx="19186">
                  <c:v>8.4745762711864406E-3</c:v>
                </c:pt>
                <c:pt idx="19187">
                  <c:v>8.4745762711864406E-3</c:v>
                </c:pt>
                <c:pt idx="19188">
                  <c:v>8.4745762711864406E-3</c:v>
                </c:pt>
                <c:pt idx="19189">
                  <c:v>8.4745762711864406E-3</c:v>
                </c:pt>
                <c:pt idx="19190">
                  <c:v>8.4745762711864406E-3</c:v>
                </c:pt>
                <c:pt idx="19191">
                  <c:v>8.4745762711864406E-3</c:v>
                </c:pt>
                <c:pt idx="19192">
                  <c:v>8.4745762711864406E-3</c:v>
                </c:pt>
                <c:pt idx="19193">
                  <c:v>8.4745762711864406E-3</c:v>
                </c:pt>
                <c:pt idx="19194">
                  <c:v>8.4745762711864406E-3</c:v>
                </c:pt>
                <c:pt idx="19195">
                  <c:v>8.4745762711864406E-3</c:v>
                </c:pt>
                <c:pt idx="19196">
                  <c:v>8.4745762711864406E-3</c:v>
                </c:pt>
                <c:pt idx="19197">
                  <c:v>8.4745762711864406E-3</c:v>
                </c:pt>
                <c:pt idx="19198">
                  <c:v>8.4745762711864406E-3</c:v>
                </c:pt>
                <c:pt idx="19199">
                  <c:v>8.4745762711864406E-3</c:v>
                </c:pt>
                <c:pt idx="19200">
                  <c:v>8.4745762711864406E-3</c:v>
                </c:pt>
                <c:pt idx="19201">
                  <c:v>8.4745762711864406E-3</c:v>
                </c:pt>
                <c:pt idx="19202">
                  <c:v>8.4745762711864406E-3</c:v>
                </c:pt>
                <c:pt idx="19203">
                  <c:v>8.4745762711864406E-3</c:v>
                </c:pt>
                <c:pt idx="19204">
                  <c:v>8.4745762711864406E-3</c:v>
                </c:pt>
                <c:pt idx="19205">
                  <c:v>8.4745762711864406E-3</c:v>
                </c:pt>
                <c:pt idx="19206">
                  <c:v>8.4745762711864406E-3</c:v>
                </c:pt>
                <c:pt idx="19207">
                  <c:v>8.4745762711864406E-3</c:v>
                </c:pt>
                <c:pt idx="19208">
                  <c:v>8.4745762711864406E-3</c:v>
                </c:pt>
                <c:pt idx="19209">
                  <c:v>8.4745762711864406E-3</c:v>
                </c:pt>
                <c:pt idx="19210">
                  <c:v>8.4745762711864406E-3</c:v>
                </c:pt>
                <c:pt idx="19211">
                  <c:v>8.4745762711864406E-3</c:v>
                </c:pt>
                <c:pt idx="19212">
                  <c:v>8.4745762711864406E-3</c:v>
                </c:pt>
                <c:pt idx="19213">
                  <c:v>8.4745762711864406E-3</c:v>
                </c:pt>
                <c:pt idx="19214">
                  <c:v>8.4745762711864406E-3</c:v>
                </c:pt>
                <c:pt idx="19215">
                  <c:v>8.4745762711864406E-3</c:v>
                </c:pt>
                <c:pt idx="19216">
                  <c:v>8.4745762711864406E-3</c:v>
                </c:pt>
                <c:pt idx="19217">
                  <c:v>8.4745762711864406E-3</c:v>
                </c:pt>
                <c:pt idx="19218">
                  <c:v>8.4745762711864406E-3</c:v>
                </c:pt>
                <c:pt idx="19219">
                  <c:v>8.4745762711864406E-3</c:v>
                </c:pt>
                <c:pt idx="19220">
                  <c:v>8.4745762711864406E-3</c:v>
                </c:pt>
                <c:pt idx="19221">
                  <c:v>8.4745762711864406E-3</c:v>
                </c:pt>
                <c:pt idx="19222">
                  <c:v>8.4745762711864406E-3</c:v>
                </c:pt>
                <c:pt idx="19223">
                  <c:v>8.4745762711864406E-3</c:v>
                </c:pt>
                <c:pt idx="19224">
                  <c:v>8.4745762711864406E-3</c:v>
                </c:pt>
                <c:pt idx="19225">
                  <c:v>8.4745762711864406E-3</c:v>
                </c:pt>
                <c:pt idx="19226">
                  <c:v>8.4745762711864406E-3</c:v>
                </c:pt>
                <c:pt idx="19227">
                  <c:v>8.4745762711864406E-3</c:v>
                </c:pt>
                <c:pt idx="19228">
                  <c:v>8.4745762711864406E-3</c:v>
                </c:pt>
                <c:pt idx="19229">
                  <c:v>8.4745762711864406E-3</c:v>
                </c:pt>
                <c:pt idx="19230">
                  <c:v>8.4745762711864406E-3</c:v>
                </c:pt>
                <c:pt idx="19231">
                  <c:v>8.4745762711864406E-3</c:v>
                </c:pt>
                <c:pt idx="19232">
                  <c:v>8.4745762711864406E-3</c:v>
                </c:pt>
                <c:pt idx="19233">
                  <c:v>8.4745762711864406E-3</c:v>
                </c:pt>
                <c:pt idx="19234">
                  <c:v>8.4745762711864406E-3</c:v>
                </c:pt>
                <c:pt idx="19235">
                  <c:v>8.4745762711864406E-3</c:v>
                </c:pt>
                <c:pt idx="19236">
                  <c:v>8.4745762711864406E-3</c:v>
                </c:pt>
                <c:pt idx="19237">
                  <c:v>8.4745762711864406E-3</c:v>
                </c:pt>
                <c:pt idx="19238">
                  <c:v>8.4745762711864406E-3</c:v>
                </c:pt>
                <c:pt idx="19239">
                  <c:v>8.4745762711864406E-3</c:v>
                </c:pt>
                <c:pt idx="19240">
                  <c:v>8.4745762711864406E-3</c:v>
                </c:pt>
                <c:pt idx="19241">
                  <c:v>8.4745762711864406E-3</c:v>
                </c:pt>
                <c:pt idx="19242">
                  <c:v>8.4745762711864406E-3</c:v>
                </c:pt>
                <c:pt idx="19243">
                  <c:v>8.4745762711864406E-3</c:v>
                </c:pt>
                <c:pt idx="19244">
                  <c:v>8.4745762711864406E-3</c:v>
                </c:pt>
                <c:pt idx="19245">
                  <c:v>8.4745762711864406E-3</c:v>
                </c:pt>
                <c:pt idx="19246">
                  <c:v>8.4745762711864406E-3</c:v>
                </c:pt>
                <c:pt idx="19247">
                  <c:v>8.4745762711864406E-3</c:v>
                </c:pt>
                <c:pt idx="19248">
                  <c:v>8.4745762711864406E-3</c:v>
                </c:pt>
                <c:pt idx="19249">
                  <c:v>8.4745762711864406E-3</c:v>
                </c:pt>
                <c:pt idx="19250">
                  <c:v>8.4745762711864406E-3</c:v>
                </c:pt>
                <c:pt idx="19251">
                  <c:v>8.4745762711864406E-3</c:v>
                </c:pt>
                <c:pt idx="19252">
                  <c:v>8.4745762711864406E-3</c:v>
                </c:pt>
                <c:pt idx="19253">
                  <c:v>8.4745762711864406E-3</c:v>
                </c:pt>
                <c:pt idx="19254">
                  <c:v>8.4745762711864406E-3</c:v>
                </c:pt>
                <c:pt idx="19255">
                  <c:v>8.4745762711864406E-3</c:v>
                </c:pt>
                <c:pt idx="19256">
                  <c:v>8.4745762711864406E-3</c:v>
                </c:pt>
                <c:pt idx="19257">
                  <c:v>8.4745762711864406E-3</c:v>
                </c:pt>
                <c:pt idx="19258">
                  <c:v>8.4745762711864406E-3</c:v>
                </c:pt>
                <c:pt idx="19259">
                  <c:v>8.4745762711864406E-3</c:v>
                </c:pt>
                <c:pt idx="19260">
                  <c:v>8.4745762711864406E-3</c:v>
                </c:pt>
                <c:pt idx="19261">
                  <c:v>8.4745762711864406E-3</c:v>
                </c:pt>
                <c:pt idx="19262">
                  <c:v>8.4745762711864406E-3</c:v>
                </c:pt>
                <c:pt idx="19263">
                  <c:v>8.4745762711864406E-3</c:v>
                </c:pt>
                <c:pt idx="19264">
                  <c:v>8.4745762711864406E-3</c:v>
                </c:pt>
                <c:pt idx="19265">
                  <c:v>8.4745762711864406E-3</c:v>
                </c:pt>
                <c:pt idx="19266">
                  <c:v>8.4745762711864406E-3</c:v>
                </c:pt>
                <c:pt idx="19267">
                  <c:v>8.4745762711864406E-3</c:v>
                </c:pt>
                <c:pt idx="19268">
                  <c:v>8.4745762711864406E-3</c:v>
                </c:pt>
                <c:pt idx="19269">
                  <c:v>8.4745762711864406E-3</c:v>
                </c:pt>
                <c:pt idx="19270">
                  <c:v>8.4745762711864406E-3</c:v>
                </c:pt>
                <c:pt idx="19271">
                  <c:v>8.4745762711864406E-3</c:v>
                </c:pt>
                <c:pt idx="19272">
                  <c:v>8.4745762711864406E-3</c:v>
                </c:pt>
                <c:pt idx="19273">
                  <c:v>8.4745762711864406E-3</c:v>
                </c:pt>
                <c:pt idx="19274">
                  <c:v>8.4745762711864406E-3</c:v>
                </c:pt>
                <c:pt idx="19275">
                  <c:v>8.4745762711864406E-3</c:v>
                </c:pt>
                <c:pt idx="19276">
                  <c:v>8.4745762711864406E-3</c:v>
                </c:pt>
                <c:pt idx="19277">
                  <c:v>8.4745762711864406E-3</c:v>
                </c:pt>
                <c:pt idx="19278">
                  <c:v>8.4745762711864406E-3</c:v>
                </c:pt>
                <c:pt idx="19279">
                  <c:v>8.4745762711864406E-3</c:v>
                </c:pt>
                <c:pt idx="19280">
                  <c:v>8.4745762711864406E-3</c:v>
                </c:pt>
                <c:pt idx="19281">
                  <c:v>8.4745762711864406E-3</c:v>
                </c:pt>
                <c:pt idx="19282">
                  <c:v>8.4745762711864406E-3</c:v>
                </c:pt>
                <c:pt idx="19283">
                  <c:v>8.4745762711864406E-3</c:v>
                </c:pt>
                <c:pt idx="19284">
                  <c:v>8.4745762711864406E-3</c:v>
                </c:pt>
                <c:pt idx="19285">
                  <c:v>8.4745762711864406E-3</c:v>
                </c:pt>
                <c:pt idx="19286">
                  <c:v>8.4745762711864406E-3</c:v>
                </c:pt>
                <c:pt idx="19287">
                  <c:v>8.4745762711864406E-3</c:v>
                </c:pt>
                <c:pt idx="19288">
                  <c:v>8.4745762711864406E-3</c:v>
                </c:pt>
                <c:pt idx="19289">
                  <c:v>8.4745762711864406E-3</c:v>
                </c:pt>
                <c:pt idx="19290">
                  <c:v>8.4745762711864406E-3</c:v>
                </c:pt>
                <c:pt idx="19291">
                  <c:v>8.4745762711864406E-3</c:v>
                </c:pt>
                <c:pt idx="19292">
                  <c:v>8.4745762711864406E-3</c:v>
                </c:pt>
                <c:pt idx="19293">
                  <c:v>8.4745762711864406E-3</c:v>
                </c:pt>
                <c:pt idx="19294">
                  <c:v>8.4745762711864406E-3</c:v>
                </c:pt>
                <c:pt idx="19295">
                  <c:v>8.4745762711864406E-3</c:v>
                </c:pt>
                <c:pt idx="19296">
                  <c:v>8.4745762711864406E-3</c:v>
                </c:pt>
                <c:pt idx="19297">
                  <c:v>8.4745762711864406E-3</c:v>
                </c:pt>
                <c:pt idx="19298">
                  <c:v>8.4745762711864406E-3</c:v>
                </c:pt>
                <c:pt idx="19299">
                  <c:v>8.4745762711864406E-3</c:v>
                </c:pt>
                <c:pt idx="19300">
                  <c:v>8.4745762711864406E-3</c:v>
                </c:pt>
                <c:pt idx="19301">
                  <c:v>8.4745762711864406E-3</c:v>
                </c:pt>
                <c:pt idx="19302">
                  <c:v>8.4745762711864406E-3</c:v>
                </c:pt>
                <c:pt idx="19303">
                  <c:v>8.4745762711864406E-3</c:v>
                </c:pt>
                <c:pt idx="19304">
                  <c:v>8.4745762711864406E-3</c:v>
                </c:pt>
                <c:pt idx="19305">
                  <c:v>8.4745762711864406E-3</c:v>
                </c:pt>
                <c:pt idx="19306">
                  <c:v>8.4745762711864406E-3</c:v>
                </c:pt>
                <c:pt idx="19307">
                  <c:v>8.4745762711864406E-3</c:v>
                </c:pt>
                <c:pt idx="19308">
                  <c:v>8.4745762711864406E-3</c:v>
                </c:pt>
                <c:pt idx="19309">
                  <c:v>8.4745762711864406E-3</c:v>
                </c:pt>
                <c:pt idx="19310">
                  <c:v>8.4745762711864406E-3</c:v>
                </c:pt>
                <c:pt idx="19311">
                  <c:v>8.4745762711864406E-3</c:v>
                </c:pt>
                <c:pt idx="19312">
                  <c:v>8.4745762711864406E-3</c:v>
                </c:pt>
                <c:pt idx="19313">
                  <c:v>8.4745762711864406E-3</c:v>
                </c:pt>
                <c:pt idx="19314">
                  <c:v>8.4745762711864406E-3</c:v>
                </c:pt>
                <c:pt idx="19315">
                  <c:v>8.4745762711864406E-3</c:v>
                </c:pt>
                <c:pt idx="19316">
                  <c:v>8.4745762711864406E-3</c:v>
                </c:pt>
                <c:pt idx="19317">
                  <c:v>8.4745762711864406E-3</c:v>
                </c:pt>
                <c:pt idx="19318">
                  <c:v>8.4745762711864406E-3</c:v>
                </c:pt>
                <c:pt idx="19319">
                  <c:v>8.4745762711864406E-3</c:v>
                </c:pt>
                <c:pt idx="19320">
                  <c:v>8.4745762711864406E-3</c:v>
                </c:pt>
                <c:pt idx="19321">
                  <c:v>8.4745762711864406E-3</c:v>
                </c:pt>
                <c:pt idx="19322">
                  <c:v>8.4745762711864406E-3</c:v>
                </c:pt>
                <c:pt idx="19323">
                  <c:v>8.4745762711864406E-3</c:v>
                </c:pt>
                <c:pt idx="19324">
                  <c:v>8.4745762711864406E-3</c:v>
                </c:pt>
                <c:pt idx="19325">
                  <c:v>8.4745762711864406E-3</c:v>
                </c:pt>
                <c:pt idx="19326">
                  <c:v>8.4745762711864406E-3</c:v>
                </c:pt>
                <c:pt idx="19327">
                  <c:v>8.4745762711864406E-3</c:v>
                </c:pt>
                <c:pt idx="19328">
                  <c:v>8.4745762711864406E-3</c:v>
                </c:pt>
                <c:pt idx="19329">
                  <c:v>8.4745762711864406E-3</c:v>
                </c:pt>
                <c:pt idx="19330">
                  <c:v>8.4745762711864406E-3</c:v>
                </c:pt>
                <c:pt idx="19331">
                  <c:v>8.4745762711864406E-3</c:v>
                </c:pt>
                <c:pt idx="19332">
                  <c:v>8.4745762711864406E-3</c:v>
                </c:pt>
                <c:pt idx="19333">
                  <c:v>8.4745762711864406E-3</c:v>
                </c:pt>
                <c:pt idx="19334">
                  <c:v>8.4745762711864406E-3</c:v>
                </c:pt>
                <c:pt idx="19335">
                  <c:v>8.4745762711864406E-3</c:v>
                </c:pt>
                <c:pt idx="19336">
                  <c:v>8.4745762711864406E-3</c:v>
                </c:pt>
                <c:pt idx="19337">
                  <c:v>8.4745762711864406E-3</c:v>
                </c:pt>
                <c:pt idx="19338">
                  <c:v>8.4745762711864406E-3</c:v>
                </c:pt>
                <c:pt idx="19339">
                  <c:v>8.4745762711864406E-3</c:v>
                </c:pt>
                <c:pt idx="19340">
                  <c:v>8.4745762711864406E-3</c:v>
                </c:pt>
                <c:pt idx="19341">
                  <c:v>8.4745762711864406E-3</c:v>
                </c:pt>
                <c:pt idx="19342">
                  <c:v>8.4745762711864406E-3</c:v>
                </c:pt>
                <c:pt idx="19343">
                  <c:v>8.4745762711864406E-3</c:v>
                </c:pt>
                <c:pt idx="19344">
                  <c:v>8.4745762711864406E-3</c:v>
                </c:pt>
                <c:pt idx="19345">
                  <c:v>8.4745762711864406E-3</c:v>
                </c:pt>
                <c:pt idx="19346">
                  <c:v>8.4745762711864406E-3</c:v>
                </c:pt>
                <c:pt idx="19347">
                  <c:v>8.4745762711864406E-3</c:v>
                </c:pt>
                <c:pt idx="19348">
                  <c:v>8.4745762711864406E-3</c:v>
                </c:pt>
                <c:pt idx="19349">
                  <c:v>8.4745762711864406E-3</c:v>
                </c:pt>
                <c:pt idx="19350">
                  <c:v>8.4745762711864406E-3</c:v>
                </c:pt>
                <c:pt idx="19351">
                  <c:v>8.4745762711864406E-3</c:v>
                </c:pt>
                <c:pt idx="19352">
                  <c:v>8.4745762711864406E-3</c:v>
                </c:pt>
                <c:pt idx="19353">
                  <c:v>8.4745762711864406E-3</c:v>
                </c:pt>
                <c:pt idx="19354">
                  <c:v>8.4745762711864406E-3</c:v>
                </c:pt>
                <c:pt idx="19355">
                  <c:v>8.4745762711864406E-3</c:v>
                </c:pt>
                <c:pt idx="19356">
                  <c:v>8.4745762711864406E-3</c:v>
                </c:pt>
                <c:pt idx="19357">
                  <c:v>8.4745762711864406E-3</c:v>
                </c:pt>
                <c:pt idx="19358">
                  <c:v>8.4745762711864406E-3</c:v>
                </c:pt>
                <c:pt idx="19359">
                  <c:v>8.4745762711864406E-3</c:v>
                </c:pt>
                <c:pt idx="19360">
                  <c:v>8.4745762711864406E-3</c:v>
                </c:pt>
                <c:pt idx="19361">
                  <c:v>8.4745762711864406E-3</c:v>
                </c:pt>
                <c:pt idx="19362">
                  <c:v>8.4745762711864406E-3</c:v>
                </c:pt>
                <c:pt idx="19363">
                  <c:v>8.4745762711864406E-3</c:v>
                </c:pt>
                <c:pt idx="19364">
                  <c:v>8.4745762711864406E-3</c:v>
                </c:pt>
                <c:pt idx="19365">
                  <c:v>8.4745762711864406E-3</c:v>
                </c:pt>
                <c:pt idx="19366">
                  <c:v>8.4745762711864406E-3</c:v>
                </c:pt>
                <c:pt idx="19367">
                  <c:v>8.4745762711864406E-3</c:v>
                </c:pt>
                <c:pt idx="19368">
                  <c:v>8.4745762711864406E-3</c:v>
                </c:pt>
                <c:pt idx="19369">
                  <c:v>8.4745762711864406E-3</c:v>
                </c:pt>
                <c:pt idx="19370">
                  <c:v>8.4745762711864406E-3</c:v>
                </c:pt>
                <c:pt idx="19371">
                  <c:v>8.4745762711864406E-3</c:v>
                </c:pt>
                <c:pt idx="19372">
                  <c:v>8.4745762711864406E-3</c:v>
                </c:pt>
                <c:pt idx="19373">
                  <c:v>8.4745762711864406E-3</c:v>
                </c:pt>
                <c:pt idx="19374">
                  <c:v>8.4745762711864406E-3</c:v>
                </c:pt>
                <c:pt idx="19375">
                  <c:v>8.4745762711864406E-3</c:v>
                </c:pt>
                <c:pt idx="19376">
                  <c:v>8.4745762711864406E-3</c:v>
                </c:pt>
                <c:pt idx="19377">
                  <c:v>8.4745762711864406E-3</c:v>
                </c:pt>
                <c:pt idx="19378">
                  <c:v>8.4745762711864406E-3</c:v>
                </c:pt>
                <c:pt idx="19379">
                  <c:v>8.4745762711864406E-3</c:v>
                </c:pt>
                <c:pt idx="19380">
                  <c:v>8.4745762711864406E-3</c:v>
                </c:pt>
                <c:pt idx="19381">
                  <c:v>8.4745762711864406E-3</c:v>
                </c:pt>
                <c:pt idx="19382">
                  <c:v>8.4745762711864406E-3</c:v>
                </c:pt>
                <c:pt idx="19383">
                  <c:v>8.4745762711864406E-3</c:v>
                </c:pt>
                <c:pt idx="19384">
                  <c:v>8.4745762711864406E-3</c:v>
                </c:pt>
                <c:pt idx="19385">
                  <c:v>8.4745762711864406E-3</c:v>
                </c:pt>
                <c:pt idx="19386">
                  <c:v>8.4745762711864406E-3</c:v>
                </c:pt>
                <c:pt idx="19387">
                  <c:v>8.4745762711864406E-3</c:v>
                </c:pt>
                <c:pt idx="19388">
                  <c:v>8.4745762711864406E-3</c:v>
                </c:pt>
                <c:pt idx="19389">
                  <c:v>9.0090090090090089E-3</c:v>
                </c:pt>
                <c:pt idx="19390">
                  <c:v>9.0090090090090089E-3</c:v>
                </c:pt>
                <c:pt idx="19391">
                  <c:v>9.0090090090090089E-3</c:v>
                </c:pt>
                <c:pt idx="19392">
                  <c:v>9.0090090090090089E-3</c:v>
                </c:pt>
                <c:pt idx="19393">
                  <c:v>9.0090090090090089E-3</c:v>
                </c:pt>
                <c:pt idx="19394">
                  <c:v>9.0090090090090089E-3</c:v>
                </c:pt>
                <c:pt idx="19395">
                  <c:v>9.0090090090090089E-3</c:v>
                </c:pt>
                <c:pt idx="19396">
                  <c:v>9.0090090090090089E-3</c:v>
                </c:pt>
                <c:pt idx="19397">
                  <c:v>9.0090090090090089E-3</c:v>
                </c:pt>
                <c:pt idx="19398">
                  <c:v>9.0090090090090089E-3</c:v>
                </c:pt>
                <c:pt idx="19399">
                  <c:v>9.0090090090090089E-3</c:v>
                </c:pt>
                <c:pt idx="19400">
                  <c:v>9.0090090090090089E-3</c:v>
                </c:pt>
                <c:pt idx="19401">
                  <c:v>9.0090090090090089E-3</c:v>
                </c:pt>
                <c:pt idx="19402">
                  <c:v>9.0090090090090089E-3</c:v>
                </c:pt>
                <c:pt idx="19403">
                  <c:v>9.0090090090090089E-3</c:v>
                </c:pt>
                <c:pt idx="19404">
                  <c:v>9.0090090090090089E-3</c:v>
                </c:pt>
                <c:pt idx="19405">
                  <c:v>9.0090090090090089E-3</c:v>
                </c:pt>
                <c:pt idx="19406">
                  <c:v>9.0090090090090089E-3</c:v>
                </c:pt>
                <c:pt idx="19407">
                  <c:v>9.0090090090090089E-3</c:v>
                </c:pt>
                <c:pt idx="19408">
                  <c:v>9.0090090090090089E-3</c:v>
                </c:pt>
                <c:pt idx="19409">
                  <c:v>9.0090090090090089E-3</c:v>
                </c:pt>
                <c:pt idx="19410">
                  <c:v>9.0090090090090089E-3</c:v>
                </c:pt>
                <c:pt idx="19411">
                  <c:v>9.0090090090090089E-3</c:v>
                </c:pt>
                <c:pt idx="19412">
                  <c:v>9.0090090090090089E-3</c:v>
                </c:pt>
                <c:pt idx="19413">
                  <c:v>9.0090090090090089E-3</c:v>
                </c:pt>
                <c:pt idx="19414">
                  <c:v>9.0090090090090089E-3</c:v>
                </c:pt>
                <c:pt idx="19415">
                  <c:v>9.0090090090090089E-3</c:v>
                </c:pt>
                <c:pt idx="19416">
                  <c:v>9.0090090090090089E-3</c:v>
                </c:pt>
                <c:pt idx="19417">
                  <c:v>9.0090090090090089E-3</c:v>
                </c:pt>
                <c:pt idx="19418">
                  <c:v>9.0090090090090089E-3</c:v>
                </c:pt>
                <c:pt idx="19419">
                  <c:v>9.0090090090090089E-3</c:v>
                </c:pt>
                <c:pt idx="19420">
                  <c:v>9.0090090090090089E-3</c:v>
                </c:pt>
                <c:pt idx="19421">
                  <c:v>9.0090090090090089E-3</c:v>
                </c:pt>
                <c:pt idx="19422">
                  <c:v>9.0090090090090089E-3</c:v>
                </c:pt>
                <c:pt idx="19423">
                  <c:v>9.0090090090090089E-3</c:v>
                </c:pt>
                <c:pt idx="19424">
                  <c:v>9.0090090090090089E-3</c:v>
                </c:pt>
                <c:pt idx="19425">
                  <c:v>9.0090090090090089E-3</c:v>
                </c:pt>
                <c:pt idx="19426">
                  <c:v>9.0090090090090089E-3</c:v>
                </c:pt>
                <c:pt idx="19427">
                  <c:v>9.0090090090090089E-3</c:v>
                </c:pt>
                <c:pt idx="19428">
                  <c:v>9.0090090090090089E-3</c:v>
                </c:pt>
                <c:pt idx="19429">
                  <c:v>9.0090090090090089E-3</c:v>
                </c:pt>
                <c:pt idx="19430">
                  <c:v>9.0090090090090089E-3</c:v>
                </c:pt>
                <c:pt idx="19431">
                  <c:v>9.0090090090090089E-3</c:v>
                </c:pt>
                <c:pt idx="19432">
                  <c:v>9.0090090090090089E-3</c:v>
                </c:pt>
                <c:pt idx="19433">
                  <c:v>9.0090090090090089E-3</c:v>
                </c:pt>
                <c:pt idx="19434">
                  <c:v>9.0090090090090089E-3</c:v>
                </c:pt>
                <c:pt idx="19435">
                  <c:v>9.0090090090090089E-3</c:v>
                </c:pt>
                <c:pt idx="19436">
                  <c:v>9.0090090090090089E-3</c:v>
                </c:pt>
                <c:pt idx="19437">
                  <c:v>9.0090090090090089E-3</c:v>
                </c:pt>
                <c:pt idx="19438">
                  <c:v>9.0090090090090089E-3</c:v>
                </c:pt>
                <c:pt idx="19439">
                  <c:v>9.0090090090090089E-3</c:v>
                </c:pt>
                <c:pt idx="19440">
                  <c:v>9.0090090090090089E-3</c:v>
                </c:pt>
                <c:pt idx="19441">
                  <c:v>9.0090090090090089E-3</c:v>
                </c:pt>
                <c:pt idx="19442">
                  <c:v>9.0090090090090089E-3</c:v>
                </c:pt>
                <c:pt idx="19443">
                  <c:v>9.0090090090090089E-3</c:v>
                </c:pt>
                <c:pt idx="19444">
                  <c:v>9.0090090090090089E-3</c:v>
                </c:pt>
                <c:pt idx="19445">
                  <c:v>9.0090090090090089E-3</c:v>
                </c:pt>
                <c:pt idx="19446">
                  <c:v>9.0090090090090089E-3</c:v>
                </c:pt>
                <c:pt idx="19447">
                  <c:v>9.0090090090090089E-3</c:v>
                </c:pt>
                <c:pt idx="19448">
                  <c:v>9.0090090090090089E-3</c:v>
                </c:pt>
                <c:pt idx="19449">
                  <c:v>9.0090090090090089E-3</c:v>
                </c:pt>
                <c:pt idx="19450">
                  <c:v>9.0090090090090089E-3</c:v>
                </c:pt>
                <c:pt idx="19451">
                  <c:v>9.0090090090090089E-3</c:v>
                </c:pt>
                <c:pt idx="19452">
                  <c:v>9.0090090090090089E-3</c:v>
                </c:pt>
                <c:pt idx="19453">
                  <c:v>9.0090090090090089E-3</c:v>
                </c:pt>
                <c:pt idx="19454">
                  <c:v>9.0090090090090089E-3</c:v>
                </c:pt>
                <c:pt idx="19455">
                  <c:v>9.0090090090090089E-3</c:v>
                </c:pt>
                <c:pt idx="19456">
                  <c:v>9.0090090090090089E-3</c:v>
                </c:pt>
                <c:pt idx="19457">
                  <c:v>9.0090090090090089E-3</c:v>
                </c:pt>
                <c:pt idx="19458">
                  <c:v>9.0090090090090089E-3</c:v>
                </c:pt>
                <c:pt idx="19459">
                  <c:v>9.0090090090090089E-3</c:v>
                </c:pt>
                <c:pt idx="19460">
                  <c:v>9.0090090090090089E-3</c:v>
                </c:pt>
                <c:pt idx="19461">
                  <c:v>9.0090090090090089E-3</c:v>
                </c:pt>
                <c:pt idx="19462">
                  <c:v>9.0090090090090089E-3</c:v>
                </c:pt>
                <c:pt idx="19463">
                  <c:v>9.0090090090090089E-3</c:v>
                </c:pt>
                <c:pt idx="19464">
                  <c:v>9.0090090090090089E-3</c:v>
                </c:pt>
                <c:pt idx="19465">
                  <c:v>9.0090090090090089E-3</c:v>
                </c:pt>
                <c:pt idx="19466">
                  <c:v>9.0090090090090089E-3</c:v>
                </c:pt>
                <c:pt idx="19467">
                  <c:v>9.0090090090090089E-3</c:v>
                </c:pt>
                <c:pt idx="19468">
                  <c:v>9.0090090090090089E-3</c:v>
                </c:pt>
                <c:pt idx="19469">
                  <c:v>9.0090090090090089E-3</c:v>
                </c:pt>
                <c:pt idx="19470">
                  <c:v>9.0090090090090089E-3</c:v>
                </c:pt>
                <c:pt idx="19471">
                  <c:v>9.0090090090090089E-3</c:v>
                </c:pt>
                <c:pt idx="19472">
                  <c:v>9.0090090090090089E-3</c:v>
                </c:pt>
                <c:pt idx="19473">
                  <c:v>9.0090090090090089E-3</c:v>
                </c:pt>
                <c:pt idx="19474">
                  <c:v>9.0090090090090089E-3</c:v>
                </c:pt>
                <c:pt idx="19475">
                  <c:v>9.0090090090090089E-3</c:v>
                </c:pt>
                <c:pt idx="19476">
                  <c:v>9.0090090090090089E-3</c:v>
                </c:pt>
                <c:pt idx="19477">
                  <c:v>9.0090090090090089E-3</c:v>
                </c:pt>
                <c:pt idx="19478">
                  <c:v>9.0090090090090089E-3</c:v>
                </c:pt>
                <c:pt idx="19479">
                  <c:v>9.0090090090090089E-3</c:v>
                </c:pt>
                <c:pt idx="19480">
                  <c:v>9.0090090090090089E-3</c:v>
                </c:pt>
                <c:pt idx="19481">
                  <c:v>9.0090090090090089E-3</c:v>
                </c:pt>
                <c:pt idx="19482">
                  <c:v>9.0090090090090089E-3</c:v>
                </c:pt>
                <c:pt idx="19483">
                  <c:v>9.0090090090090089E-3</c:v>
                </c:pt>
                <c:pt idx="19484">
                  <c:v>9.0090090090090089E-3</c:v>
                </c:pt>
                <c:pt idx="19485">
                  <c:v>9.0090090090090089E-3</c:v>
                </c:pt>
                <c:pt idx="19486">
                  <c:v>9.0090090090090089E-3</c:v>
                </c:pt>
                <c:pt idx="19487">
                  <c:v>9.0090090090090089E-3</c:v>
                </c:pt>
                <c:pt idx="19488">
                  <c:v>9.0090090090090089E-3</c:v>
                </c:pt>
                <c:pt idx="19489">
                  <c:v>9.0090090090090089E-3</c:v>
                </c:pt>
                <c:pt idx="19490">
                  <c:v>9.0090090090090089E-3</c:v>
                </c:pt>
                <c:pt idx="19491">
                  <c:v>9.0090090090090089E-3</c:v>
                </c:pt>
                <c:pt idx="19492">
                  <c:v>9.0090090090090089E-3</c:v>
                </c:pt>
                <c:pt idx="19493">
                  <c:v>9.0090090090090089E-3</c:v>
                </c:pt>
                <c:pt idx="19494">
                  <c:v>9.0090090090090089E-3</c:v>
                </c:pt>
                <c:pt idx="19495">
                  <c:v>9.0090090090090089E-3</c:v>
                </c:pt>
                <c:pt idx="19496">
                  <c:v>9.0090090090090089E-3</c:v>
                </c:pt>
                <c:pt idx="19497">
                  <c:v>9.0090090090090089E-3</c:v>
                </c:pt>
                <c:pt idx="19498">
                  <c:v>9.0090090090090089E-3</c:v>
                </c:pt>
                <c:pt idx="19499">
                  <c:v>9.0090090090090089E-3</c:v>
                </c:pt>
                <c:pt idx="19500">
                  <c:v>9.2592592592592587E-3</c:v>
                </c:pt>
                <c:pt idx="19501">
                  <c:v>9.2592592592592587E-3</c:v>
                </c:pt>
                <c:pt idx="19502">
                  <c:v>9.2592592592592587E-3</c:v>
                </c:pt>
                <c:pt idx="19503">
                  <c:v>9.2592592592592587E-3</c:v>
                </c:pt>
                <c:pt idx="19504">
                  <c:v>9.2592592592592587E-3</c:v>
                </c:pt>
                <c:pt idx="19505">
                  <c:v>9.2592592592592587E-3</c:v>
                </c:pt>
                <c:pt idx="19506">
                  <c:v>9.2592592592592587E-3</c:v>
                </c:pt>
                <c:pt idx="19507">
                  <c:v>9.2592592592592587E-3</c:v>
                </c:pt>
                <c:pt idx="19508">
                  <c:v>9.2592592592592587E-3</c:v>
                </c:pt>
                <c:pt idx="19509">
                  <c:v>9.2592592592592587E-3</c:v>
                </c:pt>
                <c:pt idx="19510">
                  <c:v>9.2592592592592587E-3</c:v>
                </c:pt>
                <c:pt idx="19511">
                  <c:v>9.2592592592592587E-3</c:v>
                </c:pt>
                <c:pt idx="19512">
                  <c:v>9.2592592592592587E-3</c:v>
                </c:pt>
                <c:pt idx="19513">
                  <c:v>9.2592592592592587E-3</c:v>
                </c:pt>
                <c:pt idx="19514">
                  <c:v>9.2592592592592587E-3</c:v>
                </c:pt>
                <c:pt idx="19515">
                  <c:v>9.2592592592592587E-3</c:v>
                </c:pt>
                <c:pt idx="19516">
                  <c:v>9.2592592592592587E-3</c:v>
                </c:pt>
                <c:pt idx="19517">
                  <c:v>9.2592592592592587E-3</c:v>
                </c:pt>
                <c:pt idx="19518">
                  <c:v>9.2592592592592587E-3</c:v>
                </c:pt>
                <c:pt idx="19519">
                  <c:v>9.2592592592592587E-3</c:v>
                </c:pt>
                <c:pt idx="19520">
                  <c:v>9.2592592592592587E-3</c:v>
                </c:pt>
                <c:pt idx="19521">
                  <c:v>9.2592592592592587E-3</c:v>
                </c:pt>
                <c:pt idx="19522">
                  <c:v>9.2592592592592587E-3</c:v>
                </c:pt>
                <c:pt idx="19523">
                  <c:v>9.2592592592592587E-3</c:v>
                </c:pt>
                <c:pt idx="19524">
                  <c:v>9.2592592592592587E-3</c:v>
                </c:pt>
                <c:pt idx="19525">
                  <c:v>9.2592592592592587E-3</c:v>
                </c:pt>
                <c:pt idx="19526">
                  <c:v>9.2592592592592587E-3</c:v>
                </c:pt>
                <c:pt idx="19527">
                  <c:v>9.2592592592592587E-3</c:v>
                </c:pt>
                <c:pt idx="19528">
                  <c:v>9.2592592592592587E-3</c:v>
                </c:pt>
                <c:pt idx="19529">
                  <c:v>9.2592592592592587E-3</c:v>
                </c:pt>
                <c:pt idx="19530">
                  <c:v>9.2592592592592587E-3</c:v>
                </c:pt>
                <c:pt idx="19531">
                  <c:v>9.2592592592592587E-3</c:v>
                </c:pt>
                <c:pt idx="19532">
                  <c:v>9.2592592592592587E-3</c:v>
                </c:pt>
                <c:pt idx="19533">
                  <c:v>9.2592592592592587E-3</c:v>
                </c:pt>
                <c:pt idx="19534">
                  <c:v>9.2592592592592587E-3</c:v>
                </c:pt>
                <c:pt idx="19535">
                  <c:v>9.2592592592592587E-3</c:v>
                </c:pt>
                <c:pt idx="19536">
                  <c:v>9.2592592592592587E-3</c:v>
                </c:pt>
                <c:pt idx="19537">
                  <c:v>9.2592592592592587E-3</c:v>
                </c:pt>
                <c:pt idx="19538">
                  <c:v>9.2592592592592587E-3</c:v>
                </c:pt>
                <c:pt idx="19539">
                  <c:v>9.2592592592592587E-3</c:v>
                </c:pt>
                <c:pt idx="19540">
                  <c:v>9.2592592592592587E-3</c:v>
                </c:pt>
                <c:pt idx="19541">
                  <c:v>9.2592592592592587E-3</c:v>
                </c:pt>
                <c:pt idx="19542">
                  <c:v>9.2592592592592587E-3</c:v>
                </c:pt>
                <c:pt idx="19543">
                  <c:v>9.2592592592592587E-3</c:v>
                </c:pt>
                <c:pt idx="19544">
                  <c:v>9.2592592592592587E-3</c:v>
                </c:pt>
                <c:pt idx="19545">
                  <c:v>9.2592592592592587E-3</c:v>
                </c:pt>
                <c:pt idx="19546">
                  <c:v>9.2592592592592587E-3</c:v>
                </c:pt>
                <c:pt idx="19547">
                  <c:v>9.2592592592592587E-3</c:v>
                </c:pt>
                <c:pt idx="19548">
                  <c:v>9.2592592592592587E-3</c:v>
                </c:pt>
                <c:pt idx="19549">
                  <c:v>9.2592592592592587E-3</c:v>
                </c:pt>
                <c:pt idx="19550">
                  <c:v>9.2592592592592587E-3</c:v>
                </c:pt>
                <c:pt idx="19551">
                  <c:v>9.2592592592592587E-3</c:v>
                </c:pt>
                <c:pt idx="19552">
                  <c:v>9.2592592592592587E-3</c:v>
                </c:pt>
                <c:pt idx="19553">
                  <c:v>9.2592592592592587E-3</c:v>
                </c:pt>
                <c:pt idx="19554">
                  <c:v>9.2592592592592587E-3</c:v>
                </c:pt>
                <c:pt idx="19555">
                  <c:v>9.2592592592592587E-3</c:v>
                </c:pt>
                <c:pt idx="19556">
                  <c:v>9.2592592592592587E-3</c:v>
                </c:pt>
                <c:pt idx="19557">
                  <c:v>9.2592592592592587E-3</c:v>
                </c:pt>
                <c:pt idx="19558">
                  <c:v>9.2592592592592587E-3</c:v>
                </c:pt>
                <c:pt idx="19559">
                  <c:v>9.2592592592592587E-3</c:v>
                </c:pt>
                <c:pt idx="19560">
                  <c:v>9.2592592592592587E-3</c:v>
                </c:pt>
                <c:pt idx="19561">
                  <c:v>9.2592592592592587E-3</c:v>
                </c:pt>
                <c:pt idx="19562">
                  <c:v>9.2592592592592587E-3</c:v>
                </c:pt>
                <c:pt idx="19563">
                  <c:v>9.2592592592592587E-3</c:v>
                </c:pt>
                <c:pt idx="19564">
                  <c:v>9.2592592592592587E-3</c:v>
                </c:pt>
                <c:pt idx="19565">
                  <c:v>9.2592592592592587E-3</c:v>
                </c:pt>
                <c:pt idx="19566">
                  <c:v>9.2592592592592587E-3</c:v>
                </c:pt>
                <c:pt idx="19567">
                  <c:v>9.2592592592592587E-3</c:v>
                </c:pt>
                <c:pt idx="19568">
                  <c:v>9.2592592592592587E-3</c:v>
                </c:pt>
                <c:pt idx="19569">
                  <c:v>9.2592592592592587E-3</c:v>
                </c:pt>
                <c:pt idx="19570">
                  <c:v>9.2592592592592587E-3</c:v>
                </c:pt>
                <c:pt idx="19571">
                  <c:v>9.2592592592592587E-3</c:v>
                </c:pt>
                <c:pt idx="19572">
                  <c:v>9.2592592592592587E-3</c:v>
                </c:pt>
                <c:pt idx="19573">
                  <c:v>9.2592592592592587E-3</c:v>
                </c:pt>
                <c:pt idx="19574">
                  <c:v>9.2592592592592587E-3</c:v>
                </c:pt>
                <c:pt idx="19575">
                  <c:v>9.2592592592592587E-3</c:v>
                </c:pt>
                <c:pt idx="19576">
                  <c:v>9.2592592592592587E-3</c:v>
                </c:pt>
                <c:pt idx="19577">
                  <c:v>9.2592592592592587E-3</c:v>
                </c:pt>
                <c:pt idx="19578">
                  <c:v>9.2592592592592587E-3</c:v>
                </c:pt>
                <c:pt idx="19579">
                  <c:v>9.2592592592592587E-3</c:v>
                </c:pt>
                <c:pt idx="19580">
                  <c:v>9.2592592592592587E-3</c:v>
                </c:pt>
                <c:pt idx="19581">
                  <c:v>9.2592592592592587E-3</c:v>
                </c:pt>
                <c:pt idx="19582">
                  <c:v>9.2592592592592587E-3</c:v>
                </c:pt>
                <c:pt idx="19583">
                  <c:v>9.2592592592592587E-3</c:v>
                </c:pt>
                <c:pt idx="19584">
                  <c:v>9.2592592592592587E-3</c:v>
                </c:pt>
                <c:pt idx="19585">
                  <c:v>9.2592592592592587E-3</c:v>
                </c:pt>
                <c:pt idx="19586">
                  <c:v>9.2592592592592587E-3</c:v>
                </c:pt>
                <c:pt idx="19587">
                  <c:v>9.2592592592592587E-3</c:v>
                </c:pt>
                <c:pt idx="19588">
                  <c:v>9.2592592592592587E-3</c:v>
                </c:pt>
                <c:pt idx="19589">
                  <c:v>9.2592592592592587E-3</c:v>
                </c:pt>
                <c:pt idx="19590">
                  <c:v>9.2592592592592587E-3</c:v>
                </c:pt>
                <c:pt idx="19591">
                  <c:v>9.2592592592592587E-3</c:v>
                </c:pt>
                <c:pt idx="19592">
                  <c:v>9.2592592592592587E-3</c:v>
                </c:pt>
                <c:pt idx="19593">
                  <c:v>9.2592592592592587E-3</c:v>
                </c:pt>
                <c:pt idx="19594">
                  <c:v>9.2592592592592587E-3</c:v>
                </c:pt>
                <c:pt idx="19595">
                  <c:v>9.2592592592592587E-3</c:v>
                </c:pt>
                <c:pt idx="19596">
                  <c:v>9.2592592592592587E-3</c:v>
                </c:pt>
                <c:pt idx="19597">
                  <c:v>9.2592592592592587E-3</c:v>
                </c:pt>
                <c:pt idx="19598">
                  <c:v>9.2592592592592587E-3</c:v>
                </c:pt>
                <c:pt idx="19599">
                  <c:v>9.2592592592592587E-3</c:v>
                </c:pt>
                <c:pt idx="19600">
                  <c:v>9.2592592592592587E-3</c:v>
                </c:pt>
                <c:pt idx="19601">
                  <c:v>9.2592592592592587E-3</c:v>
                </c:pt>
                <c:pt idx="19602">
                  <c:v>9.2592592592592587E-3</c:v>
                </c:pt>
                <c:pt idx="19603">
                  <c:v>9.2592592592592587E-3</c:v>
                </c:pt>
                <c:pt idx="19604">
                  <c:v>9.2592592592592587E-3</c:v>
                </c:pt>
                <c:pt idx="19605">
                  <c:v>9.2592592592592587E-3</c:v>
                </c:pt>
                <c:pt idx="19606">
                  <c:v>9.2592592592592587E-3</c:v>
                </c:pt>
                <c:pt idx="19607">
                  <c:v>9.2592592592592587E-3</c:v>
                </c:pt>
                <c:pt idx="19608">
                  <c:v>7.1428571428571426E-3</c:v>
                </c:pt>
                <c:pt idx="19609">
                  <c:v>7.1428571428571426E-3</c:v>
                </c:pt>
                <c:pt idx="19610">
                  <c:v>7.1428571428571426E-3</c:v>
                </c:pt>
                <c:pt idx="19611">
                  <c:v>7.1428571428571426E-3</c:v>
                </c:pt>
                <c:pt idx="19612">
                  <c:v>7.1428571428571426E-3</c:v>
                </c:pt>
                <c:pt idx="19613">
                  <c:v>7.1428571428571426E-3</c:v>
                </c:pt>
                <c:pt idx="19614">
                  <c:v>7.1428571428571426E-3</c:v>
                </c:pt>
                <c:pt idx="19615">
                  <c:v>7.1428571428571426E-3</c:v>
                </c:pt>
                <c:pt idx="19616">
                  <c:v>7.1428571428571426E-3</c:v>
                </c:pt>
                <c:pt idx="19617">
                  <c:v>7.1428571428571426E-3</c:v>
                </c:pt>
                <c:pt idx="19618">
                  <c:v>7.1428571428571426E-3</c:v>
                </c:pt>
                <c:pt idx="19619">
                  <c:v>7.1428571428571426E-3</c:v>
                </c:pt>
                <c:pt idx="19620">
                  <c:v>7.1428571428571426E-3</c:v>
                </c:pt>
                <c:pt idx="19621">
                  <c:v>7.1428571428571426E-3</c:v>
                </c:pt>
                <c:pt idx="19622">
                  <c:v>7.1428571428571426E-3</c:v>
                </c:pt>
                <c:pt idx="19623">
                  <c:v>7.1428571428571426E-3</c:v>
                </c:pt>
                <c:pt idx="19624">
                  <c:v>7.1428571428571426E-3</c:v>
                </c:pt>
                <c:pt idx="19625">
                  <c:v>7.1428571428571426E-3</c:v>
                </c:pt>
                <c:pt idx="19626">
                  <c:v>7.1428571428571426E-3</c:v>
                </c:pt>
                <c:pt idx="19627">
                  <c:v>7.1428571428571426E-3</c:v>
                </c:pt>
                <c:pt idx="19628">
                  <c:v>7.1428571428571426E-3</c:v>
                </c:pt>
                <c:pt idx="19629">
                  <c:v>7.1428571428571426E-3</c:v>
                </c:pt>
                <c:pt idx="19630">
                  <c:v>7.1428571428571426E-3</c:v>
                </c:pt>
                <c:pt idx="19631">
                  <c:v>7.1428571428571426E-3</c:v>
                </c:pt>
                <c:pt idx="19632">
                  <c:v>7.1428571428571426E-3</c:v>
                </c:pt>
                <c:pt idx="19633">
                  <c:v>7.1428571428571426E-3</c:v>
                </c:pt>
                <c:pt idx="19634">
                  <c:v>7.1428571428571426E-3</c:v>
                </c:pt>
                <c:pt idx="19635">
                  <c:v>7.1428571428571426E-3</c:v>
                </c:pt>
                <c:pt idx="19636">
                  <c:v>7.1428571428571426E-3</c:v>
                </c:pt>
                <c:pt idx="19637">
                  <c:v>7.1428571428571426E-3</c:v>
                </c:pt>
                <c:pt idx="19638">
                  <c:v>7.1428571428571426E-3</c:v>
                </c:pt>
                <c:pt idx="19639">
                  <c:v>7.1428571428571426E-3</c:v>
                </c:pt>
                <c:pt idx="19640">
                  <c:v>7.1428571428571426E-3</c:v>
                </c:pt>
                <c:pt idx="19641">
                  <c:v>7.1428571428571426E-3</c:v>
                </c:pt>
                <c:pt idx="19642">
                  <c:v>7.1428571428571426E-3</c:v>
                </c:pt>
                <c:pt idx="19643">
                  <c:v>7.1428571428571426E-3</c:v>
                </c:pt>
                <c:pt idx="19644">
                  <c:v>7.1428571428571426E-3</c:v>
                </c:pt>
                <c:pt idx="19645">
                  <c:v>7.1428571428571426E-3</c:v>
                </c:pt>
                <c:pt idx="19646">
                  <c:v>7.1428571428571426E-3</c:v>
                </c:pt>
                <c:pt idx="19647">
                  <c:v>7.1428571428571426E-3</c:v>
                </c:pt>
                <c:pt idx="19648">
                  <c:v>7.1428571428571426E-3</c:v>
                </c:pt>
                <c:pt idx="19649">
                  <c:v>7.1428571428571426E-3</c:v>
                </c:pt>
                <c:pt idx="19650">
                  <c:v>7.1428571428571426E-3</c:v>
                </c:pt>
                <c:pt idx="19651">
                  <c:v>7.1428571428571426E-3</c:v>
                </c:pt>
                <c:pt idx="19652">
                  <c:v>7.1428571428571426E-3</c:v>
                </c:pt>
                <c:pt idx="19653">
                  <c:v>7.1428571428571426E-3</c:v>
                </c:pt>
                <c:pt idx="19654">
                  <c:v>7.1428571428571426E-3</c:v>
                </c:pt>
                <c:pt idx="19655">
                  <c:v>7.1428571428571426E-3</c:v>
                </c:pt>
                <c:pt idx="19656">
                  <c:v>7.1428571428571426E-3</c:v>
                </c:pt>
                <c:pt idx="19657">
                  <c:v>7.1428571428571426E-3</c:v>
                </c:pt>
                <c:pt idx="19658">
                  <c:v>7.1428571428571426E-3</c:v>
                </c:pt>
                <c:pt idx="19659">
                  <c:v>7.1428571428571426E-3</c:v>
                </c:pt>
                <c:pt idx="19660">
                  <c:v>7.1428571428571426E-3</c:v>
                </c:pt>
                <c:pt idx="19661">
                  <c:v>7.1428571428571426E-3</c:v>
                </c:pt>
                <c:pt idx="19662">
                  <c:v>7.1428571428571426E-3</c:v>
                </c:pt>
                <c:pt idx="19663">
                  <c:v>7.1428571428571426E-3</c:v>
                </c:pt>
                <c:pt idx="19664">
                  <c:v>7.1428571428571426E-3</c:v>
                </c:pt>
                <c:pt idx="19665">
                  <c:v>7.1428571428571426E-3</c:v>
                </c:pt>
                <c:pt idx="19666">
                  <c:v>7.1428571428571426E-3</c:v>
                </c:pt>
                <c:pt idx="19667">
                  <c:v>7.1428571428571426E-3</c:v>
                </c:pt>
                <c:pt idx="19668">
                  <c:v>7.1428571428571426E-3</c:v>
                </c:pt>
                <c:pt idx="19669">
                  <c:v>7.1428571428571426E-3</c:v>
                </c:pt>
                <c:pt idx="19670">
                  <c:v>7.1428571428571426E-3</c:v>
                </c:pt>
                <c:pt idx="19671">
                  <c:v>7.1428571428571426E-3</c:v>
                </c:pt>
                <c:pt idx="19672">
                  <c:v>7.1428571428571426E-3</c:v>
                </c:pt>
                <c:pt idx="19673">
                  <c:v>7.1428571428571426E-3</c:v>
                </c:pt>
                <c:pt idx="19674">
                  <c:v>7.1428571428571426E-3</c:v>
                </c:pt>
                <c:pt idx="19675">
                  <c:v>7.1428571428571426E-3</c:v>
                </c:pt>
                <c:pt idx="19676">
                  <c:v>7.1428571428571426E-3</c:v>
                </c:pt>
                <c:pt idx="19677">
                  <c:v>7.1428571428571426E-3</c:v>
                </c:pt>
                <c:pt idx="19678">
                  <c:v>7.1428571428571426E-3</c:v>
                </c:pt>
                <c:pt idx="19679">
                  <c:v>7.1428571428571426E-3</c:v>
                </c:pt>
                <c:pt idx="19680">
                  <c:v>7.1428571428571426E-3</c:v>
                </c:pt>
                <c:pt idx="19681">
                  <c:v>7.1428571428571426E-3</c:v>
                </c:pt>
                <c:pt idx="19682">
                  <c:v>7.1428571428571426E-3</c:v>
                </c:pt>
                <c:pt idx="19683">
                  <c:v>7.1428571428571426E-3</c:v>
                </c:pt>
                <c:pt idx="19684">
                  <c:v>7.1428571428571426E-3</c:v>
                </c:pt>
                <c:pt idx="19685">
                  <c:v>7.1428571428571426E-3</c:v>
                </c:pt>
                <c:pt idx="19686">
                  <c:v>7.1428571428571426E-3</c:v>
                </c:pt>
                <c:pt idx="19687">
                  <c:v>7.1428571428571426E-3</c:v>
                </c:pt>
                <c:pt idx="19688">
                  <c:v>7.1428571428571426E-3</c:v>
                </c:pt>
                <c:pt idx="19689">
                  <c:v>7.1428571428571426E-3</c:v>
                </c:pt>
                <c:pt idx="19690">
                  <c:v>7.1428571428571426E-3</c:v>
                </c:pt>
                <c:pt idx="19691">
                  <c:v>7.1428571428571426E-3</c:v>
                </c:pt>
                <c:pt idx="19692">
                  <c:v>7.1428571428571426E-3</c:v>
                </c:pt>
                <c:pt idx="19693">
                  <c:v>7.1428571428571426E-3</c:v>
                </c:pt>
                <c:pt idx="19694">
                  <c:v>7.1428571428571426E-3</c:v>
                </c:pt>
                <c:pt idx="19695">
                  <c:v>7.1428571428571426E-3</c:v>
                </c:pt>
                <c:pt idx="19696">
                  <c:v>7.1428571428571426E-3</c:v>
                </c:pt>
                <c:pt idx="19697">
                  <c:v>7.1428571428571426E-3</c:v>
                </c:pt>
                <c:pt idx="19698">
                  <c:v>7.1428571428571426E-3</c:v>
                </c:pt>
                <c:pt idx="19699">
                  <c:v>7.1428571428571426E-3</c:v>
                </c:pt>
                <c:pt idx="19700">
                  <c:v>7.1428571428571426E-3</c:v>
                </c:pt>
                <c:pt idx="19701">
                  <c:v>7.1428571428571426E-3</c:v>
                </c:pt>
                <c:pt idx="19702">
                  <c:v>7.1428571428571426E-3</c:v>
                </c:pt>
                <c:pt idx="19703">
                  <c:v>7.1428571428571426E-3</c:v>
                </c:pt>
                <c:pt idx="19704">
                  <c:v>7.1428571428571426E-3</c:v>
                </c:pt>
                <c:pt idx="19705">
                  <c:v>7.1428571428571426E-3</c:v>
                </c:pt>
                <c:pt idx="19706">
                  <c:v>7.1428571428571426E-3</c:v>
                </c:pt>
                <c:pt idx="19707">
                  <c:v>7.1428571428571426E-3</c:v>
                </c:pt>
                <c:pt idx="19708">
                  <c:v>7.1428571428571426E-3</c:v>
                </c:pt>
                <c:pt idx="19709">
                  <c:v>7.1428571428571426E-3</c:v>
                </c:pt>
                <c:pt idx="19710">
                  <c:v>7.1428571428571426E-3</c:v>
                </c:pt>
                <c:pt idx="19711">
                  <c:v>7.1428571428571426E-3</c:v>
                </c:pt>
                <c:pt idx="19712">
                  <c:v>7.1428571428571426E-3</c:v>
                </c:pt>
                <c:pt idx="19713">
                  <c:v>7.1428571428571426E-3</c:v>
                </c:pt>
                <c:pt idx="19714">
                  <c:v>7.1428571428571426E-3</c:v>
                </c:pt>
                <c:pt idx="19715">
                  <c:v>7.1428571428571426E-3</c:v>
                </c:pt>
                <c:pt idx="19716">
                  <c:v>7.1428571428571426E-3</c:v>
                </c:pt>
                <c:pt idx="19717">
                  <c:v>7.1428571428571426E-3</c:v>
                </c:pt>
                <c:pt idx="19718">
                  <c:v>7.1428571428571426E-3</c:v>
                </c:pt>
                <c:pt idx="19719">
                  <c:v>7.1428571428571426E-3</c:v>
                </c:pt>
                <c:pt idx="19720">
                  <c:v>7.1428571428571426E-3</c:v>
                </c:pt>
                <c:pt idx="19721">
                  <c:v>7.1428571428571426E-3</c:v>
                </c:pt>
                <c:pt idx="19722">
                  <c:v>7.1428571428571426E-3</c:v>
                </c:pt>
                <c:pt idx="19723">
                  <c:v>7.1428571428571426E-3</c:v>
                </c:pt>
                <c:pt idx="19724">
                  <c:v>7.1428571428571426E-3</c:v>
                </c:pt>
                <c:pt idx="19725">
                  <c:v>7.1428571428571426E-3</c:v>
                </c:pt>
                <c:pt idx="19726">
                  <c:v>7.1428571428571426E-3</c:v>
                </c:pt>
                <c:pt idx="19727">
                  <c:v>7.1428571428571426E-3</c:v>
                </c:pt>
                <c:pt idx="19728">
                  <c:v>7.1428571428571426E-3</c:v>
                </c:pt>
                <c:pt idx="19729">
                  <c:v>7.1428571428571426E-3</c:v>
                </c:pt>
                <c:pt idx="19730">
                  <c:v>7.1428571428571426E-3</c:v>
                </c:pt>
                <c:pt idx="19731">
                  <c:v>7.1428571428571426E-3</c:v>
                </c:pt>
                <c:pt idx="19732">
                  <c:v>7.1428571428571426E-3</c:v>
                </c:pt>
                <c:pt idx="19733">
                  <c:v>7.1428571428571426E-3</c:v>
                </c:pt>
                <c:pt idx="19734">
                  <c:v>7.1428571428571426E-3</c:v>
                </c:pt>
                <c:pt idx="19735">
                  <c:v>7.1428571428571426E-3</c:v>
                </c:pt>
                <c:pt idx="19736">
                  <c:v>7.1428571428571426E-3</c:v>
                </c:pt>
                <c:pt idx="19737">
                  <c:v>7.1428571428571426E-3</c:v>
                </c:pt>
                <c:pt idx="19738">
                  <c:v>7.1428571428571426E-3</c:v>
                </c:pt>
                <c:pt idx="19739">
                  <c:v>7.1428571428571426E-3</c:v>
                </c:pt>
                <c:pt idx="19740">
                  <c:v>7.1428571428571426E-3</c:v>
                </c:pt>
                <c:pt idx="19741">
                  <c:v>7.1428571428571426E-3</c:v>
                </c:pt>
                <c:pt idx="19742">
                  <c:v>7.1428571428571426E-3</c:v>
                </c:pt>
                <c:pt idx="19743">
                  <c:v>7.1428571428571426E-3</c:v>
                </c:pt>
                <c:pt idx="19744">
                  <c:v>7.1428571428571426E-3</c:v>
                </c:pt>
                <c:pt idx="19745">
                  <c:v>7.1428571428571426E-3</c:v>
                </c:pt>
                <c:pt idx="19746">
                  <c:v>7.1428571428571426E-3</c:v>
                </c:pt>
                <c:pt idx="19747">
                  <c:v>7.1428571428571426E-3</c:v>
                </c:pt>
                <c:pt idx="19748">
                  <c:v>7.1428571428571426E-3</c:v>
                </c:pt>
                <c:pt idx="19749">
                  <c:v>7.1428571428571426E-3</c:v>
                </c:pt>
                <c:pt idx="19750">
                  <c:v>7.1428571428571426E-3</c:v>
                </c:pt>
                <c:pt idx="19751">
                  <c:v>7.1428571428571426E-3</c:v>
                </c:pt>
                <c:pt idx="19752">
                  <c:v>7.1428571428571426E-3</c:v>
                </c:pt>
                <c:pt idx="19753">
                  <c:v>7.1428571428571426E-3</c:v>
                </c:pt>
                <c:pt idx="19754">
                  <c:v>7.1428571428571426E-3</c:v>
                </c:pt>
                <c:pt idx="19755">
                  <c:v>7.1428571428571426E-3</c:v>
                </c:pt>
                <c:pt idx="19756">
                  <c:v>7.1428571428571426E-3</c:v>
                </c:pt>
                <c:pt idx="19757">
                  <c:v>7.1428571428571426E-3</c:v>
                </c:pt>
                <c:pt idx="19758">
                  <c:v>7.1428571428571426E-3</c:v>
                </c:pt>
                <c:pt idx="19759">
                  <c:v>7.1428571428571426E-3</c:v>
                </c:pt>
                <c:pt idx="19760">
                  <c:v>7.1428571428571426E-3</c:v>
                </c:pt>
                <c:pt idx="19761">
                  <c:v>7.1428571428571426E-3</c:v>
                </c:pt>
                <c:pt idx="19762">
                  <c:v>7.1428571428571426E-3</c:v>
                </c:pt>
                <c:pt idx="19763">
                  <c:v>7.1428571428571426E-3</c:v>
                </c:pt>
                <c:pt idx="19764">
                  <c:v>7.1428571428571426E-3</c:v>
                </c:pt>
                <c:pt idx="19765">
                  <c:v>7.1428571428571426E-3</c:v>
                </c:pt>
                <c:pt idx="19766">
                  <c:v>7.1428571428571426E-3</c:v>
                </c:pt>
                <c:pt idx="19767">
                  <c:v>7.1428571428571426E-3</c:v>
                </c:pt>
                <c:pt idx="19768">
                  <c:v>7.1428571428571426E-3</c:v>
                </c:pt>
                <c:pt idx="19769">
                  <c:v>7.1428571428571426E-3</c:v>
                </c:pt>
                <c:pt idx="19770">
                  <c:v>7.1428571428571426E-3</c:v>
                </c:pt>
                <c:pt idx="19771">
                  <c:v>7.1428571428571426E-3</c:v>
                </c:pt>
                <c:pt idx="19772">
                  <c:v>7.1428571428571426E-3</c:v>
                </c:pt>
                <c:pt idx="19773">
                  <c:v>7.1428571428571426E-3</c:v>
                </c:pt>
                <c:pt idx="19774">
                  <c:v>7.1428571428571426E-3</c:v>
                </c:pt>
                <c:pt idx="19775">
                  <c:v>7.1428571428571426E-3</c:v>
                </c:pt>
                <c:pt idx="19776">
                  <c:v>7.1428571428571426E-3</c:v>
                </c:pt>
                <c:pt idx="19777">
                  <c:v>7.1428571428571426E-3</c:v>
                </c:pt>
                <c:pt idx="19778">
                  <c:v>7.1428571428571426E-3</c:v>
                </c:pt>
                <c:pt idx="19779">
                  <c:v>7.1428571428571426E-3</c:v>
                </c:pt>
                <c:pt idx="19780">
                  <c:v>7.1428571428571426E-3</c:v>
                </c:pt>
                <c:pt idx="19781">
                  <c:v>7.1428571428571426E-3</c:v>
                </c:pt>
                <c:pt idx="19782">
                  <c:v>7.1428571428571426E-3</c:v>
                </c:pt>
                <c:pt idx="19783">
                  <c:v>7.1428571428571426E-3</c:v>
                </c:pt>
                <c:pt idx="19784">
                  <c:v>7.1428571428571426E-3</c:v>
                </c:pt>
                <c:pt idx="19785">
                  <c:v>7.1428571428571426E-3</c:v>
                </c:pt>
                <c:pt idx="19786">
                  <c:v>7.1428571428571426E-3</c:v>
                </c:pt>
                <c:pt idx="19787">
                  <c:v>7.1428571428571426E-3</c:v>
                </c:pt>
                <c:pt idx="19788">
                  <c:v>7.1428571428571426E-3</c:v>
                </c:pt>
                <c:pt idx="19789">
                  <c:v>7.1428571428571426E-3</c:v>
                </c:pt>
                <c:pt idx="19790">
                  <c:v>7.1428571428571426E-3</c:v>
                </c:pt>
                <c:pt idx="19791">
                  <c:v>7.1428571428571426E-3</c:v>
                </c:pt>
                <c:pt idx="19792">
                  <c:v>7.1428571428571426E-3</c:v>
                </c:pt>
                <c:pt idx="19793">
                  <c:v>7.1428571428571426E-3</c:v>
                </c:pt>
                <c:pt idx="19794">
                  <c:v>7.1428571428571426E-3</c:v>
                </c:pt>
                <c:pt idx="19795">
                  <c:v>7.1428571428571426E-3</c:v>
                </c:pt>
                <c:pt idx="19796">
                  <c:v>7.1428571428571426E-3</c:v>
                </c:pt>
                <c:pt idx="19797">
                  <c:v>7.1428571428571426E-3</c:v>
                </c:pt>
                <c:pt idx="19798">
                  <c:v>7.1428571428571426E-3</c:v>
                </c:pt>
                <c:pt idx="19799">
                  <c:v>7.1428571428571426E-3</c:v>
                </c:pt>
                <c:pt idx="19800">
                  <c:v>7.1428571428571426E-3</c:v>
                </c:pt>
                <c:pt idx="19801">
                  <c:v>7.1428571428571426E-3</c:v>
                </c:pt>
                <c:pt idx="19802">
                  <c:v>7.1428571428571426E-3</c:v>
                </c:pt>
                <c:pt idx="19803">
                  <c:v>7.1428571428571426E-3</c:v>
                </c:pt>
                <c:pt idx="19804">
                  <c:v>7.1428571428571426E-3</c:v>
                </c:pt>
                <c:pt idx="19805">
                  <c:v>7.1428571428571426E-3</c:v>
                </c:pt>
                <c:pt idx="19806">
                  <c:v>7.1428571428571426E-3</c:v>
                </c:pt>
                <c:pt idx="19807">
                  <c:v>7.1428571428571426E-3</c:v>
                </c:pt>
                <c:pt idx="19808">
                  <c:v>7.1428571428571426E-3</c:v>
                </c:pt>
                <c:pt idx="19809">
                  <c:v>7.1428571428571426E-3</c:v>
                </c:pt>
                <c:pt idx="19810">
                  <c:v>7.1428571428571426E-3</c:v>
                </c:pt>
                <c:pt idx="19811">
                  <c:v>7.1428571428571426E-3</c:v>
                </c:pt>
                <c:pt idx="19812">
                  <c:v>7.1428571428571426E-3</c:v>
                </c:pt>
                <c:pt idx="19813">
                  <c:v>7.1428571428571426E-3</c:v>
                </c:pt>
                <c:pt idx="19814">
                  <c:v>7.1428571428571426E-3</c:v>
                </c:pt>
                <c:pt idx="19815">
                  <c:v>7.1428571428571426E-3</c:v>
                </c:pt>
                <c:pt idx="19816">
                  <c:v>7.1428571428571426E-3</c:v>
                </c:pt>
                <c:pt idx="19817">
                  <c:v>7.1428571428571426E-3</c:v>
                </c:pt>
                <c:pt idx="19818">
                  <c:v>7.1428571428571426E-3</c:v>
                </c:pt>
                <c:pt idx="19819">
                  <c:v>7.1428571428571426E-3</c:v>
                </c:pt>
                <c:pt idx="19820">
                  <c:v>0</c:v>
                </c:pt>
                <c:pt idx="19821">
                  <c:v>7.1428571428571426E-3</c:v>
                </c:pt>
                <c:pt idx="19822">
                  <c:v>7.1428571428571426E-3</c:v>
                </c:pt>
                <c:pt idx="19823">
                  <c:v>7.1428571428571426E-3</c:v>
                </c:pt>
                <c:pt idx="19824">
                  <c:v>7.1428571428571426E-3</c:v>
                </c:pt>
                <c:pt idx="19825">
                  <c:v>7.1428571428571426E-3</c:v>
                </c:pt>
                <c:pt idx="19826">
                  <c:v>7.1428571428571426E-3</c:v>
                </c:pt>
                <c:pt idx="19827">
                  <c:v>7.1428571428571426E-3</c:v>
                </c:pt>
                <c:pt idx="19828">
                  <c:v>7.1428571428571426E-3</c:v>
                </c:pt>
                <c:pt idx="19829">
                  <c:v>7.1428571428571426E-3</c:v>
                </c:pt>
                <c:pt idx="19830">
                  <c:v>7.1428571428571426E-3</c:v>
                </c:pt>
                <c:pt idx="19831">
                  <c:v>7.1428571428571426E-3</c:v>
                </c:pt>
                <c:pt idx="19832">
                  <c:v>7.1428571428571426E-3</c:v>
                </c:pt>
                <c:pt idx="19833">
                  <c:v>7.1428571428571426E-3</c:v>
                </c:pt>
                <c:pt idx="19834">
                  <c:v>7.1428571428571426E-3</c:v>
                </c:pt>
                <c:pt idx="19835">
                  <c:v>0</c:v>
                </c:pt>
                <c:pt idx="19836">
                  <c:v>7.1428571428571426E-3</c:v>
                </c:pt>
                <c:pt idx="19837">
                  <c:v>7.1428571428571426E-3</c:v>
                </c:pt>
                <c:pt idx="19838">
                  <c:v>7.1428571428571426E-3</c:v>
                </c:pt>
                <c:pt idx="19839">
                  <c:v>7.1428571428571426E-3</c:v>
                </c:pt>
                <c:pt idx="19840">
                  <c:v>7.1428571428571426E-3</c:v>
                </c:pt>
                <c:pt idx="19841">
                  <c:v>7.1428571428571426E-3</c:v>
                </c:pt>
                <c:pt idx="19842">
                  <c:v>7.1428571428571426E-3</c:v>
                </c:pt>
                <c:pt idx="19843">
                  <c:v>7.1428571428571426E-3</c:v>
                </c:pt>
                <c:pt idx="19844">
                  <c:v>7.1428571428571426E-3</c:v>
                </c:pt>
                <c:pt idx="19845">
                  <c:v>7.1428571428571426E-3</c:v>
                </c:pt>
                <c:pt idx="19846">
                  <c:v>7.1428571428571426E-3</c:v>
                </c:pt>
                <c:pt idx="19847">
                  <c:v>7.1428571428571426E-3</c:v>
                </c:pt>
                <c:pt idx="19848">
                  <c:v>7.1428571428571426E-3</c:v>
                </c:pt>
                <c:pt idx="19849">
                  <c:v>7.1428571428571426E-3</c:v>
                </c:pt>
                <c:pt idx="19850">
                  <c:v>7.1428571428571426E-3</c:v>
                </c:pt>
                <c:pt idx="19851">
                  <c:v>7.1428571428571426E-3</c:v>
                </c:pt>
                <c:pt idx="19852">
                  <c:v>7.1428571428571426E-3</c:v>
                </c:pt>
                <c:pt idx="19853">
                  <c:v>7.1428571428571426E-3</c:v>
                </c:pt>
                <c:pt idx="19854">
                  <c:v>7.1428571428571426E-3</c:v>
                </c:pt>
                <c:pt idx="19855">
                  <c:v>7.1428571428571426E-3</c:v>
                </c:pt>
                <c:pt idx="19856">
                  <c:v>7.1428571428571426E-3</c:v>
                </c:pt>
                <c:pt idx="19857">
                  <c:v>7.1428571428571426E-3</c:v>
                </c:pt>
                <c:pt idx="19858">
                  <c:v>7.1428571428571426E-3</c:v>
                </c:pt>
                <c:pt idx="19859">
                  <c:v>7.1428571428571426E-3</c:v>
                </c:pt>
                <c:pt idx="19860">
                  <c:v>7.1428571428571426E-3</c:v>
                </c:pt>
                <c:pt idx="19861">
                  <c:v>7.1428571428571426E-3</c:v>
                </c:pt>
                <c:pt idx="19862">
                  <c:v>7.1428571428571426E-3</c:v>
                </c:pt>
                <c:pt idx="19863">
                  <c:v>7.1428571428571426E-3</c:v>
                </c:pt>
                <c:pt idx="19864">
                  <c:v>7.1428571428571426E-3</c:v>
                </c:pt>
                <c:pt idx="19865">
                  <c:v>7.1428571428571426E-3</c:v>
                </c:pt>
                <c:pt idx="19866">
                  <c:v>7.1428571428571426E-3</c:v>
                </c:pt>
                <c:pt idx="19867">
                  <c:v>7.1428571428571426E-3</c:v>
                </c:pt>
                <c:pt idx="19868">
                  <c:v>7.1428571428571426E-3</c:v>
                </c:pt>
                <c:pt idx="19869">
                  <c:v>7.1428571428571426E-3</c:v>
                </c:pt>
                <c:pt idx="19870">
                  <c:v>7.1428571428571426E-3</c:v>
                </c:pt>
                <c:pt idx="19871">
                  <c:v>7.1428571428571426E-3</c:v>
                </c:pt>
                <c:pt idx="19872">
                  <c:v>7.1428571428571426E-3</c:v>
                </c:pt>
                <c:pt idx="19873">
                  <c:v>7.1428571428571426E-3</c:v>
                </c:pt>
                <c:pt idx="19874">
                  <c:v>7.1428571428571426E-3</c:v>
                </c:pt>
                <c:pt idx="19875">
                  <c:v>7.1428571428571426E-3</c:v>
                </c:pt>
                <c:pt idx="19876">
                  <c:v>7.1428571428571426E-3</c:v>
                </c:pt>
                <c:pt idx="19877">
                  <c:v>7.1428571428571426E-3</c:v>
                </c:pt>
                <c:pt idx="19878">
                  <c:v>7.1428571428571426E-3</c:v>
                </c:pt>
                <c:pt idx="19879">
                  <c:v>7.1428571428571426E-3</c:v>
                </c:pt>
                <c:pt idx="19880">
                  <c:v>7.1428571428571426E-3</c:v>
                </c:pt>
                <c:pt idx="19881">
                  <c:v>7.1428571428571426E-3</c:v>
                </c:pt>
                <c:pt idx="19882">
                  <c:v>7.1428571428571426E-3</c:v>
                </c:pt>
                <c:pt idx="19883">
                  <c:v>7.1428571428571426E-3</c:v>
                </c:pt>
                <c:pt idx="19884">
                  <c:v>7.1428571428571426E-3</c:v>
                </c:pt>
                <c:pt idx="19885">
                  <c:v>7.1428571428571426E-3</c:v>
                </c:pt>
                <c:pt idx="19886">
                  <c:v>7.1428571428571426E-3</c:v>
                </c:pt>
                <c:pt idx="19887">
                  <c:v>7.1428571428571426E-3</c:v>
                </c:pt>
                <c:pt idx="19888">
                  <c:v>5.681818181818182E-3</c:v>
                </c:pt>
                <c:pt idx="19889">
                  <c:v>5.681818181818182E-3</c:v>
                </c:pt>
                <c:pt idx="19890">
                  <c:v>5.681818181818182E-3</c:v>
                </c:pt>
                <c:pt idx="19891">
                  <c:v>5.681818181818182E-3</c:v>
                </c:pt>
                <c:pt idx="19892">
                  <c:v>5.681818181818182E-3</c:v>
                </c:pt>
                <c:pt idx="19893">
                  <c:v>5.681818181818182E-3</c:v>
                </c:pt>
                <c:pt idx="19894">
                  <c:v>5.681818181818182E-3</c:v>
                </c:pt>
                <c:pt idx="19895">
                  <c:v>5.681818181818182E-3</c:v>
                </c:pt>
                <c:pt idx="19896">
                  <c:v>5.681818181818182E-3</c:v>
                </c:pt>
                <c:pt idx="19897">
                  <c:v>5.681818181818182E-3</c:v>
                </c:pt>
                <c:pt idx="19898">
                  <c:v>5.681818181818182E-3</c:v>
                </c:pt>
                <c:pt idx="19899">
                  <c:v>5.681818181818182E-3</c:v>
                </c:pt>
                <c:pt idx="19900">
                  <c:v>5.681818181818182E-3</c:v>
                </c:pt>
                <c:pt idx="19901">
                  <c:v>5.681818181818182E-3</c:v>
                </c:pt>
                <c:pt idx="19902">
                  <c:v>5.681818181818182E-3</c:v>
                </c:pt>
                <c:pt idx="19903">
                  <c:v>5.681818181818182E-3</c:v>
                </c:pt>
                <c:pt idx="19904">
                  <c:v>5.681818181818182E-3</c:v>
                </c:pt>
                <c:pt idx="19905">
                  <c:v>5.681818181818182E-3</c:v>
                </c:pt>
                <c:pt idx="19906">
                  <c:v>5.681818181818182E-3</c:v>
                </c:pt>
                <c:pt idx="19907">
                  <c:v>5.681818181818182E-3</c:v>
                </c:pt>
                <c:pt idx="19908">
                  <c:v>5.681818181818182E-3</c:v>
                </c:pt>
                <c:pt idx="19909">
                  <c:v>5.681818181818182E-3</c:v>
                </c:pt>
                <c:pt idx="19910">
                  <c:v>5.681818181818182E-3</c:v>
                </c:pt>
                <c:pt idx="19911">
                  <c:v>5.681818181818182E-3</c:v>
                </c:pt>
                <c:pt idx="19912">
                  <c:v>5.681818181818182E-3</c:v>
                </c:pt>
                <c:pt idx="19913">
                  <c:v>5.681818181818182E-3</c:v>
                </c:pt>
                <c:pt idx="19914">
                  <c:v>5.681818181818182E-3</c:v>
                </c:pt>
                <c:pt idx="19915">
                  <c:v>5.681818181818182E-3</c:v>
                </c:pt>
                <c:pt idx="19916">
                  <c:v>5.681818181818182E-3</c:v>
                </c:pt>
                <c:pt idx="19917">
                  <c:v>5.681818181818182E-3</c:v>
                </c:pt>
                <c:pt idx="19918">
                  <c:v>5.681818181818182E-3</c:v>
                </c:pt>
                <c:pt idx="19919">
                  <c:v>5.681818181818182E-3</c:v>
                </c:pt>
                <c:pt idx="19920">
                  <c:v>5.681818181818182E-3</c:v>
                </c:pt>
                <c:pt idx="19921">
                  <c:v>5.681818181818182E-3</c:v>
                </c:pt>
                <c:pt idx="19922">
                  <c:v>5.681818181818182E-3</c:v>
                </c:pt>
                <c:pt idx="19923">
                  <c:v>5.681818181818182E-3</c:v>
                </c:pt>
                <c:pt idx="19924">
                  <c:v>5.681818181818182E-3</c:v>
                </c:pt>
                <c:pt idx="19925">
                  <c:v>5.681818181818182E-3</c:v>
                </c:pt>
                <c:pt idx="19926">
                  <c:v>5.681818181818182E-3</c:v>
                </c:pt>
                <c:pt idx="19927">
                  <c:v>5.681818181818182E-3</c:v>
                </c:pt>
                <c:pt idx="19928">
                  <c:v>5.681818181818182E-3</c:v>
                </c:pt>
                <c:pt idx="19929">
                  <c:v>5.681818181818182E-3</c:v>
                </c:pt>
                <c:pt idx="19930">
                  <c:v>5.681818181818182E-3</c:v>
                </c:pt>
                <c:pt idx="19931">
                  <c:v>5.681818181818182E-3</c:v>
                </c:pt>
                <c:pt idx="19932">
                  <c:v>5.681818181818182E-3</c:v>
                </c:pt>
                <c:pt idx="19933">
                  <c:v>5.681818181818182E-3</c:v>
                </c:pt>
                <c:pt idx="19934">
                  <c:v>5.681818181818182E-3</c:v>
                </c:pt>
                <c:pt idx="19935">
                  <c:v>5.681818181818182E-3</c:v>
                </c:pt>
                <c:pt idx="19936">
                  <c:v>5.681818181818182E-3</c:v>
                </c:pt>
                <c:pt idx="19937">
                  <c:v>5.681818181818182E-3</c:v>
                </c:pt>
                <c:pt idx="19938">
                  <c:v>5.681818181818182E-3</c:v>
                </c:pt>
                <c:pt idx="19939">
                  <c:v>5.681818181818182E-3</c:v>
                </c:pt>
                <c:pt idx="19940">
                  <c:v>5.681818181818182E-3</c:v>
                </c:pt>
                <c:pt idx="19941">
                  <c:v>5.681818181818182E-3</c:v>
                </c:pt>
                <c:pt idx="19942">
                  <c:v>5.681818181818182E-3</c:v>
                </c:pt>
                <c:pt idx="19943">
                  <c:v>5.681818181818182E-3</c:v>
                </c:pt>
                <c:pt idx="19944">
                  <c:v>5.681818181818182E-3</c:v>
                </c:pt>
                <c:pt idx="19945">
                  <c:v>5.681818181818182E-3</c:v>
                </c:pt>
                <c:pt idx="19946">
                  <c:v>5.681818181818182E-3</c:v>
                </c:pt>
                <c:pt idx="19947">
                  <c:v>5.681818181818182E-3</c:v>
                </c:pt>
                <c:pt idx="19948">
                  <c:v>5.681818181818182E-3</c:v>
                </c:pt>
                <c:pt idx="19949">
                  <c:v>5.681818181818182E-3</c:v>
                </c:pt>
                <c:pt idx="19950">
                  <c:v>5.681818181818182E-3</c:v>
                </c:pt>
                <c:pt idx="19951">
                  <c:v>5.681818181818182E-3</c:v>
                </c:pt>
                <c:pt idx="19952">
                  <c:v>5.681818181818182E-3</c:v>
                </c:pt>
                <c:pt idx="19953">
                  <c:v>5.681818181818182E-3</c:v>
                </c:pt>
                <c:pt idx="19954">
                  <c:v>5.681818181818182E-3</c:v>
                </c:pt>
                <c:pt idx="19955">
                  <c:v>5.681818181818182E-3</c:v>
                </c:pt>
                <c:pt idx="19956">
                  <c:v>5.681818181818182E-3</c:v>
                </c:pt>
                <c:pt idx="19957">
                  <c:v>5.681818181818182E-3</c:v>
                </c:pt>
                <c:pt idx="19958">
                  <c:v>5.681818181818182E-3</c:v>
                </c:pt>
                <c:pt idx="19959">
                  <c:v>5.681818181818182E-3</c:v>
                </c:pt>
                <c:pt idx="19960">
                  <c:v>5.681818181818182E-3</c:v>
                </c:pt>
                <c:pt idx="19961">
                  <c:v>5.681818181818182E-3</c:v>
                </c:pt>
                <c:pt idx="19962">
                  <c:v>5.681818181818182E-3</c:v>
                </c:pt>
                <c:pt idx="19963">
                  <c:v>5.681818181818182E-3</c:v>
                </c:pt>
                <c:pt idx="19964">
                  <c:v>5.681818181818182E-3</c:v>
                </c:pt>
                <c:pt idx="19965">
                  <c:v>5.681818181818182E-3</c:v>
                </c:pt>
                <c:pt idx="19966">
                  <c:v>5.681818181818182E-3</c:v>
                </c:pt>
                <c:pt idx="19967">
                  <c:v>5.681818181818182E-3</c:v>
                </c:pt>
                <c:pt idx="19968">
                  <c:v>5.681818181818182E-3</c:v>
                </c:pt>
                <c:pt idx="19969">
                  <c:v>5.681818181818182E-3</c:v>
                </c:pt>
                <c:pt idx="19970">
                  <c:v>5.681818181818182E-3</c:v>
                </c:pt>
                <c:pt idx="19971">
                  <c:v>5.681818181818182E-3</c:v>
                </c:pt>
                <c:pt idx="19972">
                  <c:v>5.681818181818182E-3</c:v>
                </c:pt>
                <c:pt idx="19973">
                  <c:v>0</c:v>
                </c:pt>
                <c:pt idx="19974">
                  <c:v>5.681818181818182E-3</c:v>
                </c:pt>
                <c:pt idx="19975">
                  <c:v>5.681818181818182E-3</c:v>
                </c:pt>
                <c:pt idx="19976">
                  <c:v>5.681818181818182E-3</c:v>
                </c:pt>
                <c:pt idx="19977">
                  <c:v>5.681818181818182E-3</c:v>
                </c:pt>
                <c:pt idx="19978">
                  <c:v>5.681818181818182E-3</c:v>
                </c:pt>
                <c:pt idx="19979">
                  <c:v>5.681818181818182E-3</c:v>
                </c:pt>
                <c:pt idx="19980">
                  <c:v>5.681818181818182E-3</c:v>
                </c:pt>
                <c:pt idx="19981">
                  <c:v>5.681818181818182E-3</c:v>
                </c:pt>
                <c:pt idx="19982">
                  <c:v>5.681818181818182E-3</c:v>
                </c:pt>
                <c:pt idx="19983">
                  <c:v>5.681818181818182E-3</c:v>
                </c:pt>
                <c:pt idx="19984">
                  <c:v>5.681818181818182E-3</c:v>
                </c:pt>
                <c:pt idx="19985">
                  <c:v>5.681818181818182E-3</c:v>
                </c:pt>
                <c:pt idx="19986">
                  <c:v>5.681818181818182E-3</c:v>
                </c:pt>
                <c:pt idx="19987">
                  <c:v>5.681818181818182E-3</c:v>
                </c:pt>
                <c:pt idx="19988">
                  <c:v>5.681818181818182E-3</c:v>
                </c:pt>
                <c:pt idx="19989">
                  <c:v>5.681818181818182E-3</c:v>
                </c:pt>
                <c:pt idx="19990">
                  <c:v>5.681818181818182E-3</c:v>
                </c:pt>
                <c:pt idx="19991">
                  <c:v>5.681818181818182E-3</c:v>
                </c:pt>
                <c:pt idx="19992">
                  <c:v>5.681818181818182E-3</c:v>
                </c:pt>
                <c:pt idx="19993">
                  <c:v>5.681818181818182E-3</c:v>
                </c:pt>
                <c:pt idx="19994">
                  <c:v>5.681818181818182E-3</c:v>
                </c:pt>
                <c:pt idx="19995">
                  <c:v>5.681818181818182E-3</c:v>
                </c:pt>
                <c:pt idx="19996">
                  <c:v>5.681818181818182E-3</c:v>
                </c:pt>
                <c:pt idx="19997">
                  <c:v>5.681818181818182E-3</c:v>
                </c:pt>
                <c:pt idx="19998">
                  <c:v>5.681818181818182E-3</c:v>
                </c:pt>
                <c:pt idx="19999">
                  <c:v>5.681818181818182E-3</c:v>
                </c:pt>
                <c:pt idx="20000">
                  <c:v>5.681818181818182E-3</c:v>
                </c:pt>
                <c:pt idx="20001">
                  <c:v>5.681818181818182E-3</c:v>
                </c:pt>
                <c:pt idx="20002">
                  <c:v>5.681818181818182E-3</c:v>
                </c:pt>
                <c:pt idx="20003">
                  <c:v>5.681818181818182E-3</c:v>
                </c:pt>
                <c:pt idx="20004">
                  <c:v>5.681818181818182E-3</c:v>
                </c:pt>
                <c:pt idx="20005">
                  <c:v>5.681818181818182E-3</c:v>
                </c:pt>
                <c:pt idx="20006">
                  <c:v>5.681818181818182E-3</c:v>
                </c:pt>
                <c:pt idx="20007">
                  <c:v>5.681818181818182E-3</c:v>
                </c:pt>
                <c:pt idx="20008">
                  <c:v>5.681818181818182E-3</c:v>
                </c:pt>
                <c:pt idx="20009">
                  <c:v>5.681818181818182E-3</c:v>
                </c:pt>
                <c:pt idx="20010">
                  <c:v>5.681818181818182E-3</c:v>
                </c:pt>
                <c:pt idx="20011">
                  <c:v>5.681818181818182E-3</c:v>
                </c:pt>
                <c:pt idx="20012">
                  <c:v>5.681818181818182E-3</c:v>
                </c:pt>
                <c:pt idx="20013">
                  <c:v>5.681818181818182E-3</c:v>
                </c:pt>
                <c:pt idx="20014">
                  <c:v>5.681818181818182E-3</c:v>
                </c:pt>
                <c:pt idx="20015">
                  <c:v>5.681818181818182E-3</c:v>
                </c:pt>
                <c:pt idx="20016">
                  <c:v>5.681818181818182E-3</c:v>
                </c:pt>
                <c:pt idx="20017">
                  <c:v>5.681818181818182E-3</c:v>
                </c:pt>
                <c:pt idx="20018">
                  <c:v>5.681818181818182E-3</c:v>
                </c:pt>
                <c:pt idx="20019">
                  <c:v>5.681818181818182E-3</c:v>
                </c:pt>
                <c:pt idx="20020">
                  <c:v>5.681818181818182E-3</c:v>
                </c:pt>
                <c:pt idx="20021">
                  <c:v>5.681818181818182E-3</c:v>
                </c:pt>
                <c:pt idx="20022">
                  <c:v>5.681818181818182E-3</c:v>
                </c:pt>
                <c:pt idx="20023">
                  <c:v>5.681818181818182E-3</c:v>
                </c:pt>
                <c:pt idx="20024">
                  <c:v>5.681818181818182E-3</c:v>
                </c:pt>
                <c:pt idx="20025">
                  <c:v>5.681818181818182E-3</c:v>
                </c:pt>
                <c:pt idx="20026">
                  <c:v>5.681818181818182E-3</c:v>
                </c:pt>
                <c:pt idx="20027">
                  <c:v>5.681818181818182E-3</c:v>
                </c:pt>
                <c:pt idx="20028">
                  <c:v>5.681818181818182E-3</c:v>
                </c:pt>
                <c:pt idx="20029">
                  <c:v>5.681818181818182E-3</c:v>
                </c:pt>
                <c:pt idx="20030">
                  <c:v>5.681818181818182E-3</c:v>
                </c:pt>
                <c:pt idx="20031">
                  <c:v>5.681818181818182E-3</c:v>
                </c:pt>
                <c:pt idx="20032">
                  <c:v>5.681818181818182E-3</c:v>
                </c:pt>
                <c:pt idx="20033">
                  <c:v>5.681818181818182E-3</c:v>
                </c:pt>
                <c:pt idx="20034">
                  <c:v>5.681818181818182E-3</c:v>
                </c:pt>
                <c:pt idx="20035">
                  <c:v>5.681818181818182E-3</c:v>
                </c:pt>
                <c:pt idx="20036">
                  <c:v>5.681818181818182E-3</c:v>
                </c:pt>
                <c:pt idx="20037">
                  <c:v>5.681818181818182E-3</c:v>
                </c:pt>
                <c:pt idx="20038">
                  <c:v>5.681818181818182E-3</c:v>
                </c:pt>
                <c:pt idx="20039">
                  <c:v>5.681818181818182E-3</c:v>
                </c:pt>
                <c:pt idx="20040">
                  <c:v>5.681818181818182E-3</c:v>
                </c:pt>
                <c:pt idx="20041">
                  <c:v>5.681818181818182E-3</c:v>
                </c:pt>
                <c:pt idx="20042">
                  <c:v>5.681818181818182E-3</c:v>
                </c:pt>
                <c:pt idx="20043">
                  <c:v>5.681818181818182E-3</c:v>
                </c:pt>
                <c:pt idx="20044">
                  <c:v>5.681818181818182E-3</c:v>
                </c:pt>
                <c:pt idx="20045">
                  <c:v>5.681818181818182E-3</c:v>
                </c:pt>
                <c:pt idx="20046">
                  <c:v>5.681818181818182E-3</c:v>
                </c:pt>
                <c:pt idx="20047">
                  <c:v>5.681818181818182E-3</c:v>
                </c:pt>
                <c:pt idx="20048">
                  <c:v>5.681818181818182E-3</c:v>
                </c:pt>
                <c:pt idx="20049">
                  <c:v>5.681818181818182E-3</c:v>
                </c:pt>
                <c:pt idx="20050">
                  <c:v>5.681818181818182E-3</c:v>
                </c:pt>
                <c:pt idx="20051">
                  <c:v>5.681818181818182E-3</c:v>
                </c:pt>
                <c:pt idx="20052">
                  <c:v>5.681818181818182E-3</c:v>
                </c:pt>
                <c:pt idx="20053">
                  <c:v>5.681818181818182E-3</c:v>
                </c:pt>
                <c:pt idx="20054">
                  <c:v>5.681818181818182E-3</c:v>
                </c:pt>
                <c:pt idx="20055">
                  <c:v>5.681818181818182E-3</c:v>
                </c:pt>
                <c:pt idx="20056">
                  <c:v>5.681818181818182E-3</c:v>
                </c:pt>
                <c:pt idx="20057">
                  <c:v>5.681818181818182E-3</c:v>
                </c:pt>
                <c:pt idx="20058">
                  <c:v>5.681818181818182E-3</c:v>
                </c:pt>
                <c:pt idx="20059">
                  <c:v>5.681818181818182E-3</c:v>
                </c:pt>
                <c:pt idx="20060">
                  <c:v>5.681818181818182E-3</c:v>
                </c:pt>
                <c:pt idx="20061">
                  <c:v>5.681818181818182E-3</c:v>
                </c:pt>
                <c:pt idx="20062">
                  <c:v>5.681818181818182E-3</c:v>
                </c:pt>
                <c:pt idx="20063">
                  <c:v>5.681818181818182E-3</c:v>
                </c:pt>
                <c:pt idx="20064">
                  <c:v>8.3333333333333332E-3</c:v>
                </c:pt>
                <c:pt idx="20065">
                  <c:v>8.3333333333333332E-3</c:v>
                </c:pt>
                <c:pt idx="20066">
                  <c:v>8.3333333333333332E-3</c:v>
                </c:pt>
                <c:pt idx="20067">
                  <c:v>8.3333333333333332E-3</c:v>
                </c:pt>
                <c:pt idx="20068">
                  <c:v>8.3333333333333332E-3</c:v>
                </c:pt>
                <c:pt idx="20069">
                  <c:v>8.3333333333333332E-3</c:v>
                </c:pt>
                <c:pt idx="20070">
                  <c:v>8.3333333333333332E-3</c:v>
                </c:pt>
                <c:pt idx="20071">
                  <c:v>8.3333333333333332E-3</c:v>
                </c:pt>
                <c:pt idx="20072">
                  <c:v>8.3333333333333332E-3</c:v>
                </c:pt>
                <c:pt idx="20073">
                  <c:v>8.3333333333333332E-3</c:v>
                </c:pt>
                <c:pt idx="20074">
                  <c:v>8.3333333333333332E-3</c:v>
                </c:pt>
                <c:pt idx="20075">
                  <c:v>8.3333333333333332E-3</c:v>
                </c:pt>
                <c:pt idx="20076">
                  <c:v>8.3333333333333332E-3</c:v>
                </c:pt>
                <c:pt idx="20077">
                  <c:v>8.3333333333333332E-3</c:v>
                </c:pt>
                <c:pt idx="20078">
                  <c:v>8.3333333333333332E-3</c:v>
                </c:pt>
                <c:pt idx="20079">
                  <c:v>8.3333333333333332E-3</c:v>
                </c:pt>
                <c:pt idx="20080">
                  <c:v>8.3333333333333332E-3</c:v>
                </c:pt>
                <c:pt idx="20081">
                  <c:v>8.3333333333333332E-3</c:v>
                </c:pt>
                <c:pt idx="20082">
                  <c:v>8.3333333333333332E-3</c:v>
                </c:pt>
                <c:pt idx="20083">
                  <c:v>8.3333333333333332E-3</c:v>
                </c:pt>
                <c:pt idx="20084">
                  <c:v>8.3333333333333332E-3</c:v>
                </c:pt>
                <c:pt idx="20085">
                  <c:v>8.3333333333333332E-3</c:v>
                </c:pt>
                <c:pt idx="20086">
                  <c:v>8.3333333333333332E-3</c:v>
                </c:pt>
                <c:pt idx="20087">
                  <c:v>8.3333333333333332E-3</c:v>
                </c:pt>
                <c:pt idx="20088">
                  <c:v>8.3333333333333332E-3</c:v>
                </c:pt>
                <c:pt idx="20089">
                  <c:v>8.3333333333333332E-3</c:v>
                </c:pt>
                <c:pt idx="20090">
                  <c:v>8.3333333333333332E-3</c:v>
                </c:pt>
                <c:pt idx="20091">
                  <c:v>8.3333333333333332E-3</c:v>
                </c:pt>
                <c:pt idx="20092">
                  <c:v>8.3333333333333332E-3</c:v>
                </c:pt>
                <c:pt idx="20093">
                  <c:v>8.3333333333333332E-3</c:v>
                </c:pt>
                <c:pt idx="20094">
                  <c:v>8.3333333333333332E-3</c:v>
                </c:pt>
                <c:pt idx="20095">
                  <c:v>8.3333333333333332E-3</c:v>
                </c:pt>
                <c:pt idx="20096">
                  <c:v>8.3333333333333332E-3</c:v>
                </c:pt>
                <c:pt idx="20097">
                  <c:v>8.3333333333333332E-3</c:v>
                </c:pt>
                <c:pt idx="20098">
                  <c:v>8.3333333333333332E-3</c:v>
                </c:pt>
                <c:pt idx="20099">
                  <c:v>8.3333333333333332E-3</c:v>
                </c:pt>
                <c:pt idx="20100">
                  <c:v>8.3333333333333332E-3</c:v>
                </c:pt>
                <c:pt idx="20101">
                  <c:v>8.3333333333333332E-3</c:v>
                </c:pt>
                <c:pt idx="20102">
                  <c:v>8.3333333333333332E-3</c:v>
                </c:pt>
                <c:pt idx="20103">
                  <c:v>8.3333333333333332E-3</c:v>
                </c:pt>
                <c:pt idx="20104">
                  <c:v>8.3333333333333332E-3</c:v>
                </c:pt>
                <c:pt idx="20105">
                  <c:v>8.3333333333333332E-3</c:v>
                </c:pt>
                <c:pt idx="20106">
                  <c:v>8.3333333333333332E-3</c:v>
                </c:pt>
                <c:pt idx="20107">
                  <c:v>8.3333333333333332E-3</c:v>
                </c:pt>
                <c:pt idx="20108">
                  <c:v>8.3333333333333332E-3</c:v>
                </c:pt>
                <c:pt idx="20109">
                  <c:v>8.3333333333333332E-3</c:v>
                </c:pt>
                <c:pt idx="20110">
                  <c:v>8.3333333333333332E-3</c:v>
                </c:pt>
                <c:pt idx="20111">
                  <c:v>8.3333333333333332E-3</c:v>
                </c:pt>
                <c:pt idx="20112">
                  <c:v>8.3333333333333332E-3</c:v>
                </c:pt>
                <c:pt idx="20113">
                  <c:v>8.3333333333333332E-3</c:v>
                </c:pt>
                <c:pt idx="20114">
                  <c:v>8.3333333333333332E-3</c:v>
                </c:pt>
                <c:pt idx="20115">
                  <c:v>8.3333333333333332E-3</c:v>
                </c:pt>
                <c:pt idx="20116">
                  <c:v>8.3333333333333332E-3</c:v>
                </c:pt>
                <c:pt idx="20117">
                  <c:v>8.3333333333333332E-3</c:v>
                </c:pt>
                <c:pt idx="20118">
                  <c:v>0</c:v>
                </c:pt>
                <c:pt idx="20119">
                  <c:v>8.3333333333333332E-3</c:v>
                </c:pt>
                <c:pt idx="20120">
                  <c:v>8.3333333333333332E-3</c:v>
                </c:pt>
                <c:pt idx="20121">
                  <c:v>8.3333333333333332E-3</c:v>
                </c:pt>
                <c:pt idx="20122">
                  <c:v>8.3333333333333332E-3</c:v>
                </c:pt>
                <c:pt idx="20123">
                  <c:v>8.3333333333333332E-3</c:v>
                </c:pt>
                <c:pt idx="20124">
                  <c:v>8.3333333333333332E-3</c:v>
                </c:pt>
                <c:pt idx="20125">
                  <c:v>8.3333333333333332E-3</c:v>
                </c:pt>
                <c:pt idx="20126">
                  <c:v>8.3333333333333332E-3</c:v>
                </c:pt>
                <c:pt idx="20127">
                  <c:v>8.3333333333333332E-3</c:v>
                </c:pt>
                <c:pt idx="20128">
                  <c:v>8.3333333333333332E-3</c:v>
                </c:pt>
                <c:pt idx="20129">
                  <c:v>8.3333333333333332E-3</c:v>
                </c:pt>
                <c:pt idx="20130">
                  <c:v>8.3333333333333332E-3</c:v>
                </c:pt>
                <c:pt idx="20131">
                  <c:v>8.3333333333333332E-3</c:v>
                </c:pt>
                <c:pt idx="20132">
                  <c:v>8.3333333333333332E-3</c:v>
                </c:pt>
                <c:pt idx="20133">
                  <c:v>8.3333333333333332E-3</c:v>
                </c:pt>
                <c:pt idx="20134">
                  <c:v>8.3333333333333332E-3</c:v>
                </c:pt>
                <c:pt idx="20135">
                  <c:v>8.3333333333333332E-3</c:v>
                </c:pt>
                <c:pt idx="20136">
                  <c:v>8.3333333333333332E-3</c:v>
                </c:pt>
                <c:pt idx="20137">
                  <c:v>8.3333333333333332E-3</c:v>
                </c:pt>
                <c:pt idx="20138">
                  <c:v>8.3333333333333332E-3</c:v>
                </c:pt>
                <c:pt idx="20139">
                  <c:v>8.3333333333333332E-3</c:v>
                </c:pt>
                <c:pt idx="20140">
                  <c:v>8.3333333333333332E-3</c:v>
                </c:pt>
                <c:pt idx="20141">
                  <c:v>8.3333333333333332E-3</c:v>
                </c:pt>
                <c:pt idx="20142">
                  <c:v>8.3333333333333332E-3</c:v>
                </c:pt>
                <c:pt idx="20143">
                  <c:v>8.3333333333333332E-3</c:v>
                </c:pt>
                <c:pt idx="20144">
                  <c:v>8.3333333333333332E-3</c:v>
                </c:pt>
                <c:pt idx="20145">
                  <c:v>8.3333333333333332E-3</c:v>
                </c:pt>
                <c:pt idx="20146">
                  <c:v>8.3333333333333332E-3</c:v>
                </c:pt>
                <c:pt idx="20147">
                  <c:v>8.3333333333333332E-3</c:v>
                </c:pt>
                <c:pt idx="20148">
                  <c:v>8.3333333333333332E-3</c:v>
                </c:pt>
                <c:pt idx="20149">
                  <c:v>8.3333333333333332E-3</c:v>
                </c:pt>
                <c:pt idx="20150">
                  <c:v>8.3333333333333332E-3</c:v>
                </c:pt>
                <c:pt idx="20151">
                  <c:v>8.3333333333333332E-3</c:v>
                </c:pt>
                <c:pt idx="20152">
                  <c:v>8.3333333333333332E-3</c:v>
                </c:pt>
                <c:pt idx="20153">
                  <c:v>8.3333333333333332E-3</c:v>
                </c:pt>
                <c:pt idx="20154">
                  <c:v>8.3333333333333332E-3</c:v>
                </c:pt>
                <c:pt idx="20155">
                  <c:v>8.3333333333333332E-3</c:v>
                </c:pt>
                <c:pt idx="20156">
                  <c:v>8.3333333333333332E-3</c:v>
                </c:pt>
                <c:pt idx="20157">
                  <c:v>8.3333333333333332E-3</c:v>
                </c:pt>
                <c:pt idx="20158">
                  <c:v>8.3333333333333332E-3</c:v>
                </c:pt>
                <c:pt idx="20159">
                  <c:v>8.3333333333333332E-3</c:v>
                </c:pt>
                <c:pt idx="20160">
                  <c:v>8.3333333333333332E-3</c:v>
                </c:pt>
                <c:pt idx="20161">
                  <c:v>8.3333333333333332E-3</c:v>
                </c:pt>
                <c:pt idx="20162">
                  <c:v>8.3333333333333332E-3</c:v>
                </c:pt>
                <c:pt idx="20163">
                  <c:v>8.3333333333333332E-3</c:v>
                </c:pt>
                <c:pt idx="20164">
                  <c:v>8.3333333333333332E-3</c:v>
                </c:pt>
                <c:pt idx="20165">
                  <c:v>8.3333333333333332E-3</c:v>
                </c:pt>
                <c:pt idx="20166">
                  <c:v>8.3333333333333332E-3</c:v>
                </c:pt>
                <c:pt idx="20167">
                  <c:v>8.3333333333333332E-3</c:v>
                </c:pt>
                <c:pt idx="20168">
                  <c:v>8.3333333333333332E-3</c:v>
                </c:pt>
                <c:pt idx="20169">
                  <c:v>8.3333333333333332E-3</c:v>
                </c:pt>
                <c:pt idx="20170">
                  <c:v>8.3333333333333332E-3</c:v>
                </c:pt>
                <c:pt idx="20171">
                  <c:v>8.3333333333333332E-3</c:v>
                </c:pt>
                <c:pt idx="20172">
                  <c:v>8.3333333333333332E-3</c:v>
                </c:pt>
                <c:pt idx="20173">
                  <c:v>8.3333333333333332E-3</c:v>
                </c:pt>
                <c:pt idx="20174">
                  <c:v>8.3333333333333332E-3</c:v>
                </c:pt>
                <c:pt idx="20175">
                  <c:v>8.3333333333333332E-3</c:v>
                </c:pt>
                <c:pt idx="20176">
                  <c:v>8.3333333333333332E-3</c:v>
                </c:pt>
                <c:pt idx="20177">
                  <c:v>8.3333333333333332E-3</c:v>
                </c:pt>
                <c:pt idx="20178">
                  <c:v>8.3333333333333332E-3</c:v>
                </c:pt>
                <c:pt idx="20179">
                  <c:v>8.3333333333333332E-3</c:v>
                </c:pt>
                <c:pt idx="20180">
                  <c:v>8.3333333333333332E-3</c:v>
                </c:pt>
                <c:pt idx="20181">
                  <c:v>8.3333333333333332E-3</c:v>
                </c:pt>
                <c:pt idx="20182">
                  <c:v>8.3333333333333332E-3</c:v>
                </c:pt>
                <c:pt idx="20183">
                  <c:v>8.3333333333333332E-3</c:v>
                </c:pt>
                <c:pt idx="20184">
                  <c:v>7.246376811594203E-3</c:v>
                </c:pt>
                <c:pt idx="20185">
                  <c:v>7.246376811594203E-3</c:v>
                </c:pt>
                <c:pt idx="20186">
                  <c:v>7.246376811594203E-3</c:v>
                </c:pt>
                <c:pt idx="20187">
                  <c:v>7.246376811594203E-3</c:v>
                </c:pt>
                <c:pt idx="20188">
                  <c:v>7.246376811594203E-3</c:v>
                </c:pt>
                <c:pt idx="20189">
                  <c:v>7.246376811594203E-3</c:v>
                </c:pt>
                <c:pt idx="20190">
                  <c:v>7.246376811594203E-3</c:v>
                </c:pt>
                <c:pt idx="20191">
                  <c:v>7.246376811594203E-3</c:v>
                </c:pt>
                <c:pt idx="20192">
                  <c:v>7.246376811594203E-3</c:v>
                </c:pt>
                <c:pt idx="20193">
                  <c:v>7.246376811594203E-3</c:v>
                </c:pt>
                <c:pt idx="20194">
                  <c:v>7.246376811594203E-3</c:v>
                </c:pt>
                <c:pt idx="20195">
                  <c:v>7.246376811594203E-3</c:v>
                </c:pt>
                <c:pt idx="20196">
                  <c:v>7.246376811594203E-3</c:v>
                </c:pt>
                <c:pt idx="20197">
                  <c:v>7.246376811594203E-3</c:v>
                </c:pt>
                <c:pt idx="20198">
                  <c:v>7.246376811594203E-3</c:v>
                </c:pt>
                <c:pt idx="20199">
                  <c:v>7.246376811594203E-3</c:v>
                </c:pt>
                <c:pt idx="20200">
                  <c:v>7.246376811594203E-3</c:v>
                </c:pt>
                <c:pt idx="20201">
                  <c:v>7.246376811594203E-3</c:v>
                </c:pt>
                <c:pt idx="20202">
                  <c:v>7.246376811594203E-3</c:v>
                </c:pt>
                <c:pt idx="20203">
                  <c:v>7.246376811594203E-3</c:v>
                </c:pt>
                <c:pt idx="20204">
                  <c:v>7.246376811594203E-3</c:v>
                </c:pt>
                <c:pt idx="20205">
                  <c:v>7.246376811594203E-3</c:v>
                </c:pt>
                <c:pt idx="20206">
                  <c:v>7.246376811594203E-3</c:v>
                </c:pt>
                <c:pt idx="20207">
                  <c:v>7.246376811594203E-3</c:v>
                </c:pt>
                <c:pt idx="20208">
                  <c:v>7.246376811594203E-3</c:v>
                </c:pt>
                <c:pt idx="20209">
                  <c:v>7.246376811594203E-3</c:v>
                </c:pt>
                <c:pt idx="20210">
                  <c:v>7.246376811594203E-3</c:v>
                </c:pt>
                <c:pt idx="20211">
                  <c:v>7.246376811594203E-3</c:v>
                </c:pt>
                <c:pt idx="20212">
                  <c:v>7.246376811594203E-3</c:v>
                </c:pt>
                <c:pt idx="20213">
                  <c:v>7.246376811594203E-3</c:v>
                </c:pt>
                <c:pt idx="20214">
                  <c:v>7.246376811594203E-3</c:v>
                </c:pt>
                <c:pt idx="20215">
                  <c:v>7.246376811594203E-3</c:v>
                </c:pt>
                <c:pt idx="20216">
                  <c:v>7.246376811594203E-3</c:v>
                </c:pt>
                <c:pt idx="20217">
                  <c:v>7.246376811594203E-3</c:v>
                </c:pt>
                <c:pt idx="20218">
                  <c:v>7.246376811594203E-3</c:v>
                </c:pt>
                <c:pt idx="20219">
                  <c:v>7.246376811594203E-3</c:v>
                </c:pt>
                <c:pt idx="20220">
                  <c:v>7.246376811594203E-3</c:v>
                </c:pt>
                <c:pt idx="20221">
                  <c:v>7.246376811594203E-3</c:v>
                </c:pt>
                <c:pt idx="20222">
                  <c:v>7.246376811594203E-3</c:v>
                </c:pt>
                <c:pt idx="20223">
                  <c:v>7.246376811594203E-3</c:v>
                </c:pt>
                <c:pt idx="20224">
                  <c:v>7.246376811594203E-3</c:v>
                </c:pt>
                <c:pt idx="20225">
                  <c:v>7.246376811594203E-3</c:v>
                </c:pt>
                <c:pt idx="20226">
                  <c:v>7.246376811594203E-3</c:v>
                </c:pt>
                <c:pt idx="20227">
                  <c:v>7.246376811594203E-3</c:v>
                </c:pt>
                <c:pt idx="20228">
                  <c:v>7.246376811594203E-3</c:v>
                </c:pt>
                <c:pt idx="20229">
                  <c:v>7.246376811594203E-3</c:v>
                </c:pt>
                <c:pt idx="20230">
                  <c:v>7.246376811594203E-3</c:v>
                </c:pt>
                <c:pt idx="20231">
                  <c:v>7.246376811594203E-3</c:v>
                </c:pt>
                <c:pt idx="20232">
                  <c:v>7.246376811594203E-3</c:v>
                </c:pt>
                <c:pt idx="20233">
                  <c:v>7.246376811594203E-3</c:v>
                </c:pt>
                <c:pt idx="20234">
                  <c:v>7.246376811594203E-3</c:v>
                </c:pt>
                <c:pt idx="20235">
                  <c:v>7.246376811594203E-3</c:v>
                </c:pt>
                <c:pt idx="20236">
                  <c:v>7.246376811594203E-3</c:v>
                </c:pt>
                <c:pt idx="20237">
                  <c:v>7.246376811594203E-3</c:v>
                </c:pt>
                <c:pt idx="20238">
                  <c:v>7.246376811594203E-3</c:v>
                </c:pt>
                <c:pt idx="20239">
                  <c:v>7.246376811594203E-3</c:v>
                </c:pt>
                <c:pt idx="20240">
                  <c:v>7.246376811594203E-3</c:v>
                </c:pt>
                <c:pt idx="20241">
                  <c:v>7.246376811594203E-3</c:v>
                </c:pt>
                <c:pt idx="20242">
                  <c:v>7.246376811594203E-3</c:v>
                </c:pt>
                <c:pt idx="20243">
                  <c:v>7.246376811594203E-3</c:v>
                </c:pt>
                <c:pt idx="20244">
                  <c:v>7.246376811594203E-3</c:v>
                </c:pt>
                <c:pt idx="20245">
                  <c:v>7.246376811594203E-3</c:v>
                </c:pt>
                <c:pt idx="20246">
                  <c:v>7.246376811594203E-3</c:v>
                </c:pt>
                <c:pt idx="20247">
                  <c:v>7.246376811594203E-3</c:v>
                </c:pt>
                <c:pt idx="20248">
                  <c:v>7.246376811594203E-3</c:v>
                </c:pt>
                <c:pt idx="20249">
                  <c:v>7.246376811594203E-3</c:v>
                </c:pt>
                <c:pt idx="20250">
                  <c:v>7.246376811594203E-3</c:v>
                </c:pt>
                <c:pt idx="20251">
                  <c:v>7.246376811594203E-3</c:v>
                </c:pt>
                <c:pt idx="20252">
                  <c:v>7.246376811594203E-3</c:v>
                </c:pt>
                <c:pt idx="20253">
                  <c:v>7.246376811594203E-3</c:v>
                </c:pt>
                <c:pt idx="20254">
                  <c:v>7.246376811594203E-3</c:v>
                </c:pt>
                <c:pt idx="20255">
                  <c:v>7.246376811594203E-3</c:v>
                </c:pt>
                <c:pt idx="20256">
                  <c:v>7.246376811594203E-3</c:v>
                </c:pt>
                <c:pt idx="20257">
                  <c:v>7.246376811594203E-3</c:v>
                </c:pt>
                <c:pt idx="20258">
                  <c:v>7.246376811594203E-3</c:v>
                </c:pt>
                <c:pt idx="20259">
                  <c:v>7.246376811594203E-3</c:v>
                </c:pt>
                <c:pt idx="20260">
                  <c:v>7.246376811594203E-3</c:v>
                </c:pt>
                <c:pt idx="20261">
                  <c:v>7.246376811594203E-3</c:v>
                </c:pt>
                <c:pt idx="20262">
                  <c:v>7.246376811594203E-3</c:v>
                </c:pt>
                <c:pt idx="20263">
                  <c:v>7.246376811594203E-3</c:v>
                </c:pt>
                <c:pt idx="20264">
                  <c:v>7.246376811594203E-3</c:v>
                </c:pt>
                <c:pt idx="20265">
                  <c:v>7.246376811594203E-3</c:v>
                </c:pt>
                <c:pt idx="20266">
                  <c:v>7.246376811594203E-3</c:v>
                </c:pt>
                <c:pt idx="20267">
                  <c:v>7.246376811594203E-3</c:v>
                </c:pt>
                <c:pt idx="20268">
                  <c:v>7.246376811594203E-3</c:v>
                </c:pt>
                <c:pt idx="20269">
                  <c:v>7.246376811594203E-3</c:v>
                </c:pt>
                <c:pt idx="20270">
                  <c:v>7.246376811594203E-3</c:v>
                </c:pt>
                <c:pt idx="20271">
                  <c:v>7.246376811594203E-3</c:v>
                </c:pt>
                <c:pt idx="20272">
                  <c:v>7.246376811594203E-3</c:v>
                </c:pt>
                <c:pt idx="20273">
                  <c:v>7.246376811594203E-3</c:v>
                </c:pt>
                <c:pt idx="20274">
                  <c:v>7.246376811594203E-3</c:v>
                </c:pt>
                <c:pt idx="20275">
                  <c:v>7.246376811594203E-3</c:v>
                </c:pt>
                <c:pt idx="20276">
                  <c:v>7.246376811594203E-3</c:v>
                </c:pt>
                <c:pt idx="20277">
                  <c:v>7.246376811594203E-3</c:v>
                </c:pt>
                <c:pt idx="20278">
                  <c:v>7.246376811594203E-3</c:v>
                </c:pt>
                <c:pt idx="20279">
                  <c:v>7.246376811594203E-3</c:v>
                </c:pt>
                <c:pt idx="20280">
                  <c:v>7.246376811594203E-3</c:v>
                </c:pt>
                <c:pt idx="20281">
                  <c:v>7.246376811594203E-3</c:v>
                </c:pt>
                <c:pt idx="20282">
                  <c:v>7.246376811594203E-3</c:v>
                </c:pt>
                <c:pt idx="20283">
                  <c:v>7.246376811594203E-3</c:v>
                </c:pt>
                <c:pt idx="20284">
                  <c:v>7.246376811594203E-3</c:v>
                </c:pt>
                <c:pt idx="20285">
                  <c:v>7.246376811594203E-3</c:v>
                </c:pt>
                <c:pt idx="20286">
                  <c:v>7.246376811594203E-3</c:v>
                </c:pt>
                <c:pt idx="20287">
                  <c:v>7.246376811594203E-3</c:v>
                </c:pt>
                <c:pt idx="20288">
                  <c:v>7.246376811594203E-3</c:v>
                </c:pt>
                <c:pt idx="20289">
                  <c:v>7.246376811594203E-3</c:v>
                </c:pt>
                <c:pt idx="20290">
                  <c:v>7.246376811594203E-3</c:v>
                </c:pt>
                <c:pt idx="20291">
                  <c:v>7.246376811594203E-3</c:v>
                </c:pt>
                <c:pt idx="20292">
                  <c:v>7.246376811594203E-3</c:v>
                </c:pt>
                <c:pt idx="20293">
                  <c:v>7.246376811594203E-3</c:v>
                </c:pt>
                <c:pt idx="20294">
                  <c:v>0</c:v>
                </c:pt>
                <c:pt idx="20295">
                  <c:v>7.246376811594203E-3</c:v>
                </c:pt>
                <c:pt idx="20296">
                  <c:v>7.246376811594203E-3</c:v>
                </c:pt>
                <c:pt idx="20297">
                  <c:v>7.246376811594203E-3</c:v>
                </c:pt>
                <c:pt idx="20298">
                  <c:v>7.246376811594203E-3</c:v>
                </c:pt>
                <c:pt idx="20299">
                  <c:v>0</c:v>
                </c:pt>
                <c:pt idx="20300">
                  <c:v>7.246376811594203E-3</c:v>
                </c:pt>
                <c:pt idx="20301">
                  <c:v>7.246376811594203E-3</c:v>
                </c:pt>
                <c:pt idx="20302">
                  <c:v>7.246376811594203E-3</c:v>
                </c:pt>
                <c:pt idx="20303">
                  <c:v>7.246376811594203E-3</c:v>
                </c:pt>
                <c:pt idx="20304">
                  <c:v>7.246376811594203E-3</c:v>
                </c:pt>
                <c:pt idx="20305">
                  <c:v>7.246376811594203E-3</c:v>
                </c:pt>
                <c:pt idx="20306">
                  <c:v>7.246376811594203E-3</c:v>
                </c:pt>
                <c:pt idx="20307">
                  <c:v>7.246376811594203E-3</c:v>
                </c:pt>
                <c:pt idx="20308">
                  <c:v>7.246376811594203E-3</c:v>
                </c:pt>
                <c:pt idx="20309">
                  <c:v>7.246376811594203E-3</c:v>
                </c:pt>
                <c:pt idx="20310">
                  <c:v>7.246376811594203E-3</c:v>
                </c:pt>
                <c:pt idx="20311">
                  <c:v>7.246376811594203E-3</c:v>
                </c:pt>
                <c:pt idx="20312">
                  <c:v>7.246376811594203E-3</c:v>
                </c:pt>
                <c:pt idx="20313">
                  <c:v>7.246376811594203E-3</c:v>
                </c:pt>
                <c:pt idx="20314">
                  <c:v>7.246376811594203E-3</c:v>
                </c:pt>
                <c:pt idx="20315">
                  <c:v>7.246376811594203E-3</c:v>
                </c:pt>
                <c:pt idx="20316">
                  <c:v>7.246376811594203E-3</c:v>
                </c:pt>
                <c:pt idx="20317">
                  <c:v>7.246376811594203E-3</c:v>
                </c:pt>
                <c:pt idx="20318">
                  <c:v>7.246376811594203E-3</c:v>
                </c:pt>
                <c:pt idx="20319">
                  <c:v>7.246376811594203E-3</c:v>
                </c:pt>
                <c:pt idx="20320">
                  <c:v>7.246376811594203E-3</c:v>
                </c:pt>
                <c:pt idx="20321">
                  <c:v>7.246376811594203E-3</c:v>
                </c:pt>
                <c:pt idx="20322">
                  <c:v>7.874015748031496E-3</c:v>
                </c:pt>
                <c:pt idx="20323">
                  <c:v>7.874015748031496E-3</c:v>
                </c:pt>
                <c:pt idx="20324">
                  <c:v>7.874015748031496E-3</c:v>
                </c:pt>
                <c:pt idx="20325">
                  <c:v>7.874015748031496E-3</c:v>
                </c:pt>
                <c:pt idx="20326">
                  <c:v>7.874015748031496E-3</c:v>
                </c:pt>
                <c:pt idx="20327">
                  <c:v>7.874015748031496E-3</c:v>
                </c:pt>
                <c:pt idx="20328">
                  <c:v>7.874015748031496E-3</c:v>
                </c:pt>
                <c:pt idx="20329">
                  <c:v>7.874015748031496E-3</c:v>
                </c:pt>
                <c:pt idx="20330">
                  <c:v>7.874015748031496E-3</c:v>
                </c:pt>
                <c:pt idx="20331">
                  <c:v>7.874015748031496E-3</c:v>
                </c:pt>
                <c:pt idx="20332">
                  <c:v>7.874015748031496E-3</c:v>
                </c:pt>
                <c:pt idx="20333">
                  <c:v>7.874015748031496E-3</c:v>
                </c:pt>
                <c:pt idx="20334">
                  <c:v>7.874015748031496E-3</c:v>
                </c:pt>
                <c:pt idx="20335">
                  <c:v>7.874015748031496E-3</c:v>
                </c:pt>
                <c:pt idx="20336">
                  <c:v>7.874015748031496E-3</c:v>
                </c:pt>
                <c:pt idx="20337">
                  <c:v>7.874015748031496E-3</c:v>
                </c:pt>
                <c:pt idx="20338">
                  <c:v>7.874015748031496E-3</c:v>
                </c:pt>
                <c:pt idx="20339">
                  <c:v>7.874015748031496E-3</c:v>
                </c:pt>
                <c:pt idx="20340">
                  <c:v>7.874015748031496E-3</c:v>
                </c:pt>
                <c:pt idx="20341">
                  <c:v>7.874015748031496E-3</c:v>
                </c:pt>
                <c:pt idx="20342">
                  <c:v>7.874015748031496E-3</c:v>
                </c:pt>
                <c:pt idx="20343">
                  <c:v>7.874015748031496E-3</c:v>
                </c:pt>
                <c:pt idx="20344">
                  <c:v>7.874015748031496E-3</c:v>
                </c:pt>
                <c:pt idx="20345">
                  <c:v>7.874015748031496E-3</c:v>
                </c:pt>
                <c:pt idx="20346">
                  <c:v>7.874015748031496E-3</c:v>
                </c:pt>
                <c:pt idx="20347">
                  <c:v>7.874015748031496E-3</c:v>
                </c:pt>
                <c:pt idx="20348">
                  <c:v>7.874015748031496E-3</c:v>
                </c:pt>
                <c:pt idx="20349">
                  <c:v>7.874015748031496E-3</c:v>
                </c:pt>
                <c:pt idx="20350">
                  <c:v>7.874015748031496E-3</c:v>
                </c:pt>
                <c:pt idx="20351">
                  <c:v>7.874015748031496E-3</c:v>
                </c:pt>
                <c:pt idx="20352">
                  <c:v>7.874015748031496E-3</c:v>
                </c:pt>
                <c:pt idx="20353">
                  <c:v>7.874015748031496E-3</c:v>
                </c:pt>
                <c:pt idx="20354">
                  <c:v>7.874015748031496E-3</c:v>
                </c:pt>
                <c:pt idx="20355">
                  <c:v>7.874015748031496E-3</c:v>
                </c:pt>
                <c:pt idx="20356">
                  <c:v>7.874015748031496E-3</c:v>
                </c:pt>
                <c:pt idx="20357">
                  <c:v>7.874015748031496E-3</c:v>
                </c:pt>
                <c:pt idx="20358">
                  <c:v>7.874015748031496E-3</c:v>
                </c:pt>
                <c:pt idx="20359">
                  <c:v>7.874015748031496E-3</c:v>
                </c:pt>
                <c:pt idx="20360">
                  <c:v>7.874015748031496E-3</c:v>
                </c:pt>
                <c:pt idx="20361">
                  <c:v>7.874015748031496E-3</c:v>
                </c:pt>
                <c:pt idx="20362">
                  <c:v>7.874015748031496E-3</c:v>
                </c:pt>
                <c:pt idx="20363">
                  <c:v>7.874015748031496E-3</c:v>
                </c:pt>
                <c:pt idx="20364">
                  <c:v>7.874015748031496E-3</c:v>
                </c:pt>
                <c:pt idx="20365">
                  <c:v>7.874015748031496E-3</c:v>
                </c:pt>
                <c:pt idx="20366">
                  <c:v>7.874015748031496E-3</c:v>
                </c:pt>
                <c:pt idx="20367">
                  <c:v>7.874015748031496E-3</c:v>
                </c:pt>
                <c:pt idx="20368">
                  <c:v>7.874015748031496E-3</c:v>
                </c:pt>
                <c:pt idx="20369">
                  <c:v>7.874015748031496E-3</c:v>
                </c:pt>
                <c:pt idx="20370">
                  <c:v>7.874015748031496E-3</c:v>
                </c:pt>
                <c:pt idx="20371">
                  <c:v>7.874015748031496E-3</c:v>
                </c:pt>
                <c:pt idx="20372">
                  <c:v>7.874015748031496E-3</c:v>
                </c:pt>
                <c:pt idx="20373">
                  <c:v>7.874015748031496E-3</c:v>
                </c:pt>
                <c:pt idx="20374">
                  <c:v>7.874015748031496E-3</c:v>
                </c:pt>
                <c:pt idx="20375">
                  <c:v>7.874015748031496E-3</c:v>
                </c:pt>
                <c:pt idx="20376">
                  <c:v>7.874015748031496E-3</c:v>
                </c:pt>
                <c:pt idx="20377">
                  <c:v>7.874015748031496E-3</c:v>
                </c:pt>
                <c:pt idx="20378">
                  <c:v>7.874015748031496E-3</c:v>
                </c:pt>
                <c:pt idx="20379">
                  <c:v>7.874015748031496E-3</c:v>
                </c:pt>
                <c:pt idx="20380">
                  <c:v>7.874015748031496E-3</c:v>
                </c:pt>
                <c:pt idx="20381">
                  <c:v>7.874015748031496E-3</c:v>
                </c:pt>
                <c:pt idx="20382">
                  <c:v>7.874015748031496E-3</c:v>
                </c:pt>
                <c:pt idx="20383">
                  <c:v>7.874015748031496E-3</c:v>
                </c:pt>
                <c:pt idx="20384">
                  <c:v>7.874015748031496E-3</c:v>
                </c:pt>
                <c:pt idx="20385">
                  <c:v>7.874015748031496E-3</c:v>
                </c:pt>
                <c:pt idx="20386">
                  <c:v>7.874015748031496E-3</c:v>
                </c:pt>
                <c:pt idx="20387">
                  <c:v>7.874015748031496E-3</c:v>
                </c:pt>
                <c:pt idx="20388">
                  <c:v>7.874015748031496E-3</c:v>
                </c:pt>
                <c:pt idx="20389">
                  <c:v>7.874015748031496E-3</c:v>
                </c:pt>
                <c:pt idx="20390">
                  <c:v>7.874015748031496E-3</c:v>
                </c:pt>
                <c:pt idx="20391">
                  <c:v>7.874015748031496E-3</c:v>
                </c:pt>
                <c:pt idx="20392">
                  <c:v>7.874015748031496E-3</c:v>
                </c:pt>
                <c:pt idx="20393">
                  <c:v>7.874015748031496E-3</c:v>
                </c:pt>
                <c:pt idx="20394">
                  <c:v>7.874015748031496E-3</c:v>
                </c:pt>
                <c:pt idx="20395">
                  <c:v>7.874015748031496E-3</c:v>
                </c:pt>
                <c:pt idx="20396">
                  <c:v>7.874015748031496E-3</c:v>
                </c:pt>
                <c:pt idx="20397">
                  <c:v>7.874015748031496E-3</c:v>
                </c:pt>
                <c:pt idx="20398">
                  <c:v>7.874015748031496E-3</c:v>
                </c:pt>
                <c:pt idx="20399">
                  <c:v>7.874015748031496E-3</c:v>
                </c:pt>
                <c:pt idx="20400">
                  <c:v>7.874015748031496E-3</c:v>
                </c:pt>
                <c:pt idx="20401">
                  <c:v>7.874015748031496E-3</c:v>
                </c:pt>
                <c:pt idx="20402">
                  <c:v>7.874015748031496E-3</c:v>
                </c:pt>
                <c:pt idx="20403">
                  <c:v>7.874015748031496E-3</c:v>
                </c:pt>
                <c:pt idx="20404">
                  <c:v>7.874015748031496E-3</c:v>
                </c:pt>
                <c:pt idx="20405">
                  <c:v>7.874015748031496E-3</c:v>
                </c:pt>
                <c:pt idx="20406">
                  <c:v>7.874015748031496E-3</c:v>
                </c:pt>
                <c:pt idx="20407">
                  <c:v>7.874015748031496E-3</c:v>
                </c:pt>
                <c:pt idx="20408">
                  <c:v>7.874015748031496E-3</c:v>
                </c:pt>
                <c:pt idx="20409">
                  <c:v>7.874015748031496E-3</c:v>
                </c:pt>
                <c:pt idx="20410">
                  <c:v>7.874015748031496E-3</c:v>
                </c:pt>
                <c:pt idx="20411">
                  <c:v>7.874015748031496E-3</c:v>
                </c:pt>
                <c:pt idx="20412">
                  <c:v>7.874015748031496E-3</c:v>
                </c:pt>
                <c:pt idx="20413">
                  <c:v>7.874015748031496E-3</c:v>
                </c:pt>
                <c:pt idx="20414">
                  <c:v>7.874015748031496E-3</c:v>
                </c:pt>
                <c:pt idx="20415">
                  <c:v>7.874015748031496E-3</c:v>
                </c:pt>
                <c:pt idx="20416">
                  <c:v>7.874015748031496E-3</c:v>
                </c:pt>
                <c:pt idx="20417">
                  <c:v>7.874015748031496E-3</c:v>
                </c:pt>
                <c:pt idx="20418">
                  <c:v>7.874015748031496E-3</c:v>
                </c:pt>
                <c:pt idx="20419">
                  <c:v>7.874015748031496E-3</c:v>
                </c:pt>
                <c:pt idx="20420">
                  <c:v>7.874015748031496E-3</c:v>
                </c:pt>
                <c:pt idx="20421">
                  <c:v>7.874015748031496E-3</c:v>
                </c:pt>
                <c:pt idx="20422">
                  <c:v>7.874015748031496E-3</c:v>
                </c:pt>
                <c:pt idx="20423">
                  <c:v>7.874015748031496E-3</c:v>
                </c:pt>
                <c:pt idx="20424">
                  <c:v>7.874015748031496E-3</c:v>
                </c:pt>
                <c:pt idx="20425">
                  <c:v>7.874015748031496E-3</c:v>
                </c:pt>
                <c:pt idx="20426">
                  <c:v>7.874015748031496E-3</c:v>
                </c:pt>
                <c:pt idx="20427">
                  <c:v>7.874015748031496E-3</c:v>
                </c:pt>
                <c:pt idx="20428">
                  <c:v>7.874015748031496E-3</c:v>
                </c:pt>
                <c:pt idx="20429">
                  <c:v>7.874015748031496E-3</c:v>
                </c:pt>
                <c:pt idx="20430">
                  <c:v>7.874015748031496E-3</c:v>
                </c:pt>
                <c:pt idx="20431">
                  <c:v>7.874015748031496E-3</c:v>
                </c:pt>
                <c:pt idx="20432">
                  <c:v>7.874015748031496E-3</c:v>
                </c:pt>
                <c:pt idx="20433">
                  <c:v>7.874015748031496E-3</c:v>
                </c:pt>
                <c:pt idx="20434">
                  <c:v>7.874015748031496E-3</c:v>
                </c:pt>
                <c:pt idx="20435">
                  <c:v>7.874015748031496E-3</c:v>
                </c:pt>
                <c:pt idx="20436">
                  <c:v>7.874015748031496E-3</c:v>
                </c:pt>
                <c:pt idx="20437">
                  <c:v>7.874015748031496E-3</c:v>
                </c:pt>
                <c:pt idx="20438">
                  <c:v>7.874015748031496E-3</c:v>
                </c:pt>
                <c:pt idx="20439">
                  <c:v>0</c:v>
                </c:pt>
                <c:pt idx="20440">
                  <c:v>7.874015748031496E-3</c:v>
                </c:pt>
                <c:pt idx="20441">
                  <c:v>7.874015748031496E-3</c:v>
                </c:pt>
                <c:pt idx="20442">
                  <c:v>7.874015748031496E-3</c:v>
                </c:pt>
                <c:pt idx="20443">
                  <c:v>7.874015748031496E-3</c:v>
                </c:pt>
                <c:pt idx="20444">
                  <c:v>7.874015748031496E-3</c:v>
                </c:pt>
                <c:pt idx="20445">
                  <c:v>7.874015748031496E-3</c:v>
                </c:pt>
                <c:pt idx="20446">
                  <c:v>7.874015748031496E-3</c:v>
                </c:pt>
                <c:pt idx="20447">
                  <c:v>7.874015748031496E-3</c:v>
                </c:pt>
                <c:pt idx="20448">
                  <c:v>7.874015748031496E-3</c:v>
                </c:pt>
                <c:pt idx="20449">
                  <c:v>6.993006993006993E-3</c:v>
                </c:pt>
                <c:pt idx="20450">
                  <c:v>6.993006993006993E-3</c:v>
                </c:pt>
                <c:pt idx="20451">
                  <c:v>6.993006993006993E-3</c:v>
                </c:pt>
                <c:pt idx="20452">
                  <c:v>6.993006993006993E-3</c:v>
                </c:pt>
                <c:pt idx="20453">
                  <c:v>6.993006993006993E-3</c:v>
                </c:pt>
                <c:pt idx="20454">
                  <c:v>6.993006993006993E-3</c:v>
                </c:pt>
                <c:pt idx="20455">
                  <c:v>6.993006993006993E-3</c:v>
                </c:pt>
                <c:pt idx="20456">
                  <c:v>6.993006993006993E-3</c:v>
                </c:pt>
                <c:pt idx="20457">
                  <c:v>6.993006993006993E-3</c:v>
                </c:pt>
                <c:pt idx="20458">
                  <c:v>6.993006993006993E-3</c:v>
                </c:pt>
                <c:pt idx="20459">
                  <c:v>6.993006993006993E-3</c:v>
                </c:pt>
                <c:pt idx="20460">
                  <c:v>6.993006993006993E-3</c:v>
                </c:pt>
                <c:pt idx="20461">
                  <c:v>6.993006993006993E-3</c:v>
                </c:pt>
                <c:pt idx="20462">
                  <c:v>6.993006993006993E-3</c:v>
                </c:pt>
                <c:pt idx="20463">
                  <c:v>6.993006993006993E-3</c:v>
                </c:pt>
                <c:pt idx="20464">
                  <c:v>6.993006993006993E-3</c:v>
                </c:pt>
                <c:pt idx="20465">
                  <c:v>6.993006993006993E-3</c:v>
                </c:pt>
                <c:pt idx="20466">
                  <c:v>6.993006993006993E-3</c:v>
                </c:pt>
                <c:pt idx="20467">
                  <c:v>6.993006993006993E-3</c:v>
                </c:pt>
                <c:pt idx="20468">
                  <c:v>6.993006993006993E-3</c:v>
                </c:pt>
                <c:pt idx="20469">
                  <c:v>6.993006993006993E-3</c:v>
                </c:pt>
                <c:pt idx="20470">
                  <c:v>6.993006993006993E-3</c:v>
                </c:pt>
                <c:pt idx="20471">
                  <c:v>6.993006993006993E-3</c:v>
                </c:pt>
                <c:pt idx="20472">
                  <c:v>6.993006993006993E-3</c:v>
                </c:pt>
                <c:pt idx="20473">
                  <c:v>6.993006993006993E-3</c:v>
                </c:pt>
                <c:pt idx="20474">
                  <c:v>6.993006993006993E-3</c:v>
                </c:pt>
                <c:pt idx="20475">
                  <c:v>6.993006993006993E-3</c:v>
                </c:pt>
                <c:pt idx="20476">
                  <c:v>6.993006993006993E-3</c:v>
                </c:pt>
                <c:pt idx="20477">
                  <c:v>6.993006993006993E-3</c:v>
                </c:pt>
                <c:pt idx="20478">
                  <c:v>6.993006993006993E-3</c:v>
                </c:pt>
                <c:pt idx="20479">
                  <c:v>6.993006993006993E-3</c:v>
                </c:pt>
                <c:pt idx="20480">
                  <c:v>6.993006993006993E-3</c:v>
                </c:pt>
                <c:pt idx="20481">
                  <c:v>6.993006993006993E-3</c:v>
                </c:pt>
                <c:pt idx="20482">
                  <c:v>6.993006993006993E-3</c:v>
                </c:pt>
                <c:pt idx="20483">
                  <c:v>6.993006993006993E-3</c:v>
                </c:pt>
                <c:pt idx="20484">
                  <c:v>6.993006993006993E-3</c:v>
                </c:pt>
                <c:pt idx="20485">
                  <c:v>6.993006993006993E-3</c:v>
                </c:pt>
                <c:pt idx="20486">
                  <c:v>6.993006993006993E-3</c:v>
                </c:pt>
                <c:pt idx="20487">
                  <c:v>6.993006993006993E-3</c:v>
                </c:pt>
                <c:pt idx="20488">
                  <c:v>6.993006993006993E-3</c:v>
                </c:pt>
                <c:pt idx="20489">
                  <c:v>6.993006993006993E-3</c:v>
                </c:pt>
                <c:pt idx="20490">
                  <c:v>6.993006993006993E-3</c:v>
                </c:pt>
                <c:pt idx="20491">
                  <c:v>6.993006993006993E-3</c:v>
                </c:pt>
                <c:pt idx="20492">
                  <c:v>6.993006993006993E-3</c:v>
                </c:pt>
                <c:pt idx="20493">
                  <c:v>6.993006993006993E-3</c:v>
                </c:pt>
                <c:pt idx="20494">
                  <c:v>6.993006993006993E-3</c:v>
                </c:pt>
                <c:pt idx="20495">
                  <c:v>6.993006993006993E-3</c:v>
                </c:pt>
                <c:pt idx="20496">
                  <c:v>6.993006993006993E-3</c:v>
                </c:pt>
                <c:pt idx="20497">
                  <c:v>6.993006993006993E-3</c:v>
                </c:pt>
                <c:pt idx="20498">
                  <c:v>6.993006993006993E-3</c:v>
                </c:pt>
                <c:pt idx="20499">
                  <c:v>6.993006993006993E-3</c:v>
                </c:pt>
                <c:pt idx="20500">
                  <c:v>6.993006993006993E-3</c:v>
                </c:pt>
                <c:pt idx="20501">
                  <c:v>6.993006993006993E-3</c:v>
                </c:pt>
                <c:pt idx="20502">
                  <c:v>6.993006993006993E-3</c:v>
                </c:pt>
                <c:pt idx="20503">
                  <c:v>6.993006993006993E-3</c:v>
                </c:pt>
                <c:pt idx="20504">
                  <c:v>6.993006993006993E-3</c:v>
                </c:pt>
                <c:pt idx="20505">
                  <c:v>6.993006993006993E-3</c:v>
                </c:pt>
                <c:pt idx="20506">
                  <c:v>6.993006993006993E-3</c:v>
                </c:pt>
                <c:pt idx="20507">
                  <c:v>6.993006993006993E-3</c:v>
                </c:pt>
                <c:pt idx="20508">
                  <c:v>6.993006993006993E-3</c:v>
                </c:pt>
                <c:pt idx="20509">
                  <c:v>6.993006993006993E-3</c:v>
                </c:pt>
                <c:pt idx="20510">
                  <c:v>6.993006993006993E-3</c:v>
                </c:pt>
                <c:pt idx="20511">
                  <c:v>6.993006993006993E-3</c:v>
                </c:pt>
                <c:pt idx="20512">
                  <c:v>6.993006993006993E-3</c:v>
                </c:pt>
                <c:pt idx="20513">
                  <c:v>6.993006993006993E-3</c:v>
                </c:pt>
                <c:pt idx="20514">
                  <c:v>6.993006993006993E-3</c:v>
                </c:pt>
                <c:pt idx="20515">
                  <c:v>6.993006993006993E-3</c:v>
                </c:pt>
                <c:pt idx="20516">
                  <c:v>6.993006993006993E-3</c:v>
                </c:pt>
                <c:pt idx="20517">
                  <c:v>6.993006993006993E-3</c:v>
                </c:pt>
                <c:pt idx="20518">
                  <c:v>6.993006993006993E-3</c:v>
                </c:pt>
                <c:pt idx="20519">
                  <c:v>6.993006993006993E-3</c:v>
                </c:pt>
                <c:pt idx="20520">
                  <c:v>6.993006993006993E-3</c:v>
                </c:pt>
                <c:pt idx="20521">
                  <c:v>6.993006993006993E-3</c:v>
                </c:pt>
                <c:pt idx="20522">
                  <c:v>6.993006993006993E-3</c:v>
                </c:pt>
                <c:pt idx="20523">
                  <c:v>6.993006993006993E-3</c:v>
                </c:pt>
                <c:pt idx="20524">
                  <c:v>6.993006993006993E-3</c:v>
                </c:pt>
                <c:pt idx="20525">
                  <c:v>6.993006993006993E-3</c:v>
                </c:pt>
                <c:pt idx="20526">
                  <c:v>6.993006993006993E-3</c:v>
                </c:pt>
                <c:pt idx="20527">
                  <c:v>6.993006993006993E-3</c:v>
                </c:pt>
                <c:pt idx="20528">
                  <c:v>6.993006993006993E-3</c:v>
                </c:pt>
                <c:pt idx="20529">
                  <c:v>6.993006993006993E-3</c:v>
                </c:pt>
                <c:pt idx="20530">
                  <c:v>6.993006993006993E-3</c:v>
                </c:pt>
                <c:pt idx="20531">
                  <c:v>6.993006993006993E-3</c:v>
                </c:pt>
                <c:pt idx="20532">
                  <c:v>6.993006993006993E-3</c:v>
                </c:pt>
                <c:pt idx="20533">
                  <c:v>6.993006993006993E-3</c:v>
                </c:pt>
                <c:pt idx="20534">
                  <c:v>6.993006993006993E-3</c:v>
                </c:pt>
                <c:pt idx="20535">
                  <c:v>6.993006993006993E-3</c:v>
                </c:pt>
                <c:pt idx="20536">
                  <c:v>6.993006993006993E-3</c:v>
                </c:pt>
                <c:pt idx="20537">
                  <c:v>6.993006993006993E-3</c:v>
                </c:pt>
                <c:pt idx="20538">
                  <c:v>6.993006993006993E-3</c:v>
                </c:pt>
                <c:pt idx="20539">
                  <c:v>6.993006993006993E-3</c:v>
                </c:pt>
                <c:pt idx="20540">
                  <c:v>6.993006993006993E-3</c:v>
                </c:pt>
                <c:pt idx="20541">
                  <c:v>6.993006993006993E-3</c:v>
                </c:pt>
                <c:pt idx="20542">
                  <c:v>6.993006993006993E-3</c:v>
                </c:pt>
                <c:pt idx="20543">
                  <c:v>6.993006993006993E-3</c:v>
                </c:pt>
                <c:pt idx="20544">
                  <c:v>6.993006993006993E-3</c:v>
                </c:pt>
                <c:pt idx="20545">
                  <c:v>6.993006993006993E-3</c:v>
                </c:pt>
                <c:pt idx="20546">
                  <c:v>6.993006993006993E-3</c:v>
                </c:pt>
                <c:pt idx="20547">
                  <c:v>6.993006993006993E-3</c:v>
                </c:pt>
                <c:pt idx="20548">
                  <c:v>6.993006993006993E-3</c:v>
                </c:pt>
                <c:pt idx="20549">
                  <c:v>6.993006993006993E-3</c:v>
                </c:pt>
                <c:pt idx="20550">
                  <c:v>6.993006993006993E-3</c:v>
                </c:pt>
                <c:pt idx="20551">
                  <c:v>6.993006993006993E-3</c:v>
                </c:pt>
                <c:pt idx="20552">
                  <c:v>6.993006993006993E-3</c:v>
                </c:pt>
                <c:pt idx="20553">
                  <c:v>6.993006993006993E-3</c:v>
                </c:pt>
                <c:pt idx="20554">
                  <c:v>6.993006993006993E-3</c:v>
                </c:pt>
                <c:pt idx="20555">
                  <c:v>6.993006993006993E-3</c:v>
                </c:pt>
                <c:pt idx="20556">
                  <c:v>6.993006993006993E-3</c:v>
                </c:pt>
                <c:pt idx="20557">
                  <c:v>6.993006993006993E-3</c:v>
                </c:pt>
                <c:pt idx="20558">
                  <c:v>6.993006993006993E-3</c:v>
                </c:pt>
                <c:pt idx="20559">
                  <c:v>6.993006993006993E-3</c:v>
                </c:pt>
                <c:pt idx="20560">
                  <c:v>6.993006993006993E-3</c:v>
                </c:pt>
                <c:pt idx="20561">
                  <c:v>6.993006993006993E-3</c:v>
                </c:pt>
                <c:pt idx="20562">
                  <c:v>6.993006993006993E-3</c:v>
                </c:pt>
                <c:pt idx="20563">
                  <c:v>6.993006993006993E-3</c:v>
                </c:pt>
                <c:pt idx="20564">
                  <c:v>6.993006993006993E-3</c:v>
                </c:pt>
                <c:pt idx="20565">
                  <c:v>6.993006993006993E-3</c:v>
                </c:pt>
                <c:pt idx="20566">
                  <c:v>6.993006993006993E-3</c:v>
                </c:pt>
                <c:pt idx="20567">
                  <c:v>6.993006993006993E-3</c:v>
                </c:pt>
                <c:pt idx="20568">
                  <c:v>6.993006993006993E-3</c:v>
                </c:pt>
                <c:pt idx="20569">
                  <c:v>6.993006993006993E-3</c:v>
                </c:pt>
                <c:pt idx="20570">
                  <c:v>6.993006993006993E-3</c:v>
                </c:pt>
                <c:pt idx="20571">
                  <c:v>6.993006993006993E-3</c:v>
                </c:pt>
                <c:pt idx="20572">
                  <c:v>6.993006993006993E-3</c:v>
                </c:pt>
                <c:pt idx="20573">
                  <c:v>6.993006993006993E-3</c:v>
                </c:pt>
                <c:pt idx="20574">
                  <c:v>6.993006993006993E-3</c:v>
                </c:pt>
                <c:pt idx="20575">
                  <c:v>6.993006993006993E-3</c:v>
                </c:pt>
                <c:pt idx="20576">
                  <c:v>6.993006993006993E-3</c:v>
                </c:pt>
                <c:pt idx="20577">
                  <c:v>6.993006993006993E-3</c:v>
                </c:pt>
                <c:pt idx="20578">
                  <c:v>6.993006993006993E-3</c:v>
                </c:pt>
                <c:pt idx="20579">
                  <c:v>6.993006993006993E-3</c:v>
                </c:pt>
                <c:pt idx="20580">
                  <c:v>6.993006993006993E-3</c:v>
                </c:pt>
                <c:pt idx="20581">
                  <c:v>6.993006993006993E-3</c:v>
                </c:pt>
                <c:pt idx="20582">
                  <c:v>6.993006993006993E-3</c:v>
                </c:pt>
                <c:pt idx="20583">
                  <c:v>6.993006993006993E-3</c:v>
                </c:pt>
                <c:pt idx="20584">
                  <c:v>6.993006993006993E-3</c:v>
                </c:pt>
                <c:pt idx="20585">
                  <c:v>6.993006993006993E-3</c:v>
                </c:pt>
                <c:pt idx="20586">
                  <c:v>6.993006993006993E-3</c:v>
                </c:pt>
                <c:pt idx="20587">
                  <c:v>6.993006993006993E-3</c:v>
                </c:pt>
                <c:pt idx="20588">
                  <c:v>6.993006993006993E-3</c:v>
                </c:pt>
                <c:pt idx="20589">
                  <c:v>6.993006993006993E-3</c:v>
                </c:pt>
                <c:pt idx="20590">
                  <c:v>6.993006993006993E-3</c:v>
                </c:pt>
                <c:pt idx="20591">
                  <c:v>6.993006993006993E-3</c:v>
                </c:pt>
                <c:pt idx="20592">
                  <c:v>5.8823529411764705E-3</c:v>
                </c:pt>
                <c:pt idx="20593">
                  <c:v>5.8823529411764705E-3</c:v>
                </c:pt>
                <c:pt idx="20594">
                  <c:v>5.8823529411764705E-3</c:v>
                </c:pt>
                <c:pt idx="20595">
                  <c:v>5.8823529411764705E-3</c:v>
                </c:pt>
                <c:pt idx="20596">
                  <c:v>5.8823529411764705E-3</c:v>
                </c:pt>
                <c:pt idx="20597">
                  <c:v>5.8823529411764705E-3</c:v>
                </c:pt>
                <c:pt idx="20598">
                  <c:v>5.8823529411764705E-3</c:v>
                </c:pt>
                <c:pt idx="20599">
                  <c:v>5.8823529411764705E-3</c:v>
                </c:pt>
                <c:pt idx="20600">
                  <c:v>5.8823529411764705E-3</c:v>
                </c:pt>
                <c:pt idx="20601">
                  <c:v>5.8823529411764705E-3</c:v>
                </c:pt>
                <c:pt idx="20602">
                  <c:v>5.8823529411764705E-3</c:v>
                </c:pt>
                <c:pt idx="20603">
                  <c:v>5.8823529411764705E-3</c:v>
                </c:pt>
                <c:pt idx="20604">
                  <c:v>5.8823529411764705E-3</c:v>
                </c:pt>
                <c:pt idx="20605">
                  <c:v>5.8823529411764705E-3</c:v>
                </c:pt>
                <c:pt idx="20606">
                  <c:v>5.8823529411764705E-3</c:v>
                </c:pt>
                <c:pt idx="20607">
                  <c:v>5.8823529411764705E-3</c:v>
                </c:pt>
                <c:pt idx="20608">
                  <c:v>5.8823529411764705E-3</c:v>
                </c:pt>
                <c:pt idx="20609">
                  <c:v>5.8823529411764705E-3</c:v>
                </c:pt>
                <c:pt idx="20610">
                  <c:v>5.8823529411764705E-3</c:v>
                </c:pt>
                <c:pt idx="20611">
                  <c:v>5.8823529411764705E-3</c:v>
                </c:pt>
                <c:pt idx="20612">
                  <c:v>5.8823529411764705E-3</c:v>
                </c:pt>
                <c:pt idx="20613">
                  <c:v>5.8823529411764705E-3</c:v>
                </c:pt>
                <c:pt idx="20614">
                  <c:v>5.8823529411764705E-3</c:v>
                </c:pt>
                <c:pt idx="20615">
                  <c:v>5.8823529411764705E-3</c:v>
                </c:pt>
                <c:pt idx="20616">
                  <c:v>5.8823529411764705E-3</c:v>
                </c:pt>
                <c:pt idx="20617">
                  <c:v>5.8823529411764705E-3</c:v>
                </c:pt>
                <c:pt idx="20618">
                  <c:v>5.8823529411764705E-3</c:v>
                </c:pt>
                <c:pt idx="20619">
                  <c:v>5.8823529411764705E-3</c:v>
                </c:pt>
                <c:pt idx="20620">
                  <c:v>5.8823529411764705E-3</c:v>
                </c:pt>
                <c:pt idx="20621">
                  <c:v>5.8823529411764705E-3</c:v>
                </c:pt>
                <c:pt idx="20622">
                  <c:v>5.8823529411764705E-3</c:v>
                </c:pt>
                <c:pt idx="20623">
                  <c:v>5.8823529411764705E-3</c:v>
                </c:pt>
                <c:pt idx="20624">
                  <c:v>5.8823529411764705E-3</c:v>
                </c:pt>
                <c:pt idx="20625">
                  <c:v>5.8823529411764705E-3</c:v>
                </c:pt>
                <c:pt idx="20626">
                  <c:v>5.8823529411764705E-3</c:v>
                </c:pt>
                <c:pt idx="20627">
                  <c:v>5.8823529411764705E-3</c:v>
                </c:pt>
                <c:pt idx="20628">
                  <c:v>5.8823529411764705E-3</c:v>
                </c:pt>
                <c:pt idx="20629">
                  <c:v>5.8823529411764705E-3</c:v>
                </c:pt>
                <c:pt idx="20630">
                  <c:v>5.8823529411764705E-3</c:v>
                </c:pt>
                <c:pt idx="20631">
                  <c:v>5.8823529411764705E-3</c:v>
                </c:pt>
                <c:pt idx="20632">
                  <c:v>5.8823529411764705E-3</c:v>
                </c:pt>
                <c:pt idx="20633">
                  <c:v>5.8823529411764705E-3</c:v>
                </c:pt>
                <c:pt idx="20634">
                  <c:v>5.8823529411764705E-3</c:v>
                </c:pt>
                <c:pt idx="20635">
                  <c:v>5.8823529411764705E-3</c:v>
                </c:pt>
                <c:pt idx="20636">
                  <c:v>5.8823529411764705E-3</c:v>
                </c:pt>
                <c:pt idx="20637">
                  <c:v>5.8823529411764705E-3</c:v>
                </c:pt>
                <c:pt idx="20638">
                  <c:v>5.8823529411764705E-3</c:v>
                </c:pt>
                <c:pt idx="20639">
                  <c:v>5.8823529411764705E-3</c:v>
                </c:pt>
                <c:pt idx="20640">
                  <c:v>5.8823529411764705E-3</c:v>
                </c:pt>
                <c:pt idx="20641">
                  <c:v>5.8823529411764705E-3</c:v>
                </c:pt>
                <c:pt idx="20642">
                  <c:v>5.8823529411764705E-3</c:v>
                </c:pt>
                <c:pt idx="20643">
                  <c:v>5.8823529411764705E-3</c:v>
                </c:pt>
                <c:pt idx="20644">
                  <c:v>5.8823529411764705E-3</c:v>
                </c:pt>
                <c:pt idx="20645">
                  <c:v>5.8823529411764705E-3</c:v>
                </c:pt>
                <c:pt idx="20646">
                  <c:v>5.8823529411764705E-3</c:v>
                </c:pt>
                <c:pt idx="20647">
                  <c:v>5.8823529411764705E-3</c:v>
                </c:pt>
                <c:pt idx="20648">
                  <c:v>5.8823529411764705E-3</c:v>
                </c:pt>
                <c:pt idx="20649">
                  <c:v>5.8823529411764705E-3</c:v>
                </c:pt>
                <c:pt idx="20650">
                  <c:v>5.8823529411764705E-3</c:v>
                </c:pt>
                <c:pt idx="20651">
                  <c:v>5.8823529411764705E-3</c:v>
                </c:pt>
                <c:pt idx="20652">
                  <c:v>5.8823529411764705E-3</c:v>
                </c:pt>
                <c:pt idx="20653">
                  <c:v>5.8823529411764705E-3</c:v>
                </c:pt>
                <c:pt idx="20654">
                  <c:v>5.8823529411764705E-3</c:v>
                </c:pt>
                <c:pt idx="20655">
                  <c:v>5.8823529411764705E-3</c:v>
                </c:pt>
                <c:pt idx="20656">
                  <c:v>5.8823529411764705E-3</c:v>
                </c:pt>
                <c:pt idx="20657">
                  <c:v>5.8823529411764705E-3</c:v>
                </c:pt>
                <c:pt idx="20658">
                  <c:v>5.8823529411764705E-3</c:v>
                </c:pt>
                <c:pt idx="20659">
                  <c:v>5.8823529411764705E-3</c:v>
                </c:pt>
                <c:pt idx="20660">
                  <c:v>5.8823529411764705E-3</c:v>
                </c:pt>
                <c:pt idx="20661">
                  <c:v>5.8823529411764705E-3</c:v>
                </c:pt>
                <c:pt idx="20662">
                  <c:v>5.8823529411764705E-3</c:v>
                </c:pt>
                <c:pt idx="20663">
                  <c:v>5.8823529411764705E-3</c:v>
                </c:pt>
                <c:pt idx="20664">
                  <c:v>5.8823529411764705E-3</c:v>
                </c:pt>
                <c:pt idx="20665">
                  <c:v>5.8823529411764705E-3</c:v>
                </c:pt>
                <c:pt idx="20666">
                  <c:v>5.8823529411764705E-3</c:v>
                </c:pt>
                <c:pt idx="20667">
                  <c:v>5.8823529411764705E-3</c:v>
                </c:pt>
                <c:pt idx="20668">
                  <c:v>5.8823529411764705E-3</c:v>
                </c:pt>
                <c:pt idx="20669">
                  <c:v>5.8823529411764705E-3</c:v>
                </c:pt>
                <c:pt idx="20670">
                  <c:v>5.8823529411764705E-3</c:v>
                </c:pt>
                <c:pt idx="20671">
                  <c:v>5.8823529411764705E-3</c:v>
                </c:pt>
                <c:pt idx="20672">
                  <c:v>5.8823529411764705E-3</c:v>
                </c:pt>
                <c:pt idx="20673">
                  <c:v>5.8823529411764705E-3</c:v>
                </c:pt>
                <c:pt idx="20674">
                  <c:v>5.8823529411764705E-3</c:v>
                </c:pt>
                <c:pt idx="20675">
                  <c:v>5.8823529411764705E-3</c:v>
                </c:pt>
                <c:pt idx="20676">
                  <c:v>5.8823529411764705E-3</c:v>
                </c:pt>
                <c:pt idx="20677">
                  <c:v>5.8823529411764705E-3</c:v>
                </c:pt>
                <c:pt idx="20678">
                  <c:v>5.8823529411764705E-3</c:v>
                </c:pt>
                <c:pt idx="20679">
                  <c:v>5.8823529411764705E-3</c:v>
                </c:pt>
                <c:pt idx="20680">
                  <c:v>5.8823529411764705E-3</c:v>
                </c:pt>
                <c:pt idx="20681">
                  <c:v>5.8823529411764705E-3</c:v>
                </c:pt>
                <c:pt idx="20682">
                  <c:v>5.8823529411764705E-3</c:v>
                </c:pt>
                <c:pt idx="20683">
                  <c:v>5.8823529411764705E-3</c:v>
                </c:pt>
                <c:pt idx="20684">
                  <c:v>5.8823529411764705E-3</c:v>
                </c:pt>
                <c:pt idx="20685">
                  <c:v>5.8823529411764705E-3</c:v>
                </c:pt>
                <c:pt idx="20686">
                  <c:v>5.8823529411764705E-3</c:v>
                </c:pt>
                <c:pt idx="20687">
                  <c:v>5.8823529411764705E-3</c:v>
                </c:pt>
                <c:pt idx="20688">
                  <c:v>5.8823529411764705E-3</c:v>
                </c:pt>
                <c:pt idx="20689">
                  <c:v>5.8823529411764705E-3</c:v>
                </c:pt>
                <c:pt idx="20690">
                  <c:v>5.8823529411764705E-3</c:v>
                </c:pt>
                <c:pt idx="20691">
                  <c:v>5.8823529411764705E-3</c:v>
                </c:pt>
                <c:pt idx="20692">
                  <c:v>5.8823529411764705E-3</c:v>
                </c:pt>
                <c:pt idx="20693">
                  <c:v>5.8823529411764705E-3</c:v>
                </c:pt>
                <c:pt idx="20694">
                  <c:v>5.8823529411764705E-3</c:v>
                </c:pt>
                <c:pt idx="20695">
                  <c:v>5.8823529411764705E-3</c:v>
                </c:pt>
                <c:pt idx="20696">
                  <c:v>5.8823529411764705E-3</c:v>
                </c:pt>
                <c:pt idx="20697">
                  <c:v>5.8823529411764705E-3</c:v>
                </c:pt>
                <c:pt idx="20698">
                  <c:v>5.8823529411764705E-3</c:v>
                </c:pt>
                <c:pt idx="20699">
                  <c:v>5.8823529411764705E-3</c:v>
                </c:pt>
                <c:pt idx="20700">
                  <c:v>5.8823529411764705E-3</c:v>
                </c:pt>
                <c:pt idx="20701">
                  <c:v>5.8823529411764705E-3</c:v>
                </c:pt>
                <c:pt idx="20702">
                  <c:v>5.8823529411764705E-3</c:v>
                </c:pt>
                <c:pt idx="20703">
                  <c:v>5.8823529411764705E-3</c:v>
                </c:pt>
                <c:pt idx="20704">
                  <c:v>5.8823529411764705E-3</c:v>
                </c:pt>
                <c:pt idx="20705">
                  <c:v>5.8823529411764705E-3</c:v>
                </c:pt>
                <c:pt idx="20706">
                  <c:v>5.8823529411764705E-3</c:v>
                </c:pt>
                <c:pt idx="20707">
                  <c:v>5.8823529411764705E-3</c:v>
                </c:pt>
                <c:pt idx="20708">
                  <c:v>5.8823529411764705E-3</c:v>
                </c:pt>
                <c:pt idx="20709">
                  <c:v>5.8823529411764705E-3</c:v>
                </c:pt>
                <c:pt idx="20710">
                  <c:v>5.8823529411764705E-3</c:v>
                </c:pt>
                <c:pt idx="20711">
                  <c:v>5.8823529411764705E-3</c:v>
                </c:pt>
                <c:pt idx="20712">
                  <c:v>5.8823529411764705E-3</c:v>
                </c:pt>
                <c:pt idx="20713">
                  <c:v>5.8823529411764705E-3</c:v>
                </c:pt>
                <c:pt idx="20714">
                  <c:v>5.8823529411764705E-3</c:v>
                </c:pt>
                <c:pt idx="20715">
                  <c:v>5.8823529411764705E-3</c:v>
                </c:pt>
                <c:pt idx="20716">
                  <c:v>5.8823529411764705E-3</c:v>
                </c:pt>
                <c:pt idx="20717">
                  <c:v>5.8823529411764705E-3</c:v>
                </c:pt>
                <c:pt idx="20718">
                  <c:v>5.8823529411764705E-3</c:v>
                </c:pt>
                <c:pt idx="20719">
                  <c:v>5.8823529411764705E-3</c:v>
                </c:pt>
                <c:pt idx="20720">
                  <c:v>5.8823529411764705E-3</c:v>
                </c:pt>
                <c:pt idx="20721">
                  <c:v>5.8823529411764705E-3</c:v>
                </c:pt>
                <c:pt idx="20722">
                  <c:v>5.8823529411764705E-3</c:v>
                </c:pt>
                <c:pt idx="20723">
                  <c:v>5.8823529411764705E-3</c:v>
                </c:pt>
                <c:pt idx="20724">
                  <c:v>5.8823529411764705E-3</c:v>
                </c:pt>
                <c:pt idx="20725">
                  <c:v>5.8823529411764705E-3</c:v>
                </c:pt>
                <c:pt idx="20726">
                  <c:v>5.8823529411764705E-3</c:v>
                </c:pt>
                <c:pt idx="20727">
                  <c:v>5.8823529411764705E-3</c:v>
                </c:pt>
                <c:pt idx="20728">
                  <c:v>5.8823529411764705E-3</c:v>
                </c:pt>
                <c:pt idx="20729">
                  <c:v>5.8823529411764705E-3</c:v>
                </c:pt>
                <c:pt idx="20730">
                  <c:v>5.8823529411764705E-3</c:v>
                </c:pt>
                <c:pt idx="20731">
                  <c:v>5.8823529411764705E-3</c:v>
                </c:pt>
                <c:pt idx="20732">
                  <c:v>5.8823529411764705E-3</c:v>
                </c:pt>
                <c:pt idx="20733">
                  <c:v>5.8823529411764705E-3</c:v>
                </c:pt>
                <c:pt idx="20734">
                  <c:v>5.8823529411764705E-3</c:v>
                </c:pt>
                <c:pt idx="20735">
                  <c:v>5.8823529411764705E-3</c:v>
                </c:pt>
                <c:pt idx="20736">
                  <c:v>5.8823529411764705E-3</c:v>
                </c:pt>
                <c:pt idx="20737">
                  <c:v>5.8823529411764705E-3</c:v>
                </c:pt>
                <c:pt idx="20738">
                  <c:v>5.8823529411764705E-3</c:v>
                </c:pt>
                <c:pt idx="20739">
                  <c:v>5.8823529411764705E-3</c:v>
                </c:pt>
                <c:pt idx="20740">
                  <c:v>5.8823529411764705E-3</c:v>
                </c:pt>
                <c:pt idx="20741">
                  <c:v>5.8823529411764705E-3</c:v>
                </c:pt>
                <c:pt idx="20742">
                  <c:v>5.8823529411764705E-3</c:v>
                </c:pt>
                <c:pt idx="20743">
                  <c:v>5.8823529411764705E-3</c:v>
                </c:pt>
                <c:pt idx="20744">
                  <c:v>5.8823529411764705E-3</c:v>
                </c:pt>
                <c:pt idx="20745">
                  <c:v>5.8823529411764705E-3</c:v>
                </c:pt>
                <c:pt idx="20746">
                  <c:v>5.8823529411764705E-3</c:v>
                </c:pt>
                <c:pt idx="20747">
                  <c:v>5.8823529411764705E-3</c:v>
                </c:pt>
                <c:pt idx="20748">
                  <c:v>5.8823529411764705E-3</c:v>
                </c:pt>
                <c:pt idx="20749">
                  <c:v>5.8823529411764705E-3</c:v>
                </c:pt>
                <c:pt idx="20750">
                  <c:v>5.8823529411764705E-3</c:v>
                </c:pt>
                <c:pt idx="20751">
                  <c:v>5.8823529411764705E-3</c:v>
                </c:pt>
                <c:pt idx="20752">
                  <c:v>5.8823529411764705E-3</c:v>
                </c:pt>
                <c:pt idx="20753">
                  <c:v>5.8823529411764705E-3</c:v>
                </c:pt>
                <c:pt idx="20754">
                  <c:v>5.8823529411764705E-3</c:v>
                </c:pt>
                <c:pt idx="20755">
                  <c:v>5.8823529411764705E-3</c:v>
                </c:pt>
                <c:pt idx="20756">
                  <c:v>5.8823529411764705E-3</c:v>
                </c:pt>
                <c:pt idx="20757">
                  <c:v>5.8823529411764705E-3</c:v>
                </c:pt>
                <c:pt idx="20758">
                  <c:v>5.8823529411764705E-3</c:v>
                </c:pt>
                <c:pt idx="20759">
                  <c:v>5.8823529411764705E-3</c:v>
                </c:pt>
                <c:pt idx="20760">
                  <c:v>5.8823529411764705E-3</c:v>
                </c:pt>
                <c:pt idx="20761">
                  <c:v>5.8823529411764705E-3</c:v>
                </c:pt>
                <c:pt idx="20762">
                  <c:v>5.681818181818182E-3</c:v>
                </c:pt>
                <c:pt idx="20763">
                  <c:v>5.681818181818182E-3</c:v>
                </c:pt>
                <c:pt idx="20764">
                  <c:v>5.681818181818182E-3</c:v>
                </c:pt>
                <c:pt idx="20765">
                  <c:v>5.681818181818182E-3</c:v>
                </c:pt>
                <c:pt idx="20766">
                  <c:v>5.681818181818182E-3</c:v>
                </c:pt>
                <c:pt idx="20767">
                  <c:v>5.681818181818182E-3</c:v>
                </c:pt>
                <c:pt idx="20768">
                  <c:v>5.681818181818182E-3</c:v>
                </c:pt>
                <c:pt idx="20769">
                  <c:v>5.681818181818182E-3</c:v>
                </c:pt>
                <c:pt idx="20770">
                  <c:v>5.681818181818182E-3</c:v>
                </c:pt>
                <c:pt idx="20771">
                  <c:v>5.681818181818182E-3</c:v>
                </c:pt>
                <c:pt idx="20772">
                  <c:v>5.681818181818182E-3</c:v>
                </c:pt>
                <c:pt idx="20773">
                  <c:v>5.681818181818182E-3</c:v>
                </c:pt>
                <c:pt idx="20774">
                  <c:v>5.681818181818182E-3</c:v>
                </c:pt>
                <c:pt idx="20775">
                  <c:v>5.681818181818182E-3</c:v>
                </c:pt>
                <c:pt idx="20776">
                  <c:v>5.681818181818182E-3</c:v>
                </c:pt>
                <c:pt idx="20777">
                  <c:v>5.681818181818182E-3</c:v>
                </c:pt>
                <c:pt idx="20778">
                  <c:v>5.681818181818182E-3</c:v>
                </c:pt>
                <c:pt idx="20779">
                  <c:v>5.681818181818182E-3</c:v>
                </c:pt>
                <c:pt idx="20780">
                  <c:v>5.681818181818182E-3</c:v>
                </c:pt>
                <c:pt idx="20781">
                  <c:v>5.681818181818182E-3</c:v>
                </c:pt>
                <c:pt idx="20782">
                  <c:v>5.681818181818182E-3</c:v>
                </c:pt>
                <c:pt idx="20783">
                  <c:v>5.681818181818182E-3</c:v>
                </c:pt>
                <c:pt idx="20784">
                  <c:v>5.681818181818182E-3</c:v>
                </c:pt>
                <c:pt idx="20785">
                  <c:v>5.681818181818182E-3</c:v>
                </c:pt>
                <c:pt idx="20786">
                  <c:v>5.681818181818182E-3</c:v>
                </c:pt>
                <c:pt idx="20787">
                  <c:v>5.681818181818182E-3</c:v>
                </c:pt>
                <c:pt idx="20788">
                  <c:v>5.681818181818182E-3</c:v>
                </c:pt>
                <c:pt idx="20789">
                  <c:v>5.681818181818182E-3</c:v>
                </c:pt>
                <c:pt idx="20790">
                  <c:v>5.681818181818182E-3</c:v>
                </c:pt>
                <c:pt idx="20791">
                  <c:v>5.681818181818182E-3</c:v>
                </c:pt>
                <c:pt idx="20792">
                  <c:v>5.681818181818182E-3</c:v>
                </c:pt>
                <c:pt idx="20793">
                  <c:v>5.681818181818182E-3</c:v>
                </c:pt>
                <c:pt idx="20794">
                  <c:v>5.681818181818182E-3</c:v>
                </c:pt>
                <c:pt idx="20795">
                  <c:v>5.681818181818182E-3</c:v>
                </c:pt>
                <c:pt idx="20796">
                  <c:v>5.681818181818182E-3</c:v>
                </c:pt>
                <c:pt idx="20797">
                  <c:v>5.681818181818182E-3</c:v>
                </c:pt>
                <c:pt idx="20798">
                  <c:v>5.681818181818182E-3</c:v>
                </c:pt>
                <c:pt idx="20799">
                  <c:v>5.681818181818182E-3</c:v>
                </c:pt>
                <c:pt idx="20800">
                  <c:v>5.681818181818182E-3</c:v>
                </c:pt>
                <c:pt idx="20801">
                  <c:v>5.681818181818182E-3</c:v>
                </c:pt>
                <c:pt idx="20802">
                  <c:v>5.681818181818182E-3</c:v>
                </c:pt>
                <c:pt idx="20803">
                  <c:v>5.681818181818182E-3</c:v>
                </c:pt>
                <c:pt idx="20804">
                  <c:v>5.681818181818182E-3</c:v>
                </c:pt>
                <c:pt idx="20805">
                  <c:v>5.681818181818182E-3</c:v>
                </c:pt>
                <c:pt idx="20806">
                  <c:v>5.681818181818182E-3</c:v>
                </c:pt>
                <c:pt idx="20807">
                  <c:v>5.681818181818182E-3</c:v>
                </c:pt>
                <c:pt idx="20808">
                  <c:v>5.681818181818182E-3</c:v>
                </c:pt>
                <c:pt idx="20809">
                  <c:v>5.681818181818182E-3</c:v>
                </c:pt>
                <c:pt idx="20810">
                  <c:v>5.681818181818182E-3</c:v>
                </c:pt>
                <c:pt idx="20811">
                  <c:v>5.681818181818182E-3</c:v>
                </c:pt>
                <c:pt idx="20812">
                  <c:v>5.681818181818182E-3</c:v>
                </c:pt>
                <c:pt idx="20813">
                  <c:v>5.681818181818182E-3</c:v>
                </c:pt>
                <c:pt idx="20814">
                  <c:v>5.681818181818182E-3</c:v>
                </c:pt>
                <c:pt idx="20815">
                  <c:v>5.681818181818182E-3</c:v>
                </c:pt>
                <c:pt idx="20816">
                  <c:v>5.681818181818182E-3</c:v>
                </c:pt>
                <c:pt idx="20817">
                  <c:v>5.681818181818182E-3</c:v>
                </c:pt>
                <c:pt idx="20818">
                  <c:v>5.681818181818182E-3</c:v>
                </c:pt>
                <c:pt idx="20819">
                  <c:v>5.681818181818182E-3</c:v>
                </c:pt>
                <c:pt idx="20820">
                  <c:v>5.681818181818182E-3</c:v>
                </c:pt>
                <c:pt idx="20821">
                  <c:v>5.681818181818182E-3</c:v>
                </c:pt>
                <c:pt idx="20822">
                  <c:v>5.681818181818182E-3</c:v>
                </c:pt>
                <c:pt idx="20823">
                  <c:v>5.681818181818182E-3</c:v>
                </c:pt>
                <c:pt idx="20824">
                  <c:v>5.681818181818182E-3</c:v>
                </c:pt>
                <c:pt idx="20825">
                  <c:v>5.681818181818182E-3</c:v>
                </c:pt>
                <c:pt idx="20826">
                  <c:v>5.681818181818182E-3</c:v>
                </c:pt>
                <c:pt idx="20827">
                  <c:v>5.681818181818182E-3</c:v>
                </c:pt>
                <c:pt idx="20828">
                  <c:v>5.681818181818182E-3</c:v>
                </c:pt>
                <c:pt idx="20829">
                  <c:v>5.681818181818182E-3</c:v>
                </c:pt>
                <c:pt idx="20830">
                  <c:v>5.681818181818182E-3</c:v>
                </c:pt>
                <c:pt idx="20831">
                  <c:v>5.681818181818182E-3</c:v>
                </c:pt>
                <c:pt idx="20832">
                  <c:v>5.681818181818182E-3</c:v>
                </c:pt>
                <c:pt idx="20833">
                  <c:v>5.681818181818182E-3</c:v>
                </c:pt>
                <c:pt idx="20834">
                  <c:v>5.681818181818182E-3</c:v>
                </c:pt>
                <c:pt idx="20835">
                  <c:v>5.681818181818182E-3</c:v>
                </c:pt>
                <c:pt idx="20836">
                  <c:v>5.681818181818182E-3</c:v>
                </c:pt>
                <c:pt idx="20837">
                  <c:v>5.681818181818182E-3</c:v>
                </c:pt>
                <c:pt idx="20838">
                  <c:v>5.681818181818182E-3</c:v>
                </c:pt>
                <c:pt idx="20839">
                  <c:v>5.681818181818182E-3</c:v>
                </c:pt>
                <c:pt idx="20840">
                  <c:v>5.681818181818182E-3</c:v>
                </c:pt>
                <c:pt idx="20841">
                  <c:v>5.681818181818182E-3</c:v>
                </c:pt>
                <c:pt idx="20842">
                  <c:v>5.681818181818182E-3</c:v>
                </c:pt>
                <c:pt idx="20843">
                  <c:v>5.681818181818182E-3</c:v>
                </c:pt>
                <c:pt idx="20844">
                  <c:v>5.681818181818182E-3</c:v>
                </c:pt>
                <c:pt idx="20845">
                  <c:v>5.681818181818182E-3</c:v>
                </c:pt>
                <c:pt idx="20846">
                  <c:v>5.681818181818182E-3</c:v>
                </c:pt>
                <c:pt idx="20847">
                  <c:v>5.681818181818182E-3</c:v>
                </c:pt>
                <c:pt idx="20848">
                  <c:v>5.681818181818182E-3</c:v>
                </c:pt>
                <c:pt idx="20849">
                  <c:v>5.681818181818182E-3</c:v>
                </c:pt>
                <c:pt idx="20850">
                  <c:v>5.681818181818182E-3</c:v>
                </c:pt>
                <c:pt idx="20851">
                  <c:v>5.681818181818182E-3</c:v>
                </c:pt>
                <c:pt idx="20852">
                  <c:v>5.681818181818182E-3</c:v>
                </c:pt>
                <c:pt idx="20853">
                  <c:v>5.681818181818182E-3</c:v>
                </c:pt>
                <c:pt idx="20854">
                  <c:v>5.681818181818182E-3</c:v>
                </c:pt>
                <c:pt idx="20855">
                  <c:v>5.681818181818182E-3</c:v>
                </c:pt>
                <c:pt idx="20856">
                  <c:v>5.681818181818182E-3</c:v>
                </c:pt>
                <c:pt idx="20857">
                  <c:v>5.681818181818182E-3</c:v>
                </c:pt>
                <c:pt idx="20858">
                  <c:v>5.681818181818182E-3</c:v>
                </c:pt>
                <c:pt idx="20859">
                  <c:v>5.681818181818182E-3</c:v>
                </c:pt>
                <c:pt idx="20860">
                  <c:v>5.681818181818182E-3</c:v>
                </c:pt>
                <c:pt idx="20861">
                  <c:v>5.681818181818182E-3</c:v>
                </c:pt>
                <c:pt idx="20862">
                  <c:v>5.681818181818182E-3</c:v>
                </c:pt>
                <c:pt idx="20863">
                  <c:v>5.681818181818182E-3</c:v>
                </c:pt>
                <c:pt idx="20864">
                  <c:v>5.681818181818182E-3</c:v>
                </c:pt>
                <c:pt idx="20865">
                  <c:v>5.681818181818182E-3</c:v>
                </c:pt>
                <c:pt idx="20866">
                  <c:v>5.681818181818182E-3</c:v>
                </c:pt>
                <c:pt idx="20867">
                  <c:v>5.681818181818182E-3</c:v>
                </c:pt>
                <c:pt idx="20868">
                  <c:v>5.681818181818182E-3</c:v>
                </c:pt>
                <c:pt idx="20869">
                  <c:v>5.681818181818182E-3</c:v>
                </c:pt>
                <c:pt idx="20870">
                  <c:v>5.681818181818182E-3</c:v>
                </c:pt>
                <c:pt idx="20871">
                  <c:v>5.681818181818182E-3</c:v>
                </c:pt>
                <c:pt idx="20872">
                  <c:v>5.681818181818182E-3</c:v>
                </c:pt>
                <c:pt idx="20873">
                  <c:v>5.681818181818182E-3</c:v>
                </c:pt>
                <c:pt idx="20874">
                  <c:v>5.681818181818182E-3</c:v>
                </c:pt>
                <c:pt idx="20875">
                  <c:v>5.681818181818182E-3</c:v>
                </c:pt>
                <c:pt idx="20876">
                  <c:v>5.681818181818182E-3</c:v>
                </c:pt>
                <c:pt idx="20877">
                  <c:v>5.681818181818182E-3</c:v>
                </c:pt>
                <c:pt idx="20878">
                  <c:v>5.681818181818182E-3</c:v>
                </c:pt>
                <c:pt idx="20879">
                  <c:v>5.681818181818182E-3</c:v>
                </c:pt>
                <c:pt idx="20880">
                  <c:v>5.681818181818182E-3</c:v>
                </c:pt>
                <c:pt idx="20881">
                  <c:v>5.681818181818182E-3</c:v>
                </c:pt>
                <c:pt idx="20882">
                  <c:v>5.681818181818182E-3</c:v>
                </c:pt>
                <c:pt idx="20883">
                  <c:v>5.681818181818182E-3</c:v>
                </c:pt>
                <c:pt idx="20884">
                  <c:v>5.681818181818182E-3</c:v>
                </c:pt>
                <c:pt idx="20885">
                  <c:v>5.681818181818182E-3</c:v>
                </c:pt>
                <c:pt idx="20886">
                  <c:v>5.681818181818182E-3</c:v>
                </c:pt>
                <c:pt idx="20887">
                  <c:v>5.681818181818182E-3</c:v>
                </c:pt>
                <c:pt idx="20888">
                  <c:v>5.681818181818182E-3</c:v>
                </c:pt>
                <c:pt idx="20889">
                  <c:v>5.681818181818182E-3</c:v>
                </c:pt>
                <c:pt idx="20890">
                  <c:v>5.681818181818182E-3</c:v>
                </c:pt>
                <c:pt idx="20891">
                  <c:v>5.681818181818182E-3</c:v>
                </c:pt>
                <c:pt idx="20892">
                  <c:v>5.681818181818182E-3</c:v>
                </c:pt>
                <c:pt idx="20893">
                  <c:v>5.681818181818182E-3</c:v>
                </c:pt>
                <c:pt idx="20894">
                  <c:v>5.681818181818182E-3</c:v>
                </c:pt>
                <c:pt idx="20895">
                  <c:v>5.681818181818182E-3</c:v>
                </c:pt>
                <c:pt idx="20896">
                  <c:v>5.681818181818182E-3</c:v>
                </c:pt>
                <c:pt idx="20897">
                  <c:v>5.681818181818182E-3</c:v>
                </c:pt>
                <c:pt idx="20898">
                  <c:v>5.681818181818182E-3</c:v>
                </c:pt>
                <c:pt idx="20899">
                  <c:v>5.681818181818182E-3</c:v>
                </c:pt>
                <c:pt idx="20900">
                  <c:v>5.681818181818182E-3</c:v>
                </c:pt>
                <c:pt idx="20901">
                  <c:v>5.681818181818182E-3</c:v>
                </c:pt>
                <c:pt idx="20902">
                  <c:v>5.681818181818182E-3</c:v>
                </c:pt>
                <c:pt idx="20903">
                  <c:v>5.681818181818182E-3</c:v>
                </c:pt>
                <c:pt idx="20904">
                  <c:v>5.681818181818182E-3</c:v>
                </c:pt>
                <c:pt idx="20905">
                  <c:v>5.681818181818182E-3</c:v>
                </c:pt>
                <c:pt idx="20906">
                  <c:v>5.681818181818182E-3</c:v>
                </c:pt>
                <c:pt idx="20907">
                  <c:v>5.681818181818182E-3</c:v>
                </c:pt>
                <c:pt idx="20908">
                  <c:v>5.681818181818182E-3</c:v>
                </c:pt>
                <c:pt idx="20909">
                  <c:v>5.681818181818182E-3</c:v>
                </c:pt>
                <c:pt idx="20910">
                  <c:v>5.681818181818182E-3</c:v>
                </c:pt>
                <c:pt idx="20911">
                  <c:v>5.681818181818182E-3</c:v>
                </c:pt>
                <c:pt idx="20912">
                  <c:v>5.681818181818182E-3</c:v>
                </c:pt>
                <c:pt idx="20913">
                  <c:v>5.681818181818182E-3</c:v>
                </c:pt>
                <c:pt idx="20914">
                  <c:v>5.681818181818182E-3</c:v>
                </c:pt>
                <c:pt idx="20915">
                  <c:v>5.681818181818182E-3</c:v>
                </c:pt>
                <c:pt idx="20916">
                  <c:v>5.681818181818182E-3</c:v>
                </c:pt>
                <c:pt idx="20917">
                  <c:v>5.681818181818182E-3</c:v>
                </c:pt>
                <c:pt idx="20918">
                  <c:v>5.681818181818182E-3</c:v>
                </c:pt>
                <c:pt idx="20919">
                  <c:v>5.681818181818182E-3</c:v>
                </c:pt>
                <c:pt idx="20920">
                  <c:v>5.681818181818182E-3</c:v>
                </c:pt>
                <c:pt idx="20921">
                  <c:v>5.681818181818182E-3</c:v>
                </c:pt>
                <c:pt idx="20922">
                  <c:v>5.681818181818182E-3</c:v>
                </c:pt>
                <c:pt idx="20923">
                  <c:v>5.681818181818182E-3</c:v>
                </c:pt>
                <c:pt idx="20924">
                  <c:v>5.681818181818182E-3</c:v>
                </c:pt>
                <c:pt idx="20925">
                  <c:v>5.681818181818182E-3</c:v>
                </c:pt>
                <c:pt idx="20926">
                  <c:v>5.681818181818182E-3</c:v>
                </c:pt>
                <c:pt idx="20927">
                  <c:v>5.681818181818182E-3</c:v>
                </c:pt>
                <c:pt idx="20928">
                  <c:v>5.681818181818182E-3</c:v>
                </c:pt>
                <c:pt idx="20929">
                  <c:v>5.681818181818182E-3</c:v>
                </c:pt>
                <c:pt idx="20930">
                  <c:v>5.681818181818182E-3</c:v>
                </c:pt>
                <c:pt idx="20931">
                  <c:v>5.681818181818182E-3</c:v>
                </c:pt>
                <c:pt idx="20932">
                  <c:v>5.681818181818182E-3</c:v>
                </c:pt>
                <c:pt idx="20933">
                  <c:v>5.681818181818182E-3</c:v>
                </c:pt>
                <c:pt idx="20934">
                  <c:v>5.681818181818182E-3</c:v>
                </c:pt>
                <c:pt idx="20935">
                  <c:v>5.681818181818182E-3</c:v>
                </c:pt>
                <c:pt idx="20936">
                  <c:v>5.681818181818182E-3</c:v>
                </c:pt>
                <c:pt idx="20937">
                  <c:v>5.681818181818182E-3</c:v>
                </c:pt>
                <c:pt idx="20938">
                  <c:v>6.0975609756097563E-3</c:v>
                </c:pt>
                <c:pt idx="20939">
                  <c:v>6.0975609756097563E-3</c:v>
                </c:pt>
                <c:pt idx="20940">
                  <c:v>6.0975609756097563E-3</c:v>
                </c:pt>
                <c:pt idx="20941">
                  <c:v>6.0975609756097563E-3</c:v>
                </c:pt>
                <c:pt idx="20942">
                  <c:v>6.0975609756097563E-3</c:v>
                </c:pt>
                <c:pt idx="20943">
                  <c:v>6.0975609756097563E-3</c:v>
                </c:pt>
                <c:pt idx="20944">
                  <c:v>6.0975609756097563E-3</c:v>
                </c:pt>
                <c:pt idx="20945">
                  <c:v>6.0975609756097563E-3</c:v>
                </c:pt>
                <c:pt idx="20946">
                  <c:v>6.0975609756097563E-3</c:v>
                </c:pt>
                <c:pt idx="20947">
                  <c:v>6.0975609756097563E-3</c:v>
                </c:pt>
                <c:pt idx="20948">
                  <c:v>6.0975609756097563E-3</c:v>
                </c:pt>
                <c:pt idx="20949">
                  <c:v>6.0975609756097563E-3</c:v>
                </c:pt>
                <c:pt idx="20950">
                  <c:v>6.0975609756097563E-3</c:v>
                </c:pt>
                <c:pt idx="20951">
                  <c:v>6.0975609756097563E-3</c:v>
                </c:pt>
                <c:pt idx="20952">
                  <c:v>6.0975609756097563E-3</c:v>
                </c:pt>
                <c:pt idx="20953">
                  <c:v>6.0975609756097563E-3</c:v>
                </c:pt>
                <c:pt idx="20954">
                  <c:v>6.0975609756097563E-3</c:v>
                </c:pt>
                <c:pt idx="20955">
                  <c:v>6.0975609756097563E-3</c:v>
                </c:pt>
                <c:pt idx="20956">
                  <c:v>6.0975609756097563E-3</c:v>
                </c:pt>
                <c:pt idx="20957">
                  <c:v>6.0975609756097563E-3</c:v>
                </c:pt>
                <c:pt idx="20958">
                  <c:v>6.0975609756097563E-3</c:v>
                </c:pt>
                <c:pt idx="20959">
                  <c:v>6.0975609756097563E-3</c:v>
                </c:pt>
                <c:pt idx="20960">
                  <c:v>6.0975609756097563E-3</c:v>
                </c:pt>
                <c:pt idx="20961">
                  <c:v>6.0975609756097563E-3</c:v>
                </c:pt>
                <c:pt idx="20962">
                  <c:v>6.0975609756097563E-3</c:v>
                </c:pt>
                <c:pt idx="20963">
                  <c:v>6.0975609756097563E-3</c:v>
                </c:pt>
                <c:pt idx="20964">
                  <c:v>6.0975609756097563E-3</c:v>
                </c:pt>
                <c:pt idx="20965">
                  <c:v>6.0975609756097563E-3</c:v>
                </c:pt>
                <c:pt idx="20966">
                  <c:v>6.0975609756097563E-3</c:v>
                </c:pt>
                <c:pt idx="20967">
                  <c:v>6.0975609756097563E-3</c:v>
                </c:pt>
                <c:pt idx="20968">
                  <c:v>6.0975609756097563E-3</c:v>
                </c:pt>
                <c:pt idx="20969">
                  <c:v>6.0975609756097563E-3</c:v>
                </c:pt>
                <c:pt idx="20970">
                  <c:v>6.0975609756097563E-3</c:v>
                </c:pt>
                <c:pt idx="20971">
                  <c:v>6.0975609756097563E-3</c:v>
                </c:pt>
                <c:pt idx="20972">
                  <c:v>6.0975609756097563E-3</c:v>
                </c:pt>
                <c:pt idx="20973">
                  <c:v>6.0975609756097563E-3</c:v>
                </c:pt>
                <c:pt idx="20974">
                  <c:v>6.0975609756097563E-3</c:v>
                </c:pt>
                <c:pt idx="20975">
                  <c:v>6.0975609756097563E-3</c:v>
                </c:pt>
                <c:pt idx="20976">
                  <c:v>6.0975609756097563E-3</c:v>
                </c:pt>
                <c:pt idx="20977">
                  <c:v>6.0975609756097563E-3</c:v>
                </c:pt>
                <c:pt idx="20978">
                  <c:v>6.0975609756097563E-3</c:v>
                </c:pt>
                <c:pt idx="20979">
                  <c:v>6.0975609756097563E-3</c:v>
                </c:pt>
                <c:pt idx="20980">
                  <c:v>6.0975609756097563E-3</c:v>
                </c:pt>
                <c:pt idx="20981">
                  <c:v>6.0975609756097563E-3</c:v>
                </c:pt>
                <c:pt idx="20982">
                  <c:v>6.0975609756097563E-3</c:v>
                </c:pt>
                <c:pt idx="20983">
                  <c:v>6.0975609756097563E-3</c:v>
                </c:pt>
                <c:pt idx="20984">
                  <c:v>6.0975609756097563E-3</c:v>
                </c:pt>
                <c:pt idx="20985">
                  <c:v>6.0975609756097563E-3</c:v>
                </c:pt>
                <c:pt idx="20986">
                  <c:v>6.0975609756097563E-3</c:v>
                </c:pt>
                <c:pt idx="20987">
                  <c:v>6.0975609756097563E-3</c:v>
                </c:pt>
                <c:pt idx="20988">
                  <c:v>6.0975609756097563E-3</c:v>
                </c:pt>
                <c:pt idx="20989">
                  <c:v>6.0975609756097563E-3</c:v>
                </c:pt>
                <c:pt idx="20990">
                  <c:v>6.0975609756097563E-3</c:v>
                </c:pt>
                <c:pt idx="20991">
                  <c:v>6.0975609756097563E-3</c:v>
                </c:pt>
                <c:pt idx="20992">
                  <c:v>6.0975609756097563E-3</c:v>
                </c:pt>
                <c:pt idx="20993">
                  <c:v>6.0975609756097563E-3</c:v>
                </c:pt>
                <c:pt idx="20994">
                  <c:v>6.0975609756097563E-3</c:v>
                </c:pt>
                <c:pt idx="20995">
                  <c:v>6.0975609756097563E-3</c:v>
                </c:pt>
                <c:pt idx="20996">
                  <c:v>6.0975609756097563E-3</c:v>
                </c:pt>
                <c:pt idx="20997">
                  <c:v>6.0975609756097563E-3</c:v>
                </c:pt>
                <c:pt idx="20998">
                  <c:v>6.0975609756097563E-3</c:v>
                </c:pt>
                <c:pt idx="20999">
                  <c:v>6.0975609756097563E-3</c:v>
                </c:pt>
                <c:pt idx="21000">
                  <c:v>6.0975609756097563E-3</c:v>
                </c:pt>
                <c:pt idx="21001">
                  <c:v>6.0975609756097563E-3</c:v>
                </c:pt>
                <c:pt idx="21002">
                  <c:v>6.0975609756097563E-3</c:v>
                </c:pt>
                <c:pt idx="21003">
                  <c:v>6.0975609756097563E-3</c:v>
                </c:pt>
                <c:pt idx="21004">
                  <c:v>6.0975609756097563E-3</c:v>
                </c:pt>
                <c:pt idx="21005">
                  <c:v>6.0975609756097563E-3</c:v>
                </c:pt>
                <c:pt idx="21006">
                  <c:v>6.0975609756097563E-3</c:v>
                </c:pt>
                <c:pt idx="21007">
                  <c:v>6.0975609756097563E-3</c:v>
                </c:pt>
                <c:pt idx="21008">
                  <c:v>6.0975609756097563E-3</c:v>
                </c:pt>
                <c:pt idx="21009">
                  <c:v>6.0975609756097563E-3</c:v>
                </c:pt>
                <c:pt idx="21010">
                  <c:v>6.0975609756097563E-3</c:v>
                </c:pt>
                <c:pt idx="21011">
                  <c:v>6.0975609756097563E-3</c:v>
                </c:pt>
                <c:pt idx="21012">
                  <c:v>6.0975609756097563E-3</c:v>
                </c:pt>
                <c:pt idx="21013">
                  <c:v>6.0975609756097563E-3</c:v>
                </c:pt>
                <c:pt idx="21014">
                  <c:v>6.0975609756097563E-3</c:v>
                </c:pt>
                <c:pt idx="21015">
                  <c:v>6.0975609756097563E-3</c:v>
                </c:pt>
                <c:pt idx="21016">
                  <c:v>6.0975609756097563E-3</c:v>
                </c:pt>
                <c:pt idx="21017">
                  <c:v>6.0975609756097563E-3</c:v>
                </c:pt>
                <c:pt idx="21018">
                  <c:v>6.0975609756097563E-3</c:v>
                </c:pt>
                <c:pt idx="21019">
                  <c:v>6.0975609756097563E-3</c:v>
                </c:pt>
                <c:pt idx="21020">
                  <c:v>6.0975609756097563E-3</c:v>
                </c:pt>
                <c:pt idx="21021">
                  <c:v>6.0975609756097563E-3</c:v>
                </c:pt>
                <c:pt idx="21022">
                  <c:v>6.0975609756097563E-3</c:v>
                </c:pt>
                <c:pt idx="21023">
                  <c:v>6.0975609756097563E-3</c:v>
                </c:pt>
                <c:pt idx="21024">
                  <c:v>6.0975609756097563E-3</c:v>
                </c:pt>
                <c:pt idx="21025">
                  <c:v>6.0975609756097563E-3</c:v>
                </c:pt>
                <c:pt idx="21026">
                  <c:v>6.0975609756097563E-3</c:v>
                </c:pt>
                <c:pt idx="21027">
                  <c:v>6.0975609756097563E-3</c:v>
                </c:pt>
                <c:pt idx="21028">
                  <c:v>6.0975609756097563E-3</c:v>
                </c:pt>
                <c:pt idx="21029">
                  <c:v>6.0975609756097563E-3</c:v>
                </c:pt>
                <c:pt idx="21030">
                  <c:v>6.0975609756097563E-3</c:v>
                </c:pt>
                <c:pt idx="21031">
                  <c:v>6.0975609756097563E-3</c:v>
                </c:pt>
                <c:pt idx="21032">
                  <c:v>6.0975609756097563E-3</c:v>
                </c:pt>
                <c:pt idx="21033">
                  <c:v>6.0975609756097563E-3</c:v>
                </c:pt>
                <c:pt idx="21034">
                  <c:v>6.0975609756097563E-3</c:v>
                </c:pt>
                <c:pt idx="21035">
                  <c:v>6.0975609756097563E-3</c:v>
                </c:pt>
                <c:pt idx="21036">
                  <c:v>6.0975609756097563E-3</c:v>
                </c:pt>
                <c:pt idx="21037">
                  <c:v>6.0975609756097563E-3</c:v>
                </c:pt>
                <c:pt idx="21038">
                  <c:v>6.0975609756097563E-3</c:v>
                </c:pt>
                <c:pt idx="21039">
                  <c:v>6.0975609756097563E-3</c:v>
                </c:pt>
                <c:pt idx="21040">
                  <c:v>6.0975609756097563E-3</c:v>
                </c:pt>
                <c:pt idx="21041">
                  <c:v>6.0975609756097563E-3</c:v>
                </c:pt>
                <c:pt idx="21042">
                  <c:v>6.0975609756097563E-3</c:v>
                </c:pt>
                <c:pt idx="21043">
                  <c:v>6.0975609756097563E-3</c:v>
                </c:pt>
                <c:pt idx="21044">
                  <c:v>6.0975609756097563E-3</c:v>
                </c:pt>
                <c:pt idx="21045">
                  <c:v>6.0975609756097563E-3</c:v>
                </c:pt>
                <c:pt idx="21046">
                  <c:v>6.0975609756097563E-3</c:v>
                </c:pt>
                <c:pt idx="21047">
                  <c:v>6.0975609756097563E-3</c:v>
                </c:pt>
                <c:pt idx="21048">
                  <c:v>6.0975609756097563E-3</c:v>
                </c:pt>
                <c:pt idx="21049">
                  <c:v>6.0975609756097563E-3</c:v>
                </c:pt>
                <c:pt idx="21050">
                  <c:v>6.0975609756097563E-3</c:v>
                </c:pt>
                <c:pt idx="21051">
                  <c:v>6.0975609756097563E-3</c:v>
                </c:pt>
                <c:pt idx="21052">
                  <c:v>6.0975609756097563E-3</c:v>
                </c:pt>
                <c:pt idx="21053">
                  <c:v>6.0975609756097563E-3</c:v>
                </c:pt>
                <c:pt idx="21054">
                  <c:v>6.0975609756097563E-3</c:v>
                </c:pt>
                <c:pt idx="21055">
                  <c:v>6.0975609756097563E-3</c:v>
                </c:pt>
                <c:pt idx="21056">
                  <c:v>6.0975609756097563E-3</c:v>
                </c:pt>
                <c:pt idx="21057">
                  <c:v>6.0975609756097563E-3</c:v>
                </c:pt>
                <c:pt idx="21058">
                  <c:v>6.0975609756097563E-3</c:v>
                </c:pt>
                <c:pt idx="21059">
                  <c:v>6.0975609756097563E-3</c:v>
                </c:pt>
                <c:pt idx="21060">
                  <c:v>6.0975609756097563E-3</c:v>
                </c:pt>
                <c:pt idx="21061">
                  <c:v>6.0975609756097563E-3</c:v>
                </c:pt>
                <c:pt idx="21062">
                  <c:v>6.0975609756097563E-3</c:v>
                </c:pt>
                <c:pt idx="21063">
                  <c:v>6.0975609756097563E-3</c:v>
                </c:pt>
                <c:pt idx="21064">
                  <c:v>6.0975609756097563E-3</c:v>
                </c:pt>
                <c:pt idx="21065">
                  <c:v>6.0975609756097563E-3</c:v>
                </c:pt>
                <c:pt idx="21066">
                  <c:v>6.0975609756097563E-3</c:v>
                </c:pt>
                <c:pt idx="21067">
                  <c:v>6.0975609756097563E-3</c:v>
                </c:pt>
                <c:pt idx="21068">
                  <c:v>6.0975609756097563E-3</c:v>
                </c:pt>
                <c:pt idx="21069">
                  <c:v>6.0975609756097563E-3</c:v>
                </c:pt>
                <c:pt idx="21070">
                  <c:v>6.0975609756097563E-3</c:v>
                </c:pt>
                <c:pt idx="21071">
                  <c:v>6.0975609756097563E-3</c:v>
                </c:pt>
                <c:pt idx="21072">
                  <c:v>6.0975609756097563E-3</c:v>
                </c:pt>
                <c:pt idx="21073">
                  <c:v>6.0975609756097563E-3</c:v>
                </c:pt>
                <c:pt idx="21074">
                  <c:v>6.0975609756097563E-3</c:v>
                </c:pt>
                <c:pt idx="21075">
                  <c:v>6.0975609756097563E-3</c:v>
                </c:pt>
                <c:pt idx="21076">
                  <c:v>6.0975609756097563E-3</c:v>
                </c:pt>
                <c:pt idx="21077">
                  <c:v>6.0975609756097563E-3</c:v>
                </c:pt>
                <c:pt idx="21078">
                  <c:v>6.0975609756097563E-3</c:v>
                </c:pt>
                <c:pt idx="21079">
                  <c:v>6.0975609756097563E-3</c:v>
                </c:pt>
                <c:pt idx="21080">
                  <c:v>6.0975609756097563E-3</c:v>
                </c:pt>
                <c:pt idx="21081">
                  <c:v>6.0975609756097563E-3</c:v>
                </c:pt>
                <c:pt idx="21082">
                  <c:v>6.0975609756097563E-3</c:v>
                </c:pt>
                <c:pt idx="21083">
                  <c:v>6.0975609756097563E-3</c:v>
                </c:pt>
                <c:pt idx="21084">
                  <c:v>6.0975609756097563E-3</c:v>
                </c:pt>
                <c:pt idx="21085">
                  <c:v>6.0975609756097563E-3</c:v>
                </c:pt>
                <c:pt idx="21086">
                  <c:v>6.0975609756097563E-3</c:v>
                </c:pt>
                <c:pt idx="21087">
                  <c:v>6.0975609756097563E-3</c:v>
                </c:pt>
                <c:pt idx="21088">
                  <c:v>6.0975609756097563E-3</c:v>
                </c:pt>
                <c:pt idx="21089">
                  <c:v>6.0975609756097563E-3</c:v>
                </c:pt>
                <c:pt idx="21090">
                  <c:v>6.0975609756097563E-3</c:v>
                </c:pt>
                <c:pt idx="21091">
                  <c:v>6.0975609756097563E-3</c:v>
                </c:pt>
                <c:pt idx="21092">
                  <c:v>6.0975609756097563E-3</c:v>
                </c:pt>
                <c:pt idx="21093">
                  <c:v>6.0975609756097563E-3</c:v>
                </c:pt>
                <c:pt idx="21094">
                  <c:v>6.0975609756097563E-3</c:v>
                </c:pt>
                <c:pt idx="21095">
                  <c:v>6.0975609756097563E-3</c:v>
                </c:pt>
                <c:pt idx="21096">
                  <c:v>6.0975609756097563E-3</c:v>
                </c:pt>
                <c:pt idx="21097">
                  <c:v>6.0975609756097563E-3</c:v>
                </c:pt>
                <c:pt idx="21098">
                  <c:v>6.0975609756097563E-3</c:v>
                </c:pt>
                <c:pt idx="21099">
                  <c:v>6.0975609756097563E-3</c:v>
                </c:pt>
                <c:pt idx="21100">
                  <c:v>6.0975609756097563E-3</c:v>
                </c:pt>
                <c:pt idx="21101">
                  <c:v>6.0975609756097563E-3</c:v>
                </c:pt>
                <c:pt idx="21102">
                  <c:v>6.8493150684931503E-3</c:v>
                </c:pt>
                <c:pt idx="21103">
                  <c:v>6.8493150684931503E-3</c:v>
                </c:pt>
                <c:pt idx="21104">
                  <c:v>6.8493150684931503E-3</c:v>
                </c:pt>
                <c:pt idx="21105">
                  <c:v>6.8493150684931503E-3</c:v>
                </c:pt>
                <c:pt idx="21106">
                  <c:v>6.8493150684931503E-3</c:v>
                </c:pt>
                <c:pt idx="21107">
                  <c:v>6.8493150684931503E-3</c:v>
                </c:pt>
                <c:pt idx="21108">
                  <c:v>6.8493150684931503E-3</c:v>
                </c:pt>
                <c:pt idx="21109">
                  <c:v>6.8493150684931503E-3</c:v>
                </c:pt>
                <c:pt idx="21110">
                  <c:v>6.8493150684931503E-3</c:v>
                </c:pt>
                <c:pt idx="21111">
                  <c:v>6.8493150684931503E-3</c:v>
                </c:pt>
                <c:pt idx="21112">
                  <c:v>6.8493150684931503E-3</c:v>
                </c:pt>
                <c:pt idx="21113">
                  <c:v>6.8493150684931503E-3</c:v>
                </c:pt>
                <c:pt idx="21114">
                  <c:v>6.8493150684931503E-3</c:v>
                </c:pt>
                <c:pt idx="21115">
                  <c:v>6.8493150684931503E-3</c:v>
                </c:pt>
                <c:pt idx="21116">
                  <c:v>6.8493150684931503E-3</c:v>
                </c:pt>
                <c:pt idx="21117">
                  <c:v>6.8493150684931503E-3</c:v>
                </c:pt>
                <c:pt idx="21118">
                  <c:v>6.8493150684931503E-3</c:v>
                </c:pt>
                <c:pt idx="21119">
                  <c:v>6.8493150684931503E-3</c:v>
                </c:pt>
                <c:pt idx="21120">
                  <c:v>6.8493150684931503E-3</c:v>
                </c:pt>
                <c:pt idx="21121">
                  <c:v>6.8493150684931503E-3</c:v>
                </c:pt>
                <c:pt idx="21122">
                  <c:v>6.8493150684931503E-3</c:v>
                </c:pt>
                <c:pt idx="21123">
                  <c:v>6.8493150684931503E-3</c:v>
                </c:pt>
                <c:pt idx="21124">
                  <c:v>6.8493150684931503E-3</c:v>
                </c:pt>
                <c:pt idx="21125">
                  <c:v>6.8493150684931503E-3</c:v>
                </c:pt>
                <c:pt idx="21126">
                  <c:v>6.8493150684931503E-3</c:v>
                </c:pt>
                <c:pt idx="21127">
                  <c:v>6.8493150684931503E-3</c:v>
                </c:pt>
                <c:pt idx="21128">
                  <c:v>6.8493150684931503E-3</c:v>
                </c:pt>
                <c:pt idx="21129">
                  <c:v>6.8493150684931503E-3</c:v>
                </c:pt>
                <c:pt idx="21130">
                  <c:v>6.8493150684931503E-3</c:v>
                </c:pt>
                <c:pt idx="21131">
                  <c:v>6.8493150684931503E-3</c:v>
                </c:pt>
                <c:pt idx="21132">
                  <c:v>6.8493150684931503E-3</c:v>
                </c:pt>
                <c:pt idx="21133">
                  <c:v>6.8493150684931503E-3</c:v>
                </c:pt>
                <c:pt idx="21134">
                  <c:v>6.8493150684931503E-3</c:v>
                </c:pt>
                <c:pt idx="21135">
                  <c:v>6.8493150684931503E-3</c:v>
                </c:pt>
                <c:pt idx="21136">
                  <c:v>6.8493150684931503E-3</c:v>
                </c:pt>
                <c:pt idx="21137">
                  <c:v>6.8493150684931503E-3</c:v>
                </c:pt>
                <c:pt idx="21138">
                  <c:v>6.8493150684931503E-3</c:v>
                </c:pt>
                <c:pt idx="21139">
                  <c:v>6.8493150684931503E-3</c:v>
                </c:pt>
                <c:pt idx="21140">
                  <c:v>6.8493150684931503E-3</c:v>
                </c:pt>
                <c:pt idx="21141">
                  <c:v>6.8493150684931503E-3</c:v>
                </c:pt>
                <c:pt idx="21142">
                  <c:v>6.8493150684931503E-3</c:v>
                </c:pt>
                <c:pt idx="21143">
                  <c:v>6.8493150684931503E-3</c:v>
                </c:pt>
                <c:pt idx="21144">
                  <c:v>6.8493150684931503E-3</c:v>
                </c:pt>
                <c:pt idx="21145">
                  <c:v>6.8493150684931503E-3</c:v>
                </c:pt>
                <c:pt idx="21146">
                  <c:v>6.8493150684931503E-3</c:v>
                </c:pt>
                <c:pt idx="21147">
                  <c:v>6.8493150684931503E-3</c:v>
                </c:pt>
                <c:pt idx="21148">
                  <c:v>6.8493150684931503E-3</c:v>
                </c:pt>
                <c:pt idx="21149">
                  <c:v>6.8493150684931503E-3</c:v>
                </c:pt>
                <c:pt idx="21150">
                  <c:v>6.8493150684931503E-3</c:v>
                </c:pt>
                <c:pt idx="21151">
                  <c:v>6.8493150684931503E-3</c:v>
                </c:pt>
                <c:pt idx="21152">
                  <c:v>6.8493150684931503E-3</c:v>
                </c:pt>
                <c:pt idx="21153">
                  <c:v>6.8493150684931503E-3</c:v>
                </c:pt>
                <c:pt idx="21154">
                  <c:v>6.8493150684931503E-3</c:v>
                </c:pt>
                <c:pt idx="21155">
                  <c:v>6.8493150684931503E-3</c:v>
                </c:pt>
                <c:pt idx="21156">
                  <c:v>6.8493150684931503E-3</c:v>
                </c:pt>
                <c:pt idx="21157">
                  <c:v>6.8493150684931503E-3</c:v>
                </c:pt>
                <c:pt idx="21158">
                  <c:v>6.8493150684931503E-3</c:v>
                </c:pt>
                <c:pt idx="21159">
                  <c:v>6.8493150684931503E-3</c:v>
                </c:pt>
                <c:pt idx="21160">
                  <c:v>6.8493150684931503E-3</c:v>
                </c:pt>
                <c:pt idx="21161">
                  <c:v>6.8493150684931503E-3</c:v>
                </c:pt>
                <c:pt idx="21162">
                  <c:v>6.8493150684931503E-3</c:v>
                </c:pt>
                <c:pt idx="21163">
                  <c:v>6.8493150684931503E-3</c:v>
                </c:pt>
                <c:pt idx="21164">
                  <c:v>6.8493150684931503E-3</c:v>
                </c:pt>
                <c:pt idx="21165">
                  <c:v>6.8493150684931503E-3</c:v>
                </c:pt>
                <c:pt idx="21166">
                  <c:v>6.8493150684931503E-3</c:v>
                </c:pt>
                <c:pt idx="21167">
                  <c:v>6.8493150684931503E-3</c:v>
                </c:pt>
                <c:pt idx="21168">
                  <c:v>6.8493150684931503E-3</c:v>
                </c:pt>
                <c:pt idx="21169">
                  <c:v>6.8493150684931503E-3</c:v>
                </c:pt>
                <c:pt idx="21170">
                  <c:v>6.8493150684931503E-3</c:v>
                </c:pt>
                <c:pt idx="21171">
                  <c:v>6.8493150684931503E-3</c:v>
                </c:pt>
                <c:pt idx="21172">
                  <c:v>6.8493150684931503E-3</c:v>
                </c:pt>
                <c:pt idx="21173">
                  <c:v>6.8493150684931503E-3</c:v>
                </c:pt>
                <c:pt idx="21174">
                  <c:v>6.8493150684931503E-3</c:v>
                </c:pt>
                <c:pt idx="21175">
                  <c:v>6.8493150684931503E-3</c:v>
                </c:pt>
                <c:pt idx="21176">
                  <c:v>6.8493150684931503E-3</c:v>
                </c:pt>
                <c:pt idx="21177">
                  <c:v>6.8493150684931503E-3</c:v>
                </c:pt>
                <c:pt idx="21178">
                  <c:v>6.8493150684931503E-3</c:v>
                </c:pt>
                <c:pt idx="21179">
                  <c:v>6.8493150684931503E-3</c:v>
                </c:pt>
                <c:pt idx="21180">
                  <c:v>6.8493150684931503E-3</c:v>
                </c:pt>
                <c:pt idx="21181">
                  <c:v>6.8493150684931503E-3</c:v>
                </c:pt>
                <c:pt idx="21182">
                  <c:v>6.8493150684931503E-3</c:v>
                </c:pt>
                <c:pt idx="21183">
                  <c:v>6.8493150684931503E-3</c:v>
                </c:pt>
                <c:pt idx="21184">
                  <c:v>6.8493150684931503E-3</c:v>
                </c:pt>
                <c:pt idx="21185">
                  <c:v>6.8493150684931503E-3</c:v>
                </c:pt>
                <c:pt idx="21186">
                  <c:v>6.8493150684931503E-3</c:v>
                </c:pt>
                <c:pt idx="21187">
                  <c:v>6.8493150684931503E-3</c:v>
                </c:pt>
                <c:pt idx="21188">
                  <c:v>6.8493150684931503E-3</c:v>
                </c:pt>
                <c:pt idx="21189">
                  <c:v>6.8493150684931503E-3</c:v>
                </c:pt>
                <c:pt idx="21190">
                  <c:v>6.8493150684931503E-3</c:v>
                </c:pt>
                <c:pt idx="21191">
                  <c:v>6.8493150684931503E-3</c:v>
                </c:pt>
                <c:pt idx="21192">
                  <c:v>6.8493150684931503E-3</c:v>
                </c:pt>
                <c:pt idx="21193">
                  <c:v>6.8493150684931503E-3</c:v>
                </c:pt>
                <c:pt idx="21194">
                  <c:v>6.8493150684931503E-3</c:v>
                </c:pt>
                <c:pt idx="21195">
                  <c:v>6.8493150684931503E-3</c:v>
                </c:pt>
                <c:pt idx="21196">
                  <c:v>6.8493150684931503E-3</c:v>
                </c:pt>
                <c:pt idx="21197">
                  <c:v>6.8493150684931503E-3</c:v>
                </c:pt>
                <c:pt idx="21198">
                  <c:v>6.8493150684931503E-3</c:v>
                </c:pt>
                <c:pt idx="21199">
                  <c:v>6.8493150684931503E-3</c:v>
                </c:pt>
                <c:pt idx="21200">
                  <c:v>6.8493150684931503E-3</c:v>
                </c:pt>
                <c:pt idx="21201">
                  <c:v>6.8493150684931503E-3</c:v>
                </c:pt>
                <c:pt idx="21202">
                  <c:v>6.8493150684931503E-3</c:v>
                </c:pt>
                <c:pt idx="21203">
                  <c:v>6.8493150684931503E-3</c:v>
                </c:pt>
                <c:pt idx="21204">
                  <c:v>6.8493150684931503E-3</c:v>
                </c:pt>
                <c:pt idx="21205">
                  <c:v>6.8493150684931503E-3</c:v>
                </c:pt>
                <c:pt idx="21206">
                  <c:v>6.8493150684931503E-3</c:v>
                </c:pt>
                <c:pt idx="21207">
                  <c:v>6.8493150684931503E-3</c:v>
                </c:pt>
                <c:pt idx="21208">
                  <c:v>6.8493150684931503E-3</c:v>
                </c:pt>
                <c:pt idx="21209">
                  <c:v>6.8493150684931503E-3</c:v>
                </c:pt>
                <c:pt idx="21210">
                  <c:v>6.8493150684931503E-3</c:v>
                </c:pt>
                <c:pt idx="21211">
                  <c:v>6.8493150684931503E-3</c:v>
                </c:pt>
                <c:pt idx="21212">
                  <c:v>6.8493150684931503E-3</c:v>
                </c:pt>
                <c:pt idx="21213">
                  <c:v>6.8493150684931503E-3</c:v>
                </c:pt>
                <c:pt idx="21214">
                  <c:v>6.8493150684931503E-3</c:v>
                </c:pt>
                <c:pt idx="21215">
                  <c:v>6.8493150684931503E-3</c:v>
                </c:pt>
                <c:pt idx="21216">
                  <c:v>6.8493150684931503E-3</c:v>
                </c:pt>
                <c:pt idx="21217">
                  <c:v>6.8493150684931503E-3</c:v>
                </c:pt>
                <c:pt idx="21218">
                  <c:v>6.8493150684931503E-3</c:v>
                </c:pt>
                <c:pt idx="21219">
                  <c:v>6.8493150684931503E-3</c:v>
                </c:pt>
                <c:pt idx="21220">
                  <c:v>6.8493150684931503E-3</c:v>
                </c:pt>
                <c:pt idx="21221">
                  <c:v>6.8493150684931503E-3</c:v>
                </c:pt>
                <c:pt idx="21222">
                  <c:v>6.8493150684931503E-3</c:v>
                </c:pt>
                <c:pt idx="21223">
                  <c:v>6.8493150684931503E-3</c:v>
                </c:pt>
                <c:pt idx="21224">
                  <c:v>6.8493150684931503E-3</c:v>
                </c:pt>
                <c:pt idx="21225">
                  <c:v>6.8493150684931503E-3</c:v>
                </c:pt>
                <c:pt idx="21226">
                  <c:v>6.8493150684931503E-3</c:v>
                </c:pt>
                <c:pt idx="21227">
                  <c:v>6.8493150684931503E-3</c:v>
                </c:pt>
                <c:pt idx="21228">
                  <c:v>6.8493150684931503E-3</c:v>
                </c:pt>
                <c:pt idx="21229">
                  <c:v>6.8493150684931503E-3</c:v>
                </c:pt>
                <c:pt idx="21230">
                  <c:v>6.8493150684931503E-3</c:v>
                </c:pt>
                <c:pt idx="21231">
                  <c:v>6.8493150684931503E-3</c:v>
                </c:pt>
                <c:pt idx="21232">
                  <c:v>6.8493150684931503E-3</c:v>
                </c:pt>
                <c:pt idx="21233">
                  <c:v>6.8493150684931503E-3</c:v>
                </c:pt>
                <c:pt idx="21234">
                  <c:v>6.8493150684931503E-3</c:v>
                </c:pt>
                <c:pt idx="21235">
                  <c:v>6.8493150684931503E-3</c:v>
                </c:pt>
                <c:pt idx="21236">
                  <c:v>6.8493150684931503E-3</c:v>
                </c:pt>
                <c:pt idx="21237">
                  <c:v>6.8493150684931503E-3</c:v>
                </c:pt>
                <c:pt idx="21238">
                  <c:v>6.8493150684931503E-3</c:v>
                </c:pt>
                <c:pt idx="21239">
                  <c:v>6.8493150684931503E-3</c:v>
                </c:pt>
                <c:pt idx="21240">
                  <c:v>6.8493150684931503E-3</c:v>
                </c:pt>
                <c:pt idx="21241">
                  <c:v>6.8493150684931503E-3</c:v>
                </c:pt>
                <c:pt idx="21242">
                  <c:v>6.8493150684931503E-3</c:v>
                </c:pt>
                <c:pt idx="21243">
                  <c:v>6.8493150684931503E-3</c:v>
                </c:pt>
                <c:pt idx="21244">
                  <c:v>6.8493150684931503E-3</c:v>
                </c:pt>
                <c:pt idx="21245">
                  <c:v>6.8493150684931503E-3</c:v>
                </c:pt>
                <c:pt idx="21246">
                  <c:v>6.8493150684931503E-3</c:v>
                </c:pt>
                <c:pt idx="21247">
                  <c:v>6.8493150684931503E-3</c:v>
                </c:pt>
                <c:pt idx="21248">
                  <c:v>6.4516129032258064E-3</c:v>
                </c:pt>
                <c:pt idx="21249">
                  <c:v>6.4516129032258064E-3</c:v>
                </c:pt>
                <c:pt idx="21250">
                  <c:v>6.4516129032258064E-3</c:v>
                </c:pt>
                <c:pt idx="21251">
                  <c:v>6.4516129032258064E-3</c:v>
                </c:pt>
                <c:pt idx="21252">
                  <c:v>6.4516129032258064E-3</c:v>
                </c:pt>
                <c:pt idx="21253">
                  <c:v>6.4516129032258064E-3</c:v>
                </c:pt>
                <c:pt idx="21254">
                  <c:v>6.4516129032258064E-3</c:v>
                </c:pt>
                <c:pt idx="21255">
                  <c:v>6.4516129032258064E-3</c:v>
                </c:pt>
                <c:pt idx="21256">
                  <c:v>6.4516129032258064E-3</c:v>
                </c:pt>
                <c:pt idx="21257">
                  <c:v>6.4516129032258064E-3</c:v>
                </c:pt>
                <c:pt idx="21258">
                  <c:v>6.4516129032258064E-3</c:v>
                </c:pt>
                <c:pt idx="21259">
                  <c:v>6.4516129032258064E-3</c:v>
                </c:pt>
                <c:pt idx="21260">
                  <c:v>6.4516129032258064E-3</c:v>
                </c:pt>
                <c:pt idx="21261">
                  <c:v>6.4516129032258064E-3</c:v>
                </c:pt>
                <c:pt idx="21262">
                  <c:v>6.4516129032258064E-3</c:v>
                </c:pt>
                <c:pt idx="21263">
                  <c:v>6.4516129032258064E-3</c:v>
                </c:pt>
                <c:pt idx="21264">
                  <c:v>6.4516129032258064E-3</c:v>
                </c:pt>
                <c:pt idx="21265">
                  <c:v>6.4516129032258064E-3</c:v>
                </c:pt>
                <c:pt idx="21266">
                  <c:v>6.4516129032258064E-3</c:v>
                </c:pt>
                <c:pt idx="21267">
                  <c:v>6.4516129032258064E-3</c:v>
                </c:pt>
                <c:pt idx="21268">
                  <c:v>6.4516129032258064E-3</c:v>
                </c:pt>
                <c:pt idx="21269">
                  <c:v>6.4516129032258064E-3</c:v>
                </c:pt>
                <c:pt idx="21270">
                  <c:v>6.4516129032258064E-3</c:v>
                </c:pt>
                <c:pt idx="21271">
                  <c:v>6.4516129032258064E-3</c:v>
                </c:pt>
                <c:pt idx="21272">
                  <c:v>6.4516129032258064E-3</c:v>
                </c:pt>
                <c:pt idx="21273">
                  <c:v>6.4516129032258064E-3</c:v>
                </c:pt>
                <c:pt idx="21274">
                  <c:v>6.4516129032258064E-3</c:v>
                </c:pt>
                <c:pt idx="21275">
                  <c:v>6.4516129032258064E-3</c:v>
                </c:pt>
                <c:pt idx="21276">
                  <c:v>6.4516129032258064E-3</c:v>
                </c:pt>
                <c:pt idx="21277">
                  <c:v>6.4516129032258064E-3</c:v>
                </c:pt>
                <c:pt idx="21278">
                  <c:v>6.4516129032258064E-3</c:v>
                </c:pt>
                <c:pt idx="21279">
                  <c:v>6.4516129032258064E-3</c:v>
                </c:pt>
                <c:pt idx="21280">
                  <c:v>6.4516129032258064E-3</c:v>
                </c:pt>
                <c:pt idx="21281">
                  <c:v>6.4516129032258064E-3</c:v>
                </c:pt>
                <c:pt idx="21282">
                  <c:v>6.4516129032258064E-3</c:v>
                </c:pt>
                <c:pt idx="21283">
                  <c:v>6.4516129032258064E-3</c:v>
                </c:pt>
                <c:pt idx="21284">
                  <c:v>6.4516129032258064E-3</c:v>
                </c:pt>
                <c:pt idx="21285">
                  <c:v>6.4516129032258064E-3</c:v>
                </c:pt>
                <c:pt idx="21286">
                  <c:v>6.4516129032258064E-3</c:v>
                </c:pt>
                <c:pt idx="21287">
                  <c:v>6.4516129032258064E-3</c:v>
                </c:pt>
                <c:pt idx="21288">
                  <c:v>6.4516129032258064E-3</c:v>
                </c:pt>
                <c:pt idx="21289">
                  <c:v>6.4516129032258064E-3</c:v>
                </c:pt>
                <c:pt idx="21290">
                  <c:v>6.4516129032258064E-3</c:v>
                </c:pt>
                <c:pt idx="21291">
                  <c:v>6.4516129032258064E-3</c:v>
                </c:pt>
                <c:pt idx="21292">
                  <c:v>6.4516129032258064E-3</c:v>
                </c:pt>
                <c:pt idx="21293">
                  <c:v>6.4516129032258064E-3</c:v>
                </c:pt>
                <c:pt idx="21294">
                  <c:v>6.4516129032258064E-3</c:v>
                </c:pt>
                <c:pt idx="21295">
                  <c:v>6.4516129032258064E-3</c:v>
                </c:pt>
                <c:pt idx="21296">
                  <c:v>6.4516129032258064E-3</c:v>
                </c:pt>
                <c:pt idx="21297">
                  <c:v>6.4516129032258064E-3</c:v>
                </c:pt>
                <c:pt idx="21298">
                  <c:v>6.4516129032258064E-3</c:v>
                </c:pt>
                <c:pt idx="21299">
                  <c:v>6.4516129032258064E-3</c:v>
                </c:pt>
                <c:pt idx="21300">
                  <c:v>6.4516129032258064E-3</c:v>
                </c:pt>
                <c:pt idx="21301">
                  <c:v>6.4516129032258064E-3</c:v>
                </c:pt>
                <c:pt idx="21302">
                  <c:v>6.4516129032258064E-3</c:v>
                </c:pt>
                <c:pt idx="21303">
                  <c:v>6.4516129032258064E-3</c:v>
                </c:pt>
                <c:pt idx="21304">
                  <c:v>6.4516129032258064E-3</c:v>
                </c:pt>
                <c:pt idx="21305">
                  <c:v>6.4516129032258064E-3</c:v>
                </c:pt>
                <c:pt idx="21306">
                  <c:v>6.4516129032258064E-3</c:v>
                </c:pt>
                <c:pt idx="21307">
                  <c:v>6.4516129032258064E-3</c:v>
                </c:pt>
                <c:pt idx="21308">
                  <c:v>6.4516129032258064E-3</c:v>
                </c:pt>
                <c:pt idx="21309">
                  <c:v>6.4516129032258064E-3</c:v>
                </c:pt>
                <c:pt idx="21310">
                  <c:v>6.4516129032258064E-3</c:v>
                </c:pt>
                <c:pt idx="21311">
                  <c:v>6.4516129032258064E-3</c:v>
                </c:pt>
                <c:pt idx="21312">
                  <c:v>6.4516129032258064E-3</c:v>
                </c:pt>
                <c:pt idx="21313">
                  <c:v>6.4516129032258064E-3</c:v>
                </c:pt>
                <c:pt idx="21314">
                  <c:v>6.4516129032258064E-3</c:v>
                </c:pt>
                <c:pt idx="21315">
                  <c:v>6.4516129032258064E-3</c:v>
                </c:pt>
                <c:pt idx="21316">
                  <c:v>6.4516129032258064E-3</c:v>
                </c:pt>
                <c:pt idx="21317">
                  <c:v>6.4516129032258064E-3</c:v>
                </c:pt>
                <c:pt idx="21318">
                  <c:v>0</c:v>
                </c:pt>
                <c:pt idx="21319">
                  <c:v>6.4516129032258064E-3</c:v>
                </c:pt>
                <c:pt idx="21320">
                  <c:v>6.4516129032258064E-3</c:v>
                </c:pt>
                <c:pt idx="21321">
                  <c:v>6.4516129032258064E-3</c:v>
                </c:pt>
                <c:pt idx="21322">
                  <c:v>6.4516129032258064E-3</c:v>
                </c:pt>
                <c:pt idx="21323">
                  <c:v>6.4516129032258064E-3</c:v>
                </c:pt>
                <c:pt idx="21324">
                  <c:v>6.4516129032258064E-3</c:v>
                </c:pt>
                <c:pt idx="21325">
                  <c:v>6.4516129032258064E-3</c:v>
                </c:pt>
                <c:pt idx="21326">
                  <c:v>6.4516129032258064E-3</c:v>
                </c:pt>
                <c:pt idx="21327">
                  <c:v>6.4516129032258064E-3</c:v>
                </c:pt>
                <c:pt idx="21328">
                  <c:v>6.4516129032258064E-3</c:v>
                </c:pt>
                <c:pt idx="21329">
                  <c:v>6.4516129032258064E-3</c:v>
                </c:pt>
                <c:pt idx="21330">
                  <c:v>6.4516129032258064E-3</c:v>
                </c:pt>
                <c:pt idx="21331">
                  <c:v>6.4516129032258064E-3</c:v>
                </c:pt>
                <c:pt idx="21332">
                  <c:v>6.4516129032258064E-3</c:v>
                </c:pt>
                <c:pt idx="21333">
                  <c:v>6.4516129032258064E-3</c:v>
                </c:pt>
                <c:pt idx="21334">
                  <c:v>6.4516129032258064E-3</c:v>
                </c:pt>
                <c:pt idx="21335">
                  <c:v>6.4516129032258064E-3</c:v>
                </c:pt>
                <c:pt idx="21336">
                  <c:v>6.4516129032258064E-3</c:v>
                </c:pt>
                <c:pt idx="21337">
                  <c:v>6.4516129032258064E-3</c:v>
                </c:pt>
                <c:pt idx="21338">
                  <c:v>6.4516129032258064E-3</c:v>
                </c:pt>
                <c:pt idx="21339">
                  <c:v>6.4516129032258064E-3</c:v>
                </c:pt>
                <c:pt idx="21340">
                  <c:v>6.4516129032258064E-3</c:v>
                </c:pt>
                <c:pt idx="21341">
                  <c:v>6.4516129032258064E-3</c:v>
                </c:pt>
                <c:pt idx="21342">
                  <c:v>6.4516129032258064E-3</c:v>
                </c:pt>
                <c:pt idx="21343">
                  <c:v>6.4516129032258064E-3</c:v>
                </c:pt>
                <c:pt idx="21344">
                  <c:v>6.4516129032258064E-3</c:v>
                </c:pt>
                <c:pt idx="21345">
                  <c:v>6.4516129032258064E-3</c:v>
                </c:pt>
                <c:pt idx="21346">
                  <c:v>6.4516129032258064E-3</c:v>
                </c:pt>
                <c:pt idx="21347">
                  <c:v>6.4516129032258064E-3</c:v>
                </c:pt>
                <c:pt idx="21348">
                  <c:v>6.4516129032258064E-3</c:v>
                </c:pt>
                <c:pt idx="21349">
                  <c:v>6.4516129032258064E-3</c:v>
                </c:pt>
                <c:pt idx="21350">
                  <c:v>6.4516129032258064E-3</c:v>
                </c:pt>
                <c:pt idx="21351">
                  <c:v>6.4516129032258064E-3</c:v>
                </c:pt>
                <c:pt idx="21352">
                  <c:v>6.4516129032258064E-3</c:v>
                </c:pt>
                <c:pt idx="21353">
                  <c:v>6.4516129032258064E-3</c:v>
                </c:pt>
                <c:pt idx="21354">
                  <c:v>6.4516129032258064E-3</c:v>
                </c:pt>
                <c:pt idx="21355">
                  <c:v>6.4516129032258064E-3</c:v>
                </c:pt>
                <c:pt idx="21356">
                  <c:v>6.4516129032258064E-3</c:v>
                </c:pt>
                <c:pt idx="21357">
                  <c:v>6.4516129032258064E-3</c:v>
                </c:pt>
                <c:pt idx="21358">
                  <c:v>6.4516129032258064E-3</c:v>
                </c:pt>
                <c:pt idx="21359">
                  <c:v>6.4516129032258064E-3</c:v>
                </c:pt>
                <c:pt idx="21360">
                  <c:v>6.4516129032258064E-3</c:v>
                </c:pt>
                <c:pt idx="21361">
                  <c:v>6.4516129032258064E-3</c:v>
                </c:pt>
                <c:pt idx="21362">
                  <c:v>6.4516129032258064E-3</c:v>
                </c:pt>
                <c:pt idx="21363">
                  <c:v>6.4516129032258064E-3</c:v>
                </c:pt>
                <c:pt idx="21364">
                  <c:v>6.4516129032258064E-3</c:v>
                </c:pt>
                <c:pt idx="21365">
                  <c:v>6.4516129032258064E-3</c:v>
                </c:pt>
                <c:pt idx="21366">
                  <c:v>6.4516129032258064E-3</c:v>
                </c:pt>
                <c:pt idx="21367">
                  <c:v>6.4516129032258064E-3</c:v>
                </c:pt>
                <c:pt idx="21368">
                  <c:v>6.4516129032258064E-3</c:v>
                </c:pt>
                <c:pt idx="21369">
                  <c:v>6.4516129032258064E-3</c:v>
                </c:pt>
                <c:pt idx="21370">
                  <c:v>6.4516129032258064E-3</c:v>
                </c:pt>
                <c:pt idx="21371">
                  <c:v>6.4516129032258064E-3</c:v>
                </c:pt>
                <c:pt idx="21372">
                  <c:v>6.4516129032258064E-3</c:v>
                </c:pt>
                <c:pt idx="21373">
                  <c:v>6.4516129032258064E-3</c:v>
                </c:pt>
                <c:pt idx="21374">
                  <c:v>6.4516129032258064E-3</c:v>
                </c:pt>
                <c:pt idx="21375">
                  <c:v>6.4516129032258064E-3</c:v>
                </c:pt>
                <c:pt idx="21376">
                  <c:v>6.4516129032258064E-3</c:v>
                </c:pt>
                <c:pt idx="21377">
                  <c:v>6.4516129032258064E-3</c:v>
                </c:pt>
                <c:pt idx="21378">
                  <c:v>6.4516129032258064E-3</c:v>
                </c:pt>
                <c:pt idx="21379">
                  <c:v>6.4516129032258064E-3</c:v>
                </c:pt>
                <c:pt idx="21380">
                  <c:v>6.4516129032258064E-3</c:v>
                </c:pt>
                <c:pt idx="21381">
                  <c:v>6.4516129032258064E-3</c:v>
                </c:pt>
                <c:pt idx="21382">
                  <c:v>6.4516129032258064E-3</c:v>
                </c:pt>
                <c:pt idx="21383">
                  <c:v>6.4516129032258064E-3</c:v>
                </c:pt>
                <c:pt idx="21384">
                  <c:v>6.4516129032258064E-3</c:v>
                </c:pt>
                <c:pt idx="21385">
                  <c:v>6.4516129032258064E-3</c:v>
                </c:pt>
                <c:pt idx="21386">
                  <c:v>6.4516129032258064E-3</c:v>
                </c:pt>
                <c:pt idx="21387">
                  <c:v>6.4516129032258064E-3</c:v>
                </c:pt>
                <c:pt idx="21388">
                  <c:v>6.4516129032258064E-3</c:v>
                </c:pt>
                <c:pt idx="21389">
                  <c:v>6.4516129032258064E-3</c:v>
                </c:pt>
                <c:pt idx="21390">
                  <c:v>6.4516129032258064E-3</c:v>
                </c:pt>
                <c:pt idx="21391">
                  <c:v>6.4516129032258064E-3</c:v>
                </c:pt>
                <c:pt idx="21392">
                  <c:v>6.4516129032258064E-3</c:v>
                </c:pt>
                <c:pt idx="21393">
                  <c:v>6.4516129032258064E-3</c:v>
                </c:pt>
                <c:pt idx="21394">
                  <c:v>6.4516129032258064E-3</c:v>
                </c:pt>
                <c:pt idx="21395">
                  <c:v>6.4516129032258064E-3</c:v>
                </c:pt>
                <c:pt idx="21396">
                  <c:v>6.4516129032258064E-3</c:v>
                </c:pt>
                <c:pt idx="21397">
                  <c:v>6.4516129032258064E-3</c:v>
                </c:pt>
                <c:pt idx="21398">
                  <c:v>6.4516129032258064E-3</c:v>
                </c:pt>
                <c:pt idx="21399">
                  <c:v>6.4516129032258064E-3</c:v>
                </c:pt>
                <c:pt idx="21400">
                  <c:v>6.4516129032258064E-3</c:v>
                </c:pt>
                <c:pt idx="21401">
                  <c:v>6.4516129032258064E-3</c:v>
                </c:pt>
                <c:pt idx="21402">
                  <c:v>6.4516129032258064E-3</c:v>
                </c:pt>
                <c:pt idx="21403">
                  <c:v>7.2992700729927005E-3</c:v>
                </c:pt>
                <c:pt idx="21404">
                  <c:v>7.2992700729927005E-3</c:v>
                </c:pt>
                <c:pt idx="21405">
                  <c:v>7.2992700729927005E-3</c:v>
                </c:pt>
                <c:pt idx="21406">
                  <c:v>7.2992700729927005E-3</c:v>
                </c:pt>
                <c:pt idx="21407">
                  <c:v>7.2992700729927005E-3</c:v>
                </c:pt>
                <c:pt idx="21408">
                  <c:v>7.2992700729927005E-3</c:v>
                </c:pt>
                <c:pt idx="21409">
                  <c:v>7.2992700729927005E-3</c:v>
                </c:pt>
                <c:pt idx="21410">
                  <c:v>7.2992700729927005E-3</c:v>
                </c:pt>
                <c:pt idx="21411">
                  <c:v>7.2992700729927005E-3</c:v>
                </c:pt>
                <c:pt idx="21412">
                  <c:v>7.2992700729927005E-3</c:v>
                </c:pt>
                <c:pt idx="21413">
                  <c:v>7.2992700729927005E-3</c:v>
                </c:pt>
                <c:pt idx="21414">
                  <c:v>7.2992700729927005E-3</c:v>
                </c:pt>
                <c:pt idx="21415">
                  <c:v>7.2992700729927005E-3</c:v>
                </c:pt>
                <c:pt idx="21416">
                  <c:v>7.2992700729927005E-3</c:v>
                </c:pt>
                <c:pt idx="21417">
                  <c:v>7.2992700729927005E-3</c:v>
                </c:pt>
                <c:pt idx="21418">
                  <c:v>7.2992700729927005E-3</c:v>
                </c:pt>
                <c:pt idx="21419">
                  <c:v>7.2992700729927005E-3</c:v>
                </c:pt>
                <c:pt idx="21420">
                  <c:v>7.2992700729927005E-3</c:v>
                </c:pt>
                <c:pt idx="21421">
                  <c:v>7.2992700729927005E-3</c:v>
                </c:pt>
                <c:pt idx="21422">
                  <c:v>7.2992700729927005E-3</c:v>
                </c:pt>
                <c:pt idx="21423">
                  <c:v>7.2992700729927005E-3</c:v>
                </c:pt>
                <c:pt idx="21424">
                  <c:v>7.2992700729927005E-3</c:v>
                </c:pt>
                <c:pt idx="21425">
                  <c:v>7.2992700729927005E-3</c:v>
                </c:pt>
                <c:pt idx="21426">
                  <c:v>7.2992700729927005E-3</c:v>
                </c:pt>
                <c:pt idx="21427">
                  <c:v>7.2992700729927005E-3</c:v>
                </c:pt>
                <c:pt idx="21428">
                  <c:v>7.2992700729927005E-3</c:v>
                </c:pt>
                <c:pt idx="21429">
                  <c:v>7.2992700729927005E-3</c:v>
                </c:pt>
                <c:pt idx="21430">
                  <c:v>7.2992700729927005E-3</c:v>
                </c:pt>
                <c:pt idx="21431">
                  <c:v>7.2992700729927005E-3</c:v>
                </c:pt>
                <c:pt idx="21432">
                  <c:v>7.2992700729927005E-3</c:v>
                </c:pt>
                <c:pt idx="21433">
                  <c:v>7.2992700729927005E-3</c:v>
                </c:pt>
                <c:pt idx="21434">
                  <c:v>7.2992700729927005E-3</c:v>
                </c:pt>
                <c:pt idx="21435">
                  <c:v>7.2992700729927005E-3</c:v>
                </c:pt>
                <c:pt idx="21436">
                  <c:v>7.2992700729927005E-3</c:v>
                </c:pt>
                <c:pt idx="21437">
                  <c:v>7.2992700729927005E-3</c:v>
                </c:pt>
                <c:pt idx="21438">
                  <c:v>7.2992700729927005E-3</c:v>
                </c:pt>
                <c:pt idx="21439">
                  <c:v>7.2992700729927005E-3</c:v>
                </c:pt>
                <c:pt idx="21440">
                  <c:v>7.2992700729927005E-3</c:v>
                </c:pt>
                <c:pt idx="21441">
                  <c:v>7.2992700729927005E-3</c:v>
                </c:pt>
                <c:pt idx="21442">
                  <c:v>7.2992700729927005E-3</c:v>
                </c:pt>
                <c:pt idx="21443">
                  <c:v>7.2992700729927005E-3</c:v>
                </c:pt>
                <c:pt idx="21444">
                  <c:v>7.2992700729927005E-3</c:v>
                </c:pt>
                <c:pt idx="21445">
                  <c:v>7.2992700729927005E-3</c:v>
                </c:pt>
                <c:pt idx="21446">
                  <c:v>7.2992700729927005E-3</c:v>
                </c:pt>
                <c:pt idx="21447">
                  <c:v>7.2992700729927005E-3</c:v>
                </c:pt>
                <c:pt idx="21448">
                  <c:v>7.2992700729927005E-3</c:v>
                </c:pt>
                <c:pt idx="21449">
                  <c:v>7.2992700729927005E-3</c:v>
                </c:pt>
                <c:pt idx="21450">
                  <c:v>7.2992700729927005E-3</c:v>
                </c:pt>
                <c:pt idx="21451">
                  <c:v>7.2992700729927005E-3</c:v>
                </c:pt>
                <c:pt idx="21452">
                  <c:v>7.2992700729927005E-3</c:v>
                </c:pt>
                <c:pt idx="21453">
                  <c:v>7.2992700729927005E-3</c:v>
                </c:pt>
                <c:pt idx="21454">
                  <c:v>7.2992700729927005E-3</c:v>
                </c:pt>
                <c:pt idx="21455">
                  <c:v>7.2992700729927005E-3</c:v>
                </c:pt>
                <c:pt idx="21456">
                  <c:v>7.2992700729927005E-3</c:v>
                </c:pt>
                <c:pt idx="21457">
                  <c:v>7.2992700729927005E-3</c:v>
                </c:pt>
                <c:pt idx="21458">
                  <c:v>7.2992700729927005E-3</c:v>
                </c:pt>
                <c:pt idx="21459">
                  <c:v>7.2992700729927005E-3</c:v>
                </c:pt>
                <c:pt idx="21460">
                  <c:v>7.2992700729927005E-3</c:v>
                </c:pt>
                <c:pt idx="21461">
                  <c:v>7.2992700729927005E-3</c:v>
                </c:pt>
                <c:pt idx="21462">
                  <c:v>7.2992700729927005E-3</c:v>
                </c:pt>
                <c:pt idx="21463">
                  <c:v>7.2992700729927005E-3</c:v>
                </c:pt>
                <c:pt idx="21464">
                  <c:v>7.2992700729927005E-3</c:v>
                </c:pt>
                <c:pt idx="21465">
                  <c:v>7.2992700729927005E-3</c:v>
                </c:pt>
                <c:pt idx="21466">
                  <c:v>7.2992700729927005E-3</c:v>
                </c:pt>
                <c:pt idx="21467">
                  <c:v>7.2992700729927005E-3</c:v>
                </c:pt>
                <c:pt idx="21468">
                  <c:v>7.2992700729927005E-3</c:v>
                </c:pt>
                <c:pt idx="21469">
                  <c:v>7.2992700729927005E-3</c:v>
                </c:pt>
                <c:pt idx="21470">
                  <c:v>7.2992700729927005E-3</c:v>
                </c:pt>
                <c:pt idx="21471">
                  <c:v>7.2992700729927005E-3</c:v>
                </c:pt>
                <c:pt idx="21472">
                  <c:v>7.2992700729927005E-3</c:v>
                </c:pt>
                <c:pt idx="21473">
                  <c:v>7.2992700729927005E-3</c:v>
                </c:pt>
                <c:pt idx="21474">
                  <c:v>7.2992700729927005E-3</c:v>
                </c:pt>
                <c:pt idx="21475">
                  <c:v>7.2992700729927005E-3</c:v>
                </c:pt>
                <c:pt idx="21476">
                  <c:v>7.2992700729927005E-3</c:v>
                </c:pt>
                <c:pt idx="21477">
                  <c:v>7.2992700729927005E-3</c:v>
                </c:pt>
                <c:pt idx="21478">
                  <c:v>7.2992700729927005E-3</c:v>
                </c:pt>
                <c:pt idx="21479">
                  <c:v>7.2992700729927005E-3</c:v>
                </c:pt>
                <c:pt idx="21480">
                  <c:v>7.2992700729927005E-3</c:v>
                </c:pt>
                <c:pt idx="21481">
                  <c:v>7.2992700729927005E-3</c:v>
                </c:pt>
                <c:pt idx="21482">
                  <c:v>7.2992700729927005E-3</c:v>
                </c:pt>
                <c:pt idx="21483">
                  <c:v>7.2992700729927005E-3</c:v>
                </c:pt>
                <c:pt idx="21484">
                  <c:v>7.2992700729927005E-3</c:v>
                </c:pt>
                <c:pt idx="21485">
                  <c:v>7.2992700729927005E-3</c:v>
                </c:pt>
                <c:pt idx="21486">
                  <c:v>7.2992700729927005E-3</c:v>
                </c:pt>
                <c:pt idx="21487">
                  <c:v>7.2992700729927005E-3</c:v>
                </c:pt>
                <c:pt idx="21488">
                  <c:v>7.2992700729927005E-3</c:v>
                </c:pt>
                <c:pt idx="21489">
                  <c:v>7.2992700729927005E-3</c:v>
                </c:pt>
                <c:pt idx="21490">
                  <c:v>7.2992700729927005E-3</c:v>
                </c:pt>
                <c:pt idx="21491">
                  <c:v>7.2992700729927005E-3</c:v>
                </c:pt>
                <c:pt idx="21492">
                  <c:v>7.2992700729927005E-3</c:v>
                </c:pt>
                <c:pt idx="21493">
                  <c:v>7.2992700729927005E-3</c:v>
                </c:pt>
                <c:pt idx="21494">
                  <c:v>7.2992700729927005E-3</c:v>
                </c:pt>
                <c:pt idx="21495">
                  <c:v>7.2992700729927005E-3</c:v>
                </c:pt>
                <c:pt idx="21496">
                  <c:v>7.2992700729927005E-3</c:v>
                </c:pt>
                <c:pt idx="21497">
                  <c:v>7.2992700729927005E-3</c:v>
                </c:pt>
                <c:pt idx="21498">
                  <c:v>7.2992700729927005E-3</c:v>
                </c:pt>
                <c:pt idx="21499">
                  <c:v>7.2992700729927005E-3</c:v>
                </c:pt>
                <c:pt idx="21500">
                  <c:v>7.2992700729927005E-3</c:v>
                </c:pt>
                <c:pt idx="21501">
                  <c:v>7.2992700729927005E-3</c:v>
                </c:pt>
                <c:pt idx="21502">
                  <c:v>7.2992700729927005E-3</c:v>
                </c:pt>
                <c:pt idx="21503">
                  <c:v>7.2992700729927005E-3</c:v>
                </c:pt>
                <c:pt idx="21504">
                  <c:v>7.2992700729927005E-3</c:v>
                </c:pt>
                <c:pt idx="21505">
                  <c:v>7.2992700729927005E-3</c:v>
                </c:pt>
                <c:pt idx="21506">
                  <c:v>7.2992700729927005E-3</c:v>
                </c:pt>
                <c:pt idx="21507">
                  <c:v>7.2992700729927005E-3</c:v>
                </c:pt>
                <c:pt idx="21508">
                  <c:v>7.2992700729927005E-3</c:v>
                </c:pt>
                <c:pt idx="21509">
                  <c:v>7.2992700729927005E-3</c:v>
                </c:pt>
                <c:pt idx="21510">
                  <c:v>7.2992700729927005E-3</c:v>
                </c:pt>
                <c:pt idx="21511">
                  <c:v>7.2992700729927005E-3</c:v>
                </c:pt>
                <c:pt idx="21512">
                  <c:v>7.2992700729927005E-3</c:v>
                </c:pt>
                <c:pt idx="21513">
                  <c:v>7.2992700729927005E-3</c:v>
                </c:pt>
                <c:pt idx="21514">
                  <c:v>7.2992700729927005E-3</c:v>
                </c:pt>
                <c:pt idx="21515">
                  <c:v>7.2992700729927005E-3</c:v>
                </c:pt>
                <c:pt idx="21516">
                  <c:v>7.2992700729927005E-3</c:v>
                </c:pt>
                <c:pt idx="21517">
                  <c:v>7.2992700729927005E-3</c:v>
                </c:pt>
                <c:pt idx="21518">
                  <c:v>7.2992700729927005E-3</c:v>
                </c:pt>
                <c:pt idx="21519">
                  <c:v>7.2992700729927005E-3</c:v>
                </c:pt>
                <c:pt idx="21520">
                  <c:v>7.2992700729927005E-3</c:v>
                </c:pt>
                <c:pt idx="21521">
                  <c:v>7.2992700729927005E-3</c:v>
                </c:pt>
                <c:pt idx="21522">
                  <c:v>7.2992700729927005E-3</c:v>
                </c:pt>
                <c:pt idx="21523">
                  <c:v>7.2992700729927005E-3</c:v>
                </c:pt>
                <c:pt idx="21524">
                  <c:v>7.2992700729927005E-3</c:v>
                </c:pt>
                <c:pt idx="21525">
                  <c:v>7.2992700729927005E-3</c:v>
                </c:pt>
                <c:pt idx="21526">
                  <c:v>7.2992700729927005E-3</c:v>
                </c:pt>
                <c:pt idx="21527">
                  <c:v>7.2992700729927005E-3</c:v>
                </c:pt>
                <c:pt idx="21528">
                  <c:v>7.2992700729927005E-3</c:v>
                </c:pt>
                <c:pt idx="21529">
                  <c:v>7.2992700729927005E-3</c:v>
                </c:pt>
                <c:pt idx="21530">
                  <c:v>7.2992700729927005E-3</c:v>
                </c:pt>
                <c:pt idx="21531">
                  <c:v>7.2992700729927005E-3</c:v>
                </c:pt>
                <c:pt idx="21532">
                  <c:v>7.2992700729927005E-3</c:v>
                </c:pt>
                <c:pt idx="21533">
                  <c:v>7.2992700729927005E-3</c:v>
                </c:pt>
                <c:pt idx="21534">
                  <c:v>7.2992700729927005E-3</c:v>
                </c:pt>
                <c:pt idx="21535">
                  <c:v>7.2992700729927005E-3</c:v>
                </c:pt>
                <c:pt idx="21536">
                  <c:v>7.2992700729927005E-3</c:v>
                </c:pt>
                <c:pt idx="21537">
                  <c:v>7.2992700729927005E-3</c:v>
                </c:pt>
                <c:pt idx="21538">
                  <c:v>7.2992700729927005E-3</c:v>
                </c:pt>
                <c:pt idx="21539">
                  <c:v>7.2992700729927005E-3</c:v>
                </c:pt>
                <c:pt idx="21540">
                  <c:v>6.8493150684931503E-3</c:v>
                </c:pt>
                <c:pt idx="21541">
                  <c:v>6.8493150684931503E-3</c:v>
                </c:pt>
                <c:pt idx="21542">
                  <c:v>6.8493150684931503E-3</c:v>
                </c:pt>
                <c:pt idx="21543">
                  <c:v>6.8493150684931503E-3</c:v>
                </c:pt>
                <c:pt idx="21544">
                  <c:v>6.8493150684931503E-3</c:v>
                </c:pt>
                <c:pt idx="21545">
                  <c:v>6.8493150684931503E-3</c:v>
                </c:pt>
                <c:pt idx="21546">
                  <c:v>6.8493150684931503E-3</c:v>
                </c:pt>
                <c:pt idx="21547">
                  <c:v>6.8493150684931503E-3</c:v>
                </c:pt>
                <c:pt idx="21548">
                  <c:v>6.8493150684931503E-3</c:v>
                </c:pt>
                <c:pt idx="21549">
                  <c:v>6.8493150684931503E-3</c:v>
                </c:pt>
                <c:pt idx="21550">
                  <c:v>6.8493150684931503E-3</c:v>
                </c:pt>
                <c:pt idx="21551">
                  <c:v>6.8493150684931503E-3</c:v>
                </c:pt>
                <c:pt idx="21552">
                  <c:v>6.8493150684931503E-3</c:v>
                </c:pt>
                <c:pt idx="21553">
                  <c:v>6.8493150684931503E-3</c:v>
                </c:pt>
                <c:pt idx="21554">
                  <c:v>6.8493150684931503E-3</c:v>
                </c:pt>
                <c:pt idx="21555">
                  <c:v>6.8493150684931503E-3</c:v>
                </c:pt>
                <c:pt idx="21556">
                  <c:v>6.8493150684931503E-3</c:v>
                </c:pt>
                <c:pt idx="21557">
                  <c:v>6.8493150684931503E-3</c:v>
                </c:pt>
                <c:pt idx="21558">
                  <c:v>0</c:v>
                </c:pt>
                <c:pt idx="21559">
                  <c:v>6.8493150684931503E-3</c:v>
                </c:pt>
                <c:pt idx="21560">
                  <c:v>6.8493150684931503E-3</c:v>
                </c:pt>
                <c:pt idx="21561">
                  <c:v>6.8493150684931503E-3</c:v>
                </c:pt>
                <c:pt idx="21562">
                  <c:v>6.8493150684931503E-3</c:v>
                </c:pt>
                <c:pt idx="21563">
                  <c:v>6.8493150684931503E-3</c:v>
                </c:pt>
                <c:pt idx="21564">
                  <c:v>6.8493150684931503E-3</c:v>
                </c:pt>
                <c:pt idx="21565">
                  <c:v>6.8493150684931503E-3</c:v>
                </c:pt>
                <c:pt idx="21566">
                  <c:v>6.8493150684931503E-3</c:v>
                </c:pt>
                <c:pt idx="21567">
                  <c:v>6.8493150684931503E-3</c:v>
                </c:pt>
                <c:pt idx="21568">
                  <c:v>6.8493150684931503E-3</c:v>
                </c:pt>
                <c:pt idx="21569">
                  <c:v>6.8493150684931503E-3</c:v>
                </c:pt>
                <c:pt idx="21570">
                  <c:v>6.8493150684931503E-3</c:v>
                </c:pt>
                <c:pt idx="21571">
                  <c:v>6.8493150684931503E-3</c:v>
                </c:pt>
                <c:pt idx="21572">
                  <c:v>6.8493150684931503E-3</c:v>
                </c:pt>
                <c:pt idx="21573">
                  <c:v>6.8493150684931503E-3</c:v>
                </c:pt>
                <c:pt idx="21574">
                  <c:v>6.8493150684931503E-3</c:v>
                </c:pt>
                <c:pt idx="21575">
                  <c:v>6.8493150684931503E-3</c:v>
                </c:pt>
                <c:pt idx="21576">
                  <c:v>6.8493150684931503E-3</c:v>
                </c:pt>
                <c:pt idx="21577">
                  <c:v>6.8493150684931503E-3</c:v>
                </c:pt>
                <c:pt idx="21578">
                  <c:v>6.8493150684931503E-3</c:v>
                </c:pt>
                <c:pt idx="21579">
                  <c:v>6.8493150684931503E-3</c:v>
                </c:pt>
                <c:pt idx="21580">
                  <c:v>6.8493150684931503E-3</c:v>
                </c:pt>
                <c:pt idx="21581">
                  <c:v>6.8493150684931503E-3</c:v>
                </c:pt>
                <c:pt idx="21582">
                  <c:v>6.8493150684931503E-3</c:v>
                </c:pt>
                <c:pt idx="21583">
                  <c:v>6.8493150684931503E-3</c:v>
                </c:pt>
                <c:pt idx="21584">
                  <c:v>6.8493150684931503E-3</c:v>
                </c:pt>
                <c:pt idx="21585">
                  <c:v>6.8493150684931503E-3</c:v>
                </c:pt>
                <c:pt idx="21586">
                  <c:v>6.8493150684931503E-3</c:v>
                </c:pt>
                <c:pt idx="21587">
                  <c:v>6.8493150684931503E-3</c:v>
                </c:pt>
                <c:pt idx="21588">
                  <c:v>6.8493150684931503E-3</c:v>
                </c:pt>
                <c:pt idx="21589">
                  <c:v>6.8493150684931503E-3</c:v>
                </c:pt>
                <c:pt idx="21590">
                  <c:v>6.8493150684931503E-3</c:v>
                </c:pt>
                <c:pt idx="21591">
                  <c:v>6.8493150684931503E-3</c:v>
                </c:pt>
                <c:pt idx="21592">
                  <c:v>6.8493150684931503E-3</c:v>
                </c:pt>
                <c:pt idx="21593">
                  <c:v>6.8493150684931503E-3</c:v>
                </c:pt>
                <c:pt idx="21594">
                  <c:v>6.8493150684931503E-3</c:v>
                </c:pt>
                <c:pt idx="21595">
                  <c:v>6.8493150684931503E-3</c:v>
                </c:pt>
                <c:pt idx="21596">
                  <c:v>6.8493150684931503E-3</c:v>
                </c:pt>
                <c:pt idx="21597">
                  <c:v>6.8493150684931503E-3</c:v>
                </c:pt>
                <c:pt idx="21598">
                  <c:v>6.8493150684931503E-3</c:v>
                </c:pt>
                <c:pt idx="21599">
                  <c:v>6.8493150684931503E-3</c:v>
                </c:pt>
                <c:pt idx="21600">
                  <c:v>6.8493150684931503E-3</c:v>
                </c:pt>
                <c:pt idx="21601">
                  <c:v>6.8493150684931503E-3</c:v>
                </c:pt>
                <c:pt idx="21602">
                  <c:v>6.8493150684931503E-3</c:v>
                </c:pt>
                <c:pt idx="21603">
                  <c:v>6.8493150684931503E-3</c:v>
                </c:pt>
                <c:pt idx="21604">
                  <c:v>6.8493150684931503E-3</c:v>
                </c:pt>
                <c:pt idx="21605">
                  <c:v>6.8493150684931503E-3</c:v>
                </c:pt>
                <c:pt idx="21606">
                  <c:v>6.8493150684931503E-3</c:v>
                </c:pt>
                <c:pt idx="21607">
                  <c:v>6.8493150684931503E-3</c:v>
                </c:pt>
                <c:pt idx="21608">
                  <c:v>6.8493150684931503E-3</c:v>
                </c:pt>
                <c:pt idx="21609">
                  <c:v>6.8493150684931503E-3</c:v>
                </c:pt>
                <c:pt idx="21610">
                  <c:v>6.8493150684931503E-3</c:v>
                </c:pt>
                <c:pt idx="21611">
                  <c:v>6.8493150684931503E-3</c:v>
                </c:pt>
                <c:pt idx="21612">
                  <c:v>6.8493150684931503E-3</c:v>
                </c:pt>
                <c:pt idx="21613">
                  <c:v>6.8493150684931503E-3</c:v>
                </c:pt>
                <c:pt idx="21614">
                  <c:v>6.8493150684931503E-3</c:v>
                </c:pt>
                <c:pt idx="21615">
                  <c:v>6.8493150684931503E-3</c:v>
                </c:pt>
                <c:pt idx="21616">
                  <c:v>6.8493150684931503E-3</c:v>
                </c:pt>
                <c:pt idx="21617">
                  <c:v>6.8493150684931503E-3</c:v>
                </c:pt>
                <c:pt idx="21618">
                  <c:v>6.8493150684931503E-3</c:v>
                </c:pt>
                <c:pt idx="21619">
                  <c:v>6.8493150684931503E-3</c:v>
                </c:pt>
                <c:pt idx="21620">
                  <c:v>6.8493150684931503E-3</c:v>
                </c:pt>
                <c:pt idx="21621">
                  <c:v>6.8493150684931503E-3</c:v>
                </c:pt>
                <c:pt idx="21622">
                  <c:v>6.8493150684931503E-3</c:v>
                </c:pt>
                <c:pt idx="21623">
                  <c:v>6.8493150684931503E-3</c:v>
                </c:pt>
                <c:pt idx="21624">
                  <c:v>6.8493150684931503E-3</c:v>
                </c:pt>
                <c:pt idx="21625">
                  <c:v>6.8493150684931503E-3</c:v>
                </c:pt>
                <c:pt idx="21626">
                  <c:v>6.8493150684931503E-3</c:v>
                </c:pt>
                <c:pt idx="21627">
                  <c:v>6.8493150684931503E-3</c:v>
                </c:pt>
                <c:pt idx="21628">
                  <c:v>6.8493150684931503E-3</c:v>
                </c:pt>
                <c:pt idx="21629">
                  <c:v>6.8493150684931503E-3</c:v>
                </c:pt>
                <c:pt idx="21630">
                  <c:v>6.8493150684931503E-3</c:v>
                </c:pt>
                <c:pt idx="21631">
                  <c:v>6.8493150684931503E-3</c:v>
                </c:pt>
                <c:pt idx="21632">
                  <c:v>6.8493150684931503E-3</c:v>
                </c:pt>
                <c:pt idx="21633">
                  <c:v>6.8493150684931503E-3</c:v>
                </c:pt>
                <c:pt idx="21634">
                  <c:v>6.8493150684931503E-3</c:v>
                </c:pt>
                <c:pt idx="21635">
                  <c:v>6.8493150684931503E-3</c:v>
                </c:pt>
                <c:pt idx="21636">
                  <c:v>6.8493150684931503E-3</c:v>
                </c:pt>
                <c:pt idx="21637">
                  <c:v>6.8493150684931503E-3</c:v>
                </c:pt>
                <c:pt idx="21638">
                  <c:v>6.8493150684931503E-3</c:v>
                </c:pt>
                <c:pt idx="21639">
                  <c:v>6.8493150684931503E-3</c:v>
                </c:pt>
                <c:pt idx="21640">
                  <c:v>6.8493150684931503E-3</c:v>
                </c:pt>
                <c:pt idx="21641">
                  <c:v>6.8493150684931503E-3</c:v>
                </c:pt>
                <c:pt idx="21642">
                  <c:v>6.8493150684931503E-3</c:v>
                </c:pt>
                <c:pt idx="21643">
                  <c:v>6.8493150684931503E-3</c:v>
                </c:pt>
                <c:pt idx="21644">
                  <c:v>6.8493150684931503E-3</c:v>
                </c:pt>
                <c:pt idx="21645">
                  <c:v>6.8493150684931503E-3</c:v>
                </c:pt>
                <c:pt idx="21646">
                  <c:v>6.8493150684931503E-3</c:v>
                </c:pt>
                <c:pt idx="21647">
                  <c:v>6.8493150684931503E-3</c:v>
                </c:pt>
                <c:pt idx="21648">
                  <c:v>6.8493150684931503E-3</c:v>
                </c:pt>
                <c:pt idx="21649">
                  <c:v>6.8493150684931503E-3</c:v>
                </c:pt>
                <c:pt idx="21650">
                  <c:v>6.8493150684931503E-3</c:v>
                </c:pt>
                <c:pt idx="21651">
                  <c:v>6.8493150684931503E-3</c:v>
                </c:pt>
                <c:pt idx="21652">
                  <c:v>6.8493150684931503E-3</c:v>
                </c:pt>
                <c:pt idx="21653">
                  <c:v>6.8493150684931503E-3</c:v>
                </c:pt>
                <c:pt idx="21654">
                  <c:v>6.8493150684931503E-3</c:v>
                </c:pt>
                <c:pt idx="21655">
                  <c:v>6.8493150684931503E-3</c:v>
                </c:pt>
                <c:pt idx="21656">
                  <c:v>6.8493150684931503E-3</c:v>
                </c:pt>
                <c:pt idx="21657">
                  <c:v>6.8493150684931503E-3</c:v>
                </c:pt>
                <c:pt idx="21658">
                  <c:v>6.8493150684931503E-3</c:v>
                </c:pt>
                <c:pt idx="21659">
                  <c:v>6.8493150684931503E-3</c:v>
                </c:pt>
                <c:pt idx="21660">
                  <c:v>6.8493150684931503E-3</c:v>
                </c:pt>
                <c:pt idx="21661">
                  <c:v>6.8493150684931503E-3</c:v>
                </c:pt>
                <c:pt idx="21662">
                  <c:v>6.8493150684931503E-3</c:v>
                </c:pt>
                <c:pt idx="21663">
                  <c:v>6.8493150684931503E-3</c:v>
                </c:pt>
                <c:pt idx="21664">
                  <c:v>6.8493150684931503E-3</c:v>
                </c:pt>
                <c:pt idx="21665">
                  <c:v>6.8493150684931503E-3</c:v>
                </c:pt>
                <c:pt idx="21666">
                  <c:v>6.8493150684931503E-3</c:v>
                </c:pt>
                <c:pt idx="21667">
                  <c:v>6.8493150684931503E-3</c:v>
                </c:pt>
                <c:pt idx="21668">
                  <c:v>6.8493150684931503E-3</c:v>
                </c:pt>
                <c:pt idx="21669">
                  <c:v>6.8493150684931503E-3</c:v>
                </c:pt>
                <c:pt idx="21670">
                  <c:v>6.8493150684931503E-3</c:v>
                </c:pt>
                <c:pt idx="21671">
                  <c:v>6.8493150684931503E-3</c:v>
                </c:pt>
                <c:pt idx="21672">
                  <c:v>6.8493150684931503E-3</c:v>
                </c:pt>
                <c:pt idx="21673">
                  <c:v>6.8493150684931503E-3</c:v>
                </c:pt>
                <c:pt idx="21674">
                  <c:v>6.8493150684931503E-3</c:v>
                </c:pt>
                <c:pt idx="21675">
                  <c:v>6.8493150684931503E-3</c:v>
                </c:pt>
                <c:pt idx="21676">
                  <c:v>6.8493150684931503E-3</c:v>
                </c:pt>
                <c:pt idx="21677">
                  <c:v>6.8493150684931503E-3</c:v>
                </c:pt>
                <c:pt idx="21678">
                  <c:v>6.8493150684931503E-3</c:v>
                </c:pt>
                <c:pt idx="21679">
                  <c:v>6.8493150684931503E-3</c:v>
                </c:pt>
                <c:pt idx="21680">
                  <c:v>6.8493150684931503E-3</c:v>
                </c:pt>
                <c:pt idx="21681">
                  <c:v>6.8493150684931503E-3</c:v>
                </c:pt>
                <c:pt idx="21682">
                  <c:v>6.8493150684931503E-3</c:v>
                </c:pt>
                <c:pt idx="21683">
                  <c:v>6.8493150684931503E-3</c:v>
                </c:pt>
                <c:pt idx="21684">
                  <c:v>6.8493150684931503E-3</c:v>
                </c:pt>
                <c:pt idx="21685">
                  <c:v>6.8493150684931503E-3</c:v>
                </c:pt>
                <c:pt idx="21686">
                  <c:v>5.8139534883720929E-3</c:v>
                </c:pt>
                <c:pt idx="21687">
                  <c:v>5.8139534883720929E-3</c:v>
                </c:pt>
                <c:pt idx="21688">
                  <c:v>5.8139534883720929E-3</c:v>
                </c:pt>
                <c:pt idx="21689">
                  <c:v>5.8139534883720929E-3</c:v>
                </c:pt>
                <c:pt idx="21690">
                  <c:v>5.8139534883720929E-3</c:v>
                </c:pt>
                <c:pt idx="21691">
                  <c:v>5.8139534883720929E-3</c:v>
                </c:pt>
                <c:pt idx="21692">
                  <c:v>5.8139534883720929E-3</c:v>
                </c:pt>
                <c:pt idx="21693">
                  <c:v>5.8139534883720929E-3</c:v>
                </c:pt>
                <c:pt idx="21694">
                  <c:v>5.8139534883720929E-3</c:v>
                </c:pt>
                <c:pt idx="21695">
                  <c:v>5.8139534883720929E-3</c:v>
                </c:pt>
                <c:pt idx="21696">
                  <c:v>5.8139534883720929E-3</c:v>
                </c:pt>
                <c:pt idx="21697">
                  <c:v>5.8139534883720929E-3</c:v>
                </c:pt>
                <c:pt idx="21698">
                  <c:v>5.8139534883720929E-3</c:v>
                </c:pt>
                <c:pt idx="21699">
                  <c:v>5.8139534883720929E-3</c:v>
                </c:pt>
                <c:pt idx="21700">
                  <c:v>5.8139534883720929E-3</c:v>
                </c:pt>
                <c:pt idx="21701">
                  <c:v>5.8139534883720929E-3</c:v>
                </c:pt>
                <c:pt idx="21702">
                  <c:v>5.8139534883720929E-3</c:v>
                </c:pt>
                <c:pt idx="21703">
                  <c:v>5.8139534883720929E-3</c:v>
                </c:pt>
                <c:pt idx="21704">
                  <c:v>5.8139534883720929E-3</c:v>
                </c:pt>
                <c:pt idx="21705">
                  <c:v>5.8139534883720929E-3</c:v>
                </c:pt>
                <c:pt idx="21706">
                  <c:v>5.8139534883720929E-3</c:v>
                </c:pt>
                <c:pt idx="21707">
                  <c:v>5.8139534883720929E-3</c:v>
                </c:pt>
                <c:pt idx="21708">
                  <c:v>5.8139534883720929E-3</c:v>
                </c:pt>
                <c:pt idx="21709">
                  <c:v>5.8139534883720929E-3</c:v>
                </c:pt>
                <c:pt idx="21710">
                  <c:v>5.8139534883720929E-3</c:v>
                </c:pt>
                <c:pt idx="21711">
                  <c:v>5.8139534883720929E-3</c:v>
                </c:pt>
                <c:pt idx="21712">
                  <c:v>5.8139534883720929E-3</c:v>
                </c:pt>
                <c:pt idx="21713">
                  <c:v>5.8139534883720929E-3</c:v>
                </c:pt>
                <c:pt idx="21714">
                  <c:v>5.8139534883720929E-3</c:v>
                </c:pt>
                <c:pt idx="21715">
                  <c:v>5.8139534883720929E-3</c:v>
                </c:pt>
                <c:pt idx="21716">
                  <c:v>5.8139534883720929E-3</c:v>
                </c:pt>
                <c:pt idx="21717">
                  <c:v>5.8139534883720929E-3</c:v>
                </c:pt>
                <c:pt idx="21718">
                  <c:v>5.8139534883720929E-3</c:v>
                </c:pt>
                <c:pt idx="21719">
                  <c:v>5.8139534883720929E-3</c:v>
                </c:pt>
                <c:pt idx="21720">
                  <c:v>5.8139534883720929E-3</c:v>
                </c:pt>
                <c:pt idx="21721">
                  <c:v>5.8139534883720929E-3</c:v>
                </c:pt>
                <c:pt idx="21722">
                  <c:v>5.8139534883720929E-3</c:v>
                </c:pt>
                <c:pt idx="21723">
                  <c:v>5.8139534883720929E-3</c:v>
                </c:pt>
                <c:pt idx="21724">
                  <c:v>5.8139534883720929E-3</c:v>
                </c:pt>
                <c:pt idx="21725">
                  <c:v>5.8139534883720929E-3</c:v>
                </c:pt>
                <c:pt idx="21726">
                  <c:v>5.8139534883720929E-3</c:v>
                </c:pt>
                <c:pt idx="21727">
                  <c:v>5.8139534883720929E-3</c:v>
                </c:pt>
                <c:pt idx="21728">
                  <c:v>5.8139534883720929E-3</c:v>
                </c:pt>
                <c:pt idx="21729">
                  <c:v>5.8139534883720929E-3</c:v>
                </c:pt>
                <c:pt idx="21730">
                  <c:v>5.8139534883720929E-3</c:v>
                </c:pt>
                <c:pt idx="21731">
                  <c:v>5.8139534883720929E-3</c:v>
                </c:pt>
                <c:pt idx="21732">
                  <c:v>5.8139534883720929E-3</c:v>
                </c:pt>
                <c:pt idx="21733">
                  <c:v>5.8139534883720929E-3</c:v>
                </c:pt>
                <c:pt idx="21734">
                  <c:v>5.8139534883720929E-3</c:v>
                </c:pt>
                <c:pt idx="21735">
                  <c:v>5.8139534883720929E-3</c:v>
                </c:pt>
                <c:pt idx="21736">
                  <c:v>5.8139534883720929E-3</c:v>
                </c:pt>
                <c:pt idx="21737">
                  <c:v>5.8139534883720929E-3</c:v>
                </c:pt>
                <c:pt idx="21738">
                  <c:v>5.8139534883720929E-3</c:v>
                </c:pt>
                <c:pt idx="21739">
                  <c:v>5.8139534883720929E-3</c:v>
                </c:pt>
                <c:pt idx="21740">
                  <c:v>5.8139534883720929E-3</c:v>
                </c:pt>
                <c:pt idx="21741">
                  <c:v>5.8139534883720929E-3</c:v>
                </c:pt>
                <c:pt idx="21742">
                  <c:v>5.8139534883720929E-3</c:v>
                </c:pt>
                <c:pt idx="21743">
                  <c:v>5.8139534883720929E-3</c:v>
                </c:pt>
                <c:pt idx="21744">
                  <c:v>5.8139534883720929E-3</c:v>
                </c:pt>
                <c:pt idx="21745">
                  <c:v>5.8139534883720929E-3</c:v>
                </c:pt>
                <c:pt idx="21746">
                  <c:v>5.8139534883720929E-3</c:v>
                </c:pt>
                <c:pt idx="21747">
                  <c:v>5.8139534883720929E-3</c:v>
                </c:pt>
                <c:pt idx="21748">
                  <c:v>5.8139534883720929E-3</c:v>
                </c:pt>
                <c:pt idx="21749">
                  <c:v>5.8139534883720929E-3</c:v>
                </c:pt>
                <c:pt idx="21750">
                  <c:v>5.8139534883720929E-3</c:v>
                </c:pt>
                <c:pt idx="21751">
                  <c:v>5.8139534883720929E-3</c:v>
                </c:pt>
                <c:pt idx="21752">
                  <c:v>5.8139534883720929E-3</c:v>
                </c:pt>
                <c:pt idx="21753">
                  <c:v>5.8139534883720929E-3</c:v>
                </c:pt>
                <c:pt idx="21754">
                  <c:v>5.8139534883720929E-3</c:v>
                </c:pt>
                <c:pt idx="21755">
                  <c:v>5.8139534883720929E-3</c:v>
                </c:pt>
                <c:pt idx="21756">
                  <c:v>5.8139534883720929E-3</c:v>
                </c:pt>
                <c:pt idx="21757">
                  <c:v>5.8139534883720929E-3</c:v>
                </c:pt>
                <c:pt idx="21758">
                  <c:v>5.8139534883720929E-3</c:v>
                </c:pt>
                <c:pt idx="21759">
                  <c:v>5.8139534883720929E-3</c:v>
                </c:pt>
                <c:pt idx="21760">
                  <c:v>5.8139534883720929E-3</c:v>
                </c:pt>
                <c:pt idx="21761">
                  <c:v>5.8139534883720929E-3</c:v>
                </c:pt>
                <c:pt idx="21762">
                  <c:v>5.8139534883720929E-3</c:v>
                </c:pt>
                <c:pt idx="21763">
                  <c:v>5.8139534883720929E-3</c:v>
                </c:pt>
                <c:pt idx="21764">
                  <c:v>5.8139534883720929E-3</c:v>
                </c:pt>
                <c:pt idx="21765">
                  <c:v>5.8139534883720929E-3</c:v>
                </c:pt>
                <c:pt idx="21766">
                  <c:v>5.8139534883720929E-3</c:v>
                </c:pt>
                <c:pt idx="21767">
                  <c:v>5.8139534883720929E-3</c:v>
                </c:pt>
                <c:pt idx="21768">
                  <c:v>5.8139534883720929E-3</c:v>
                </c:pt>
                <c:pt idx="21769">
                  <c:v>5.8139534883720929E-3</c:v>
                </c:pt>
                <c:pt idx="21770">
                  <c:v>5.8139534883720929E-3</c:v>
                </c:pt>
                <c:pt idx="21771">
                  <c:v>5.8139534883720929E-3</c:v>
                </c:pt>
                <c:pt idx="21772">
                  <c:v>5.8139534883720929E-3</c:v>
                </c:pt>
                <c:pt idx="21773">
                  <c:v>5.8139534883720929E-3</c:v>
                </c:pt>
                <c:pt idx="21774">
                  <c:v>5.8139534883720929E-3</c:v>
                </c:pt>
                <c:pt idx="21775">
                  <c:v>5.8139534883720929E-3</c:v>
                </c:pt>
                <c:pt idx="21776">
                  <c:v>5.8139534883720929E-3</c:v>
                </c:pt>
                <c:pt idx="21777">
                  <c:v>5.8139534883720929E-3</c:v>
                </c:pt>
                <c:pt idx="21778">
                  <c:v>5.8139534883720929E-3</c:v>
                </c:pt>
                <c:pt idx="21779">
                  <c:v>5.8139534883720929E-3</c:v>
                </c:pt>
                <c:pt idx="21780">
                  <c:v>5.8139534883720929E-3</c:v>
                </c:pt>
                <c:pt idx="21781">
                  <c:v>5.8139534883720929E-3</c:v>
                </c:pt>
                <c:pt idx="21782">
                  <c:v>5.8139534883720929E-3</c:v>
                </c:pt>
                <c:pt idx="21783">
                  <c:v>5.8139534883720929E-3</c:v>
                </c:pt>
                <c:pt idx="21784">
                  <c:v>5.8139534883720929E-3</c:v>
                </c:pt>
                <c:pt idx="21785">
                  <c:v>5.8139534883720929E-3</c:v>
                </c:pt>
                <c:pt idx="21786">
                  <c:v>5.8139534883720929E-3</c:v>
                </c:pt>
                <c:pt idx="21787">
                  <c:v>5.8139534883720929E-3</c:v>
                </c:pt>
                <c:pt idx="21788">
                  <c:v>5.8139534883720929E-3</c:v>
                </c:pt>
                <c:pt idx="21789">
                  <c:v>5.8139534883720929E-3</c:v>
                </c:pt>
                <c:pt idx="21790">
                  <c:v>5.8139534883720929E-3</c:v>
                </c:pt>
                <c:pt idx="21791">
                  <c:v>5.8139534883720929E-3</c:v>
                </c:pt>
                <c:pt idx="21792">
                  <c:v>5.8139534883720929E-3</c:v>
                </c:pt>
                <c:pt idx="21793">
                  <c:v>5.8139534883720929E-3</c:v>
                </c:pt>
                <c:pt idx="21794">
                  <c:v>5.8139534883720929E-3</c:v>
                </c:pt>
                <c:pt idx="21795">
                  <c:v>5.8139534883720929E-3</c:v>
                </c:pt>
                <c:pt idx="21796">
                  <c:v>5.8139534883720929E-3</c:v>
                </c:pt>
                <c:pt idx="21797">
                  <c:v>0</c:v>
                </c:pt>
                <c:pt idx="21798">
                  <c:v>5.8139534883720929E-3</c:v>
                </c:pt>
                <c:pt idx="21799">
                  <c:v>5.8139534883720929E-3</c:v>
                </c:pt>
                <c:pt idx="21800">
                  <c:v>5.8139534883720929E-3</c:v>
                </c:pt>
                <c:pt idx="21801">
                  <c:v>5.8139534883720929E-3</c:v>
                </c:pt>
                <c:pt idx="21802">
                  <c:v>5.8139534883720929E-3</c:v>
                </c:pt>
                <c:pt idx="21803">
                  <c:v>5.8139534883720929E-3</c:v>
                </c:pt>
                <c:pt idx="21804">
                  <c:v>5.8139534883720929E-3</c:v>
                </c:pt>
                <c:pt idx="21805">
                  <c:v>5.8139534883720929E-3</c:v>
                </c:pt>
                <c:pt idx="21806">
                  <c:v>5.8139534883720929E-3</c:v>
                </c:pt>
                <c:pt idx="21807">
                  <c:v>5.8139534883720929E-3</c:v>
                </c:pt>
                <c:pt idx="21808">
                  <c:v>5.8139534883720929E-3</c:v>
                </c:pt>
                <c:pt idx="21809">
                  <c:v>5.8139534883720929E-3</c:v>
                </c:pt>
                <c:pt idx="21810">
                  <c:v>5.8139534883720929E-3</c:v>
                </c:pt>
                <c:pt idx="21811">
                  <c:v>5.8139534883720929E-3</c:v>
                </c:pt>
                <c:pt idx="21812">
                  <c:v>5.8139534883720929E-3</c:v>
                </c:pt>
                <c:pt idx="21813">
                  <c:v>5.8139534883720929E-3</c:v>
                </c:pt>
                <c:pt idx="21814">
                  <c:v>5.8139534883720929E-3</c:v>
                </c:pt>
                <c:pt idx="21815">
                  <c:v>5.8139534883720929E-3</c:v>
                </c:pt>
                <c:pt idx="21816">
                  <c:v>5.8139534883720929E-3</c:v>
                </c:pt>
                <c:pt idx="21817">
                  <c:v>5.8139534883720929E-3</c:v>
                </c:pt>
                <c:pt idx="21818">
                  <c:v>5.8139534883720929E-3</c:v>
                </c:pt>
                <c:pt idx="21819">
                  <c:v>5.8139534883720929E-3</c:v>
                </c:pt>
                <c:pt idx="21820">
                  <c:v>5.8139534883720929E-3</c:v>
                </c:pt>
                <c:pt idx="21821">
                  <c:v>5.8139534883720929E-3</c:v>
                </c:pt>
                <c:pt idx="21822">
                  <c:v>5.8139534883720929E-3</c:v>
                </c:pt>
                <c:pt idx="21823">
                  <c:v>5.8139534883720929E-3</c:v>
                </c:pt>
                <c:pt idx="21824">
                  <c:v>5.8139534883720929E-3</c:v>
                </c:pt>
                <c:pt idx="21825">
                  <c:v>5.8139534883720929E-3</c:v>
                </c:pt>
                <c:pt idx="21826">
                  <c:v>5.8139534883720929E-3</c:v>
                </c:pt>
                <c:pt idx="21827">
                  <c:v>5.8139534883720929E-3</c:v>
                </c:pt>
                <c:pt idx="21828">
                  <c:v>5.8139534883720929E-3</c:v>
                </c:pt>
                <c:pt idx="21829">
                  <c:v>5.8139534883720929E-3</c:v>
                </c:pt>
                <c:pt idx="21830">
                  <c:v>5.8139534883720929E-3</c:v>
                </c:pt>
                <c:pt idx="21831">
                  <c:v>5.8139534883720929E-3</c:v>
                </c:pt>
                <c:pt idx="21832">
                  <c:v>5.8139534883720929E-3</c:v>
                </c:pt>
                <c:pt idx="21833">
                  <c:v>5.8139534883720929E-3</c:v>
                </c:pt>
                <c:pt idx="21834">
                  <c:v>5.8139534883720929E-3</c:v>
                </c:pt>
                <c:pt idx="21835">
                  <c:v>5.8139534883720929E-3</c:v>
                </c:pt>
                <c:pt idx="21836">
                  <c:v>5.8139534883720929E-3</c:v>
                </c:pt>
                <c:pt idx="21837">
                  <c:v>5.8139534883720929E-3</c:v>
                </c:pt>
                <c:pt idx="21838">
                  <c:v>5.8139534883720929E-3</c:v>
                </c:pt>
                <c:pt idx="21839">
                  <c:v>5.8139534883720929E-3</c:v>
                </c:pt>
                <c:pt idx="21840">
                  <c:v>5.8139534883720929E-3</c:v>
                </c:pt>
                <c:pt idx="21841">
                  <c:v>5.8139534883720929E-3</c:v>
                </c:pt>
                <c:pt idx="21842">
                  <c:v>5.8139534883720929E-3</c:v>
                </c:pt>
                <c:pt idx="21843">
                  <c:v>5.8139534883720929E-3</c:v>
                </c:pt>
                <c:pt idx="21844">
                  <c:v>5.8139534883720929E-3</c:v>
                </c:pt>
                <c:pt idx="21845">
                  <c:v>5.8139534883720929E-3</c:v>
                </c:pt>
                <c:pt idx="21846">
                  <c:v>5.8139534883720929E-3</c:v>
                </c:pt>
                <c:pt idx="21847">
                  <c:v>5.8139534883720929E-3</c:v>
                </c:pt>
                <c:pt idx="21848">
                  <c:v>5.8139534883720929E-3</c:v>
                </c:pt>
                <c:pt idx="21849">
                  <c:v>5.8139534883720929E-3</c:v>
                </c:pt>
                <c:pt idx="21850">
                  <c:v>5.8139534883720929E-3</c:v>
                </c:pt>
                <c:pt idx="21851">
                  <c:v>5.8139534883720929E-3</c:v>
                </c:pt>
                <c:pt idx="21852">
                  <c:v>5.8139534883720929E-3</c:v>
                </c:pt>
                <c:pt idx="21853">
                  <c:v>5.8139534883720929E-3</c:v>
                </c:pt>
                <c:pt idx="21854">
                  <c:v>5.8139534883720929E-3</c:v>
                </c:pt>
                <c:pt idx="21855">
                  <c:v>5.8139534883720929E-3</c:v>
                </c:pt>
                <c:pt idx="21856">
                  <c:v>5.8139534883720929E-3</c:v>
                </c:pt>
                <c:pt idx="21857">
                  <c:v>5.8139534883720929E-3</c:v>
                </c:pt>
                <c:pt idx="21858">
                  <c:v>5.8139534883720929E-3</c:v>
                </c:pt>
                <c:pt idx="21859">
                  <c:v>5.8139534883720929E-3</c:v>
                </c:pt>
                <c:pt idx="21860">
                  <c:v>5.8139534883720929E-3</c:v>
                </c:pt>
                <c:pt idx="21861">
                  <c:v>5.8139534883720929E-3</c:v>
                </c:pt>
                <c:pt idx="21862">
                  <c:v>5.8139534883720929E-3</c:v>
                </c:pt>
                <c:pt idx="21863">
                  <c:v>5.8139534883720929E-3</c:v>
                </c:pt>
                <c:pt idx="21864">
                  <c:v>5.8139534883720929E-3</c:v>
                </c:pt>
                <c:pt idx="21865">
                  <c:v>5.8139534883720929E-3</c:v>
                </c:pt>
                <c:pt idx="21866">
                  <c:v>5.8139534883720929E-3</c:v>
                </c:pt>
                <c:pt idx="21867">
                  <c:v>5.8139534883720929E-3</c:v>
                </c:pt>
                <c:pt idx="21868">
                  <c:v>5.8139534883720929E-3</c:v>
                </c:pt>
                <c:pt idx="21869">
                  <c:v>5.8139534883720929E-3</c:v>
                </c:pt>
                <c:pt idx="21870">
                  <c:v>5.8139534883720929E-3</c:v>
                </c:pt>
                <c:pt idx="21871">
                  <c:v>5.8139534883720929E-3</c:v>
                </c:pt>
                <c:pt idx="21872">
                  <c:v>5.8139534883720929E-3</c:v>
                </c:pt>
                <c:pt idx="21873">
                  <c:v>5.8139534883720929E-3</c:v>
                </c:pt>
                <c:pt idx="21874">
                  <c:v>5.8139534883720929E-3</c:v>
                </c:pt>
                <c:pt idx="21875">
                  <c:v>5.8139534883720929E-3</c:v>
                </c:pt>
                <c:pt idx="21876">
                  <c:v>5.8139534883720929E-3</c:v>
                </c:pt>
                <c:pt idx="21877">
                  <c:v>5.8139534883720929E-3</c:v>
                </c:pt>
                <c:pt idx="21878">
                  <c:v>5.8139534883720929E-3</c:v>
                </c:pt>
                <c:pt idx="21879">
                  <c:v>5.8139534883720929E-3</c:v>
                </c:pt>
                <c:pt idx="21880">
                  <c:v>0</c:v>
                </c:pt>
                <c:pt idx="21881">
                  <c:v>5.8139534883720929E-3</c:v>
                </c:pt>
                <c:pt idx="21882">
                  <c:v>5.8139534883720929E-3</c:v>
                </c:pt>
                <c:pt idx="21883">
                  <c:v>5.8139534883720929E-3</c:v>
                </c:pt>
                <c:pt idx="21884">
                  <c:v>5.8139534883720929E-3</c:v>
                </c:pt>
                <c:pt idx="21885">
                  <c:v>5.8139534883720929E-3</c:v>
                </c:pt>
                <c:pt idx="21886">
                  <c:v>5.8139534883720929E-3</c:v>
                </c:pt>
                <c:pt idx="21887">
                  <c:v>5.8139534883720929E-3</c:v>
                </c:pt>
                <c:pt idx="21888">
                  <c:v>5.8139534883720929E-3</c:v>
                </c:pt>
                <c:pt idx="21889">
                  <c:v>5.8139534883720929E-3</c:v>
                </c:pt>
                <c:pt idx="21890">
                  <c:v>5.8139534883720929E-3</c:v>
                </c:pt>
                <c:pt idx="21891">
                  <c:v>5.8139534883720929E-3</c:v>
                </c:pt>
                <c:pt idx="21892">
                  <c:v>5.8139534883720929E-3</c:v>
                </c:pt>
                <c:pt idx="21893">
                  <c:v>5.8139534883720929E-3</c:v>
                </c:pt>
                <c:pt idx="21894">
                  <c:v>5.8139534883720929E-3</c:v>
                </c:pt>
                <c:pt idx="21895">
                  <c:v>5.8139534883720929E-3</c:v>
                </c:pt>
                <c:pt idx="21896">
                  <c:v>5.8139534883720929E-3</c:v>
                </c:pt>
                <c:pt idx="21897">
                  <c:v>5.8139534883720929E-3</c:v>
                </c:pt>
                <c:pt idx="21898">
                  <c:v>5.8139534883720929E-3</c:v>
                </c:pt>
                <c:pt idx="21899">
                  <c:v>5.8139534883720929E-3</c:v>
                </c:pt>
                <c:pt idx="21900">
                  <c:v>5.8139534883720929E-3</c:v>
                </c:pt>
                <c:pt idx="21901">
                  <c:v>5.8139534883720929E-3</c:v>
                </c:pt>
                <c:pt idx="21902">
                  <c:v>5.8139534883720929E-3</c:v>
                </c:pt>
                <c:pt idx="21903">
                  <c:v>5.8139534883720929E-3</c:v>
                </c:pt>
                <c:pt idx="21904">
                  <c:v>5.8139534883720929E-3</c:v>
                </c:pt>
                <c:pt idx="21905">
                  <c:v>5.8139534883720929E-3</c:v>
                </c:pt>
                <c:pt idx="21906">
                  <c:v>5.8139534883720929E-3</c:v>
                </c:pt>
                <c:pt idx="21907">
                  <c:v>5.8139534883720929E-3</c:v>
                </c:pt>
                <c:pt idx="21908">
                  <c:v>5.8139534883720929E-3</c:v>
                </c:pt>
                <c:pt idx="21909">
                  <c:v>5.8139534883720929E-3</c:v>
                </c:pt>
                <c:pt idx="21910">
                  <c:v>5.8139534883720929E-3</c:v>
                </c:pt>
                <c:pt idx="21911">
                  <c:v>5.8139534883720929E-3</c:v>
                </c:pt>
                <c:pt idx="21912">
                  <c:v>5.8139534883720929E-3</c:v>
                </c:pt>
                <c:pt idx="21913">
                  <c:v>5.8139534883720929E-3</c:v>
                </c:pt>
                <c:pt idx="21914">
                  <c:v>5.8139534883720929E-3</c:v>
                </c:pt>
                <c:pt idx="21915">
                  <c:v>5.8139534883720929E-3</c:v>
                </c:pt>
                <c:pt idx="21916">
                  <c:v>5.8139534883720929E-3</c:v>
                </c:pt>
                <c:pt idx="21917">
                  <c:v>5.8139534883720929E-3</c:v>
                </c:pt>
                <c:pt idx="21918">
                  <c:v>5.8139534883720929E-3</c:v>
                </c:pt>
                <c:pt idx="21919">
                  <c:v>5.8139534883720929E-3</c:v>
                </c:pt>
                <c:pt idx="21920">
                  <c:v>5.8139534883720929E-3</c:v>
                </c:pt>
                <c:pt idx="21921">
                  <c:v>5.8139534883720929E-3</c:v>
                </c:pt>
                <c:pt idx="21922">
                  <c:v>5.8139534883720929E-3</c:v>
                </c:pt>
                <c:pt idx="21923">
                  <c:v>5.8139534883720929E-3</c:v>
                </c:pt>
                <c:pt idx="21924">
                  <c:v>5.8139534883720929E-3</c:v>
                </c:pt>
                <c:pt idx="21925">
                  <c:v>5.8139534883720929E-3</c:v>
                </c:pt>
                <c:pt idx="21926">
                  <c:v>5.8139534883720929E-3</c:v>
                </c:pt>
                <c:pt idx="21927">
                  <c:v>5.8139534883720929E-3</c:v>
                </c:pt>
                <c:pt idx="21928">
                  <c:v>5.8139534883720929E-3</c:v>
                </c:pt>
                <c:pt idx="21929">
                  <c:v>5.8139534883720929E-3</c:v>
                </c:pt>
                <c:pt idx="21930">
                  <c:v>5.8139534883720929E-3</c:v>
                </c:pt>
                <c:pt idx="21931">
                  <c:v>5.8139534883720929E-3</c:v>
                </c:pt>
                <c:pt idx="21932">
                  <c:v>5.8139534883720929E-3</c:v>
                </c:pt>
                <c:pt idx="21933">
                  <c:v>5.8139534883720929E-3</c:v>
                </c:pt>
                <c:pt idx="21934">
                  <c:v>5.8139534883720929E-3</c:v>
                </c:pt>
                <c:pt idx="21935">
                  <c:v>5.8139534883720929E-3</c:v>
                </c:pt>
                <c:pt idx="21936">
                  <c:v>5.8139534883720929E-3</c:v>
                </c:pt>
                <c:pt idx="21937">
                  <c:v>5.8139534883720929E-3</c:v>
                </c:pt>
                <c:pt idx="21938">
                  <c:v>5.8139534883720929E-3</c:v>
                </c:pt>
                <c:pt idx="21939">
                  <c:v>5.8139534883720929E-3</c:v>
                </c:pt>
                <c:pt idx="21940">
                  <c:v>5.8139534883720929E-3</c:v>
                </c:pt>
                <c:pt idx="21941">
                  <c:v>5.8139534883720929E-3</c:v>
                </c:pt>
                <c:pt idx="21942">
                  <c:v>5.8139534883720929E-3</c:v>
                </c:pt>
                <c:pt idx="21943">
                  <c:v>5.8139534883720929E-3</c:v>
                </c:pt>
                <c:pt idx="21944">
                  <c:v>5.8139534883720929E-3</c:v>
                </c:pt>
                <c:pt idx="21945">
                  <c:v>5.8139534883720929E-3</c:v>
                </c:pt>
                <c:pt idx="21946">
                  <c:v>5.8139534883720929E-3</c:v>
                </c:pt>
                <c:pt idx="21947">
                  <c:v>5.8139534883720929E-3</c:v>
                </c:pt>
                <c:pt idx="21948">
                  <c:v>5.8139534883720929E-3</c:v>
                </c:pt>
                <c:pt idx="21949">
                  <c:v>5.8139534883720929E-3</c:v>
                </c:pt>
                <c:pt idx="21950">
                  <c:v>5.8139534883720929E-3</c:v>
                </c:pt>
                <c:pt idx="21951">
                  <c:v>5.8139534883720929E-3</c:v>
                </c:pt>
                <c:pt idx="21952">
                  <c:v>5.8139534883720929E-3</c:v>
                </c:pt>
                <c:pt idx="21953">
                  <c:v>5.8139534883720929E-3</c:v>
                </c:pt>
                <c:pt idx="21954">
                  <c:v>0</c:v>
                </c:pt>
                <c:pt idx="21955">
                  <c:v>5.8139534883720929E-3</c:v>
                </c:pt>
                <c:pt idx="21956">
                  <c:v>5.8139534883720929E-3</c:v>
                </c:pt>
                <c:pt idx="21957">
                  <c:v>5.8139534883720929E-3</c:v>
                </c:pt>
                <c:pt idx="21958">
                  <c:v>5.8139534883720929E-3</c:v>
                </c:pt>
                <c:pt idx="21959">
                  <c:v>5.8139534883720929E-3</c:v>
                </c:pt>
                <c:pt idx="21960">
                  <c:v>5.8139534883720929E-3</c:v>
                </c:pt>
                <c:pt idx="21961">
                  <c:v>5.8139534883720929E-3</c:v>
                </c:pt>
                <c:pt idx="21962">
                  <c:v>5.8139534883720929E-3</c:v>
                </c:pt>
                <c:pt idx="21963">
                  <c:v>5.8139534883720929E-3</c:v>
                </c:pt>
                <c:pt idx="21964">
                  <c:v>5.8139534883720929E-3</c:v>
                </c:pt>
                <c:pt idx="21965">
                  <c:v>5.8139534883720929E-3</c:v>
                </c:pt>
                <c:pt idx="21966">
                  <c:v>5.8139534883720929E-3</c:v>
                </c:pt>
                <c:pt idx="21967">
                  <c:v>5.8139534883720929E-3</c:v>
                </c:pt>
                <c:pt idx="21968">
                  <c:v>5.8139534883720929E-3</c:v>
                </c:pt>
                <c:pt idx="21969">
                  <c:v>5.8139534883720929E-3</c:v>
                </c:pt>
                <c:pt idx="21970">
                  <c:v>5.8139534883720929E-3</c:v>
                </c:pt>
                <c:pt idx="21971">
                  <c:v>5.8139534883720929E-3</c:v>
                </c:pt>
                <c:pt idx="21972">
                  <c:v>5.8139534883720929E-3</c:v>
                </c:pt>
                <c:pt idx="21973">
                  <c:v>5.8139534883720929E-3</c:v>
                </c:pt>
                <c:pt idx="21974">
                  <c:v>5.8139534883720929E-3</c:v>
                </c:pt>
                <c:pt idx="21975">
                  <c:v>5.8139534883720929E-3</c:v>
                </c:pt>
                <c:pt idx="21976">
                  <c:v>5.8139534883720929E-3</c:v>
                </c:pt>
                <c:pt idx="21977">
                  <c:v>5.8139534883720929E-3</c:v>
                </c:pt>
                <c:pt idx="21978">
                  <c:v>5.8139534883720929E-3</c:v>
                </c:pt>
                <c:pt idx="21979">
                  <c:v>5.8139534883720929E-3</c:v>
                </c:pt>
                <c:pt idx="21980">
                  <c:v>5.8139534883720929E-3</c:v>
                </c:pt>
                <c:pt idx="21981">
                  <c:v>5.8139534883720929E-3</c:v>
                </c:pt>
                <c:pt idx="21982">
                  <c:v>5.8139534883720929E-3</c:v>
                </c:pt>
                <c:pt idx="21983">
                  <c:v>5.8139534883720929E-3</c:v>
                </c:pt>
                <c:pt idx="21984">
                  <c:v>5.8139534883720929E-3</c:v>
                </c:pt>
                <c:pt idx="21985">
                  <c:v>5.8139534883720929E-3</c:v>
                </c:pt>
                <c:pt idx="21986">
                  <c:v>5.8139534883720929E-3</c:v>
                </c:pt>
                <c:pt idx="21987">
                  <c:v>5.8139534883720929E-3</c:v>
                </c:pt>
                <c:pt idx="21988">
                  <c:v>5.8139534883720929E-3</c:v>
                </c:pt>
                <c:pt idx="21989">
                  <c:v>5.8139534883720929E-3</c:v>
                </c:pt>
                <c:pt idx="21990">
                  <c:v>5.8139534883720929E-3</c:v>
                </c:pt>
                <c:pt idx="21991">
                  <c:v>5.8139534883720929E-3</c:v>
                </c:pt>
                <c:pt idx="21992">
                  <c:v>5.8139534883720929E-3</c:v>
                </c:pt>
                <c:pt idx="21993">
                  <c:v>5.8139534883720929E-3</c:v>
                </c:pt>
                <c:pt idx="21994">
                  <c:v>5.8139534883720929E-3</c:v>
                </c:pt>
                <c:pt idx="21995">
                  <c:v>5.8139534883720929E-3</c:v>
                </c:pt>
                <c:pt idx="21996">
                  <c:v>0</c:v>
                </c:pt>
                <c:pt idx="21997">
                  <c:v>5.8139534883720929E-3</c:v>
                </c:pt>
                <c:pt idx="21998">
                  <c:v>5.8139534883720929E-3</c:v>
                </c:pt>
                <c:pt idx="21999">
                  <c:v>5.8139534883720929E-3</c:v>
                </c:pt>
                <c:pt idx="22000">
                  <c:v>5.8139534883720929E-3</c:v>
                </c:pt>
                <c:pt idx="22001">
                  <c:v>5.8139534883720929E-3</c:v>
                </c:pt>
                <c:pt idx="22002">
                  <c:v>5.8139534883720929E-3</c:v>
                </c:pt>
                <c:pt idx="22003">
                  <c:v>5.8139534883720929E-3</c:v>
                </c:pt>
                <c:pt idx="22004">
                  <c:v>5.8139534883720929E-3</c:v>
                </c:pt>
                <c:pt idx="22005">
                  <c:v>5.8139534883720929E-3</c:v>
                </c:pt>
                <c:pt idx="22006">
                  <c:v>5.8139534883720929E-3</c:v>
                </c:pt>
                <c:pt idx="22007">
                  <c:v>5.8139534883720929E-3</c:v>
                </c:pt>
                <c:pt idx="22008">
                  <c:v>5.8139534883720929E-3</c:v>
                </c:pt>
                <c:pt idx="22009">
                  <c:v>5.8139534883720929E-3</c:v>
                </c:pt>
                <c:pt idx="22010">
                  <c:v>5.8139534883720929E-3</c:v>
                </c:pt>
                <c:pt idx="22011">
                  <c:v>5.8139534883720929E-3</c:v>
                </c:pt>
                <c:pt idx="22012">
                  <c:v>5.8139534883720929E-3</c:v>
                </c:pt>
                <c:pt idx="22013">
                  <c:v>5.8139534883720929E-3</c:v>
                </c:pt>
                <c:pt idx="22014">
                  <c:v>5.8139534883720929E-3</c:v>
                </c:pt>
                <c:pt idx="22015">
                  <c:v>5.8139534883720929E-3</c:v>
                </c:pt>
                <c:pt idx="22016">
                  <c:v>5.8139534883720929E-3</c:v>
                </c:pt>
                <c:pt idx="22017">
                  <c:v>5.8139534883720929E-3</c:v>
                </c:pt>
                <c:pt idx="22018">
                  <c:v>5.8139534883720929E-3</c:v>
                </c:pt>
                <c:pt idx="22019">
                  <c:v>5.8139534883720929E-3</c:v>
                </c:pt>
                <c:pt idx="22020">
                  <c:v>5.8139534883720929E-3</c:v>
                </c:pt>
                <c:pt idx="22021">
                  <c:v>5.8139534883720929E-3</c:v>
                </c:pt>
                <c:pt idx="22022">
                  <c:v>5.8139534883720929E-3</c:v>
                </c:pt>
                <c:pt idx="22023">
                  <c:v>5.8139534883720929E-3</c:v>
                </c:pt>
                <c:pt idx="22024">
                  <c:v>5.8139534883720929E-3</c:v>
                </c:pt>
                <c:pt idx="22025">
                  <c:v>5.8139534883720929E-3</c:v>
                </c:pt>
                <c:pt idx="22026">
                  <c:v>5.8139534883720929E-3</c:v>
                </c:pt>
                <c:pt idx="22027">
                  <c:v>5.8139534883720929E-3</c:v>
                </c:pt>
                <c:pt idx="22028">
                  <c:v>5.8139534883720929E-3</c:v>
                </c:pt>
                <c:pt idx="22029">
                  <c:v>5.8139534883720929E-3</c:v>
                </c:pt>
                <c:pt idx="22030">
                  <c:v>5.3763440860215058E-3</c:v>
                </c:pt>
                <c:pt idx="22031">
                  <c:v>5.3763440860215058E-3</c:v>
                </c:pt>
                <c:pt idx="22032">
                  <c:v>5.3763440860215058E-3</c:v>
                </c:pt>
                <c:pt idx="22033">
                  <c:v>5.3763440860215058E-3</c:v>
                </c:pt>
                <c:pt idx="22034">
                  <c:v>5.3763440860215058E-3</c:v>
                </c:pt>
                <c:pt idx="22035">
                  <c:v>0</c:v>
                </c:pt>
                <c:pt idx="22036">
                  <c:v>5.3763440860215058E-3</c:v>
                </c:pt>
                <c:pt idx="22037">
                  <c:v>5.3763440860215058E-3</c:v>
                </c:pt>
                <c:pt idx="22038">
                  <c:v>5.3763440860215058E-3</c:v>
                </c:pt>
                <c:pt idx="22039">
                  <c:v>5.3763440860215058E-3</c:v>
                </c:pt>
                <c:pt idx="22040">
                  <c:v>5.3763440860215058E-3</c:v>
                </c:pt>
                <c:pt idx="22041">
                  <c:v>5.3763440860215058E-3</c:v>
                </c:pt>
                <c:pt idx="22042">
                  <c:v>5.3763440860215058E-3</c:v>
                </c:pt>
                <c:pt idx="22043">
                  <c:v>5.3763440860215058E-3</c:v>
                </c:pt>
                <c:pt idx="22044">
                  <c:v>5.3763440860215058E-3</c:v>
                </c:pt>
                <c:pt idx="22045">
                  <c:v>5.3763440860215058E-3</c:v>
                </c:pt>
                <c:pt idx="22046">
                  <c:v>5.3763440860215058E-3</c:v>
                </c:pt>
                <c:pt idx="22047">
                  <c:v>5.3763440860215058E-3</c:v>
                </c:pt>
                <c:pt idx="22048">
                  <c:v>5.3763440860215058E-3</c:v>
                </c:pt>
                <c:pt idx="22049">
                  <c:v>5.3763440860215058E-3</c:v>
                </c:pt>
                <c:pt idx="22050">
                  <c:v>5.3763440860215058E-3</c:v>
                </c:pt>
                <c:pt idx="22051">
                  <c:v>5.3763440860215058E-3</c:v>
                </c:pt>
                <c:pt idx="22052">
                  <c:v>5.3763440860215058E-3</c:v>
                </c:pt>
                <c:pt idx="22053">
                  <c:v>5.3763440860215058E-3</c:v>
                </c:pt>
                <c:pt idx="22054">
                  <c:v>5.3763440860215058E-3</c:v>
                </c:pt>
                <c:pt idx="22055">
                  <c:v>5.3763440860215058E-3</c:v>
                </c:pt>
                <c:pt idx="22056">
                  <c:v>5.3763440860215058E-3</c:v>
                </c:pt>
                <c:pt idx="22057">
                  <c:v>5.3763440860215058E-3</c:v>
                </c:pt>
                <c:pt idx="22058">
                  <c:v>5.3763440860215058E-3</c:v>
                </c:pt>
                <c:pt idx="22059">
                  <c:v>5.3763440860215058E-3</c:v>
                </c:pt>
                <c:pt idx="22060">
                  <c:v>5.3763440860215058E-3</c:v>
                </c:pt>
                <c:pt idx="22061">
                  <c:v>5.3763440860215058E-3</c:v>
                </c:pt>
                <c:pt idx="22062">
                  <c:v>5.3763440860215058E-3</c:v>
                </c:pt>
                <c:pt idx="22063">
                  <c:v>5.3763440860215058E-3</c:v>
                </c:pt>
                <c:pt idx="22064">
                  <c:v>5.3763440860215058E-3</c:v>
                </c:pt>
                <c:pt idx="22065">
                  <c:v>5.3763440860215058E-3</c:v>
                </c:pt>
                <c:pt idx="22066">
                  <c:v>5.3763440860215058E-3</c:v>
                </c:pt>
                <c:pt idx="22067">
                  <c:v>5.3763440860215058E-3</c:v>
                </c:pt>
                <c:pt idx="22068">
                  <c:v>5.3763440860215058E-3</c:v>
                </c:pt>
                <c:pt idx="22069">
                  <c:v>5.3763440860215058E-3</c:v>
                </c:pt>
                <c:pt idx="22070">
                  <c:v>5.3763440860215058E-3</c:v>
                </c:pt>
                <c:pt idx="22071">
                  <c:v>5.3763440860215058E-3</c:v>
                </c:pt>
                <c:pt idx="22072">
                  <c:v>5.3763440860215058E-3</c:v>
                </c:pt>
                <c:pt idx="22073">
                  <c:v>5.3763440860215058E-3</c:v>
                </c:pt>
                <c:pt idx="22074">
                  <c:v>5.3763440860215058E-3</c:v>
                </c:pt>
                <c:pt idx="22075">
                  <c:v>5.3763440860215058E-3</c:v>
                </c:pt>
                <c:pt idx="22076">
                  <c:v>5.3763440860215058E-3</c:v>
                </c:pt>
                <c:pt idx="22077">
                  <c:v>5.3763440860215058E-3</c:v>
                </c:pt>
                <c:pt idx="22078">
                  <c:v>5.3763440860215058E-3</c:v>
                </c:pt>
                <c:pt idx="22079">
                  <c:v>5.3763440860215058E-3</c:v>
                </c:pt>
                <c:pt idx="22080">
                  <c:v>5.3763440860215058E-3</c:v>
                </c:pt>
                <c:pt idx="22081">
                  <c:v>5.3763440860215058E-3</c:v>
                </c:pt>
                <c:pt idx="22082">
                  <c:v>5.3763440860215058E-3</c:v>
                </c:pt>
                <c:pt idx="22083">
                  <c:v>5.3763440860215058E-3</c:v>
                </c:pt>
                <c:pt idx="22084">
                  <c:v>5.3763440860215058E-3</c:v>
                </c:pt>
                <c:pt idx="22085">
                  <c:v>5.3763440860215058E-3</c:v>
                </c:pt>
                <c:pt idx="22086">
                  <c:v>5.3763440860215058E-3</c:v>
                </c:pt>
                <c:pt idx="22087">
                  <c:v>5.3763440860215058E-3</c:v>
                </c:pt>
                <c:pt idx="22088">
                  <c:v>5.3763440860215058E-3</c:v>
                </c:pt>
                <c:pt idx="22089">
                  <c:v>5.3763440860215058E-3</c:v>
                </c:pt>
                <c:pt idx="22090">
                  <c:v>5.3763440860215058E-3</c:v>
                </c:pt>
                <c:pt idx="22091">
                  <c:v>5.3763440860215058E-3</c:v>
                </c:pt>
                <c:pt idx="22092">
                  <c:v>5.3763440860215058E-3</c:v>
                </c:pt>
                <c:pt idx="22093">
                  <c:v>5.3763440860215058E-3</c:v>
                </c:pt>
                <c:pt idx="22094">
                  <c:v>5.3763440860215058E-3</c:v>
                </c:pt>
                <c:pt idx="22095">
                  <c:v>5.3763440860215058E-3</c:v>
                </c:pt>
                <c:pt idx="22096">
                  <c:v>5.3763440860215058E-3</c:v>
                </c:pt>
                <c:pt idx="22097">
                  <c:v>5.3763440860215058E-3</c:v>
                </c:pt>
                <c:pt idx="22098">
                  <c:v>5.3763440860215058E-3</c:v>
                </c:pt>
                <c:pt idx="22099">
                  <c:v>5.3763440860215058E-3</c:v>
                </c:pt>
                <c:pt idx="22100">
                  <c:v>5.3763440860215058E-3</c:v>
                </c:pt>
                <c:pt idx="22101">
                  <c:v>5.3763440860215058E-3</c:v>
                </c:pt>
                <c:pt idx="22102">
                  <c:v>5.3763440860215058E-3</c:v>
                </c:pt>
                <c:pt idx="22103">
                  <c:v>5.3763440860215058E-3</c:v>
                </c:pt>
                <c:pt idx="22104">
                  <c:v>5.3763440860215058E-3</c:v>
                </c:pt>
                <c:pt idx="22105">
                  <c:v>5.3763440860215058E-3</c:v>
                </c:pt>
                <c:pt idx="22106">
                  <c:v>5.3763440860215058E-3</c:v>
                </c:pt>
                <c:pt idx="22107">
                  <c:v>5.3763440860215058E-3</c:v>
                </c:pt>
                <c:pt idx="22108">
                  <c:v>5.3763440860215058E-3</c:v>
                </c:pt>
                <c:pt idx="22109">
                  <c:v>5.3763440860215058E-3</c:v>
                </c:pt>
                <c:pt idx="22110">
                  <c:v>5.3763440860215058E-3</c:v>
                </c:pt>
                <c:pt idx="22111">
                  <c:v>5.3763440860215058E-3</c:v>
                </c:pt>
                <c:pt idx="22112">
                  <c:v>5.3763440860215058E-3</c:v>
                </c:pt>
                <c:pt idx="22113">
                  <c:v>5.3763440860215058E-3</c:v>
                </c:pt>
                <c:pt idx="22114">
                  <c:v>5.3763440860215058E-3</c:v>
                </c:pt>
                <c:pt idx="22115">
                  <c:v>5.3763440860215058E-3</c:v>
                </c:pt>
                <c:pt idx="22116">
                  <c:v>5.3763440860215058E-3</c:v>
                </c:pt>
                <c:pt idx="22117">
                  <c:v>5.3763440860215058E-3</c:v>
                </c:pt>
                <c:pt idx="22118">
                  <c:v>5.3763440860215058E-3</c:v>
                </c:pt>
                <c:pt idx="22119">
                  <c:v>5.3763440860215058E-3</c:v>
                </c:pt>
                <c:pt idx="22120">
                  <c:v>5.3763440860215058E-3</c:v>
                </c:pt>
                <c:pt idx="22121">
                  <c:v>5.3763440860215058E-3</c:v>
                </c:pt>
                <c:pt idx="22122">
                  <c:v>5.3763440860215058E-3</c:v>
                </c:pt>
                <c:pt idx="22123">
                  <c:v>5.3763440860215058E-3</c:v>
                </c:pt>
                <c:pt idx="22124">
                  <c:v>5.3763440860215058E-3</c:v>
                </c:pt>
                <c:pt idx="22125">
                  <c:v>5.3763440860215058E-3</c:v>
                </c:pt>
                <c:pt idx="22126">
                  <c:v>5.3763440860215058E-3</c:v>
                </c:pt>
                <c:pt idx="22127">
                  <c:v>5.3763440860215058E-3</c:v>
                </c:pt>
                <c:pt idx="22128">
                  <c:v>5.3763440860215058E-3</c:v>
                </c:pt>
                <c:pt idx="22129">
                  <c:v>5.3763440860215058E-3</c:v>
                </c:pt>
                <c:pt idx="22130">
                  <c:v>5.3763440860215058E-3</c:v>
                </c:pt>
                <c:pt idx="22131">
                  <c:v>5.3763440860215058E-3</c:v>
                </c:pt>
                <c:pt idx="22132">
                  <c:v>5.3763440860215058E-3</c:v>
                </c:pt>
                <c:pt idx="22133">
                  <c:v>5.3763440860215058E-3</c:v>
                </c:pt>
                <c:pt idx="22134">
                  <c:v>5.3763440860215058E-3</c:v>
                </c:pt>
                <c:pt idx="22135">
                  <c:v>5.3763440860215058E-3</c:v>
                </c:pt>
                <c:pt idx="22136">
                  <c:v>5.3763440860215058E-3</c:v>
                </c:pt>
                <c:pt idx="22137">
                  <c:v>5.3763440860215058E-3</c:v>
                </c:pt>
                <c:pt idx="22138">
                  <c:v>5.3763440860215058E-3</c:v>
                </c:pt>
                <c:pt idx="22139">
                  <c:v>5.3763440860215058E-3</c:v>
                </c:pt>
                <c:pt idx="22140">
                  <c:v>5.3763440860215058E-3</c:v>
                </c:pt>
                <c:pt idx="22141">
                  <c:v>5.3763440860215058E-3</c:v>
                </c:pt>
                <c:pt idx="22142">
                  <c:v>5.3763440860215058E-3</c:v>
                </c:pt>
                <c:pt idx="22143">
                  <c:v>5.3763440860215058E-3</c:v>
                </c:pt>
                <c:pt idx="22144">
                  <c:v>5.3763440860215058E-3</c:v>
                </c:pt>
                <c:pt idx="22145">
                  <c:v>5.3763440860215058E-3</c:v>
                </c:pt>
                <c:pt idx="22146">
                  <c:v>5.3763440860215058E-3</c:v>
                </c:pt>
                <c:pt idx="22147">
                  <c:v>5.3763440860215058E-3</c:v>
                </c:pt>
                <c:pt idx="22148">
                  <c:v>5.3763440860215058E-3</c:v>
                </c:pt>
                <c:pt idx="22149">
                  <c:v>5.3763440860215058E-3</c:v>
                </c:pt>
                <c:pt idx="22150">
                  <c:v>5.3763440860215058E-3</c:v>
                </c:pt>
                <c:pt idx="22151">
                  <c:v>5.3763440860215058E-3</c:v>
                </c:pt>
                <c:pt idx="22152">
                  <c:v>5.3763440860215058E-3</c:v>
                </c:pt>
                <c:pt idx="22153">
                  <c:v>5.3763440860215058E-3</c:v>
                </c:pt>
                <c:pt idx="22154">
                  <c:v>5.3763440860215058E-3</c:v>
                </c:pt>
                <c:pt idx="22155">
                  <c:v>5.3763440860215058E-3</c:v>
                </c:pt>
                <c:pt idx="22156">
                  <c:v>5.3763440860215058E-3</c:v>
                </c:pt>
                <c:pt idx="22157">
                  <c:v>5.3763440860215058E-3</c:v>
                </c:pt>
                <c:pt idx="22158">
                  <c:v>5.3763440860215058E-3</c:v>
                </c:pt>
                <c:pt idx="22159">
                  <c:v>5.3763440860215058E-3</c:v>
                </c:pt>
                <c:pt idx="22160">
                  <c:v>5.3763440860215058E-3</c:v>
                </c:pt>
                <c:pt idx="22161">
                  <c:v>5.3763440860215058E-3</c:v>
                </c:pt>
                <c:pt idx="22162">
                  <c:v>5.3763440860215058E-3</c:v>
                </c:pt>
                <c:pt idx="22163">
                  <c:v>5.3763440860215058E-3</c:v>
                </c:pt>
                <c:pt idx="22164">
                  <c:v>5.3763440860215058E-3</c:v>
                </c:pt>
                <c:pt idx="22165">
                  <c:v>5.3763440860215058E-3</c:v>
                </c:pt>
                <c:pt idx="22166">
                  <c:v>5.3763440860215058E-3</c:v>
                </c:pt>
                <c:pt idx="22167">
                  <c:v>5.3763440860215058E-3</c:v>
                </c:pt>
                <c:pt idx="22168">
                  <c:v>5.3763440860215058E-3</c:v>
                </c:pt>
                <c:pt idx="22169">
                  <c:v>5.3763440860215058E-3</c:v>
                </c:pt>
                <c:pt idx="22170">
                  <c:v>5.3763440860215058E-3</c:v>
                </c:pt>
                <c:pt idx="22171">
                  <c:v>5.3763440860215058E-3</c:v>
                </c:pt>
                <c:pt idx="22172">
                  <c:v>5.3763440860215058E-3</c:v>
                </c:pt>
                <c:pt idx="22173">
                  <c:v>5.3763440860215058E-3</c:v>
                </c:pt>
                <c:pt idx="22174">
                  <c:v>5.3763440860215058E-3</c:v>
                </c:pt>
                <c:pt idx="22175">
                  <c:v>5.3763440860215058E-3</c:v>
                </c:pt>
                <c:pt idx="22176">
                  <c:v>5.3763440860215058E-3</c:v>
                </c:pt>
                <c:pt idx="22177">
                  <c:v>5.3763440860215058E-3</c:v>
                </c:pt>
                <c:pt idx="22178">
                  <c:v>5.3763440860215058E-3</c:v>
                </c:pt>
                <c:pt idx="22179">
                  <c:v>5.3763440860215058E-3</c:v>
                </c:pt>
                <c:pt idx="22180">
                  <c:v>5.3763440860215058E-3</c:v>
                </c:pt>
                <c:pt idx="22181">
                  <c:v>5.3763440860215058E-3</c:v>
                </c:pt>
                <c:pt idx="22182">
                  <c:v>5.3763440860215058E-3</c:v>
                </c:pt>
                <c:pt idx="22183">
                  <c:v>5.3763440860215058E-3</c:v>
                </c:pt>
                <c:pt idx="22184">
                  <c:v>5.3763440860215058E-3</c:v>
                </c:pt>
                <c:pt idx="22185">
                  <c:v>5.3763440860215058E-3</c:v>
                </c:pt>
                <c:pt idx="22186">
                  <c:v>5.3763440860215058E-3</c:v>
                </c:pt>
                <c:pt idx="22187">
                  <c:v>5.3763440860215058E-3</c:v>
                </c:pt>
                <c:pt idx="22188">
                  <c:v>5.3763440860215058E-3</c:v>
                </c:pt>
                <c:pt idx="22189">
                  <c:v>5.3763440860215058E-3</c:v>
                </c:pt>
                <c:pt idx="22190">
                  <c:v>5.3763440860215058E-3</c:v>
                </c:pt>
                <c:pt idx="22191">
                  <c:v>5.3763440860215058E-3</c:v>
                </c:pt>
                <c:pt idx="22192">
                  <c:v>5.3763440860215058E-3</c:v>
                </c:pt>
                <c:pt idx="22193">
                  <c:v>5.3763440860215058E-3</c:v>
                </c:pt>
                <c:pt idx="22194">
                  <c:v>5.3763440860215058E-3</c:v>
                </c:pt>
                <c:pt idx="22195">
                  <c:v>5.3763440860215058E-3</c:v>
                </c:pt>
                <c:pt idx="22196">
                  <c:v>5.3763440860215058E-3</c:v>
                </c:pt>
                <c:pt idx="22197">
                  <c:v>5.3763440860215058E-3</c:v>
                </c:pt>
                <c:pt idx="22198">
                  <c:v>5.3763440860215058E-3</c:v>
                </c:pt>
                <c:pt idx="22199">
                  <c:v>5.3763440860215058E-3</c:v>
                </c:pt>
                <c:pt idx="22200">
                  <c:v>5.3763440860215058E-3</c:v>
                </c:pt>
                <c:pt idx="22201">
                  <c:v>5.3763440860215058E-3</c:v>
                </c:pt>
                <c:pt idx="22202">
                  <c:v>5.3763440860215058E-3</c:v>
                </c:pt>
                <c:pt idx="22203">
                  <c:v>5.3763440860215058E-3</c:v>
                </c:pt>
                <c:pt idx="22204">
                  <c:v>5.3763440860215058E-3</c:v>
                </c:pt>
                <c:pt idx="22205">
                  <c:v>5.3763440860215058E-3</c:v>
                </c:pt>
                <c:pt idx="22206">
                  <c:v>5.3763440860215058E-3</c:v>
                </c:pt>
                <c:pt idx="22207">
                  <c:v>5.3763440860215058E-3</c:v>
                </c:pt>
                <c:pt idx="22208">
                  <c:v>5.3763440860215058E-3</c:v>
                </c:pt>
                <c:pt idx="22209">
                  <c:v>5.3763440860215058E-3</c:v>
                </c:pt>
                <c:pt idx="22210">
                  <c:v>5.3763440860215058E-3</c:v>
                </c:pt>
                <c:pt idx="22211">
                  <c:v>5.3763440860215058E-3</c:v>
                </c:pt>
                <c:pt idx="22212">
                  <c:v>5.3763440860215058E-3</c:v>
                </c:pt>
                <c:pt idx="22213">
                  <c:v>5.3763440860215058E-3</c:v>
                </c:pt>
                <c:pt idx="22214">
                  <c:v>5.3763440860215058E-3</c:v>
                </c:pt>
                <c:pt idx="22215">
                  <c:v>5.3763440860215058E-3</c:v>
                </c:pt>
                <c:pt idx="22216">
                  <c:v>6.6225165562913907E-3</c:v>
                </c:pt>
                <c:pt idx="22217">
                  <c:v>6.6225165562913907E-3</c:v>
                </c:pt>
                <c:pt idx="22218">
                  <c:v>6.6225165562913907E-3</c:v>
                </c:pt>
                <c:pt idx="22219">
                  <c:v>6.6225165562913907E-3</c:v>
                </c:pt>
                <c:pt idx="22220">
                  <c:v>6.6225165562913907E-3</c:v>
                </c:pt>
                <c:pt idx="22221">
                  <c:v>6.6225165562913907E-3</c:v>
                </c:pt>
                <c:pt idx="22222">
                  <c:v>6.6225165562913907E-3</c:v>
                </c:pt>
                <c:pt idx="22223">
                  <c:v>6.6225165562913907E-3</c:v>
                </c:pt>
                <c:pt idx="22224">
                  <c:v>6.6225165562913907E-3</c:v>
                </c:pt>
                <c:pt idx="22225">
                  <c:v>6.6225165562913907E-3</c:v>
                </c:pt>
                <c:pt idx="22226">
                  <c:v>6.6225165562913907E-3</c:v>
                </c:pt>
                <c:pt idx="22227">
                  <c:v>6.6225165562913907E-3</c:v>
                </c:pt>
                <c:pt idx="22228">
                  <c:v>6.6225165562913907E-3</c:v>
                </c:pt>
                <c:pt idx="22229">
                  <c:v>6.6225165562913907E-3</c:v>
                </c:pt>
                <c:pt idx="22230">
                  <c:v>6.6225165562913907E-3</c:v>
                </c:pt>
                <c:pt idx="22231">
                  <c:v>6.6225165562913907E-3</c:v>
                </c:pt>
                <c:pt idx="22232">
                  <c:v>6.6225165562913907E-3</c:v>
                </c:pt>
                <c:pt idx="22233">
                  <c:v>6.6225165562913907E-3</c:v>
                </c:pt>
                <c:pt idx="22234">
                  <c:v>6.6225165562913907E-3</c:v>
                </c:pt>
                <c:pt idx="22235">
                  <c:v>6.6225165562913907E-3</c:v>
                </c:pt>
                <c:pt idx="22236">
                  <c:v>6.6225165562913907E-3</c:v>
                </c:pt>
                <c:pt idx="22237">
                  <c:v>6.6225165562913907E-3</c:v>
                </c:pt>
                <c:pt idx="22238">
                  <c:v>6.6225165562913907E-3</c:v>
                </c:pt>
                <c:pt idx="22239">
                  <c:v>6.6225165562913907E-3</c:v>
                </c:pt>
                <c:pt idx="22240">
                  <c:v>6.6225165562913907E-3</c:v>
                </c:pt>
                <c:pt idx="22241">
                  <c:v>6.6225165562913907E-3</c:v>
                </c:pt>
                <c:pt idx="22242">
                  <c:v>6.6225165562913907E-3</c:v>
                </c:pt>
                <c:pt idx="22243">
                  <c:v>6.6225165562913907E-3</c:v>
                </c:pt>
                <c:pt idx="22244">
                  <c:v>6.6225165562913907E-3</c:v>
                </c:pt>
                <c:pt idx="22245">
                  <c:v>6.6225165562913907E-3</c:v>
                </c:pt>
                <c:pt idx="22246">
                  <c:v>6.6225165562913907E-3</c:v>
                </c:pt>
                <c:pt idx="22247">
                  <c:v>6.6225165562913907E-3</c:v>
                </c:pt>
                <c:pt idx="22248">
                  <c:v>6.6225165562913907E-3</c:v>
                </c:pt>
                <c:pt idx="22249">
                  <c:v>6.6225165562913907E-3</c:v>
                </c:pt>
                <c:pt idx="22250">
                  <c:v>6.6225165562913907E-3</c:v>
                </c:pt>
                <c:pt idx="22251">
                  <c:v>6.6225165562913907E-3</c:v>
                </c:pt>
                <c:pt idx="22252">
                  <c:v>6.6225165562913907E-3</c:v>
                </c:pt>
                <c:pt idx="22253">
                  <c:v>6.6225165562913907E-3</c:v>
                </c:pt>
                <c:pt idx="22254">
                  <c:v>6.6225165562913907E-3</c:v>
                </c:pt>
                <c:pt idx="22255">
                  <c:v>6.6225165562913907E-3</c:v>
                </c:pt>
                <c:pt idx="22256">
                  <c:v>6.6225165562913907E-3</c:v>
                </c:pt>
                <c:pt idx="22257">
                  <c:v>6.6225165562913907E-3</c:v>
                </c:pt>
                <c:pt idx="22258">
                  <c:v>6.6225165562913907E-3</c:v>
                </c:pt>
                <c:pt idx="22259">
                  <c:v>6.6225165562913907E-3</c:v>
                </c:pt>
                <c:pt idx="22260">
                  <c:v>6.6225165562913907E-3</c:v>
                </c:pt>
                <c:pt idx="22261">
                  <c:v>6.6225165562913907E-3</c:v>
                </c:pt>
                <c:pt idx="22262">
                  <c:v>6.6225165562913907E-3</c:v>
                </c:pt>
                <c:pt idx="22263">
                  <c:v>6.6225165562913907E-3</c:v>
                </c:pt>
                <c:pt idx="22264">
                  <c:v>6.6225165562913907E-3</c:v>
                </c:pt>
                <c:pt idx="22265">
                  <c:v>6.6225165562913907E-3</c:v>
                </c:pt>
                <c:pt idx="22266">
                  <c:v>6.6225165562913907E-3</c:v>
                </c:pt>
                <c:pt idx="22267">
                  <c:v>6.6225165562913907E-3</c:v>
                </c:pt>
                <c:pt idx="22268">
                  <c:v>6.6225165562913907E-3</c:v>
                </c:pt>
                <c:pt idx="22269">
                  <c:v>6.6225165562913907E-3</c:v>
                </c:pt>
                <c:pt idx="22270">
                  <c:v>6.6225165562913907E-3</c:v>
                </c:pt>
                <c:pt idx="22271">
                  <c:v>6.6225165562913907E-3</c:v>
                </c:pt>
                <c:pt idx="22272">
                  <c:v>6.6225165562913907E-3</c:v>
                </c:pt>
                <c:pt idx="22273">
                  <c:v>6.6225165562913907E-3</c:v>
                </c:pt>
                <c:pt idx="22274">
                  <c:v>6.6225165562913907E-3</c:v>
                </c:pt>
                <c:pt idx="22275">
                  <c:v>6.6225165562913907E-3</c:v>
                </c:pt>
                <c:pt idx="22276">
                  <c:v>6.6225165562913907E-3</c:v>
                </c:pt>
                <c:pt idx="22277">
                  <c:v>6.6225165562913907E-3</c:v>
                </c:pt>
                <c:pt idx="22278">
                  <c:v>6.6225165562913907E-3</c:v>
                </c:pt>
                <c:pt idx="22279">
                  <c:v>6.6225165562913907E-3</c:v>
                </c:pt>
                <c:pt idx="22280">
                  <c:v>6.6225165562913907E-3</c:v>
                </c:pt>
                <c:pt idx="22281">
                  <c:v>6.6225165562913907E-3</c:v>
                </c:pt>
                <c:pt idx="22282">
                  <c:v>6.6225165562913907E-3</c:v>
                </c:pt>
                <c:pt idx="22283">
                  <c:v>6.6225165562913907E-3</c:v>
                </c:pt>
                <c:pt idx="22284">
                  <c:v>6.6225165562913907E-3</c:v>
                </c:pt>
                <c:pt idx="22285">
                  <c:v>6.6225165562913907E-3</c:v>
                </c:pt>
                <c:pt idx="22286">
                  <c:v>6.6225165562913907E-3</c:v>
                </c:pt>
                <c:pt idx="22287">
                  <c:v>6.6225165562913907E-3</c:v>
                </c:pt>
                <c:pt idx="22288">
                  <c:v>6.6225165562913907E-3</c:v>
                </c:pt>
                <c:pt idx="22289">
                  <c:v>6.6225165562913907E-3</c:v>
                </c:pt>
                <c:pt idx="22290">
                  <c:v>6.6225165562913907E-3</c:v>
                </c:pt>
                <c:pt idx="22291">
                  <c:v>6.6225165562913907E-3</c:v>
                </c:pt>
                <c:pt idx="22292">
                  <c:v>6.6225165562913907E-3</c:v>
                </c:pt>
                <c:pt idx="22293">
                  <c:v>6.6225165562913907E-3</c:v>
                </c:pt>
                <c:pt idx="22294">
                  <c:v>6.6225165562913907E-3</c:v>
                </c:pt>
                <c:pt idx="22295">
                  <c:v>6.6225165562913907E-3</c:v>
                </c:pt>
                <c:pt idx="22296">
                  <c:v>6.6225165562913907E-3</c:v>
                </c:pt>
                <c:pt idx="22297">
                  <c:v>6.6225165562913907E-3</c:v>
                </c:pt>
                <c:pt idx="22298">
                  <c:v>6.6225165562913907E-3</c:v>
                </c:pt>
                <c:pt idx="22299">
                  <c:v>6.6225165562913907E-3</c:v>
                </c:pt>
                <c:pt idx="22300">
                  <c:v>6.6225165562913907E-3</c:v>
                </c:pt>
                <c:pt idx="22301">
                  <c:v>6.6225165562913907E-3</c:v>
                </c:pt>
                <c:pt idx="22302">
                  <c:v>6.6225165562913907E-3</c:v>
                </c:pt>
                <c:pt idx="22303">
                  <c:v>6.6225165562913907E-3</c:v>
                </c:pt>
                <c:pt idx="22304">
                  <c:v>6.6225165562913907E-3</c:v>
                </c:pt>
                <c:pt idx="22305">
                  <c:v>6.6225165562913907E-3</c:v>
                </c:pt>
                <c:pt idx="22306">
                  <c:v>6.6225165562913907E-3</c:v>
                </c:pt>
                <c:pt idx="22307">
                  <c:v>6.6225165562913907E-3</c:v>
                </c:pt>
                <c:pt idx="22308">
                  <c:v>6.6225165562913907E-3</c:v>
                </c:pt>
                <c:pt idx="22309">
                  <c:v>6.6225165562913907E-3</c:v>
                </c:pt>
                <c:pt idx="22310">
                  <c:v>6.6225165562913907E-3</c:v>
                </c:pt>
                <c:pt idx="22311">
                  <c:v>6.6225165562913907E-3</c:v>
                </c:pt>
                <c:pt idx="22312">
                  <c:v>6.6225165562913907E-3</c:v>
                </c:pt>
                <c:pt idx="22313">
                  <c:v>6.6225165562913907E-3</c:v>
                </c:pt>
                <c:pt idx="22314">
                  <c:v>6.6225165562913907E-3</c:v>
                </c:pt>
                <c:pt idx="22315">
                  <c:v>6.6225165562913907E-3</c:v>
                </c:pt>
                <c:pt idx="22316">
                  <c:v>6.6225165562913907E-3</c:v>
                </c:pt>
                <c:pt idx="22317">
                  <c:v>6.6225165562913907E-3</c:v>
                </c:pt>
                <c:pt idx="22318">
                  <c:v>6.6225165562913907E-3</c:v>
                </c:pt>
                <c:pt idx="22319">
                  <c:v>6.6225165562913907E-3</c:v>
                </c:pt>
                <c:pt idx="22320">
                  <c:v>6.6225165562913907E-3</c:v>
                </c:pt>
                <c:pt idx="22321">
                  <c:v>6.6225165562913907E-3</c:v>
                </c:pt>
                <c:pt idx="22322">
                  <c:v>6.6225165562913907E-3</c:v>
                </c:pt>
                <c:pt idx="22323">
                  <c:v>6.6225165562913907E-3</c:v>
                </c:pt>
                <c:pt idx="22324">
                  <c:v>6.6225165562913907E-3</c:v>
                </c:pt>
                <c:pt idx="22325">
                  <c:v>6.6225165562913907E-3</c:v>
                </c:pt>
                <c:pt idx="22326">
                  <c:v>6.6225165562913907E-3</c:v>
                </c:pt>
                <c:pt idx="22327">
                  <c:v>6.6225165562913907E-3</c:v>
                </c:pt>
                <c:pt idx="22328">
                  <c:v>6.6225165562913907E-3</c:v>
                </c:pt>
                <c:pt idx="22329">
                  <c:v>6.6225165562913907E-3</c:v>
                </c:pt>
                <c:pt idx="22330">
                  <c:v>6.6225165562913907E-3</c:v>
                </c:pt>
                <c:pt idx="22331">
                  <c:v>6.6225165562913907E-3</c:v>
                </c:pt>
                <c:pt idx="22332">
                  <c:v>6.6225165562913907E-3</c:v>
                </c:pt>
                <c:pt idx="22333">
                  <c:v>6.6225165562913907E-3</c:v>
                </c:pt>
                <c:pt idx="22334">
                  <c:v>6.6225165562913907E-3</c:v>
                </c:pt>
                <c:pt idx="22335">
                  <c:v>6.6225165562913907E-3</c:v>
                </c:pt>
                <c:pt idx="22336">
                  <c:v>6.6225165562913907E-3</c:v>
                </c:pt>
                <c:pt idx="22337">
                  <c:v>6.6225165562913907E-3</c:v>
                </c:pt>
                <c:pt idx="22338">
                  <c:v>6.6225165562913907E-3</c:v>
                </c:pt>
                <c:pt idx="22339">
                  <c:v>6.6225165562913907E-3</c:v>
                </c:pt>
                <c:pt idx="22340">
                  <c:v>6.6225165562913907E-3</c:v>
                </c:pt>
                <c:pt idx="22341">
                  <c:v>6.6225165562913907E-3</c:v>
                </c:pt>
                <c:pt idx="22342">
                  <c:v>6.6225165562913907E-3</c:v>
                </c:pt>
                <c:pt idx="22343">
                  <c:v>6.6225165562913907E-3</c:v>
                </c:pt>
                <c:pt idx="22344">
                  <c:v>6.6225165562913907E-3</c:v>
                </c:pt>
                <c:pt idx="22345">
                  <c:v>6.6225165562913907E-3</c:v>
                </c:pt>
                <c:pt idx="22346">
                  <c:v>6.6225165562913907E-3</c:v>
                </c:pt>
                <c:pt idx="22347">
                  <c:v>6.6225165562913907E-3</c:v>
                </c:pt>
                <c:pt idx="22348">
                  <c:v>6.6225165562913907E-3</c:v>
                </c:pt>
                <c:pt idx="22349">
                  <c:v>6.6225165562913907E-3</c:v>
                </c:pt>
                <c:pt idx="22350">
                  <c:v>6.6225165562913907E-3</c:v>
                </c:pt>
                <c:pt idx="22351">
                  <c:v>6.6225165562913907E-3</c:v>
                </c:pt>
                <c:pt idx="22352">
                  <c:v>6.6225165562913907E-3</c:v>
                </c:pt>
                <c:pt idx="22353">
                  <c:v>6.6225165562913907E-3</c:v>
                </c:pt>
                <c:pt idx="22354">
                  <c:v>6.6225165562913907E-3</c:v>
                </c:pt>
                <c:pt idx="22355">
                  <c:v>6.6225165562913907E-3</c:v>
                </c:pt>
                <c:pt idx="22356">
                  <c:v>6.6225165562913907E-3</c:v>
                </c:pt>
                <c:pt idx="22357">
                  <c:v>6.6225165562913907E-3</c:v>
                </c:pt>
                <c:pt idx="22358">
                  <c:v>6.6225165562913907E-3</c:v>
                </c:pt>
                <c:pt idx="22359">
                  <c:v>6.6225165562913907E-3</c:v>
                </c:pt>
                <c:pt idx="22360">
                  <c:v>6.6225165562913907E-3</c:v>
                </c:pt>
                <c:pt idx="22361">
                  <c:v>6.6225165562913907E-3</c:v>
                </c:pt>
                <c:pt idx="22362">
                  <c:v>6.6225165562913907E-3</c:v>
                </c:pt>
                <c:pt idx="22363">
                  <c:v>6.6225165562913907E-3</c:v>
                </c:pt>
                <c:pt idx="22364">
                  <c:v>6.6225165562913907E-3</c:v>
                </c:pt>
                <c:pt idx="22365">
                  <c:v>6.6225165562913907E-3</c:v>
                </c:pt>
                <c:pt idx="22366">
                  <c:v>6.6225165562913907E-3</c:v>
                </c:pt>
                <c:pt idx="22367">
                  <c:v>7.4074074074074077E-3</c:v>
                </c:pt>
                <c:pt idx="22368">
                  <c:v>7.4074074074074077E-3</c:v>
                </c:pt>
                <c:pt idx="22369">
                  <c:v>7.4074074074074077E-3</c:v>
                </c:pt>
                <c:pt idx="22370">
                  <c:v>7.4074074074074077E-3</c:v>
                </c:pt>
                <c:pt idx="22371">
                  <c:v>7.4074074074074077E-3</c:v>
                </c:pt>
                <c:pt idx="22372">
                  <c:v>7.4074074074074077E-3</c:v>
                </c:pt>
                <c:pt idx="22373">
                  <c:v>7.4074074074074077E-3</c:v>
                </c:pt>
                <c:pt idx="22374">
                  <c:v>7.4074074074074077E-3</c:v>
                </c:pt>
                <c:pt idx="22375">
                  <c:v>7.4074074074074077E-3</c:v>
                </c:pt>
                <c:pt idx="22376">
                  <c:v>7.4074074074074077E-3</c:v>
                </c:pt>
                <c:pt idx="22377">
                  <c:v>7.4074074074074077E-3</c:v>
                </c:pt>
                <c:pt idx="22378">
                  <c:v>7.4074074074074077E-3</c:v>
                </c:pt>
                <c:pt idx="22379">
                  <c:v>7.4074074074074077E-3</c:v>
                </c:pt>
                <c:pt idx="22380">
                  <c:v>7.4074074074074077E-3</c:v>
                </c:pt>
                <c:pt idx="22381">
                  <c:v>7.4074074074074077E-3</c:v>
                </c:pt>
                <c:pt idx="22382">
                  <c:v>7.4074074074074077E-3</c:v>
                </c:pt>
                <c:pt idx="22383">
                  <c:v>7.4074074074074077E-3</c:v>
                </c:pt>
                <c:pt idx="22384">
                  <c:v>7.4074074074074077E-3</c:v>
                </c:pt>
                <c:pt idx="22385">
                  <c:v>7.4074074074074077E-3</c:v>
                </c:pt>
                <c:pt idx="22386">
                  <c:v>7.4074074074074077E-3</c:v>
                </c:pt>
                <c:pt idx="22387">
                  <c:v>7.4074074074074077E-3</c:v>
                </c:pt>
                <c:pt idx="22388">
                  <c:v>7.4074074074074077E-3</c:v>
                </c:pt>
                <c:pt idx="22389">
                  <c:v>7.4074074074074077E-3</c:v>
                </c:pt>
                <c:pt idx="22390">
                  <c:v>7.4074074074074077E-3</c:v>
                </c:pt>
                <c:pt idx="22391">
                  <c:v>7.4074074074074077E-3</c:v>
                </c:pt>
                <c:pt idx="22392">
                  <c:v>7.4074074074074077E-3</c:v>
                </c:pt>
                <c:pt idx="22393">
                  <c:v>7.4074074074074077E-3</c:v>
                </c:pt>
                <c:pt idx="22394">
                  <c:v>7.4074074074074077E-3</c:v>
                </c:pt>
                <c:pt idx="22395">
                  <c:v>7.4074074074074077E-3</c:v>
                </c:pt>
                <c:pt idx="22396">
                  <c:v>7.4074074074074077E-3</c:v>
                </c:pt>
                <c:pt idx="22397">
                  <c:v>7.4074074074074077E-3</c:v>
                </c:pt>
                <c:pt idx="22398">
                  <c:v>7.4074074074074077E-3</c:v>
                </c:pt>
                <c:pt idx="22399">
                  <c:v>7.4074074074074077E-3</c:v>
                </c:pt>
                <c:pt idx="22400">
                  <c:v>7.4074074074074077E-3</c:v>
                </c:pt>
                <c:pt idx="22401">
                  <c:v>7.4074074074074077E-3</c:v>
                </c:pt>
                <c:pt idx="22402">
                  <c:v>7.4074074074074077E-3</c:v>
                </c:pt>
                <c:pt idx="22403">
                  <c:v>7.4074074074074077E-3</c:v>
                </c:pt>
                <c:pt idx="22404">
                  <c:v>7.4074074074074077E-3</c:v>
                </c:pt>
                <c:pt idx="22405">
                  <c:v>7.4074074074074077E-3</c:v>
                </c:pt>
                <c:pt idx="22406">
                  <c:v>7.4074074074074077E-3</c:v>
                </c:pt>
                <c:pt idx="22407">
                  <c:v>7.4074074074074077E-3</c:v>
                </c:pt>
                <c:pt idx="22408">
                  <c:v>7.4074074074074077E-3</c:v>
                </c:pt>
                <c:pt idx="22409">
                  <c:v>7.4074074074074077E-3</c:v>
                </c:pt>
                <c:pt idx="22410">
                  <c:v>7.4074074074074077E-3</c:v>
                </c:pt>
                <c:pt idx="22411">
                  <c:v>7.4074074074074077E-3</c:v>
                </c:pt>
                <c:pt idx="22412">
                  <c:v>7.4074074074074077E-3</c:v>
                </c:pt>
                <c:pt idx="22413">
                  <c:v>7.4074074074074077E-3</c:v>
                </c:pt>
                <c:pt idx="22414">
                  <c:v>7.4074074074074077E-3</c:v>
                </c:pt>
                <c:pt idx="22415">
                  <c:v>7.4074074074074077E-3</c:v>
                </c:pt>
                <c:pt idx="22416">
                  <c:v>7.4074074074074077E-3</c:v>
                </c:pt>
                <c:pt idx="22417">
                  <c:v>7.4074074074074077E-3</c:v>
                </c:pt>
                <c:pt idx="22418">
                  <c:v>7.4074074074074077E-3</c:v>
                </c:pt>
                <c:pt idx="22419">
                  <c:v>7.4074074074074077E-3</c:v>
                </c:pt>
                <c:pt idx="22420">
                  <c:v>7.4074074074074077E-3</c:v>
                </c:pt>
                <c:pt idx="22421">
                  <c:v>7.4074074074074077E-3</c:v>
                </c:pt>
                <c:pt idx="22422">
                  <c:v>7.4074074074074077E-3</c:v>
                </c:pt>
                <c:pt idx="22423">
                  <c:v>7.4074074074074077E-3</c:v>
                </c:pt>
                <c:pt idx="22424">
                  <c:v>7.4074074074074077E-3</c:v>
                </c:pt>
                <c:pt idx="22425">
                  <c:v>7.4074074074074077E-3</c:v>
                </c:pt>
                <c:pt idx="22426">
                  <c:v>7.4074074074074077E-3</c:v>
                </c:pt>
                <c:pt idx="22427">
                  <c:v>7.4074074074074077E-3</c:v>
                </c:pt>
                <c:pt idx="22428">
                  <c:v>7.4074074074074077E-3</c:v>
                </c:pt>
                <c:pt idx="22429">
                  <c:v>7.4074074074074077E-3</c:v>
                </c:pt>
                <c:pt idx="22430">
                  <c:v>7.4074074074074077E-3</c:v>
                </c:pt>
                <c:pt idx="22431">
                  <c:v>7.4074074074074077E-3</c:v>
                </c:pt>
                <c:pt idx="22432">
                  <c:v>7.4074074074074077E-3</c:v>
                </c:pt>
                <c:pt idx="22433">
                  <c:v>7.4074074074074077E-3</c:v>
                </c:pt>
                <c:pt idx="22434">
                  <c:v>7.4074074074074077E-3</c:v>
                </c:pt>
                <c:pt idx="22435">
                  <c:v>7.4074074074074077E-3</c:v>
                </c:pt>
                <c:pt idx="22436">
                  <c:v>7.4074074074074077E-3</c:v>
                </c:pt>
                <c:pt idx="22437">
                  <c:v>7.4074074074074077E-3</c:v>
                </c:pt>
                <c:pt idx="22438">
                  <c:v>7.4074074074074077E-3</c:v>
                </c:pt>
                <c:pt idx="22439">
                  <c:v>7.4074074074074077E-3</c:v>
                </c:pt>
                <c:pt idx="22440">
                  <c:v>7.4074074074074077E-3</c:v>
                </c:pt>
                <c:pt idx="22441">
                  <c:v>7.4074074074074077E-3</c:v>
                </c:pt>
                <c:pt idx="22442">
                  <c:v>7.4074074074074077E-3</c:v>
                </c:pt>
                <c:pt idx="22443">
                  <c:v>7.4074074074074077E-3</c:v>
                </c:pt>
                <c:pt idx="22444">
                  <c:v>7.4074074074074077E-3</c:v>
                </c:pt>
                <c:pt idx="22445">
                  <c:v>7.4074074074074077E-3</c:v>
                </c:pt>
                <c:pt idx="22446">
                  <c:v>7.4074074074074077E-3</c:v>
                </c:pt>
                <c:pt idx="22447">
                  <c:v>7.4074074074074077E-3</c:v>
                </c:pt>
                <c:pt idx="22448">
                  <c:v>7.4074074074074077E-3</c:v>
                </c:pt>
                <c:pt idx="22449">
                  <c:v>7.4074074074074077E-3</c:v>
                </c:pt>
                <c:pt idx="22450">
                  <c:v>7.4074074074074077E-3</c:v>
                </c:pt>
                <c:pt idx="22451">
                  <c:v>7.4074074074074077E-3</c:v>
                </c:pt>
                <c:pt idx="22452">
                  <c:v>7.4074074074074077E-3</c:v>
                </c:pt>
                <c:pt idx="22453">
                  <c:v>7.4074074074074077E-3</c:v>
                </c:pt>
                <c:pt idx="22454">
                  <c:v>7.4074074074074077E-3</c:v>
                </c:pt>
                <c:pt idx="22455">
                  <c:v>7.4074074074074077E-3</c:v>
                </c:pt>
                <c:pt idx="22456">
                  <c:v>7.4074074074074077E-3</c:v>
                </c:pt>
                <c:pt idx="22457">
                  <c:v>7.4074074074074077E-3</c:v>
                </c:pt>
                <c:pt idx="22458">
                  <c:v>7.4074074074074077E-3</c:v>
                </c:pt>
                <c:pt idx="22459">
                  <c:v>7.4074074074074077E-3</c:v>
                </c:pt>
                <c:pt idx="22460">
                  <c:v>7.4074074074074077E-3</c:v>
                </c:pt>
                <c:pt idx="22461">
                  <c:v>7.4074074074074077E-3</c:v>
                </c:pt>
                <c:pt idx="22462">
                  <c:v>7.4074074074074077E-3</c:v>
                </c:pt>
                <c:pt idx="22463">
                  <c:v>0</c:v>
                </c:pt>
                <c:pt idx="22464">
                  <c:v>7.4074074074074077E-3</c:v>
                </c:pt>
                <c:pt idx="22465">
                  <c:v>7.4074074074074077E-3</c:v>
                </c:pt>
                <c:pt idx="22466">
                  <c:v>7.4074074074074077E-3</c:v>
                </c:pt>
                <c:pt idx="22467">
                  <c:v>7.4074074074074077E-3</c:v>
                </c:pt>
                <c:pt idx="22468">
                  <c:v>7.4074074074074077E-3</c:v>
                </c:pt>
                <c:pt idx="22469">
                  <c:v>7.4074074074074077E-3</c:v>
                </c:pt>
                <c:pt idx="22470">
                  <c:v>7.4074074074074077E-3</c:v>
                </c:pt>
                <c:pt idx="22471">
                  <c:v>7.4074074074074077E-3</c:v>
                </c:pt>
                <c:pt idx="22472">
                  <c:v>7.4074074074074077E-3</c:v>
                </c:pt>
                <c:pt idx="22473">
                  <c:v>7.4074074074074077E-3</c:v>
                </c:pt>
                <c:pt idx="22474">
                  <c:v>7.4074074074074077E-3</c:v>
                </c:pt>
                <c:pt idx="22475">
                  <c:v>7.4074074074074077E-3</c:v>
                </c:pt>
                <c:pt idx="22476">
                  <c:v>7.4074074074074077E-3</c:v>
                </c:pt>
                <c:pt idx="22477">
                  <c:v>7.4074074074074077E-3</c:v>
                </c:pt>
                <c:pt idx="22478">
                  <c:v>7.4074074074074077E-3</c:v>
                </c:pt>
                <c:pt idx="22479">
                  <c:v>7.4074074074074077E-3</c:v>
                </c:pt>
                <c:pt idx="22480">
                  <c:v>7.4074074074074077E-3</c:v>
                </c:pt>
                <c:pt idx="22481">
                  <c:v>7.4074074074074077E-3</c:v>
                </c:pt>
                <c:pt idx="22482">
                  <c:v>7.4074074074074077E-3</c:v>
                </c:pt>
                <c:pt idx="22483">
                  <c:v>7.4074074074074077E-3</c:v>
                </c:pt>
                <c:pt idx="22484">
                  <c:v>7.4074074074074077E-3</c:v>
                </c:pt>
                <c:pt idx="22485">
                  <c:v>7.4074074074074077E-3</c:v>
                </c:pt>
                <c:pt idx="22486">
                  <c:v>7.4074074074074077E-3</c:v>
                </c:pt>
                <c:pt idx="22487">
                  <c:v>7.4074074074074077E-3</c:v>
                </c:pt>
                <c:pt idx="22488">
                  <c:v>7.4074074074074077E-3</c:v>
                </c:pt>
                <c:pt idx="22489">
                  <c:v>7.4074074074074077E-3</c:v>
                </c:pt>
                <c:pt idx="22490">
                  <c:v>7.4074074074074077E-3</c:v>
                </c:pt>
                <c:pt idx="22491">
                  <c:v>7.4074074074074077E-3</c:v>
                </c:pt>
                <c:pt idx="22492">
                  <c:v>7.4074074074074077E-3</c:v>
                </c:pt>
                <c:pt idx="22493">
                  <c:v>7.4074074074074077E-3</c:v>
                </c:pt>
                <c:pt idx="22494">
                  <c:v>7.4074074074074077E-3</c:v>
                </c:pt>
                <c:pt idx="22495">
                  <c:v>7.4074074074074077E-3</c:v>
                </c:pt>
                <c:pt idx="22496">
                  <c:v>7.4074074074074077E-3</c:v>
                </c:pt>
                <c:pt idx="22497">
                  <c:v>7.4074074074074077E-3</c:v>
                </c:pt>
                <c:pt idx="22498">
                  <c:v>7.4074074074074077E-3</c:v>
                </c:pt>
                <c:pt idx="22499">
                  <c:v>7.4074074074074077E-3</c:v>
                </c:pt>
                <c:pt idx="22500">
                  <c:v>7.4074074074074077E-3</c:v>
                </c:pt>
                <c:pt idx="22501">
                  <c:v>7.4074074074074077E-3</c:v>
                </c:pt>
                <c:pt idx="22502">
                  <c:v>6.8965517241379309E-3</c:v>
                </c:pt>
                <c:pt idx="22503">
                  <c:v>6.8965517241379309E-3</c:v>
                </c:pt>
                <c:pt idx="22504">
                  <c:v>6.8965517241379309E-3</c:v>
                </c:pt>
                <c:pt idx="22505">
                  <c:v>6.8965517241379309E-3</c:v>
                </c:pt>
                <c:pt idx="22506">
                  <c:v>6.8965517241379309E-3</c:v>
                </c:pt>
                <c:pt idx="22507">
                  <c:v>6.8965517241379309E-3</c:v>
                </c:pt>
                <c:pt idx="22508">
                  <c:v>6.8965517241379309E-3</c:v>
                </c:pt>
                <c:pt idx="22509">
                  <c:v>0</c:v>
                </c:pt>
                <c:pt idx="22510">
                  <c:v>0</c:v>
                </c:pt>
                <c:pt idx="22511">
                  <c:v>6.8965517241379309E-3</c:v>
                </c:pt>
                <c:pt idx="22512">
                  <c:v>6.8965517241379309E-3</c:v>
                </c:pt>
                <c:pt idx="22513">
                  <c:v>6.8965517241379309E-3</c:v>
                </c:pt>
                <c:pt idx="22514">
                  <c:v>6.8965517241379309E-3</c:v>
                </c:pt>
                <c:pt idx="22515">
                  <c:v>6.8965517241379309E-3</c:v>
                </c:pt>
                <c:pt idx="22516">
                  <c:v>6.8965517241379309E-3</c:v>
                </c:pt>
                <c:pt idx="22517">
                  <c:v>6.8965517241379309E-3</c:v>
                </c:pt>
                <c:pt idx="22518">
                  <c:v>6.8965517241379309E-3</c:v>
                </c:pt>
                <c:pt idx="22519">
                  <c:v>6.8965517241379309E-3</c:v>
                </c:pt>
                <c:pt idx="22520">
                  <c:v>6.8965517241379309E-3</c:v>
                </c:pt>
                <c:pt idx="22521">
                  <c:v>6.8965517241379309E-3</c:v>
                </c:pt>
                <c:pt idx="22522">
                  <c:v>6.8965517241379309E-3</c:v>
                </c:pt>
                <c:pt idx="22523">
                  <c:v>6.8965517241379309E-3</c:v>
                </c:pt>
                <c:pt idx="22524">
                  <c:v>6.8965517241379309E-3</c:v>
                </c:pt>
                <c:pt idx="22525">
                  <c:v>6.8965517241379309E-3</c:v>
                </c:pt>
                <c:pt idx="22526">
                  <c:v>6.8965517241379309E-3</c:v>
                </c:pt>
                <c:pt idx="22527">
                  <c:v>6.8965517241379309E-3</c:v>
                </c:pt>
                <c:pt idx="22528">
                  <c:v>6.8965517241379309E-3</c:v>
                </c:pt>
                <c:pt idx="22529">
                  <c:v>6.8965517241379309E-3</c:v>
                </c:pt>
                <c:pt idx="22530">
                  <c:v>6.8965517241379309E-3</c:v>
                </c:pt>
                <c:pt idx="22531">
                  <c:v>6.8965517241379309E-3</c:v>
                </c:pt>
                <c:pt idx="22532">
                  <c:v>6.8965517241379309E-3</c:v>
                </c:pt>
                <c:pt idx="22533">
                  <c:v>6.8965517241379309E-3</c:v>
                </c:pt>
                <c:pt idx="22534">
                  <c:v>6.8965517241379309E-3</c:v>
                </c:pt>
                <c:pt idx="22535">
                  <c:v>6.8965517241379309E-3</c:v>
                </c:pt>
                <c:pt idx="22536">
                  <c:v>6.8965517241379309E-3</c:v>
                </c:pt>
                <c:pt idx="22537">
                  <c:v>6.8965517241379309E-3</c:v>
                </c:pt>
                <c:pt idx="22538">
                  <c:v>6.8965517241379309E-3</c:v>
                </c:pt>
                <c:pt idx="22539">
                  <c:v>6.8965517241379309E-3</c:v>
                </c:pt>
                <c:pt idx="22540">
                  <c:v>6.8965517241379309E-3</c:v>
                </c:pt>
                <c:pt idx="22541">
                  <c:v>6.8965517241379309E-3</c:v>
                </c:pt>
                <c:pt idx="22542">
                  <c:v>6.8965517241379309E-3</c:v>
                </c:pt>
                <c:pt idx="22543">
                  <c:v>6.8965517241379309E-3</c:v>
                </c:pt>
                <c:pt idx="22544">
                  <c:v>6.8965517241379309E-3</c:v>
                </c:pt>
                <c:pt idx="22545">
                  <c:v>6.8965517241379309E-3</c:v>
                </c:pt>
                <c:pt idx="22546">
                  <c:v>6.8965517241379309E-3</c:v>
                </c:pt>
                <c:pt idx="22547">
                  <c:v>6.8965517241379309E-3</c:v>
                </c:pt>
                <c:pt idx="22548">
                  <c:v>6.8965517241379309E-3</c:v>
                </c:pt>
                <c:pt idx="22549">
                  <c:v>6.8965517241379309E-3</c:v>
                </c:pt>
                <c:pt idx="22550">
                  <c:v>6.8965517241379309E-3</c:v>
                </c:pt>
                <c:pt idx="22551">
                  <c:v>6.8965517241379309E-3</c:v>
                </c:pt>
                <c:pt idx="22552">
                  <c:v>6.8965517241379309E-3</c:v>
                </c:pt>
                <c:pt idx="22553">
                  <c:v>6.8965517241379309E-3</c:v>
                </c:pt>
                <c:pt idx="22554">
                  <c:v>6.8965517241379309E-3</c:v>
                </c:pt>
                <c:pt idx="22555">
                  <c:v>6.8965517241379309E-3</c:v>
                </c:pt>
                <c:pt idx="22556">
                  <c:v>6.8965517241379309E-3</c:v>
                </c:pt>
                <c:pt idx="22557">
                  <c:v>6.8965517241379309E-3</c:v>
                </c:pt>
                <c:pt idx="22558">
                  <c:v>6.8965517241379309E-3</c:v>
                </c:pt>
                <c:pt idx="22559">
                  <c:v>6.8965517241379309E-3</c:v>
                </c:pt>
                <c:pt idx="22560">
                  <c:v>6.8965517241379309E-3</c:v>
                </c:pt>
                <c:pt idx="22561">
                  <c:v>6.8965517241379309E-3</c:v>
                </c:pt>
                <c:pt idx="22562">
                  <c:v>6.8965517241379309E-3</c:v>
                </c:pt>
                <c:pt idx="22563">
                  <c:v>6.8965517241379309E-3</c:v>
                </c:pt>
                <c:pt idx="22564">
                  <c:v>6.8965517241379309E-3</c:v>
                </c:pt>
                <c:pt idx="22565">
                  <c:v>6.8965517241379309E-3</c:v>
                </c:pt>
                <c:pt idx="22566">
                  <c:v>6.8965517241379309E-3</c:v>
                </c:pt>
                <c:pt idx="22567">
                  <c:v>6.8965517241379309E-3</c:v>
                </c:pt>
                <c:pt idx="22568">
                  <c:v>6.8965517241379309E-3</c:v>
                </c:pt>
                <c:pt idx="22569">
                  <c:v>6.8965517241379309E-3</c:v>
                </c:pt>
                <c:pt idx="22570">
                  <c:v>6.8965517241379309E-3</c:v>
                </c:pt>
                <c:pt idx="22571">
                  <c:v>6.8965517241379309E-3</c:v>
                </c:pt>
                <c:pt idx="22572">
                  <c:v>6.8965517241379309E-3</c:v>
                </c:pt>
                <c:pt idx="22573">
                  <c:v>6.8965517241379309E-3</c:v>
                </c:pt>
                <c:pt idx="22574">
                  <c:v>6.8965517241379309E-3</c:v>
                </c:pt>
                <c:pt idx="22575">
                  <c:v>6.8965517241379309E-3</c:v>
                </c:pt>
                <c:pt idx="22576">
                  <c:v>6.8965517241379309E-3</c:v>
                </c:pt>
                <c:pt idx="22577">
                  <c:v>6.8965517241379309E-3</c:v>
                </c:pt>
                <c:pt idx="22578">
                  <c:v>6.8965517241379309E-3</c:v>
                </c:pt>
                <c:pt idx="22579">
                  <c:v>6.8965517241379309E-3</c:v>
                </c:pt>
                <c:pt idx="22580">
                  <c:v>6.8965517241379309E-3</c:v>
                </c:pt>
                <c:pt idx="22581">
                  <c:v>6.8965517241379309E-3</c:v>
                </c:pt>
                <c:pt idx="22582">
                  <c:v>6.8965517241379309E-3</c:v>
                </c:pt>
                <c:pt idx="22583">
                  <c:v>6.8965517241379309E-3</c:v>
                </c:pt>
                <c:pt idx="22584">
                  <c:v>6.8965517241379309E-3</c:v>
                </c:pt>
                <c:pt idx="22585">
                  <c:v>6.8965517241379309E-3</c:v>
                </c:pt>
                <c:pt idx="22586">
                  <c:v>6.8965517241379309E-3</c:v>
                </c:pt>
                <c:pt idx="22587">
                  <c:v>6.8965517241379309E-3</c:v>
                </c:pt>
                <c:pt idx="22588">
                  <c:v>6.8965517241379309E-3</c:v>
                </c:pt>
                <c:pt idx="22589">
                  <c:v>6.8965517241379309E-3</c:v>
                </c:pt>
                <c:pt idx="22590">
                  <c:v>6.8965517241379309E-3</c:v>
                </c:pt>
                <c:pt idx="22591">
                  <c:v>6.8965517241379309E-3</c:v>
                </c:pt>
                <c:pt idx="22592">
                  <c:v>6.8965517241379309E-3</c:v>
                </c:pt>
                <c:pt idx="22593">
                  <c:v>6.8965517241379309E-3</c:v>
                </c:pt>
                <c:pt idx="22594">
                  <c:v>6.8965517241379309E-3</c:v>
                </c:pt>
                <c:pt idx="22595">
                  <c:v>6.8965517241379309E-3</c:v>
                </c:pt>
                <c:pt idx="22596">
                  <c:v>6.8965517241379309E-3</c:v>
                </c:pt>
                <c:pt idx="22597">
                  <c:v>6.8965517241379309E-3</c:v>
                </c:pt>
                <c:pt idx="22598">
                  <c:v>6.8965517241379309E-3</c:v>
                </c:pt>
                <c:pt idx="22599">
                  <c:v>6.8965517241379309E-3</c:v>
                </c:pt>
                <c:pt idx="22600">
                  <c:v>6.8965517241379309E-3</c:v>
                </c:pt>
                <c:pt idx="22601">
                  <c:v>6.8965517241379309E-3</c:v>
                </c:pt>
                <c:pt idx="22602">
                  <c:v>6.8965517241379309E-3</c:v>
                </c:pt>
                <c:pt idx="22603">
                  <c:v>0</c:v>
                </c:pt>
                <c:pt idx="22604">
                  <c:v>6.8965517241379309E-3</c:v>
                </c:pt>
                <c:pt idx="22605">
                  <c:v>6.8965517241379309E-3</c:v>
                </c:pt>
                <c:pt idx="22606">
                  <c:v>6.8965517241379309E-3</c:v>
                </c:pt>
                <c:pt idx="22607">
                  <c:v>6.8965517241379309E-3</c:v>
                </c:pt>
                <c:pt idx="22608">
                  <c:v>6.8965517241379309E-3</c:v>
                </c:pt>
                <c:pt idx="22609">
                  <c:v>6.8965517241379309E-3</c:v>
                </c:pt>
                <c:pt idx="22610">
                  <c:v>6.8965517241379309E-3</c:v>
                </c:pt>
                <c:pt idx="22611">
                  <c:v>6.8965517241379309E-3</c:v>
                </c:pt>
                <c:pt idx="22612">
                  <c:v>6.8965517241379309E-3</c:v>
                </c:pt>
                <c:pt idx="22613">
                  <c:v>6.8965517241379309E-3</c:v>
                </c:pt>
                <c:pt idx="22614">
                  <c:v>6.8965517241379309E-3</c:v>
                </c:pt>
                <c:pt idx="22615">
                  <c:v>6.8965517241379309E-3</c:v>
                </c:pt>
                <c:pt idx="22616">
                  <c:v>6.8965517241379309E-3</c:v>
                </c:pt>
                <c:pt idx="22617">
                  <c:v>6.8965517241379309E-3</c:v>
                </c:pt>
                <c:pt idx="22618">
                  <c:v>6.8965517241379309E-3</c:v>
                </c:pt>
                <c:pt idx="22619">
                  <c:v>6.8965517241379309E-3</c:v>
                </c:pt>
                <c:pt idx="22620">
                  <c:v>6.8965517241379309E-3</c:v>
                </c:pt>
                <c:pt idx="22621">
                  <c:v>6.8965517241379309E-3</c:v>
                </c:pt>
                <c:pt idx="22622">
                  <c:v>6.8965517241379309E-3</c:v>
                </c:pt>
                <c:pt idx="22623">
                  <c:v>6.8965517241379309E-3</c:v>
                </c:pt>
                <c:pt idx="22624">
                  <c:v>6.8965517241379309E-3</c:v>
                </c:pt>
                <c:pt idx="22625">
                  <c:v>6.8965517241379309E-3</c:v>
                </c:pt>
                <c:pt idx="22626">
                  <c:v>6.8965517241379309E-3</c:v>
                </c:pt>
                <c:pt idx="22627">
                  <c:v>6.8965517241379309E-3</c:v>
                </c:pt>
                <c:pt idx="22628">
                  <c:v>6.8965517241379309E-3</c:v>
                </c:pt>
                <c:pt idx="22629">
                  <c:v>6.8965517241379309E-3</c:v>
                </c:pt>
                <c:pt idx="22630">
                  <c:v>6.8965517241379309E-3</c:v>
                </c:pt>
                <c:pt idx="22631">
                  <c:v>6.8965517241379309E-3</c:v>
                </c:pt>
                <c:pt idx="22632">
                  <c:v>6.8965517241379309E-3</c:v>
                </c:pt>
                <c:pt idx="22633">
                  <c:v>6.8965517241379309E-3</c:v>
                </c:pt>
                <c:pt idx="22634">
                  <c:v>6.8965517241379309E-3</c:v>
                </c:pt>
                <c:pt idx="22635">
                  <c:v>6.8965517241379309E-3</c:v>
                </c:pt>
                <c:pt idx="22636">
                  <c:v>6.8965517241379309E-3</c:v>
                </c:pt>
                <c:pt idx="22637">
                  <c:v>6.8965517241379309E-3</c:v>
                </c:pt>
                <c:pt idx="22638">
                  <c:v>6.8965517241379309E-3</c:v>
                </c:pt>
                <c:pt idx="22639">
                  <c:v>6.8965517241379309E-3</c:v>
                </c:pt>
                <c:pt idx="22640">
                  <c:v>6.8965517241379309E-3</c:v>
                </c:pt>
                <c:pt idx="22641">
                  <c:v>6.8965517241379309E-3</c:v>
                </c:pt>
                <c:pt idx="22642">
                  <c:v>6.8965517241379309E-3</c:v>
                </c:pt>
                <c:pt idx="22643">
                  <c:v>6.8965517241379309E-3</c:v>
                </c:pt>
                <c:pt idx="22644">
                  <c:v>6.8965517241379309E-3</c:v>
                </c:pt>
                <c:pt idx="22645">
                  <c:v>6.8965517241379309E-3</c:v>
                </c:pt>
                <c:pt idx="22646">
                  <c:v>6.8965517241379309E-3</c:v>
                </c:pt>
                <c:pt idx="22647">
                  <c:v>5.681818181818182E-3</c:v>
                </c:pt>
                <c:pt idx="22648">
                  <c:v>5.681818181818182E-3</c:v>
                </c:pt>
                <c:pt idx="22649">
                  <c:v>5.681818181818182E-3</c:v>
                </c:pt>
                <c:pt idx="22650">
                  <c:v>5.681818181818182E-3</c:v>
                </c:pt>
                <c:pt idx="22651">
                  <c:v>5.681818181818182E-3</c:v>
                </c:pt>
                <c:pt idx="22652">
                  <c:v>5.681818181818182E-3</c:v>
                </c:pt>
                <c:pt idx="22653">
                  <c:v>5.681818181818182E-3</c:v>
                </c:pt>
                <c:pt idx="22654">
                  <c:v>5.681818181818182E-3</c:v>
                </c:pt>
                <c:pt idx="22655">
                  <c:v>5.681818181818182E-3</c:v>
                </c:pt>
                <c:pt idx="22656">
                  <c:v>5.681818181818182E-3</c:v>
                </c:pt>
                <c:pt idx="22657">
                  <c:v>5.681818181818182E-3</c:v>
                </c:pt>
                <c:pt idx="22658">
                  <c:v>5.681818181818182E-3</c:v>
                </c:pt>
                <c:pt idx="22659">
                  <c:v>5.681818181818182E-3</c:v>
                </c:pt>
                <c:pt idx="22660">
                  <c:v>5.681818181818182E-3</c:v>
                </c:pt>
                <c:pt idx="22661">
                  <c:v>5.681818181818182E-3</c:v>
                </c:pt>
                <c:pt idx="22662">
                  <c:v>5.681818181818182E-3</c:v>
                </c:pt>
                <c:pt idx="22663">
                  <c:v>5.681818181818182E-3</c:v>
                </c:pt>
                <c:pt idx="22664">
                  <c:v>5.681818181818182E-3</c:v>
                </c:pt>
                <c:pt idx="22665">
                  <c:v>5.681818181818182E-3</c:v>
                </c:pt>
                <c:pt idx="22666">
                  <c:v>5.681818181818182E-3</c:v>
                </c:pt>
                <c:pt idx="22667">
                  <c:v>5.681818181818182E-3</c:v>
                </c:pt>
                <c:pt idx="22668">
                  <c:v>5.681818181818182E-3</c:v>
                </c:pt>
                <c:pt idx="22669">
                  <c:v>5.681818181818182E-3</c:v>
                </c:pt>
                <c:pt idx="22670">
                  <c:v>5.681818181818182E-3</c:v>
                </c:pt>
                <c:pt idx="22671">
                  <c:v>5.681818181818182E-3</c:v>
                </c:pt>
                <c:pt idx="22672">
                  <c:v>5.681818181818182E-3</c:v>
                </c:pt>
                <c:pt idx="22673">
                  <c:v>5.681818181818182E-3</c:v>
                </c:pt>
                <c:pt idx="22674">
                  <c:v>5.681818181818182E-3</c:v>
                </c:pt>
                <c:pt idx="22675">
                  <c:v>5.681818181818182E-3</c:v>
                </c:pt>
                <c:pt idx="22676">
                  <c:v>5.681818181818182E-3</c:v>
                </c:pt>
                <c:pt idx="22677">
                  <c:v>5.681818181818182E-3</c:v>
                </c:pt>
                <c:pt idx="22678">
                  <c:v>5.681818181818182E-3</c:v>
                </c:pt>
                <c:pt idx="22679">
                  <c:v>5.681818181818182E-3</c:v>
                </c:pt>
                <c:pt idx="22680">
                  <c:v>5.681818181818182E-3</c:v>
                </c:pt>
                <c:pt idx="22681">
                  <c:v>5.681818181818182E-3</c:v>
                </c:pt>
                <c:pt idx="22682">
                  <c:v>5.681818181818182E-3</c:v>
                </c:pt>
                <c:pt idx="22683">
                  <c:v>5.681818181818182E-3</c:v>
                </c:pt>
                <c:pt idx="22684">
                  <c:v>5.681818181818182E-3</c:v>
                </c:pt>
                <c:pt idx="22685">
                  <c:v>5.681818181818182E-3</c:v>
                </c:pt>
                <c:pt idx="22686">
                  <c:v>5.681818181818182E-3</c:v>
                </c:pt>
                <c:pt idx="22687">
                  <c:v>5.681818181818182E-3</c:v>
                </c:pt>
                <c:pt idx="22688">
                  <c:v>5.681818181818182E-3</c:v>
                </c:pt>
                <c:pt idx="22689">
                  <c:v>5.681818181818182E-3</c:v>
                </c:pt>
                <c:pt idx="22690">
                  <c:v>5.681818181818182E-3</c:v>
                </c:pt>
                <c:pt idx="22691">
                  <c:v>5.681818181818182E-3</c:v>
                </c:pt>
                <c:pt idx="22692">
                  <c:v>5.681818181818182E-3</c:v>
                </c:pt>
                <c:pt idx="22693">
                  <c:v>5.681818181818182E-3</c:v>
                </c:pt>
                <c:pt idx="22694">
                  <c:v>5.681818181818182E-3</c:v>
                </c:pt>
                <c:pt idx="22695">
                  <c:v>5.681818181818182E-3</c:v>
                </c:pt>
                <c:pt idx="22696">
                  <c:v>5.681818181818182E-3</c:v>
                </c:pt>
                <c:pt idx="22697">
                  <c:v>5.681818181818182E-3</c:v>
                </c:pt>
                <c:pt idx="22698">
                  <c:v>5.681818181818182E-3</c:v>
                </c:pt>
                <c:pt idx="22699">
                  <c:v>5.681818181818182E-3</c:v>
                </c:pt>
                <c:pt idx="22700">
                  <c:v>5.681818181818182E-3</c:v>
                </c:pt>
                <c:pt idx="22701">
                  <c:v>5.681818181818182E-3</c:v>
                </c:pt>
                <c:pt idx="22702">
                  <c:v>5.681818181818182E-3</c:v>
                </c:pt>
                <c:pt idx="22703">
                  <c:v>5.681818181818182E-3</c:v>
                </c:pt>
                <c:pt idx="22704">
                  <c:v>5.681818181818182E-3</c:v>
                </c:pt>
                <c:pt idx="22705">
                  <c:v>5.681818181818182E-3</c:v>
                </c:pt>
                <c:pt idx="22706">
                  <c:v>5.681818181818182E-3</c:v>
                </c:pt>
                <c:pt idx="22707">
                  <c:v>5.681818181818182E-3</c:v>
                </c:pt>
                <c:pt idx="22708">
                  <c:v>5.681818181818182E-3</c:v>
                </c:pt>
                <c:pt idx="22709">
                  <c:v>5.681818181818182E-3</c:v>
                </c:pt>
                <c:pt idx="22710">
                  <c:v>5.681818181818182E-3</c:v>
                </c:pt>
                <c:pt idx="22711">
                  <c:v>5.681818181818182E-3</c:v>
                </c:pt>
                <c:pt idx="22712">
                  <c:v>5.681818181818182E-3</c:v>
                </c:pt>
                <c:pt idx="22713">
                  <c:v>5.681818181818182E-3</c:v>
                </c:pt>
                <c:pt idx="22714">
                  <c:v>5.681818181818182E-3</c:v>
                </c:pt>
                <c:pt idx="22715">
                  <c:v>5.681818181818182E-3</c:v>
                </c:pt>
                <c:pt idx="22716">
                  <c:v>5.681818181818182E-3</c:v>
                </c:pt>
                <c:pt idx="22717">
                  <c:v>5.681818181818182E-3</c:v>
                </c:pt>
                <c:pt idx="22718">
                  <c:v>5.681818181818182E-3</c:v>
                </c:pt>
                <c:pt idx="22719">
                  <c:v>5.681818181818182E-3</c:v>
                </c:pt>
                <c:pt idx="22720">
                  <c:v>5.681818181818182E-3</c:v>
                </c:pt>
                <c:pt idx="22721">
                  <c:v>5.681818181818182E-3</c:v>
                </c:pt>
                <c:pt idx="22722">
                  <c:v>5.681818181818182E-3</c:v>
                </c:pt>
                <c:pt idx="22723">
                  <c:v>5.681818181818182E-3</c:v>
                </c:pt>
                <c:pt idx="22724">
                  <c:v>5.681818181818182E-3</c:v>
                </c:pt>
                <c:pt idx="22725">
                  <c:v>5.681818181818182E-3</c:v>
                </c:pt>
                <c:pt idx="22726">
                  <c:v>5.681818181818182E-3</c:v>
                </c:pt>
                <c:pt idx="22727">
                  <c:v>5.681818181818182E-3</c:v>
                </c:pt>
                <c:pt idx="22728">
                  <c:v>5.681818181818182E-3</c:v>
                </c:pt>
                <c:pt idx="22729">
                  <c:v>5.681818181818182E-3</c:v>
                </c:pt>
                <c:pt idx="22730">
                  <c:v>5.681818181818182E-3</c:v>
                </c:pt>
                <c:pt idx="22731">
                  <c:v>5.681818181818182E-3</c:v>
                </c:pt>
                <c:pt idx="22732">
                  <c:v>5.681818181818182E-3</c:v>
                </c:pt>
                <c:pt idx="22733">
                  <c:v>5.681818181818182E-3</c:v>
                </c:pt>
                <c:pt idx="22734">
                  <c:v>5.681818181818182E-3</c:v>
                </c:pt>
                <c:pt idx="22735">
                  <c:v>5.681818181818182E-3</c:v>
                </c:pt>
                <c:pt idx="22736">
                  <c:v>5.681818181818182E-3</c:v>
                </c:pt>
                <c:pt idx="22737">
                  <c:v>5.681818181818182E-3</c:v>
                </c:pt>
                <c:pt idx="22738">
                  <c:v>5.681818181818182E-3</c:v>
                </c:pt>
                <c:pt idx="22739">
                  <c:v>5.681818181818182E-3</c:v>
                </c:pt>
                <c:pt idx="22740">
                  <c:v>5.681818181818182E-3</c:v>
                </c:pt>
                <c:pt idx="22741">
                  <c:v>5.681818181818182E-3</c:v>
                </c:pt>
                <c:pt idx="22742">
                  <c:v>5.681818181818182E-3</c:v>
                </c:pt>
                <c:pt idx="22743">
                  <c:v>5.681818181818182E-3</c:v>
                </c:pt>
                <c:pt idx="22744">
                  <c:v>5.681818181818182E-3</c:v>
                </c:pt>
                <c:pt idx="22745">
                  <c:v>5.681818181818182E-3</c:v>
                </c:pt>
                <c:pt idx="22746">
                  <c:v>5.681818181818182E-3</c:v>
                </c:pt>
                <c:pt idx="22747">
                  <c:v>5.681818181818182E-3</c:v>
                </c:pt>
                <c:pt idx="22748">
                  <c:v>5.681818181818182E-3</c:v>
                </c:pt>
                <c:pt idx="22749">
                  <c:v>5.681818181818182E-3</c:v>
                </c:pt>
                <c:pt idx="22750">
                  <c:v>5.681818181818182E-3</c:v>
                </c:pt>
                <c:pt idx="22751">
                  <c:v>5.681818181818182E-3</c:v>
                </c:pt>
                <c:pt idx="22752">
                  <c:v>5.681818181818182E-3</c:v>
                </c:pt>
                <c:pt idx="22753">
                  <c:v>5.681818181818182E-3</c:v>
                </c:pt>
                <c:pt idx="22754">
                  <c:v>5.681818181818182E-3</c:v>
                </c:pt>
                <c:pt idx="22755">
                  <c:v>5.681818181818182E-3</c:v>
                </c:pt>
                <c:pt idx="22756">
                  <c:v>5.681818181818182E-3</c:v>
                </c:pt>
                <c:pt idx="22757">
                  <c:v>5.681818181818182E-3</c:v>
                </c:pt>
                <c:pt idx="22758">
                  <c:v>5.681818181818182E-3</c:v>
                </c:pt>
                <c:pt idx="22759">
                  <c:v>5.681818181818182E-3</c:v>
                </c:pt>
                <c:pt idx="22760">
                  <c:v>5.681818181818182E-3</c:v>
                </c:pt>
                <c:pt idx="22761">
                  <c:v>5.681818181818182E-3</c:v>
                </c:pt>
                <c:pt idx="22762">
                  <c:v>5.681818181818182E-3</c:v>
                </c:pt>
                <c:pt idx="22763">
                  <c:v>5.681818181818182E-3</c:v>
                </c:pt>
                <c:pt idx="22764">
                  <c:v>5.681818181818182E-3</c:v>
                </c:pt>
                <c:pt idx="22765">
                  <c:v>5.681818181818182E-3</c:v>
                </c:pt>
                <c:pt idx="22766">
                  <c:v>5.681818181818182E-3</c:v>
                </c:pt>
                <c:pt idx="22767">
                  <c:v>5.681818181818182E-3</c:v>
                </c:pt>
                <c:pt idx="22768">
                  <c:v>5.681818181818182E-3</c:v>
                </c:pt>
                <c:pt idx="22769">
                  <c:v>5.681818181818182E-3</c:v>
                </c:pt>
                <c:pt idx="22770">
                  <c:v>5.681818181818182E-3</c:v>
                </c:pt>
                <c:pt idx="22771">
                  <c:v>5.681818181818182E-3</c:v>
                </c:pt>
                <c:pt idx="22772">
                  <c:v>5.681818181818182E-3</c:v>
                </c:pt>
                <c:pt idx="22773">
                  <c:v>5.681818181818182E-3</c:v>
                </c:pt>
                <c:pt idx="22774">
                  <c:v>5.681818181818182E-3</c:v>
                </c:pt>
                <c:pt idx="22775">
                  <c:v>5.681818181818182E-3</c:v>
                </c:pt>
                <c:pt idx="22776">
                  <c:v>5.681818181818182E-3</c:v>
                </c:pt>
                <c:pt idx="22777">
                  <c:v>5.681818181818182E-3</c:v>
                </c:pt>
                <c:pt idx="22778">
                  <c:v>5.681818181818182E-3</c:v>
                </c:pt>
                <c:pt idx="22779">
                  <c:v>5.681818181818182E-3</c:v>
                </c:pt>
                <c:pt idx="22780">
                  <c:v>5.681818181818182E-3</c:v>
                </c:pt>
                <c:pt idx="22781">
                  <c:v>5.681818181818182E-3</c:v>
                </c:pt>
                <c:pt idx="22782">
                  <c:v>5.681818181818182E-3</c:v>
                </c:pt>
                <c:pt idx="22783">
                  <c:v>5.681818181818182E-3</c:v>
                </c:pt>
                <c:pt idx="22784">
                  <c:v>5.681818181818182E-3</c:v>
                </c:pt>
                <c:pt idx="22785">
                  <c:v>5.681818181818182E-3</c:v>
                </c:pt>
                <c:pt idx="22786">
                  <c:v>5.681818181818182E-3</c:v>
                </c:pt>
                <c:pt idx="22787">
                  <c:v>5.681818181818182E-3</c:v>
                </c:pt>
                <c:pt idx="22788">
                  <c:v>5.681818181818182E-3</c:v>
                </c:pt>
                <c:pt idx="22789">
                  <c:v>5.681818181818182E-3</c:v>
                </c:pt>
                <c:pt idx="22790">
                  <c:v>5.681818181818182E-3</c:v>
                </c:pt>
                <c:pt idx="22791">
                  <c:v>5.681818181818182E-3</c:v>
                </c:pt>
                <c:pt idx="22792">
                  <c:v>5.681818181818182E-3</c:v>
                </c:pt>
                <c:pt idx="22793">
                  <c:v>5.681818181818182E-3</c:v>
                </c:pt>
                <c:pt idx="22794">
                  <c:v>5.681818181818182E-3</c:v>
                </c:pt>
                <c:pt idx="22795">
                  <c:v>5.681818181818182E-3</c:v>
                </c:pt>
                <c:pt idx="22796">
                  <c:v>5.681818181818182E-3</c:v>
                </c:pt>
                <c:pt idx="22797">
                  <c:v>5.681818181818182E-3</c:v>
                </c:pt>
                <c:pt idx="22798">
                  <c:v>5.681818181818182E-3</c:v>
                </c:pt>
                <c:pt idx="22799">
                  <c:v>5.681818181818182E-3</c:v>
                </c:pt>
                <c:pt idx="22800">
                  <c:v>5.681818181818182E-3</c:v>
                </c:pt>
                <c:pt idx="22801">
                  <c:v>5.681818181818182E-3</c:v>
                </c:pt>
                <c:pt idx="22802">
                  <c:v>5.681818181818182E-3</c:v>
                </c:pt>
                <c:pt idx="22803">
                  <c:v>5.681818181818182E-3</c:v>
                </c:pt>
                <c:pt idx="22804">
                  <c:v>5.681818181818182E-3</c:v>
                </c:pt>
                <c:pt idx="22805">
                  <c:v>5.681818181818182E-3</c:v>
                </c:pt>
                <c:pt idx="22806">
                  <c:v>5.681818181818182E-3</c:v>
                </c:pt>
                <c:pt idx="22807">
                  <c:v>5.681818181818182E-3</c:v>
                </c:pt>
                <c:pt idx="22808">
                  <c:v>5.681818181818182E-3</c:v>
                </c:pt>
                <c:pt idx="22809">
                  <c:v>5.681818181818182E-3</c:v>
                </c:pt>
                <c:pt idx="22810">
                  <c:v>5.681818181818182E-3</c:v>
                </c:pt>
                <c:pt idx="22811">
                  <c:v>5.681818181818182E-3</c:v>
                </c:pt>
                <c:pt idx="22812">
                  <c:v>5.681818181818182E-3</c:v>
                </c:pt>
                <c:pt idx="22813">
                  <c:v>5.681818181818182E-3</c:v>
                </c:pt>
                <c:pt idx="22814">
                  <c:v>5.681818181818182E-3</c:v>
                </c:pt>
                <c:pt idx="22815">
                  <c:v>5.681818181818182E-3</c:v>
                </c:pt>
                <c:pt idx="22816">
                  <c:v>5.681818181818182E-3</c:v>
                </c:pt>
                <c:pt idx="22817">
                  <c:v>5.681818181818182E-3</c:v>
                </c:pt>
                <c:pt idx="22818">
                  <c:v>5.681818181818182E-3</c:v>
                </c:pt>
                <c:pt idx="22819">
                  <c:v>5.681818181818182E-3</c:v>
                </c:pt>
                <c:pt idx="22820">
                  <c:v>5.681818181818182E-3</c:v>
                </c:pt>
                <c:pt idx="22821">
                  <c:v>5.681818181818182E-3</c:v>
                </c:pt>
                <c:pt idx="22822">
                  <c:v>5.681818181818182E-3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21-485F-B6BB-9F51E298F1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6125791"/>
        <c:axId val="1678570543"/>
      </c:radarChart>
      <c:catAx>
        <c:axId val="16761257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570543"/>
        <c:crosses val="autoZero"/>
        <c:auto val="1"/>
        <c:lblAlgn val="ctr"/>
        <c:lblOffset val="100"/>
        <c:noMultiLvlLbl val="0"/>
      </c:catAx>
      <c:valAx>
        <c:axId val="1678570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125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[download.xlsx]Completion Rate Analysis!PivotTable3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'Completion Rate Analysis'!$R$22829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multiLvlStrRef>
              <c:f>'Completion Rate Analysis'!$Q$22830:$Q$22880</c:f>
              <c:multiLvlStrCache>
                <c:ptCount val="45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Jan</c:v>
                  </c:pt>
                  <c:pt idx="10">
                    <c:v>Feb</c:v>
                  </c:pt>
                  <c:pt idx="11">
                    <c:v>Mar</c:v>
                  </c:pt>
                  <c:pt idx="12">
                    <c:v>Apr</c:v>
                  </c:pt>
                  <c:pt idx="13">
                    <c:v>May</c:v>
                  </c:pt>
                  <c:pt idx="14">
                    <c:v>Jun</c:v>
                  </c:pt>
                  <c:pt idx="15">
                    <c:v>Jul</c:v>
                  </c:pt>
                  <c:pt idx="16">
                    <c:v>Aug</c:v>
                  </c:pt>
                  <c:pt idx="17">
                    <c:v>Sep</c:v>
                  </c:pt>
                  <c:pt idx="18">
                    <c:v>Jan</c:v>
                  </c:pt>
                  <c:pt idx="19">
                    <c:v>Feb</c:v>
                  </c:pt>
                  <c:pt idx="20">
                    <c:v>Mar</c:v>
                  </c:pt>
                  <c:pt idx="21">
                    <c:v>Apr</c:v>
                  </c:pt>
                  <c:pt idx="22">
                    <c:v>May</c:v>
                  </c:pt>
                  <c:pt idx="23">
                    <c:v>Jun</c:v>
                  </c:pt>
                  <c:pt idx="24">
                    <c:v>Jul</c:v>
                  </c:pt>
                  <c:pt idx="25">
                    <c:v>Aug</c:v>
                  </c:pt>
                  <c:pt idx="26">
                    <c:v>Sep</c:v>
                  </c:pt>
                  <c:pt idx="27">
                    <c:v>Jan</c:v>
                  </c:pt>
                  <c:pt idx="28">
                    <c:v>Feb</c:v>
                  </c:pt>
                  <c:pt idx="29">
                    <c:v>Mar</c:v>
                  </c:pt>
                  <c:pt idx="30">
                    <c:v>Apr</c:v>
                  </c:pt>
                  <c:pt idx="31">
                    <c:v>May</c:v>
                  </c:pt>
                  <c:pt idx="32">
                    <c:v>Jun</c:v>
                  </c:pt>
                  <c:pt idx="33">
                    <c:v>Jul</c:v>
                  </c:pt>
                  <c:pt idx="34">
                    <c:v>Aug</c:v>
                  </c:pt>
                  <c:pt idx="35">
                    <c:v>Sep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  <c:pt idx="44">
                    <c:v>Sep</c:v>
                  </c:pt>
                </c:lvl>
                <c:lvl>
                  <c:pt idx="0">
                    <c:v>Afternoon</c:v>
                  </c:pt>
                  <c:pt idx="9">
                    <c:v>Evening</c:v>
                  </c:pt>
                  <c:pt idx="18">
                    <c:v>Late Night</c:v>
                  </c:pt>
                  <c:pt idx="27">
                    <c:v>Morning</c:v>
                  </c:pt>
                  <c:pt idx="36">
                    <c:v>Night</c:v>
                  </c:pt>
                </c:lvl>
              </c:multiLvlStrCache>
            </c:multiLvlStrRef>
          </c:cat>
          <c:val>
            <c:numRef>
              <c:f>'Completion Rate Analysis'!$R$22830:$R$22880</c:f>
              <c:numCache>
                <c:formatCode>General</c:formatCode>
                <c:ptCount val="45"/>
                <c:pt idx="0">
                  <c:v>7.7427159640829508</c:v>
                </c:pt>
                <c:pt idx="1">
                  <c:v>6.4803412318418845</c:v>
                </c:pt>
                <c:pt idx="2">
                  <c:v>7.5776753247940238</c:v>
                </c:pt>
                <c:pt idx="3">
                  <c:v>8.1490946338698489</c:v>
                </c:pt>
                <c:pt idx="4">
                  <c:v>9.6767005852971941</c:v>
                </c:pt>
                <c:pt idx="5">
                  <c:v>8.2415913906531948</c:v>
                </c:pt>
                <c:pt idx="6">
                  <c:v>7.0994928790307972</c:v>
                </c:pt>
                <c:pt idx="7">
                  <c:v>7.9503618815343859</c:v>
                </c:pt>
                <c:pt idx="8">
                  <c:v>7.5616909218050106</c:v>
                </c:pt>
                <c:pt idx="9">
                  <c:v>5.8530137124584538</c:v>
                </c:pt>
                <c:pt idx="10">
                  <c:v>5.0325999927289944</c:v>
                </c:pt>
                <c:pt idx="11">
                  <c:v>5.2663794126956933</c:v>
                </c:pt>
                <c:pt idx="12">
                  <c:v>6.0360734376949239</c:v>
                </c:pt>
                <c:pt idx="13">
                  <c:v>7.4111343879400744</c:v>
                </c:pt>
                <c:pt idx="14">
                  <c:v>7.654313119481162</c:v>
                </c:pt>
                <c:pt idx="15">
                  <c:v>6.7211844710319033</c:v>
                </c:pt>
                <c:pt idx="16">
                  <c:v>6.0983650800281977</c:v>
                </c:pt>
                <c:pt idx="17">
                  <c:v>5.772948204421974</c:v>
                </c:pt>
                <c:pt idx="18">
                  <c:v>3.005129953993781</c:v>
                </c:pt>
                <c:pt idx="19">
                  <c:v>3.0616309901134855</c:v>
                </c:pt>
                <c:pt idx="20">
                  <c:v>3.57712249308587</c:v>
                </c:pt>
                <c:pt idx="21">
                  <c:v>2.0529094099717979</c:v>
                </c:pt>
                <c:pt idx="22">
                  <c:v>3.50251935602802E-2</c:v>
                </c:pt>
                <c:pt idx="23">
                  <c:v>0.81528906582150551</c:v>
                </c:pt>
                <c:pt idx="24">
                  <c:v>2.4223867511369033</c:v>
                </c:pt>
                <c:pt idx="25">
                  <c:v>2.4591062964937493</c:v>
                </c:pt>
                <c:pt idx="26">
                  <c:v>2.2021035361954597</c:v>
                </c:pt>
                <c:pt idx="27">
                  <c:v>6.6434646783967262</c:v>
                </c:pt>
                <c:pt idx="28">
                  <c:v>6.4536962016261548</c:v>
                </c:pt>
                <c:pt idx="29">
                  <c:v>6.6770849063171287</c:v>
                </c:pt>
                <c:pt idx="30">
                  <c:v>6.1839983585834801</c:v>
                </c:pt>
                <c:pt idx="31">
                  <c:v>8.1079381045964087</c:v>
                </c:pt>
                <c:pt idx="32">
                  <c:v>6.7790532756415445</c:v>
                </c:pt>
                <c:pt idx="33">
                  <c:v>7.1789742861838572</c:v>
                </c:pt>
                <c:pt idx="34">
                  <c:v>7.1812854552758392</c:v>
                </c:pt>
                <c:pt idx="35">
                  <c:v>8.0310745625909412</c:v>
                </c:pt>
                <c:pt idx="36">
                  <c:v>7.5048119739157846</c:v>
                </c:pt>
                <c:pt idx="37">
                  <c:v>6.8279593109892023</c:v>
                </c:pt>
                <c:pt idx="38">
                  <c:v>7.6294303069983513</c:v>
                </c:pt>
                <c:pt idx="39">
                  <c:v>7.2522932808413847</c:v>
                </c:pt>
                <c:pt idx="40">
                  <c:v>5.7437383925866579</c:v>
                </c:pt>
                <c:pt idx="41">
                  <c:v>6.4892681985699046</c:v>
                </c:pt>
                <c:pt idx="42">
                  <c:v>7.5186241645945673</c:v>
                </c:pt>
                <c:pt idx="43">
                  <c:v>7.2417498357981058</c:v>
                </c:pt>
                <c:pt idx="44">
                  <c:v>6.311484991223427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23-4828-BA89-B33A5FA34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6442591"/>
        <c:axId val="1741667199"/>
      </c:lineChart>
      <c:catAx>
        <c:axId val="1746442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667199"/>
        <c:crosses val="autoZero"/>
        <c:auto val="1"/>
        <c:lblAlgn val="ctr"/>
        <c:lblOffset val="100"/>
        <c:noMultiLvlLbl val="0"/>
      </c:catAx>
      <c:valAx>
        <c:axId val="1741667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6442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0B14-D122-2CC0-912E-3571AD7EA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2723A-437E-0C04-49C8-5FA93E415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E6960-58A2-8F47-DD6F-0A3BD714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3E95-5BBA-46E9-9057-97F5118ADF7D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DB3D2-EF3C-F46C-4D61-56E21E39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9C817-D90B-8C75-115A-E33D992B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0C25-F061-41BA-9CA2-A6E83139E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EC893-80FD-9481-B86B-50D66F5A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680E7-6954-27DE-FE3B-765BB1549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FF948-54D2-927C-B34A-25D394DD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3E95-5BBA-46E9-9057-97F5118ADF7D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825C7-6C27-D17A-DC6A-8E4949EE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B09FB-6800-F523-1C0A-FDE418AD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0C25-F061-41BA-9CA2-A6E83139E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48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27D06-FD47-D766-C5B2-97C1CE2C6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5AC91-E896-A58B-57A9-E2B3E38E0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68B07-ADFE-F62A-871A-DFEF7011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3E95-5BBA-46E9-9057-97F5118ADF7D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7AAA0-68E2-6B88-EBB5-CDEE7EE7D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68E4-5757-0E2D-99C0-8D2951C5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0C25-F061-41BA-9CA2-A6E83139E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10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CAB0-41D7-E658-7711-7BA541A5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7F11-B5A7-EBBD-2F5D-47FAF8959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A080F-F88B-D0C3-635E-F38B4C92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3E95-5BBA-46E9-9057-97F5118ADF7D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10D8B-B6AC-FE7F-30AE-19AD8C32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603CB-5499-5DC3-D36D-775717C1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0C25-F061-41BA-9CA2-A6E83139E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15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F698-DF26-5ADC-B250-08167E334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D543-4600-86A6-2C0D-7276FAE65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455A8-3074-92C9-F290-68DE6929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3E95-5BBA-46E9-9057-97F5118ADF7D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F732A-D95F-2996-CD08-A09DD766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CB109-84AF-2DFB-295A-7474DEF7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0C25-F061-41BA-9CA2-A6E83139E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97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0666-3AD1-62C2-EAA9-B16A4C6A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9873F-E9DF-3E5C-A252-00131A4FB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ACD06-CC74-144A-319B-A17E6724C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44D39-7B0D-8290-C330-D9881A86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3E95-5BBA-46E9-9057-97F5118ADF7D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81A3-EE54-929A-86E1-A0C04481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9D5FA-B410-5D7D-9FBD-45D906C6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0C25-F061-41BA-9CA2-A6E83139E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01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D568-D674-8050-62E0-9A3D5A60C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E6498-2E74-A17A-6324-FC9F65D86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11B5D-A662-46D8-06AE-22E49DD46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B1293-213C-BC6A-4742-C2A4E2E97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F2432-152C-62EF-F0E4-4F357DB8E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9C0C0-C305-9217-64CA-942239E2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3E95-5BBA-46E9-9057-97F5118ADF7D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34EE7C-5898-D83F-1CF1-837EAF6C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067A0-253C-D9A8-A0F2-9CEF6331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0C25-F061-41BA-9CA2-A6E83139E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94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8E6A-2F3F-9DF0-69BF-65F70B2B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C4A10-9F63-2C19-D22D-1588665DE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3E95-5BBA-46E9-9057-97F5118ADF7D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2FC4E-212B-D315-7497-002A5A33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A389D-CAA8-3660-0D10-7C54940D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0C25-F061-41BA-9CA2-A6E83139E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92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26B14B-26AE-49A4-8657-E3032EDA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3E95-5BBA-46E9-9057-97F5118ADF7D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1FE92-1D11-567E-00CB-977144FD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4057-AAC9-C84E-157B-E27D23EA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0C25-F061-41BA-9CA2-A6E83139E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26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A3C2-2A6B-29DB-91A7-83413744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EA88F-A149-AA8F-5A6F-B31721CD6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C60A1-357D-5D67-D72C-92013AE1D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36CAF-C1B1-9A65-17BB-F9C4B709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3E95-5BBA-46E9-9057-97F5118ADF7D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6D9CA-DB48-2449-7FC5-6CC63CE7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F22D5-B786-5F8B-1A9C-65E00B1B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0C25-F061-41BA-9CA2-A6E83139E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38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0B70-EC04-9A18-D834-990EF025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DEACD-F1F1-2ABD-67ED-91EC36203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0C401-355D-D8B2-5B28-BEE529547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E1751-8E25-381A-30F4-31FD7284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3E95-5BBA-46E9-9057-97F5118ADF7D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EA0FA-7444-95AF-972E-0641DCCC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D91F3-6811-CC05-BF3A-47DC194B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0C25-F061-41BA-9CA2-A6E83139E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09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58B60-E2A6-881F-3AAC-2C277FA4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25930-831B-9C53-0F63-8980B110A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0D6CD-12C4-F213-6802-7E74219F3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03E95-5BBA-46E9-9057-97F5118ADF7D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8ABD4-CE45-0D13-E569-690F78765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DB8A-A985-7214-A5A1-AB38CE780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90C25-F061-41BA-9CA2-A6E83139E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60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64DF-B0D7-A593-CD4B-7F3B22264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0738"/>
            <a:ext cx="9144000" cy="2387600"/>
          </a:xfrm>
        </p:spPr>
        <p:txBody>
          <a:bodyPr anchor="ctr">
            <a:noAutofit/>
          </a:bodyPr>
          <a:lstStyle/>
          <a:p>
            <a:r>
              <a:rPr lang="en-IN" b="1" i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Freshco Hypermarket Capstone</a:t>
            </a:r>
            <a:br>
              <a:rPr lang="en-IN" b="1" i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435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25F7-4C5B-812B-3F8B-169C0C8D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 of completion rate.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A513CA-99C1-48F5-0D32-5C70F077F9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707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6803-7C51-B6A9-6050-75EB55AE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Completion rate at source level.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969C7E1-FF7A-5869-D812-EF2DC66C69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968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B743-1593-46E6-462C-47EDD2C8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 LTV for every customer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51A5A67-0B07-CB22-6B50-F235846AAC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5023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A776-73E9-1518-F6C3-6D99FB44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Aggregated LTV at customer acquisition source level. 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0F1028-D84E-38C5-396E-5D44035134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9928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D35B-FB65-6022-01E1-45FD07A7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Aggregated  LTV at acquisition month level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0CAE32-8F69-F282-FA9F-1B4B6F350E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9765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A5F6-E683-673C-3545-5406D6EF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revenue(product amount after discount) per order at different customer acquisition source level</a:t>
            </a:r>
            <a:endParaRPr lang="en-IN" sz="3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EF1150-733C-7E9D-64BC-1F50DE3431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7111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388F-911A-5BFE-E987-F5C27B4C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revenue(product amount after discount) per order at acquisition month level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07CDFF-10BF-6C51-5BEF-25E3EA3818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9944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B5EA-DC61-185C-0036-86E903F8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Pattern in order rating across slots, number of items placed, delivery charges, discount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F040717-00B7-C245-D975-A57207E991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0310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0080-1559-9D3E-7A96-655B69F3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overall delivery time at month and delivery area level.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C593542-65D7-8987-6236-DA2D1D18A1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3238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1E16-73C7-F1EB-3698-26EA4975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overall delivery time at month and weekday/weekend level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97761E-D780-506C-B6C4-263729CEFB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835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F40D-1645-1E31-30C4-AAEE769F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Metropolis"/>
              </a:rPr>
              <a:t>O</a:t>
            </a:r>
            <a:r>
              <a:rPr lang="en-US" b="0" i="0" dirty="0">
                <a:solidFill>
                  <a:srgbClr val="FF0000"/>
                </a:solidFill>
                <a:effectLst/>
                <a:latin typeface="Metropolis"/>
              </a:rPr>
              <a:t>rder distribution at slot and delivery area level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318D213-153F-4B0D-99B8-26CC1A135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821589"/>
              </p:ext>
            </p:extLst>
          </p:nvPr>
        </p:nvGraphicFramePr>
        <p:xfrm>
          <a:off x="838200" y="1816294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3632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6429-8111-B915-C62A-753E5645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overall delivery time at slot level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DAC3E3-9FD3-CA4D-E07D-575873589B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2992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1707-CD7D-3CBD-42DF-8B04F0F4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Pattern in delivery charges with slot or delivery area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4C2DD2-9AE4-8F68-8FFC-F4A116C655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3046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358CB-232D-9FBB-5465-855D8201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Pattern in delivery time and delivery area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67EC5E-0501-2072-44A7-39BEE75596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007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6EC0-E56D-39FF-73D3-51E598F6B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reas having highest increase in monthly orders (from Jan to sept) in absolute orders.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B303DF-F922-3E4F-BCEF-B64176BF38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529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E99C-C1B3-3E25-3AE4-120CD896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elivery charges as a percentage of product amount at slot and month level.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9576FF-FC3A-E4E7-A129-6629E64D59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428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9DED-3679-776C-3223-DD551E7A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Discount as a percentage of product amount at slot and month level.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24613E-5E0B-CADD-8C9C-6913D6DA69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19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1090E-43FC-0DE7-A05D-F28157B4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Discount as a percentage of product amount at drop area and slot level.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37C4D5-98B6-A4B1-81EA-DFF0359928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561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8C2C-5932-E570-A069-7B5C6E86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Completion rate at slot vs day of the week (</a:t>
            </a: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Sunday to Saturday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level.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338E4C-07DB-B089-3CE4-B7B5F8EDE9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020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9678-140B-AFCC-2FE4-D56D3EDA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Completion rate at drop area level.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601972-7599-D431-0D0F-083FF1C636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329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4881-6FDC-B116-78D4-BE5A4F12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Completion rate at number of products ordered level. 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8DBC11-1DEE-7AA9-74C3-33E28E655D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281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252</Words>
  <Application>Microsoft Office PowerPoint</Application>
  <PresentationFormat>Widescreen</PresentationFormat>
  <Paragraphs>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Metropolis</vt:lpstr>
      <vt:lpstr>Office Theme</vt:lpstr>
      <vt:lpstr>Freshco Hypermarket Capstone </vt:lpstr>
      <vt:lpstr>Order distribution at slot and delivery area level</vt:lpstr>
      <vt:lpstr>Areas having highest increase in monthly orders (from Jan to sept) in absolute orders.</vt:lpstr>
      <vt:lpstr>Delivery charges as a percentage of product amount at slot and month level.</vt:lpstr>
      <vt:lpstr>Discount as a percentage of product amount at slot and month level.</vt:lpstr>
      <vt:lpstr>Discount as a percentage of product amount at drop area and slot level.</vt:lpstr>
      <vt:lpstr>Completion rate at slot vs day of the week (Sunday to Saturday) level.</vt:lpstr>
      <vt:lpstr>Completion rate at drop area level.</vt:lpstr>
      <vt:lpstr>Completion rate at number of products ordered level. </vt:lpstr>
      <vt:lpstr>Analysis of completion rate.</vt:lpstr>
      <vt:lpstr>Completion rate at source level.</vt:lpstr>
      <vt:lpstr>Calculate LTV for every customer</vt:lpstr>
      <vt:lpstr>Aggregated LTV at customer acquisition source level. </vt:lpstr>
      <vt:lpstr>Aggregated  LTV at acquisition month level</vt:lpstr>
      <vt:lpstr>Average revenue(product amount after discount) per order at different customer acquisition source level</vt:lpstr>
      <vt:lpstr>Average revenue(product amount after discount) per order at acquisition month level</vt:lpstr>
      <vt:lpstr>Pattern in order rating across slots, number of items placed, delivery charges, discount</vt:lpstr>
      <vt:lpstr>Average overall delivery time at month and delivery area level.</vt:lpstr>
      <vt:lpstr>Average overall delivery time at month and weekday/weekend level</vt:lpstr>
      <vt:lpstr>Average overall delivery time at slot level</vt:lpstr>
      <vt:lpstr>Pattern in delivery charges with slot or delivery area</vt:lpstr>
      <vt:lpstr>Pattern in delivery time and delivery area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Freshco Hypermarket Capstone </dc:title>
  <dc:creator>Akash Nithish</dc:creator>
  <cp:lastModifiedBy>Akash Nithish</cp:lastModifiedBy>
  <cp:revision>5</cp:revision>
  <dcterms:created xsi:type="dcterms:W3CDTF">2024-01-26T06:49:01Z</dcterms:created>
  <dcterms:modified xsi:type="dcterms:W3CDTF">2024-01-27T16:42:02Z</dcterms:modified>
</cp:coreProperties>
</file>