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

<Relationships xmlns="http://schemas.openxmlformats.org/package/2006/relationships">
  <Relationship Id="rId3" Type="http://schemas.openxmlformats.org/package/2006/relationships/metadata/core-properties" Target="docProps/core.xml"/>
  <Relationship Id="rId2" Type="http://schemas.openxmlformats.org/package/2006/relationships/metadata/thumbnail" Target="docProps/thumbnail.jpeg"/>
  <Relationship Id="rId1" Type="http://schemas.openxmlformats.org/officeDocument/2006/relationships/officeDocument" Target="ppt/presentation.xml"/>
  <Relationship Id="rId4" Type="http://schemas.openxmlformats.org/officeDocument/2006/relationships/extended-properties" Target="docProps/app.xml"/>
</Relationships>


</file>

<file path=ppt/presentation.xml><?xml version="1.0" encoding="utf-8"?>
<p:presentation xmlns:p="http://schemas.openxmlformats.org/presentationml/2006/main" xmlns:a="http://schemas.openxmlformats.org/drawingml/2006/main" xmlns:r="http://schemas.openxmlformats.org/officeDocument/2006/relationships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121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  <Relationship Id="rId13" Type="http://schemas.openxmlformats.org/officeDocument/2006/relationships/presProps" Target="presProps.xml"/>    <Relationship Id="rId1" Type="http://schemas.openxmlformats.org/officeDocument/2006/relationships/slideMaster" Target="slideMasters/slideMaster1.xml"/>  <Relationship Id="rId16" Type="http://schemas.openxmlformats.org/officeDocument/2006/relationships/tableStyles" Target="tableStyles.xml"/>  <Relationship Id="rId15" Type="http://schemas.openxmlformats.org/officeDocument/2006/relationships/theme" Target="theme/theme1.xml"/>  <Relationship Id="rId14" Type="http://schemas.openxmlformats.org/officeDocument/2006/relationships/viewProps" Target="viewProp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261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4070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247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050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538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5271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381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156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0486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764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122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C2204E-7DD4-40E6-BC6B-54E457881367}" type="datetimeFigureOut">
              <a:rPr lang="zh-CN" altLang="en-US" smtClean="0"/>
              <a:t>2020/1/15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F91D2C-8D54-4FB7-92D2-9073743D5A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5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</file>

<file path=ppt/slides/_rels/slide10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jpeg"/></Relationships>
</file>

<file path=ppt/slides/_rels/slide11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2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/Relationships>
</file>

<file path=ppt/slides/_rels/slide3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jpeg"/></Relationships>
</file>

<file path=ppt/slides/_rels/slide4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jpeg"/></Relationships>
</file>

<file path=ppt/slides/_rels/slide5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jpeg"/></Relationships>
</file>

<file path=ppt/slides/_rels/slide6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jpeg"/></Relationships>
</file>

<file path=ppt/slides/_rels/slide7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jpeg"/></Relationships>
</file>

<file path=ppt/slides/_rels/slide8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jpeg"/></Relationships>
</file>

<file path=ppt/slides/_rels/slide9.xml.rels><?xml version="1.0" encoding="UTF-8"?><Relationships xmlns="http://schemas.openxmlformats.org/package/2006/relationships">  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jpe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171773" y="0"/>
            <a:ext cx="984210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57738" y="0"/>
            <a:ext cx="907017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01768" y="0"/>
            <a:ext cx="898211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74295" y="0"/>
            <a:ext cx="9637059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579861" y="0"/>
            <a:ext cx="902592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299262" y="0"/>
            <a:ext cx="9587126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44951" y="0"/>
            <a:ext cx="889574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708191" y="0"/>
            <a:ext cx="8769267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687312" y="0"/>
            <a:ext cx="8811025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2035116" y="0"/>
            <a:ext cx="8115418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　１"/>
          <p:cNvPicPr>
            <a:picLocks noChangeAspect="1" noCrop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0">
            <a:off x="1309988" y="0"/>
            <a:ext cx="9565673" cy="6853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811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宋体</vt:lpstr>
      <vt:lpstr>Arial</vt:lpstr>
      <vt:lpstr>Calibri</vt:lpstr>
      <vt:lpstr>Calibri Light</vt:lpstr>
      <vt:lpstr>Office 主题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NJVV-11048100</dc:creator>
  <cp:lastModifiedBy>NJVV-11048100</cp:lastModifiedBy>
  <cp:revision>1</cp:revision>
  <dcterms:created xsi:type="dcterms:W3CDTF">2020-01-15T11:09:52Z</dcterms:created>
  <dcterms:modified xsi:type="dcterms:W3CDTF">2020-01-15T11:10:01Z</dcterms:modified>
</cp:coreProperties>
</file>