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ash J" initials="AJ" lastIdx="1" clrIdx="0">
    <p:extLst>
      <p:ext uri="{19B8F6BF-5375-455C-9EA6-DF929625EA0E}">
        <p15:presenceInfo xmlns:p15="http://schemas.microsoft.com/office/powerpoint/2012/main" userId="e4555a1735a68aa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08T15:10:34.389" idx="1">
    <p:pos x="10" y="10"/>
    <p:text>J.Akash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98228E-80C3-6D45-8D1D-4C31005BFD57}" type="datetimeFigureOut">
              <a:rPr lang="en-US"/>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BCA469-E44B-AB48-841A-06C3E13038EB}" type="slidenum">
              <a:rPr lang="en-US"/>
              <a:t>‹#›</a:t>
            </a:fld>
            <a:endParaRPr lang="en-US"/>
          </a:p>
        </p:txBody>
      </p:sp>
    </p:spTree>
    <p:extLst>
      <p:ext uri="{BB962C8B-B14F-4D97-AF65-F5344CB8AC3E}">
        <p14:creationId xmlns:p14="http://schemas.microsoft.com/office/powerpoint/2010/main" val="3533267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effectLst/>
                <a:latin typeface="YAD1fQZ_06Y_0"/>
              </a:rPr>
              <a:t>PROJECT</a:t>
            </a:r>
            <a:endParaRPr lang="en-US">
              <a:effectLst/>
              <a:latin typeface="YAD1fQZ_06Y_0"/>
            </a:endParaRPr>
          </a:p>
          <a:p>
            <a:r>
              <a:rPr lang="en-US" b="0" i="0">
                <a:effectLst/>
                <a:latin typeface="YAFcfhdOoGk_0"/>
              </a:rPr>
              <a:t>PRESENTATION </a:t>
            </a:r>
            <a:endParaRPr lang="en-US">
              <a:effectLst/>
              <a:latin typeface="YAFcfhdOoGk_0"/>
            </a:endParaRPr>
          </a:p>
          <a:p>
            <a:r>
              <a:rPr lang="en-US"/>
              <a:t>J.Akash</a:t>
            </a:r>
          </a:p>
        </p:txBody>
      </p:sp>
      <p:sp>
        <p:nvSpPr>
          <p:cNvPr id="4" name="Slide Number Placeholder 3"/>
          <p:cNvSpPr>
            <a:spLocks noGrp="1"/>
          </p:cNvSpPr>
          <p:nvPr>
            <p:ph type="sldNum" sz="quarter" idx="5"/>
          </p:nvPr>
        </p:nvSpPr>
        <p:spPr/>
        <p:txBody>
          <a:bodyPr/>
          <a:lstStyle/>
          <a:p>
            <a:fld id="{63BCA469-E44B-AB48-841A-06C3E13038EB}" type="slidenum">
              <a:rPr lang="en-US"/>
              <a:t>1</a:t>
            </a:fld>
            <a:endParaRPr lang="en-US"/>
          </a:p>
        </p:txBody>
      </p:sp>
    </p:spTree>
    <p:extLst>
      <p:ext uri="{BB962C8B-B14F-4D97-AF65-F5344CB8AC3E}">
        <p14:creationId xmlns:p14="http://schemas.microsoft.com/office/powerpoint/2010/main" val="1743839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Register no:2428A0011</a:t>
            </a:r>
          </a:p>
          <a:p>
            <a:r>
              <a:rPr lang="en-US"/>
              <a:t>NM id:asbru262428a0011</a:t>
            </a:r>
          </a:p>
          <a:p>
            <a:r>
              <a:rPr lang="en-US"/>
              <a:t>Department:B.Sc Digital and Cyber Forensic science </a:t>
            </a:r>
          </a:p>
          <a:p>
            <a:r>
              <a:rPr lang="en-US"/>
              <a:t>College:Shri Nehru Maha Vidyalaya College of arts and science,Bharathiyar University </a:t>
            </a:r>
          </a:p>
        </p:txBody>
      </p:sp>
      <p:sp>
        <p:nvSpPr>
          <p:cNvPr id="4" name="Slide Number Placeholder 3"/>
          <p:cNvSpPr>
            <a:spLocks noGrp="1"/>
          </p:cNvSpPr>
          <p:nvPr>
            <p:ph type="sldNum" sz="quarter" idx="5"/>
          </p:nvPr>
        </p:nvSpPr>
        <p:spPr/>
        <p:txBody>
          <a:bodyPr/>
          <a:lstStyle/>
          <a:p>
            <a:fld id="{63BCA469-E44B-AB48-841A-06C3E13038EB}" type="slidenum">
              <a:rPr lang="en-US"/>
              <a:t>2</a:t>
            </a:fld>
            <a:endParaRPr lang="en-US"/>
          </a:p>
        </p:txBody>
      </p:sp>
    </p:spTree>
    <p:extLst>
      <p:ext uri="{BB962C8B-B14F-4D97-AF65-F5344CB8AC3E}">
        <p14:creationId xmlns:p14="http://schemas.microsoft.com/office/powerpoint/2010/main" val="2868350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a:t>
            </a:r>
          </a:p>
          <a:p>
            <a:r>
              <a:rPr lang="en-US" b="0" i="0">
                <a:effectLst/>
                <a:latin typeface="YADLjI9qxTA_0"/>
              </a:rPr>
              <a:t>1.Problem statement </a:t>
            </a:r>
          </a:p>
          <a:p>
            <a:r>
              <a:rPr lang="en-US" b="0" i="0">
                <a:effectLst/>
                <a:latin typeface="YADLjI9qxTA_0"/>
              </a:rPr>
              <a:t>2.Project Overviews </a:t>
            </a:r>
          </a:p>
          <a:p>
            <a:r>
              <a:rPr lang="en-US" b="0" i="0">
                <a:effectLst/>
                <a:latin typeface="YADLjI9qxTA_0"/>
              </a:rPr>
              <a:t>3.End Users </a:t>
            </a:r>
          </a:p>
          <a:p>
            <a:r>
              <a:rPr lang="en-US" b="0" i="0">
                <a:effectLst/>
                <a:latin typeface="YADLjI9qxTA_0"/>
              </a:rPr>
              <a:t>4.Tools and Technology </a:t>
            </a:r>
          </a:p>
          <a:p>
            <a:r>
              <a:rPr lang="en-US" b="0" i="0">
                <a:effectLst/>
                <a:latin typeface="YADLjI9qxTA_0"/>
              </a:rPr>
              <a:t>5.Portfolio design and Layout </a:t>
            </a:r>
          </a:p>
          <a:p>
            <a:r>
              <a:rPr lang="en-US" b="0" i="0">
                <a:effectLst/>
                <a:latin typeface="YADLjI9qxTA_0"/>
              </a:rPr>
              <a:t>6.Features and Functionality</a:t>
            </a:r>
          </a:p>
          <a:p>
            <a:r>
              <a:rPr lang="en-US" b="0" i="0">
                <a:effectLst/>
                <a:latin typeface="YADLjI9qxTA_0"/>
              </a:rPr>
              <a:t>7.Result and Screenshots </a:t>
            </a:r>
          </a:p>
          <a:p>
            <a:r>
              <a:rPr lang="en-US" b="0" i="0">
                <a:effectLst/>
                <a:latin typeface="YADLjI9qxTA_0"/>
              </a:rPr>
              <a:t>8. Con cl us i on</a:t>
            </a:r>
            <a:endParaRPr lang="en-US">
              <a:effectLst/>
              <a:latin typeface="YADLjI9qxTA_0"/>
            </a:endParaRPr>
          </a:p>
          <a:p>
            <a:r>
              <a:rPr lang="en-US" b="0" i="0">
                <a:effectLst/>
                <a:latin typeface="YADLjI9qxTA_0"/>
              </a:rPr>
              <a:t>9.GitHub Link</a:t>
            </a:r>
            <a:endParaRPr lang="en-US">
              <a:effectLst/>
              <a:latin typeface="YADLjI9qxTA_0"/>
            </a:endParaRPr>
          </a:p>
          <a:p>
            <a:endParaRPr lang="en-US"/>
          </a:p>
        </p:txBody>
      </p:sp>
      <p:sp>
        <p:nvSpPr>
          <p:cNvPr id="4" name="Slide Number Placeholder 3"/>
          <p:cNvSpPr>
            <a:spLocks noGrp="1"/>
          </p:cNvSpPr>
          <p:nvPr>
            <p:ph type="sldNum" sz="quarter" idx="5"/>
          </p:nvPr>
        </p:nvSpPr>
        <p:spPr/>
        <p:txBody>
          <a:bodyPr/>
          <a:lstStyle/>
          <a:p>
            <a:fld id="{63BCA469-E44B-AB48-841A-06C3E13038EB}" type="slidenum">
              <a:rPr lang="en-US"/>
              <a:t>3</a:t>
            </a:fld>
            <a:endParaRPr lang="en-US"/>
          </a:p>
        </p:txBody>
      </p:sp>
    </p:spTree>
    <p:extLst>
      <p:ext uri="{BB962C8B-B14F-4D97-AF65-F5344CB8AC3E}">
        <p14:creationId xmlns:p14="http://schemas.microsoft.com/office/powerpoint/2010/main" val="3398360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ABOUT ME </a:t>
            </a:r>
          </a:p>
          <a:p>
            <a:r>
              <a:rPr lang="en-US"/>
              <a:t>*. SKILLS </a:t>
            </a:r>
          </a:p>
          <a:p>
            <a:r>
              <a:rPr lang="en-US"/>
              <a:t>!.Hard Skills </a:t>
            </a:r>
          </a:p>
          <a:p>
            <a:r>
              <a:rPr lang="en-US"/>
              <a:t>!.Soft Skills </a:t>
            </a:r>
          </a:p>
          <a:p>
            <a:r>
              <a:rPr lang="en-US"/>
              <a:t>*. Hobbies </a:t>
            </a:r>
          </a:p>
          <a:p>
            <a:r>
              <a:rPr lang="en-US"/>
              <a:t>*. Languages </a:t>
            </a:r>
          </a:p>
          <a:p>
            <a:r>
              <a:rPr lang="en-US"/>
              <a:t>*. Certificate</a:t>
            </a:r>
          </a:p>
          <a:p>
            <a:r>
              <a:rPr lang="en-US"/>
              <a:t>*.C on ta ct</a:t>
            </a:r>
          </a:p>
        </p:txBody>
      </p:sp>
      <p:sp>
        <p:nvSpPr>
          <p:cNvPr id="4" name="Slide Number Placeholder 3"/>
          <p:cNvSpPr>
            <a:spLocks noGrp="1"/>
          </p:cNvSpPr>
          <p:nvPr>
            <p:ph type="sldNum" sz="quarter" idx="5"/>
          </p:nvPr>
        </p:nvSpPr>
        <p:spPr/>
        <p:txBody>
          <a:bodyPr/>
          <a:lstStyle/>
          <a:p>
            <a:fld id="{63BCA469-E44B-AB48-841A-06C3E13038EB}" type="slidenum">
              <a:rPr lang="en-US"/>
              <a:t>5</a:t>
            </a:fld>
            <a:endParaRPr lang="en-US"/>
          </a:p>
        </p:txBody>
      </p:sp>
    </p:spTree>
    <p:extLst>
      <p:ext uri="{BB962C8B-B14F-4D97-AF65-F5344CB8AC3E}">
        <p14:creationId xmlns:p14="http://schemas.microsoft.com/office/powerpoint/2010/main" val="4292053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Sections included:
*.H ome;
My self
Hobby
cer ti fic at e
Skills:
*.Hard Skills
*.Soft Skills
Contact:
*. Em ail
Address
Contact Numb</a:t>
            </a:r>
          </a:p>
        </p:txBody>
      </p:sp>
      <p:sp>
        <p:nvSpPr>
          <p:cNvPr id="4" name="Slide Number Placeholder 3"/>
          <p:cNvSpPr>
            <a:spLocks noGrp="1"/>
          </p:cNvSpPr>
          <p:nvPr>
            <p:ph type="sldNum" sz="quarter" idx="5"/>
          </p:nvPr>
        </p:nvSpPr>
        <p:spPr/>
        <p:txBody>
          <a:bodyPr/>
          <a:lstStyle/>
          <a:p>
            <a:fld id="{63BCA469-E44B-AB48-841A-06C3E13038EB}" type="slidenum">
              <a:rPr lang="en-US"/>
              <a:t>13</a:t>
            </a:fld>
            <a:endParaRPr lang="en-US"/>
          </a:p>
        </p:txBody>
      </p:sp>
    </p:spTree>
    <p:extLst>
      <p:ext uri="{BB962C8B-B14F-4D97-AF65-F5344CB8AC3E}">
        <p14:creationId xmlns:p14="http://schemas.microsoft.com/office/powerpoint/2010/main" val="3066942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 Clear objectives and goals
2. Practical application of knowledge
3. Innovation and creative problem-solving
4. Modern tools and technology
5. Effective teamwork and communication
6. Measurableachievements and impact
These elements drive project success, innovation, and g ro wt h.
19</a:t>
            </a:r>
          </a:p>
        </p:txBody>
      </p:sp>
      <p:sp>
        <p:nvSpPr>
          <p:cNvPr id="4" name="Slide Number Placeholder 3"/>
          <p:cNvSpPr>
            <a:spLocks noGrp="1"/>
          </p:cNvSpPr>
          <p:nvPr>
            <p:ph type="sldNum" sz="quarter" idx="5"/>
          </p:nvPr>
        </p:nvSpPr>
        <p:spPr/>
        <p:txBody>
          <a:bodyPr/>
          <a:lstStyle/>
          <a:p>
            <a:fld id="{63BCA469-E44B-AB48-841A-06C3E13038EB}" type="slidenum">
              <a:rPr lang="en-US"/>
              <a:t>18</a:t>
            </a:fld>
            <a:endParaRPr lang="en-US"/>
          </a:p>
        </p:txBody>
      </p:sp>
    </p:spTree>
    <p:extLst>
      <p:ext uri="{BB962C8B-B14F-4D97-AF65-F5344CB8AC3E}">
        <p14:creationId xmlns:p14="http://schemas.microsoft.com/office/powerpoint/2010/main" val="3934912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8072846616</a:t>
            </a:r>
          </a:p>
          <a:p>
            <a:r>
              <a:rPr lang="en-US"/>
              <a:t>✉️. akashnm289@gmail.com </a:t>
            </a:r>
          </a:p>
          <a:p>
            <a:r>
              <a:rPr lang="en-US"/>
              <a:t>📍.shri nehru maha vidyalaya college of arts and science, coimbatore </a:t>
            </a:r>
          </a:p>
        </p:txBody>
      </p:sp>
      <p:sp>
        <p:nvSpPr>
          <p:cNvPr id="4" name="Slide Number Placeholder 3"/>
          <p:cNvSpPr>
            <a:spLocks noGrp="1"/>
          </p:cNvSpPr>
          <p:nvPr>
            <p:ph type="sldNum" sz="quarter" idx="5"/>
          </p:nvPr>
        </p:nvSpPr>
        <p:spPr/>
        <p:txBody>
          <a:bodyPr/>
          <a:lstStyle/>
          <a:p>
            <a:fld id="{63BCA469-E44B-AB48-841A-06C3E13038EB}" type="slidenum">
              <a:rPr lang="en-US"/>
              <a:t>21</a:t>
            </a:fld>
            <a:endParaRPr lang="en-US"/>
          </a:p>
        </p:txBody>
      </p:sp>
    </p:spTree>
    <p:extLst>
      <p:ext uri="{BB962C8B-B14F-4D97-AF65-F5344CB8AC3E}">
        <p14:creationId xmlns:p14="http://schemas.microsoft.com/office/powerpoint/2010/main" val="1474220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a:t>
            </a:r>
          </a:p>
        </p:txBody>
      </p:sp>
      <p:sp>
        <p:nvSpPr>
          <p:cNvPr id="4" name="Slide Number Placeholder 3"/>
          <p:cNvSpPr>
            <a:spLocks noGrp="1"/>
          </p:cNvSpPr>
          <p:nvPr>
            <p:ph type="sldNum" sz="quarter" idx="5"/>
          </p:nvPr>
        </p:nvSpPr>
        <p:spPr/>
        <p:txBody>
          <a:bodyPr/>
          <a:lstStyle/>
          <a:p>
            <a:fld id="{63BCA469-E44B-AB48-841A-06C3E13038EB}" type="slidenum">
              <a:rPr lang="en-US"/>
              <a:t>22</a:t>
            </a:fld>
            <a:endParaRPr lang="en-US"/>
          </a:p>
        </p:txBody>
      </p:sp>
    </p:spTree>
    <p:extLst>
      <p:ext uri="{BB962C8B-B14F-4D97-AF65-F5344CB8AC3E}">
        <p14:creationId xmlns:p14="http://schemas.microsoft.com/office/powerpoint/2010/main" val="2693292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 Id="rId4" Type="http://schemas.openxmlformats.org/officeDocument/2006/relationships/image" Target="../media/image8.jpeg" /></Relationships>
</file>

<file path=ppt/slides/_rels/slide1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 Id="rId4" Type="http://schemas.openxmlformats.org/officeDocument/2006/relationships/image" Target="../media/image11.jpe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7095C7-8008-5714-1624-C9F621D9BD8C}"/>
              </a:ext>
            </a:extLst>
          </p:cNvPr>
          <p:cNvSpPr txBox="1"/>
          <p:nvPr/>
        </p:nvSpPr>
        <p:spPr>
          <a:xfrm>
            <a:off x="5179629" y="2513861"/>
            <a:ext cx="1828800" cy="369332"/>
          </a:xfrm>
          <a:prstGeom prst="rect">
            <a:avLst/>
          </a:prstGeom>
          <a:noFill/>
        </p:spPr>
        <p:txBody>
          <a:bodyPr wrap="square" rtlCol="0">
            <a:spAutoFit/>
          </a:bodyPr>
          <a:lstStyle/>
          <a:p>
            <a:pPr algn="l"/>
            <a:endParaRPr lang="en-US">
              <a:solidFill>
                <a:schemeClr val="bg1"/>
              </a:solidFill>
            </a:endParaRPr>
          </a:p>
        </p:txBody>
      </p:sp>
      <p:sp>
        <p:nvSpPr>
          <p:cNvPr id="6" name="TextBox 5">
            <a:extLst>
              <a:ext uri="{FF2B5EF4-FFF2-40B4-BE49-F238E27FC236}">
                <a16:creationId xmlns:a16="http://schemas.microsoft.com/office/drawing/2014/main" id="{D76C1318-8514-1154-ED29-C7BA53DCF63A}"/>
              </a:ext>
            </a:extLst>
          </p:cNvPr>
          <p:cNvSpPr txBox="1"/>
          <p:nvPr/>
        </p:nvSpPr>
        <p:spPr>
          <a:xfrm>
            <a:off x="2135921" y="1587935"/>
            <a:ext cx="8134238" cy="2417906"/>
          </a:xfrm>
          <a:prstGeom prst="rect">
            <a:avLst/>
          </a:prstGeom>
          <a:noFill/>
        </p:spPr>
        <p:txBody>
          <a:bodyPr wrap="square">
            <a:spAutoFit/>
          </a:bodyPr>
          <a:lstStyle/>
          <a:p>
            <a:pPr>
              <a:lnSpc>
                <a:spcPts val="12300"/>
              </a:lnSpc>
            </a:pPr>
            <a:r>
              <a:rPr lang="en-US" sz="9600" i="0">
                <a:effectLst/>
                <a:latin typeface="YAD1fQZ_06Y_0"/>
              </a:rPr>
              <a:t>PROJECT</a:t>
            </a:r>
            <a:endParaRPr lang="en-US" sz="9600">
              <a:effectLst/>
              <a:latin typeface="YAD1fQZ_06Y_0"/>
            </a:endParaRPr>
          </a:p>
          <a:p>
            <a:pPr>
              <a:lnSpc>
                <a:spcPts val="4350"/>
              </a:lnSpc>
              <a:buNone/>
            </a:pPr>
            <a:r>
              <a:rPr lang="en-US" sz="9600" i="0">
                <a:effectLst/>
                <a:latin typeface="YAFcfhdOoGk_0"/>
              </a:rPr>
              <a:t>PRESENTATION </a:t>
            </a:r>
            <a:endParaRPr lang="en-US" sz="9600">
              <a:effectLst/>
              <a:latin typeface="YAFcfhdOoGk_0"/>
            </a:endParaRPr>
          </a:p>
        </p:txBody>
      </p:sp>
      <p:sp>
        <p:nvSpPr>
          <p:cNvPr id="10" name="TextBox 9">
            <a:extLst>
              <a:ext uri="{FF2B5EF4-FFF2-40B4-BE49-F238E27FC236}">
                <a16:creationId xmlns:a16="http://schemas.microsoft.com/office/drawing/2014/main" id="{541E2AFA-9A03-526B-684F-62E8AE872C98}"/>
              </a:ext>
              <a:ext uri="{C183D7F6-B498-43B3-948B-1728B52AA6E4}">
                <adec:decorative xmlns:adec="http://schemas.microsoft.com/office/drawing/2017/decorative" val="0"/>
              </a:ext>
            </a:extLst>
          </p:cNvPr>
          <p:cNvSpPr txBox="1"/>
          <p:nvPr/>
        </p:nvSpPr>
        <p:spPr>
          <a:xfrm>
            <a:off x="8405149" y="4681348"/>
            <a:ext cx="3511014" cy="769441"/>
          </a:xfrm>
          <a:prstGeom prst="rect">
            <a:avLst/>
          </a:prstGeom>
          <a:noFill/>
        </p:spPr>
        <p:txBody>
          <a:bodyPr vert="horz" wrap="square">
            <a:spAutoFit/>
          </a:bodyPr>
          <a:lstStyle/>
          <a:p>
            <a:r>
              <a:rPr lang="en-US" sz="4400"/>
              <a:t>J.Akash</a:t>
            </a:r>
          </a:p>
        </p:txBody>
      </p:sp>
    </p:spTree>
    <p:extLst>
      <p:ext uri="{BB962C8B-B14F-4D97-AF65-F5344CB8AC3E}">
        <p14:creationId xmlns:p14="http://schemas.microsoft.com/office/powerpoint/2010/main" val="3494991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466CDC-D859-A991-45CE-000C95E6CCAC}"/>
              </a:ext>
            </a:extLst>
          </p:cNvPr>
          <p:cNvSpPr txBox="1"/>
          <p:nvPr/>
        </p:nvSpPr>
        <p:spPr>
          <a:xfrm>
            <a:off x="0" y="170721"/>
            <a:ext cx="7826877" cy="923330"/>
          </a:xfrm>
          <a:prstGeom prst="rect">
            <a:avLst/>
          </a:prstGeom>
          <a:noFill/>
        </p:spPr>
        <p:txBody>
          <a:bodyPr wrap="square">
            <a:spAutoFit/>
          </a:bodyPr>
          <a:lstStyle/>
          <a:p>
            <a:r>
              <a:rPr lang="en-US" sz="5400" b="0" i="0">
                <a:effectLst/>
              </a:rPr>
              <a:t>TOOLS AND TECHNOLOGY</a:t>
            </a:r>
            <a:endParaRPr lang="en-US" sz="5400"/>
          </a:p>
        </p:txBody>
      </p:sp>
      <p:sp>
        <p:nvSpPr>
          <p:cNvPr id="7" name="TextBox 6">
            <a:extLst>
              <a:ext uri="{FF2B5EF4-FFF2-40B4-BE49-F238E27FC236}">
                <a16:creationId xmlns:a16="http://schemas.microsoft.com/office/drawing/2014/main" id="{D73416DF-E66B-6852-ABB0-7A3831A06E6A}"/>
              </a:ext>
            </a:extLst>
          </p:cNvPr>
          <p:cNvSpPr txBox="1"/>
          <p:nvPr/>
        </p:nvSpPr>
        <p:spPr>
          <a:xfrm>
            <a:off x="2086511" y="1094051"/>
            <a:ext cx="6253620" cy="3970318"/>
          </a:xfrm>
          <a:prstGeom prst="rect">
            <a:avLst/>
          </a:prstGeom>
          <a:noFill/>
        </p:spPr>
        <p:txBody>
          <a:bodyPr wrap="square">
            <a:spAutoFit/>
          </a:bodyPr>
          <a:lstStyle/>
          <a:p>
            <a:r>
              <a:rPr lang="en-US" sz="2800"/>
              <a:t>1.HTML:0HTMLstands for HyperText Markup Language. It is the standard language used to create and design web pages. HTML structures the content of a webpage using elements like headings, paragraphs, images, links, and tables. It is the backbone of all websites and works together withCSS andJavaScript to build complete web appl ic at io ns. 11</a:t>
            </a:r>
          </a:p>
        </p:txBody>
      </p:sp>
    </p:spTree>
    <p:extLst>
      <p:ext uri="{BB962C8B-B14F-4D97-AF65-F5344CB8AC3E}">
        <p14:creationId xmlns:p14="http://schemas.microsoft.com/office/powerpoint/2010/main" val="1010529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20804-F812-E478-73EB-A0F49F70808A}"/>
              </a:ext>
            </a:extLst>
          </p:cNvPr>
          <p:cNvSpPr txBox="1"/>
          <p:nvPr/>
        </p:nvSpPr>
        <p:spPr>
          <a:xfrm>
            <a:off x="1972" y="0"/>
            <a:ext cx="6094028" cy="923330"/>
          </a:xfrm>
          <a:prstGeom prst="rect">
            <a:avLst/>
          </a:prstGeom>
          <a:noFill/>
        </p:spPr>
        <p:txBody>
          <a:bodyPr wrap="square">
            <a:spAutoFit/>
          </a:bodyPr>
          <a:lstStyle/>
          <a:p>
            <a:r>
              <a:rPr lang="en-US" sz="5400" b="0" i="0">
                <a:effectLst/>
              </a:rPr>
              <a:t>2.C S S:</a:t>
            </a:r>
            <a:endParaRPr lang="en-US" sz="5400"/>
          </a:p>
        </p:txBody>
      </p:sp>
      <p:sp>
        <p:nvSpPr>
          <p:cNvPr id="7" name="TextBox 6">
            <a:extLst>
              <a:ext uri="{FF2B5EF4-FFF2-40B4-BE49-F238E27FC236}">
                <a16:creationId xmlns:a16="http://schemas.microsoft.com/office/drawing/2014/main" id="{58D8B4BA-A8C1-5119-FF3E-1025221B5B65}"/>
              </a:ext>
            </a:extLst>
          </p:cNvPr>
          <p:cNvSpPr txBox="1"/>
          <p:nvPr/>
        </p:nvSpPr>
        <p:spPr>
          <a:xfrm>
            <a:off x="490597" y="923330"/>
            <a:ext cx="6253620" cy="3108543"/>
          </a:xfrm>
          <a:prstGeom prst="rect">
            <a:avLst/>
          </a:prstGeom>
          <a:noFill/>
        </p:spPr>
        <p:txBody>
          <a:bodyPr wrap="square">
            <a:spAutoFit/>
          </a:bodyPr>
          <a:lstStyle/>
          <a:p>
            <a:r>
              <a:rPr lang="en-US" sz="2800"/>
              <a:t>CSS, or Cascading Style Sheets, is a stylesheet I ang u age used to define the visual presentation and layout of web pages. While HTML provides the structural foundation of a webpage, CSS is responsible for its aesthetic qu al it ies and how it appears to users.1</a:t>
            </a:r>
          </a:p>
        </p:txBody>
      </p:sp>
    </p:spTree>
    <p:extLst>
      <p:ext uri="{BB962C8B-B14F-4D97-AF65-F5344CB8AC3E}">
        <p14:creationId xmlns:p14="http://schemas.microsoft.com/office/powerpoint/2010/main" val="221262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B4E633-AFFA-5A84-2CEA-B0CF01BF6826}"/>
              </a:ext>
            </a:extLst>
          </p:cNvPr>
          <p:cNvSpPr txBox="1"/>
          <p:nvPr/>
        </p:nvSpPr>
        <p:spPr>
          <a:xfrm>
            <a:off x="3900140" y="0"/>
            <a:ext cx="6094028" cy="923330"/>
          </a:xfrm>
          <a:prstGeom prst="rect">
            <a:avLst/>
          </a:prstGeom>
          <a:noFill/>
        </p:spPr>
        <p:txBody>
          <a:bodyPr wrap="square">
            <a:spAutoFit/>
          </a:bodyPr>
          <a:lstStyle/>
          <a:p>
            <a:r>
              <a:rPr lang="en-US" sz="5400" b="0" i="0">
                <a:effectLst/>
              </a:rPr>
              <a:t>3.JAVA SCRIPT</a:t>
            </a:r>
            <a:endParaRPr lang="en-US" sz="5400"/>
          </a:p>
        </p:txBody>
      </p:sp>
      <p:sp>
        <p:nvSpPr>
          <p:cNvPr id="7" name="TextBox 6">
            <a:extLst>
              <a:ext uri="{FF2B5EF4-FFF2-40B4-BE49-F238E27FC236}">
                <a16:creationId xmlns:a16="http://schemas.microsoft.com/office/drawing/2014/main" id="{1AB9EB54-6ACC-3D29-CDE2-DDCA5FCDAFAA}"/>
              </a:ext>
            </a:extLst>
          </p:cNvPr>
          <p:cNvSpPr txBox="1"/>
          <p:nvPr/>
        </p:nvSpPr>
        <p:spPr>
          <a:xfrm>
            <a:off x="304406" y="1012954"/>
            <a:ext cx="6094028" cy="4832092"/>
          </a:xfrm>
          <a:prstGeom prst="rect">
            <a:avLst/>
          </a:prstGeom>
          <a:noFill/>
        </p:spPr>
        <p:txBody>
          <a:bodyPr wrap="square">
            <a:spAutoFit/>
          </a:bodyPr>
          <a:lstStyle/>
          <a:p>
            <a:r>
              <a:rPr lang="en-US" sz="2800"/>
              <a:t>JavaScript is aprogramming languageusedto makeweb pages interactive and dynamic. While HTML provides structure and CSS handles design, JavaScript adds ids functionality -such as form validation, animations, image sliders, pop-up messages, and interactive buttons.It iswidelyusedinwebdevelopmenttocreate responsive and user-friendly websites and applications. 13</a:t>
            </a:r>
          </a:p>
        </p:txBody>
      </p:sp>
    </p:spTree>
    <p:extLst>
      <p:ext uri="{BB962C8B-B14F-4D97-AF65-F5344CB8AC3E}">
        <p14:creationId xmlns:p14="http://schemas.microsoft.com/office/powerpoint/2010/main" val="40825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7246FB-867A-CCC1-E224-EB3F91A95989}"/>
              </a:ext>
            </a:extLst>
          </p:cNvPr>
          <p:cNvSpPr txBox="1"/>
          <p:nvPr/>
        </p:nvSpPr>
        <p:spPr>
          <a:xfrm>
            <a:off x="2628334" y="-141859"/>
            <a:ext cx="9410971" cy="923330"/>
          </a:xfrm>
          <a:prstGeom prst="rect">
            <a:avLst/>
          </a:prstGeom>
          <a:noFill/>
        </p:spPr>
        <p:txBody>
          <a:bodyPr wrap="square">
            <a:spAutoFit/>
          </a:bodyPr>
          <a:lstStyle/>
          <a:p>
            <a:r>
              <a:rPr lang="en-US" sz="5400" b="0" i="0">
                <a:effectLst/>
              </a:rPr>
              <a:t>PORTFOLIO DESIGN AND LAYOUT</a:t>
            </a:r>
            <a:endParaRPr lang="en-US" sz="5400"/>
          </a:p>
        </p:txBody>
      </p:sp>
      <p:sp>
        <p:nvSpPr>
          <p:cNvPr id="9" name="TextBox 8">
            <a:extLst>
              <a:ext uri="{FF2B5EF4-FFF2-40B4-BE49-F238E27FC236}">
                <a16:creationId xmlns:a16="http://schemas.microsoft.com/office/drawing/2014/main" id="{5E81AEB0-9511-312A-1879-6FF19D86C91C}"/>
              </a:ext>
            </a:extLst>
          </p:cNvPr>
          <p:cNvSpPr txBox="1"/>
          <p:nvPr/>
        </p:nvSpPr>
        <p:spPr>
          <a:xfrm>
            <a:off x="1782104" y="591702"/>
            <a:ext cx="7781562" cy="6463308"/>
          </a:xfrm>
          <a:prstGeom prst="rect">
            <a:avLst/>
          </a:prstGeom>
          <a:noFill/>
        </p:spPr>
        <p:txBody>
          <a:bodyPr wrap="square">
            <a:spAutoFit/>
          </a:bodyPr>
          <a:lstStyle/>
          <a:p>
            <a:r>
              <a:rPr lang="en-US"/>
              <a:t>Sections included:
*.H ome;
My self
Hobby
cer ti fic at e
Skills:
*.Hard Skills
*.Soft Skills
Contact:
*. Em ail
Address
Contact Numb</a:t>
            </a:r>
          </a:p>
        </p:txBody>
      </p:sp>
    </p:spTree>
    <p:extLst>
      <p:ext uri="{BB962C8B-B14F-4D97-AF65-F5344CB8AC3E}">
        <p14:creationId xmlns:p14="http://schemas.microsoft.com/office/powerpoint/2010/main" val="3874734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BAF91-B021-18C1-B33B-185C0E14BDCE}"/>
              </a:ext>
            </a:extLst>
          </p:cNvPr>
          <p:cNvSpPr txBox="1"/>
          <p:nvPr/>
        </p:nvSpPr>
        <p:spPr>
          <a:xfrm>
            <a:off x="1630393" y="-118216"/>
            <a:ext cx="7484051" cy="923330"/>
          </a:xfrm>
          <a:prstGeom prst="rect">
            <a:avLst/>
          </a:prstGeom>
          <a:noFill/>
        </p:spPr>
        <p:txBody>
          <a:bodyPr wrap="square">
            <a:spAutoFit/>
          </a:bodyPr>
          <a:lstStyle/>
          <a:p>
            <a:r>
              <a:rPr lang="en-US" sz="5400" b="0" i="0">
                <a:effectLst/>
              </a:rPr>
              <a:t>Futures and Functionality</a:t>
            </a:r>
            <a:endParaRPr lang="en-US" sz="5400"/>
          </a:p>
        </p:txBody>
      </p:sp>
      <p:sp>
        <p:nvSpPr>
          <p:cNvPr id="7" name="TextBox 6">
            <a:extLst>
              <a:ext uri="{FF2B5EF4-FFF2-40B4-BE49-F238E27FC236}">
                <a16:creationId xmlns:a16="http://schemas.microsoft.com/office/drawing/2014/main" id="{2E435ACE-23C7-5117-3844-23C1F926E6E4}"/>
              </a:ext>
            </a:extLst>
          </p:cNvPr>
          <p:cNvSpPr txBox="1"/>
          <p:nvPr/>
        </p:nvSpPr>
        <p:spPr>
          <a:xfrm>
            <a:off x="1486565" y="805114"/>
            <a:ext cx="6094028" cy="5016758"/>
          </a:xfrm>
          <a:prstGeom prst="rect">
            <a:avLst/>
          </a:prstGeom>
          <a:noFill/>
        </p:spPr>
        <p:txBody>
          <a:bodyPr wrap="square">
            <a:spAutoFit/>
          </a:bodyPr>
          <a:lstStyle/>
          <a:p>
            <a:r>
              <a:rPr lang="en-US" sz="3200"/>
              <a:t>*Futures and Functionality* refers to the pot en ti alfuture developments and features that a product, system, ortechnologymightincorporateto enhance its capabilities, performance, or user experience.This concept is often explored in technology, product design, and strategic planning.</a:t>
            </a:r>
          </a:p>
        </p:txBody>
      </p:sp>
    </p:spTree>
    <p:extLst>
      <p:ext uri="{BB962C8B-B14F-4D97-AF65-F5344CB8AC3E}">
        <p14:creationId xmlns:p14="http://schemas.microsoft.com/office/powerpoint/2010/main" val="359014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782272-7B58-E3C2-4E50-020623A0F457}"/>
              </a:ext>
            </a:extLst>
          </p:cNvPr>
          <p:cNvPicPr>
            <a:picLocks noChangeAspect="1"/>
          </p:cNvPicPr>
          <p:nvPr/>
        </p:nvPicPr>
        <p:blipFill>
          <a:blip r:embed="rId2"/>
          <a:stretch>
            <a:fillRect/>
          </a:stretch>
        </p:blipFill>
        <p:spPr>
          <a:xfrm>
            <a:off x="1" y="-1"/>
            <a:ext cx="5917298" cy="3333689"/>
          </a:xfrm>
          <a:prstGeom prst="rect">
            <a:avLst/>
          </a:prstGeom>
        </p:spPr>
      </p:pic>
      <p:pic>
        <p:nvPicPr>
          <p:cNvPr id="6" name="Picture 5">
            <a:extLst>
              <a:ext uri="{FF2B5EF4-FFF2-40B4-BE49-F238E27FC236}">
                <a16:creationId xmlns:a16="http://schemas.microsoft.com/office/drawing/2014/main" id="{5E789629-0816-FCAE-8092-72186AD6E572}"/>
              </a:ext>
            </a:extLst>
          </p:cNvPr>
          <p:cNvPicPr>
            <a:picLocks noChangeAspect="1"/>
          </p:cNvPicPr>
          <p:nvPr/>
        </p:nvPicPr>
        <p:blipFill>
          <a:blip r:embed="rId3"/>
          <a:stretch>
            <a:fillRect/>
          </a:stretch>
        </p:blipFill>
        <p:spPr>
          <a:xfrm>
            <a:off x="6096000" y="3447659"/>
            <a:ext cx="6115515" cy="3410341"/>
          </a:xfrm>
          <a:prstGeom prst="rect">
            <a:avLst/>
          </a:prstGeom>
        </p:spPr>
      </p:pic>
      <p:sp>
        <p:nvSpPr>
          <p:cNvPr id="8" name="TextBox 7">
            <a:extLst>
              <a:ext uri="{FF2B5EF4-FFF2-40B4-BE49-F238E27FC236}">
                <a16:creationId xmlns:a16="http://schemas.microsoft.com/office/drawing/2014/main" id="{48F2F72C-931B-F994-CF46-193EBA74D00E}"/>
              </a:ext>
            </a:extLst>
          </p:cNvPr>
          <p:cNvSpPr txBox="1"/>
          <p:nvPr/>
        </p:nvSpPr>
        <p:spPr>
          <a:xfrm>
            <a:off x="6274703" y="-1"/>
            <a:ext cx="6094028" cy="707886"/>
          </a:xfrm>
          <a:prstGeom prst="rect">
            <a:avLst/>
          </a:prstGeom>
          <a:noFill/>
        </p:spPr>
        <p:txBody>
          <a:bodyPr wrap="square">
            <a:spAutoFit/>
          </a:bodyPr>
          <a:lstStyle/>
          <a:p>
            <a:r>
              <a:rPr lang="en-US" sz="4000" b="0" i="0">
                <a:effectLst/>
              </a:rPr>
              <a:t>RESULT AND SCREENSHOTS</a:t>
            </a:r>
            <a:endParaRPr lang="en-US" sz="4000"/>
          </a:p>
        </p:txBody>
      </p:sp>
    </p:spTree>
    <p:extLst>
      <p:ext uri="{BB962C8B-B14F-4D97-AF65-F5344CB8AC3E}">
        <p14:creationId xmlns:p14="http://schemas.microsoft.com/office/powerpoint/2010/main" val="161591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D97606-5840-6201-E2B0-E169281C601F}"/>
              </a:ext>
            </a:extLst>
          </p:cNvPr>
          <p:cNvPicPr>
            <a:picLocks noChangeAspect="1"/>
          </p:cNvPicPr>
          <p:nvPr/>
        </p:nvPicPr>
        <p:blipFill>
          <a:blip r:embed="rId2"/>
          <a:stretch>
            <a:fillRect/>
          </a:stretch>
        </p:blipFill>
        <p:spPr>
          <a:xfrm>
            <a:off x="0" y="0"/>
            <a:ext cx="5190992" cy="2811788"/>
          </a:xfrm>
          <a:prstGeom prst="rect">
            <a:avLst/>
          </a:prstGeom>
        </p:spPr>
      </p:pic>
      <p:pic>
        <p:nvPicPr>
          <p:cNvPr id="5" name="Picture 4">
            <a:extLst>
              <a:ext uri="{FF2B5EF4-FFF2-40B4-BE49-F238E27FC236}">
                <a16:creationId xmlns:a16="http://schemas.microsoft.com/office/drawing/2014/main" id="{100C10BF-CE81-E1AE-BF45-F0F5BA93285B}"/>
              </a:ext>
            </a:extLst>
          </p:cNvPr>
          <p:cNvPicPr>
            <a:picLocks noChangeAspect="1"/>
          </p:cNvPicPr>
          <p:nvPr/>
        </p:nvPicPr>
        <p:blipFill>
          <a:blip r:embed="rId3"/>
          <a:stretch>
            <a:fillRect/>
          </a:stretch>
        </p:blipFill>
        <p:spPr>
          <a:xfrm flipH="1">
            <a:off x="7175705" y="1"/>
            <a:ext cx="5016294" cy="2888801"/>
          </a:xfrm>
          <a:prstGeom prst="rect">
            <a:avLst/>
          </a:prstGeom>
        </p:spPr>
      </p:pic>
      <p:pic>
        <p:nvPicPr>
          <p:cNvPr id="7" name="Picture 6">
            <a:extLst>
              <a:ext uri="{FF2B5EF4-FFF2-40B4-BE49-F238E27FC236}">
                <a16:creationId xmlns:a16="http://schemas.microsoft.com/office/drawing/2014/main" id="{8C9D5250-3C52-3370-FFE0-2F382899B063}"/>
              </a:ext>
            </a:extLst>
          </p:cNvPr>
          <p:cNvPicPr>
            <a:picLocks noChangeAspect="1"/>
          </p:cNvPicPr>
          <p:nvPr/>
        </p:nvPicPr>
        <p:blipFill>
          <a:blip r:embed="rId4"/>
          <a:stretch>
            <a:fillRect/>
          </a:stretch>
        </p:blipFill>
        <p:spPr>
          <a:xfrm>
            <a:off x="2646722" y="3307811"/>
            <a:ext cx="6432259" cy="3550188"/>
          </a:xfrm>
          <a:prstGeom prst="rect">
            <a:avLst/>
          </a:prstGeom>
        </p:spPr>
      </p:pic>
    </p:spTree>
    <p:extLst>
      <p:ext uri="{BB962C8B-B14F-4D97-AF65-F5344CB8AC3E}">
        <p14:creationId xmlns:p14="http://schemas.microsoft.com/office/powerpoint/2010/main" val="3357324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6661BE-EC7A-4E31-BB70-DB095A1669A6}"/>
              </a:ext>
            </a:extLst>
          </p:cNvPr>
          <p:cNvPicPr>
            <a:picLocks noChangeAspect="1"/>
          </p:cNvPicPr>
          <p:nvPr/>
        </p:nvPicPr>
        <p:blipFill>
          <a:blip r:embed="rId2"/>
          <a:stretch>
            <a:fillRect/>
          </a:stretch>
        </p:blipFill>
        <p:spPr>
          <a:xfrm>
            <a:off x="0" y="0"/>
            <a:ext cx="5307894" cy="3183573"/>
          </a:xfrm>
          <a:prstGeom prst="rect">
            <a:avLst/>
          </a:prstGeom>
        </p:spPr>
      </p:pic>
      <p:pic>
        <p:nvPicPr>
          <p:cNvPr id="5" name="Picture 4">
            <a:extLst>
              <a:ext uri="{FF2B5EF4-FFF2-40B4-BE49-F238E27FC236}">
                <a16:creationId xmlns:a16="http://schemas.microsoft.com/office/drawing/2014/main" id="{B2E892C8-33D1-95C6-9310-BC793864C070}"/>
              </a:ext>
            </a:extLst>
          </p:cNvPr>
          <p:cNvPicPr>
            <a:picLocks noChangeAspect="1"/>
          </p:cNvPicPr>
          <p:nvPr/>
        </p:nvPicPr>
        <p:blipFill>
          <a:blip r:embed="rId3"/>
          <a:stretch>
            <a:fillRect/>
          </a:stretch>
        </p:blipFill>
        <p:spPr>
          <a:xfrm>
            <a:off x="6559589" y="-1"/>
            <a:ext cx="5763761" cy="3183573"/>
          </a:xfrm>
          <a:prstGeom prst="rect">
            <a:avLst/>
          </a:prstGeom>
        </p:spPr>
      </p:pic>
      <p:pic>
        <p:nvPicPr>
          <p:cNvPr id="6" name="Picture 5">
            <a:extLst>
              <a:ext uri="{FF2B5EF4-FFF2-40B4-BE49-F238E27FC236}">
                <a16:creationId xmlns:a16="http://schemas.microsoft.com/office/drawing/2014/main" id="{037EBD14-5F12-4C6E-337D-900A7542B5CB}"/>
              </a:ext>
            </a:extLst>
          </p:cNvPr>
          <p:cNvPicPr>
            <a:picLocks noChangeAspect="1"/>
          </p:cNvPicPr>
          <p:nvPr/>
        </p:nvPicPr>
        <p:blipFill>
          <a:blip r:embed="rId4"/>
          <a:stretch>
            <a:fillRect/>
          </a:stretch>
        </p:blipFill>
        <p:spPr>
          <a:xfrm>
            <a:off x="2504864" y="3351776"/>
            <a:ext cx="6597760" cy="3506224"/>
          </a:xfrm>
          <a:prstGeom prst="rect">
            <a:avLst/>
          </a:prstGeom>
        </p:spPr>
      </p:pic>
    </p:spTree>
    <p:extLst>
      <p:ext uri="{BB962C8B-B14F-4D97-AF65-F5344CB8AC3E}">
        <p14:creationId xmlns:p14="http://schemas.microsoft.com/office/powerpoint/2010/main" val="7220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C65118-AEB6-DC59-518E-18C927519EDE}"/>
              </a:ext>
            </a:extLst>
          </p:cNvPr>
          <p:cNvSpPr txBox="1"/>
          <p:nvPr/>
        </p:nvSpPr>
        <p:spPr>
          <a:xfrm>
            <a:off x="3498206" y="135256"/>
            <a:ext cx="6094028" cy="923330"/>
          </a:xfrm>
          <a:prstGeom prst="rect">
            <a:avLst/>
          </a:prstGeom>
          <a:noFill/>
        </p:spPr>
        <p:txBody>
          <a:bodyPr wrap="square">
            <a:spAutoFit/>
          </a:bodyPr>
          <a:lstStyle/>
          <a:p>
            <a:r>
              <a:rPr lang="en-US" sz="5400" b="0" i="0">
                <a:effectLst/>
              </a:rPr>
              <a:t>CONCLUSION</a:t>
            </a:r>
            <a:endParaRPr lang="en-US" sz="5400"/>
          </a:p>
        </p:txBody>
      </p:sp>
      <p:sp>
        <p:nvSpPr>
          <p:cNvPr id="9" name="TextBox 8">
            <a:extLst>
              <a:ext uri="{FF2B5EF4-FFF2-40B4-BE49-F238E27FC236}">
                <a16:creationId xmlns:a16="http://schemas.microsoft.com/office/drawing/2014/main" id="{7EDAB8FE-73D1-1860-27B8-7C3117683728}"/>
              </a:ext>
            </a:extLst>
          </p:cNvPr>
          <p:cNvSpPr txBox="1"/>
          <p:nvPr/>
        </p:nvSpPr>
        <p:spPr>
          <a:xfrm>
            <a:off x="990058" y="920621"/>
            <a:ext cx="6094028" cy="5016758"/>
          </a:xfrm>
          <a:prstGeom prst="rect">
            <a:avLst/>
          </a:prstGeom>
          <a:noFill/>
        </p:spPr>
        <p:txBody>
          <a:bodyPr wrap="square">
            <a:spAutoFit/>
          </a:bodyPr>
          <a:lstStyle/>
          <a:p>
            <a:r>
              <a:rPr lang="en-US" sz="2000"/>
              <a:t>1. Clear objectives and goals
2. Practical application of knowledge
3. Innovation and creative problem-solving
4. Modern tools and technology
5. Effective teamwork and communication
6. Measurableachievements and impact
These elements drive project success, innovation, and g ro wt h.
19</a:t>
            </a:r>
          </a:p>
        </p:txBody>
      </p:sp>
    </p:spTree>
    <p:extLst>
      <p:ext uri="{BB962C8B-B14F-4D97-AF65-F5344CB8AC3E}">
        <p14:creationId xmlns:p14="http://schemas.microsoft.com/office/powerpoint/2010/main" val="38631728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0103F-35DA-BC76-C430-614CA347A81B}"/>
              </a:ext>
            </a:extLst>
          </p:cNvPr>
          <p:cNvSpPr txBox="1"/>
          <p:nvPr/>
        </p:nvSpPr>
        <p:spPr>
          <a:xfrm>
            <a:off x="3048986" y="170721"/>
            <a:ext cx="6094028" cy="923330"/>
          </a:xfrm>
          <a:prstGeom prst="rect">
            <a:avLst/>
          </a:prstGeom>
          <a:noFill/>
        </p:spPr>
        <p:txBody>
          <a:bodyPr wrap="square">
            <a:spAutoFit/>
          </a:bodyPr>
          <a:lstStyle/>
          <a:p>
            <a:r>
              <a:rPr lang="en-US" sz="5400" b="0" i="0">
                <a:effectLst/>
              </a:rPr>
              <a:t>FINAL SUMMARY</a:t>
            </a:r>
            <a:endParaRPr lang="en-US" sz="5400"/>
          </a:p>
        </p:txBody>
      </p:sp>
      <p:sp>
        <p:nvSpPr>
          <p:cNvPr id="7" name="TextBox 6">
            <a:extLst>
              <a:ext uri="{FF2B5EF4-FFF2-40B4-BE49-F238E27FC236}">
                <a16:creationId xmlns:a16="http://schemas.microsoft.com/office/drawing/2014/main" id="{AD7DEE2F-A98F-E523-A2F4-03FB6FB953A1}"/>
              </a:ext>
            </a:extLst>
          </p:cNvPr>
          <p:cNvSpPr txBox="1"/>
          <p:nvPr/>
        </p:nvSpPr>
        <p:spPr>
          <a:xfrm>
            <a:off x="2042180" y="1094051"/>
            <a:ext cx="6094028" cy="5262979"/>
          </a:xfrm>
          <a:prstGeom prst="rect">
            <a:avLst/>
          </a:prstGeom>
          <a:noFill/>
        </p:spPr>
        <p:txBody>
          <a:bodyPr wrap="square">
            <a:spAutoFit/>
          </a:bodyPr>
          <a:lstStyle/>
          <a:p>
            <a:r>
              <a:rPr lang="en-US" sz="2800"/>
              <a:t>This project has been a valuable learning experience that enhanced my knowledge, skills, and creativity. It helpedmeapply theoretical conceptsin practicalways and strengthened my concepts in practical wa problemsolving and teamwork abilities. Overall, the projec treflects my dedication, hard work, and interest in continuouslearning, which willsupportmyfuture academic and professional growth</a:t>
            </a:r>
          </a:p>
        </p:txBody>
      </p:sp>
    </p:spTree>
    <p:extLst>
      <p:ext uri="{BB962C8B-B14F-4D97-AF65-F5344CB8AC3E}">
        <p14:creationId xmlns:p14="http://schemas.microsoft.com/office/powerpoint/2010/main" val="309075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E3B4CA-FE98-CB2D-FB7B-F68FE7F6EEF6}"/>
              </a:ext>
            </a:extLst>
          </p:cNvPr>
          <p:cNvSpPr txBox="1"/>
          <p:nvPr/>
        </p:nvSpPr>
        <p:spPr>
          <a:xfrm>
            <a:off x="3179022" y="342826"/>
            <a:ext cx="7602268" cy="923330"/>
          </a:xfrm>
          <a:prstGeom prst="rect">
            <a:avLst/>
          </a:prstGeom>
          <a:noFill/>
        </p:spPr>
        <p:txBody>
          <a:bodyPr wrap="square">
            <a:spAutoFit/>
          </a:bodyPr>
          <a:lstStyle/>
          <a:p>
            <a:r>
              <a:rPr lang="en-US" sz="5400" b="0" i="0">
                <a:effectLst/>
              </a:rPr>
              <a:t>DIGITAL PORTFOLIO</a:t>
            </a:r>
            <a:endParaRPr lang="en-US" sz="5400"/>
          </a:p>
        </p:txBody>
      </p:sp>
      <p:sp>
        <p:nvSpPr>
          <p:cNvPr id="7" name="TextBox 6">
            <a:extLst>
              <a:ext uri="{FF2B5EF4-FFF2-40B4-BE49-F238E27FC236}">
                <a16:creationId xmlns:a16="http://schemas.microsoft.com/office/drawing/2014/main" id="{ED940DFD-C64C-BC03-A3F1-39C89E3B08EB}"/>
              </a:ext>
            </a:extLst>
          </p:cNvPr>
          <p:cNvSpPr txBox="1"/>
          <p:nvPr/>
        </p:nvSpPr>
        <p:spPr>
          <a:xfrm>
            <a:off x="826526" y="1727821"/>
            <a:ext cx="7093939" cy="523220"/>
          </a:xfrm>
          <a:prstGeom prst="rect">
            <a:avLst/>
          </a:prstGeom>
          <a:noFill/>
        </p:spPr>
        <p:txBody>
          <a:bodyPr wrap="square">
            <a:spAutoFit/>
          </a:bodyPr>
          <a:lstStyle/>
          <a:p>
            <a:r>
              <a:rPr lang="en-US" sz="2800" b="0" i="0">
                <a:effectLst/>
              </a:rPr>
              <a:t>STUDENT NAME:</a:t>
            </a:r>
            <a:endParaRPr lang="en-US" sz="2800"/>
          </a:p>
        </p:txBody>
      </p:sp>
      <p:sp>
        <p:nvSpPr>
          <p:cNvPr id="9" name="TextBox 8">
            <a:extLst>
              <a:ext uri="{FF2B5EF4-FFF2-40B4-BE49-F238E27FC236}">
                <a16:creationId xmlns:a16="http://schemas.microsoft.com/office/drawing/2014/main" id="{A186D8B7-D51B-8D67-AC7B-E9386BADBEB6}"/>
              </a:ext>
              <a:ext uri="{C183D7F6-B498-43B3-948B-1728B52AA6E4}">
                <adec:decorative xmlns:adec="http://schemas.microsoft.com/office/drawing/2017/decorative" val="0"/>
              </a:ext>
            </a:extLst>
          </p:cNvPr>
          <p:cNvSpPr txBox="1"/>
          <p:nvPr/>
        </p:nvSpPr>
        <p:spPr>
          <a:xfrm>
            <a:off x="3444022" y="1732842"/>
            <a:ext cx="6076297" cy="523220"/>
          </a:xfrm>
          <a:prstGeom prst="rect">
            <a:avLst/>
          </a:prstGeom>
          <a:noFill/>
        </p:spPr>
        <p:txBody>
          <a:bodyPr vert="horz" wrap="square">
            <a:spAutoFit/>
          </a:bodyPr>
          <a:lstStyle/>
          <a:p>
            <a:r>
              <a:rPr lang="en-US" sz="2800"/>
              <a:t>J.Akash</a:t>
            </a:r>
          </a:p>
        </p:txBody>
      </p:sp>
      <p:sp>
        <p:nvSpPr>
          <p:cNvPr id="17" name="TextBox 16">
            <a:extLst>
              <a:ext uri="{FF2B5EF4-FFF2-40B4-BE49-F238E27FC236}">
                <a16:creationId xmlns:a16="http://schemas.microsoft.com/office/drawing/2014/main" id="{848604AE-C9DC-497B-39D8-D6929EB55073}"/>
              </a:ext>
            </a:extLst>
          </p:cNvPr>
          <p:cNvSpPr txBox="1"/>
          <p:nvPr/>
        </p:nvSpPr>
        <p:spPr>
          <a:xfrm>
            <a:off x="826526" y="2220679"/>
            <a:ext cx="6094028" cy="523220"/>
          </a:xfrm>
          <a:prstGeom prst="rect">
            <a:avLst/>
          </a:prstGeom>
          <a:noFill/>
        </p:spPr>
        <p:txBody>
          <a:bodyPr wrap="square">
            <a:spAutoFit/>
          </a:bodyPr>
          <a:lstStyle/>
          <a:p>
            <a:r>
              <a:rPr lang="en-US" sz="2800"/>
              <a:t>Register no:2428A0011</a:t>
            </a:r>
          </a:p>
        </p:txBody>
      </p:sp>
      <p:sp>
        <p:nvSpPr>
          <p:cNvPr id="19" name="TextBox 18">
            <a:extLst>
              <a:ext uri="{FF2B5EF4-FFF2-40B4-BE49-F238E27FC236}">
                <a16:creationId xmlns:a16="http://schemas.microsoft.com/office/drawing/2014/main" id="{4866D89E-03F2-61AA-A3CE-A53292D308E6}"/>
              </a:ext>
            </a:extLst>
          </p:cNvPr>
          <p:cNvSpPr txBox="1"/>
          <p:nvPr/>
        </p:nvSpPr>
        <p:spPr>
          <a:xfrm>
            <a:off x="826526" y="2708516"/>
            <a:ext cx="6094028" cy="523220"/>
          </a:xfrm>
          <a:prstGeom prst="rect">
            <a:avLst/>
          </a:prstGeom>
          <a:noFill/>
        </p:spPr>
        <p:txBody>
          <a:bodyPr wrap="square">
            <a:spAutoFit/>
          </a:bodyPr>
          <a:lstStyle/>
          <a:p>
            <a:r>
              <a:rPr lang="en-US" sz="2800"/>
              <a:t>NM id:asbru262428a0011</a:t>
            </a:r>
          </a:p>
        </p:txBody>
      </p:sp>
      <p:sp>
        <p:nvSpPr>
          <p:cNvPr id="21" name="TextBox 20">
            <a:extLst>
              <a:ext uri="{FF2B5EF4-FFF2-40B4-BE49-F238E27FC236}">
                <a16:creationId xmlns:a16="http://schemas.microsoft.com/office/drawing/2014/main" id="{8D41FFA1-2D42-0D21-A652-8DE218243CDA}"/>
              </a:ext>
            </a:extLst>
          </p:cNvPr>
          <p:cNvSpPr txBox="1"/>
          <p:nvPr/>
        </p:nvSpPr>
        <p:spPr>
          <a:xfrm>
            <a:off x="826526" y="3103045"/>
            <a:ext cx="8431749" cy="523220"/>
          </a:xfrm>
          <a:prstGeom prst="rect">
            <a:avLst/>
          </a:prstGeom>
          <a:noFill/>
        </p:spPr>
        <p:txBody>
          <a:bodyPr wrap="square">
            <a:spAutoFit/>
          </a:bodyPr>
          <a:lstStyle/>
          <a:p>
            <a:r>
              <a:rPr lang="en-US" sz="2800"/>
              <a:t>Department:B.Sc Digital and Cyber Forensic science </a:t>
            </a:r>
          </a:p>
        </p:txBody>
      </p:sp>
      <p:sp>
        <p:nvSpPr>
          <p:cNvPr id="23" name="TextBox 22">
            <a:extLst>
              <a:ext uri="{FF2B5EF4-FFF2-40B4-BE49-F238E27FC236}">
                <a16:creationId xmlns:a16="http://schemas.microsoft.com/office/drawing/2014/main" id="{F86F6709-97D6-AF61-A663-9279DF112283}"/>
              </a:ext>
            </a:extLst>
          </p:cNvPr>
          <p:cNvSpPr txBox="1"/>
          <p:nvPr/>
        </p:nvSpPr>
        <p:spPr>
          <a:xfrm>
            <a:off x="826526" y="3601627"/>
            <a:ext cx="6673286" cy="968361"/>
          </a:xfrm>
          <a:prstGeom prst="rect">
            <a:avLst/>
          </a:prstGeom>
          <a:noFill/>
        </p:spPr>
        <p:txBody>
          <a:bodyPr wrap="square">
            <a:spAutoFit/>
          </a:bodyPr>
          <a:lstStyle/>
          <a:p>
            <a:r>
              <a:rPr lang="en-US" sz="2800"/>
              <a:t>College:Shri Nehru Maha Vidyalaya College of arts and science,Bharathiyar University </a:t>
            </a:r>
          </a:p>
        </p:txBody>
      </p:sp>
    </p:spTree>
    <p:extLst>
      <p:ext uri="{BB962C8B-B14F-4D97-AF65-F5344CB8AC3E}">
        <p14:creationId xmlns:p14="http://schemas.microsoft.com/office/powerpoint/2010/main" val="3774869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5F794A-EF54-D3A4-0989-5506C43C1B78}"/>
              </a:ext>
            </a:extLst>
          </p:cNvPr>
          <p:cNvSpPr txBox="1"/>
          <p:nvPr/>
        </p:nvSpPr>
        <p:spPr>
          <a:xfrm>
            <a:off x="3368169" y="12560"/>
            <a:ext cx="6094028" cy="923330"/>
          </a:xfrm>
          <a:prstGeom prst="rect">
            <a:avLst/>
          </a:prstGeom>
          <a:noFill/>
        </p:spPr>
        <p:txBody>
          <a:bodyPr wrap="square">
            <a:spAutoFit/>
          </a:bodyPr>
          <a:lstStyle/>
          <a:p>
            <a:r>
              <a:rPr lang="en-US" sz="5400" b="0" i="0">
                <a:effectLst/>
              </a:rPr>
              <a:t>Benefits of Society</a:t>
            </a:r>
            <a:endParaRPr lang="en-US" sz="5400"/>
          </a:p>
        </p:txBody>
      </p:sp>
      <p:sp>
        <p:nvSpPr>
          <p:cNvPr id="7" name="TextBox 6">
            <a:extLst>
              <a:ext uri="{FF2B5EF4-FFF2-40B4-BE49-F238E27FC236}">
                <a16:creationId xmlns:a16="http://schemas.microsoft.com/office/drawing/2014/main" id="{3A8768A8-6838-B778-1267-933C598561D8}"/>
              </a:ext>
            </a:extLst>
          </p:cNvPr>
          <p:cNvSpPr txBox="1"/>
          <p:nvPr/>
        </p:nvSpPr>
        <p:spPr>
          <a:xfrm>
            <a:off x="321155" y="1156889"/>
            <a:ext cx="6094028" cy="3970318"/>
          </a:xfrm>
          <a:prstGeom prst="rect">
            <a:avLst/>
          </a:prstGeom>
          <a:noFill/>
        </p:spPr>
        <p:txBody>
          <a:bodyPr wrap="square">
            <a:spAutoFit/>
          </a:bodyPr>
          <a:lstStyle/>
          <a:p>
            <a:r>
              <a:rPr lang="en-US" sz="2800" b="0" i="0">
                <a:effectLst/>
              </a:rPr>
              <a:t>This project contributes positively to society by providing practical solutions and spreading awareness. It is designed to improve knowledge, promote innovation, and create value that can help people in their daily lives. The project reflects social responsibility and aims to make a meaningful impact on the community</a:t>
            </a:r>
            <a:endParaRPr lang="en-US" sz="2800"/>
          </a:p>
        </p:txBody>
      </p:sp>
    </p:spTree>
    <p:extLst>
      <p:ext uri="{BB962C8B-B14F-4D97-AF65-F5344CB8AC3E}">
        <p14:creationId xmlns:p14="http://schemas.microsoft.com/office/powerpoint/2010/main" val="2927177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9D9C95-32FC-1714-0324-94253CFE85B5}"/>
              </a:ext>
            </a:extLst>
          </p:cNvPr>
          <p:cNvSpPr txBox="1"/>
          <p:nvPr/>
        </p:nvSpPr>
        <p:spPr>
          <a:xfrm>
            <a:off x="517195" y="1859340"/>
            <a:ext cx="6094028" cy="1569660"/>
          </a:xfrm>
          <a:prstGeom prst="rect">
            <a:avLst/>
          </a:prstGeom>
          <a:noFill/>
        </p:spPr>
        <p:txBody>
          <a:bodyPr wrap="square">
            <a:spAutoFit/>
          </a:bodyPr>
          <a:lstStyle/>
          <a:p>
            <a:r>
              <a:rPr lang="en-US" sz="9600" b="1" i="1" u="sng">
                <a:solidFill>
                  <a:schemeClr val="bg1"/>
                </a:solidFill>
              </a:rPr>
              <a:t>THE END</a:t>
            </a:r>
          </a:p>
        </p:txBody>
      </p:sp>
      <p:sp>
        <p:nvSpPr>
          <p:cNvPr id="10" name="TextBox 9">
            <a:extLst>
              <a:ext uri="{FF2B5EF4-FFF2-40B4-BE49-F238E27FC236}">
                <a16:creationId xmlns:a16="http://schemas.microsoft.com/office/drawing/2014/main" id="{C6B8634A-CF89-B4BE-93DB-A78C0DF91145}"/>
              </a:ext>
            </a:extLst>
          </p:cNvPr>
          <p:cNvSpPr txBox="1"/>
          <p:nvPr/>
        </p:nvSpPr>
        <p:spPr>
          <a:xfrm>
            <a:off x="6029011" y="5275165"/>
            <a:ext cx="6159048" cy="132343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000"/>
              <a:t>8072846616</a:t>
            </a:r>
          </a:p>
          <a:p>
            <a:r>
              <a:rPr lang="en-US" sz="2000"/>
              <a:t>✉️. akashnm289@gmail.com </a:t>
            </a:r>
          </a:p>
          <a:p>
            <a:r>
              <a:rPr lang="en-US" sz="2000"/>
              <a:t>📍.shri nehru maha vidyalaya college of arts and science, coimbatore </a:t>
            </a:r>
          </a:p>
        </p:txBody>
      </p:sp>
      <p:sp>
        <p:nvSpPr>
          <p:cNvPr id="11" name="TextBox 10">
            <a:extLst>
              <a:ext uri="{FF2B5EF4-FFF2-40B4-BE49-F238E27FC236}">
                <a16:creationId xmlns:a16="http://schemas.microsoft.com/office/drawing/2014/main" id="{9395217F-9584-68AE-C316-EBCD78BF1150}"/>
              </a:ext>
            </a:extLst>
          </p:cNvPr>
          <p:cNvSpPr txBox="1"/>
          <p:nvPr/>
        </p:nvSpPr>
        <p:spPr>
          <a:xfrm>
            <a:off x="5114611" y="2513861"/>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513968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A88915-3A0F-1CED-FCBD-27FB2C27187A}"/>
              </a:ext>
            </a:extLst>
          </p:cNvPr>
          <p:cNvSpPr txBox="1"/>
          <p:nvPr/>
        </p:nvSpPr>
        <p:spPr>
          <a:xfrm>
            <a:off x="2385006" y="2487012"/>
            <a:ext cx="7261412" cy="1569660"/>
          </a:xfrm>
          <a:prstGeom prst="rect">
            <a:avLst/>
          </a:prstGeom>
          <a:noFill/>
        </p:spPr>
        <p:txBody>
          <a:bodyPr wrap="square">
            <a:spAutoFit/>
          </a:bodyPr>
          <a:lstStyle/>
          <a:p>
            <a:r>
              <a:rPr lang="en-US" sz="9600" b="1">
                <a:solidFill>
                  <a:schemeClr val="bg1"/>
                </a:solidFill>
              </a:rPr>
              <a:t>THANK YOU </a:t>
            </a:r>
          </a:p>
        </p:txBody>
      </p:sp>
    </p:spTree>
    <p:extLst>
      <p:ext uri="{BB962C8B-B14F-4D97-AF65-F5344CB8AC3E}">
        <p14:creationId xmlns:p14="http://schemas.microsoft.com/office/powerpoint/2010/main" val="347784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AE89AC-8BBA-1C1B-D266-853B2AEE15E2}"/>
              </a:ext>
            </a:extLst>
          </p:cNvPr>
          <p:cNvSpPr txBox="1"/>
          <p:nvPr/>
        </p:nvSpPr>
        <p:spPr>
          <a:xfrm>
            <a:off x="3921813" y="0"/>
            <a:ext cx="6094028" cy="1015663"/>
          </a:xfrm>
          <a:prstGeom prst="rect">
            <a:avLst/>
          </a:prstGeom>
          <a:noFill/>
        </p:spPr>
        <p:txBody>
          <a:bodyPr wrap="square">
            <a:spAutoFit/>
          </a:bodyPr>
          <a:lstStyle/>
          <a:p>
            <a:r>
              <a:rPr lang="en-US" sz="6000"/>
              <a:t>AGENDA</a:t>
            </a:r>
          </a:p>
        </p:txBody>
      </p:sp>
      <p:sp>
        <p:nvSpPr>
          <p:cNvPr id="7" name="TextBox 6">
            <a:extLst>
              <a:ext uri="{FF2B5EF4-FFF2-40B4-BE49-F238E27FC236}">
                <a16:creationId xmlns:a16="http://schemas.microsoft.com/office/drawing/2014/main" id="{B10291CD-3F63-6FD4-E879-38ECB6C829C0}"/>
              </a:ext>
            </a:extLst>
          </p:cNvPr>
          <p:cNvSpPr txBox="1"/>
          <p:nvPr/>
        </p:nvSpPr>
        <p:spPr>
          <a:xfrm>
            <a:off x="0" y="1213515"/>
            <a:ext cx="6094028" cy="3970318"/>
          </a:xfrm>
          <a:prstGeom prst="rect">
            <a:avLst/>
          </a:prstGeom>
          <a:noFill/>
        </p:spPr>
        <p:txBody>
          <a:bodyPr wrap="square">
            <a:spAutoFit/>
          </a:bodyPr>
          <a:lstStyle/>
          <a:p>
            <a:r>
              <a:rPr lang="en-US" sz="2800" b="0" i="0">
                <a:effectLst/>
                <a:latin typeface="YADLjI9qxTA_0"/>
              </a:rPr>
              <a:t>1.Problem statement </a:t>
            </a:r>
          </a:p>
          <a:p>
            <a:r>
              <a:rPr lang="en-US" sz="2800" b="0" i="0">
                <a:effectLst/>
                <a:latin typeface="YADLjI9qxTA_0"/>
              </a:rPr>
              <a:t>2.Project Overviews </a:t>
            </a:r>
          </a:p>
          <a:p>
            <a:r>
              <a:rPr lang="en-US" sz="2800" b="0" i="0">
                <a:effectLst/>
                <a:latin typeface="YADLjI9qxTA_0"/>
              </a:rPr>
              <a:t>3.End Users </a:t>
            </a:r>
          </a:p>
          <a:p>
            <a:r>
              <a:rPr lang="en-US" sz="2800" b="0" i="0">
                <a:effectLst/>
                <a:latin typeface="YADLjI9qxTA_0"/>
              </a:rPr>
              <a:t>4.Tools and Technology </a:t>
            </a:r>
          </a:p>
          <a:p>
            <a:r>
              <a:rPr lang="en-US" sz="2800" b="0" i="0">
                <a:effectLst/>
                <a:latin typeface="YADLjI9qxTA_0"/>
              </a:rPr>
              <a:t>5.Portfolio design and Layout </a:t>
            </a:r>
          </a:p>
          <a:p>
            <a:r>
              <a:rPr lang="en-US" sz="2800" b="0" i="0">
                <a:effectLst/>
                <a:latin typeface="YADLjI9qxTA_0"/>
              </a:rPr>
              <a:t>6.Features and Functionality</a:t>
            </a:r>
          </a:p>
          <a:p>
            <a:r>
              <a:rPr lang="en-US" sz="2800" b="0" i="0">
                <a:effectLst/>
                <a:latin typeface="YADLjI9qxTA_0"/>
              </a:rPr>
              <a:t>7.Result and Screenshots </a:t>
            </a:r>
          </a:p>
          <a:p>
            <a:r>
              <a:rPr lang="en-US" sz="2800" b="0" i="0">
                <a:effectLst/>
                <a:latin typeface="YADLjI9qxTA_0"/>
              </a:rPr>
              <a:t>8. Con cl us i on</a:t>
            </a:r>
            <a:endParaRPr lang="en-US" sz="2800">
              <a:effectLst/>
              <a:latin typeface="YADLjI9qxTA_0"/>
            </a:endParaRPr>
          </a:p>
          <a:p>
            <a:r>
              <a:rPr lang="en-US" sz="2800" b="0" i="0">
                <a:effectLst/>
                <a:latin typeface="YADLjI9qxTA_0"/>
              </a:rPr>
              <a:t>9.GitHub Link</a:t>
            </a:r>
            <a:endParaRPr lang="en-US" sz="2800"/>
          </a:p>
        </p:txBody>
      </p:sp>
    </p:spTree>
    <p:extLst>
      <p:ext uri="{BB962C8B-B14F-4D97-AF65-F5344CB8AC3E}">
        <p14:creationId xmlns:p14="http://schemas.microsoft.com/office/powerpoint/2010/main" val="74140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0E8D69-1CF2-ABB9-9F7D-2619005F84F8}"/>
              </a:ext>
            </a:extLst>
          </p:cNvPr>
          <p:cNvSpPr txBox="1"/>
          <p:nvPr/>
        </p:nvSpPr>
        <p:spPr>
          <a:xfrm>
            <a:off x="2706161" y="200966"/>
            <a:ext cx="7436764" cy="923330"/>
          </a:xfrm>
          <a:prstGeom prst="rect">
            <a:avLst/>
          </a:prstGeom>
          <a:noFill/>
        </p:spPr>
        <p:txBody>
          <a:bodyPr wrap="square">
            <a:spAutoFit/>
          </a:bodyPr>
          <a:lstStyle/>
          <a:p>
            <a:r>
              <a:rPr lang="en-US" sz="5400" b="0" i="0">
                <a:effectLst/>
              </a:rPr>
              <a:t>1.PROJECT OVERVIEW</a:t>
            </a:r>
            <a:endParaRPr lang="en-US" sz="5400"/>
          </a:p>
        </p:txBody>
      </p:sp>
      <p:sp>
        <p:nvSpPr>
          <p:cNvPr id="7" name="TextBox 6">
            <a:extLst>
              <a:ext uri="{FF2B5EF4-FFF2-40B4-BE49-F238E27FC236}">
                <a16:creationId xmlns:a16="http://schemas.microsoft.com/office/drawing/2014/main" id="{0F54D6A3-2B69-34A7-7F70-93EE984755BE}"/>
              </a:ext>
            </a:extLst>
          </p:cNvPr>
          <p:cNvSpPr txBox="1"/>
          <p:nvPr/>
        </p:nvSpPr>
        <p:spPr>
          <a:xfrm>
            <a:off x="1711177" y="1024723"/>
            <a:ext cx="8171674" cy="5632311"/>
          </a:xfrm>
          <a:prstGeom prst="rect">
            <a:avLst/>
          </a:prstGeom>
          <a:noFill/>
        </p:spPr>
        <p:txBody>
          <a:bodyPr wrap="square">
            <a:spAutoFit/>
          </a:bodyPr>
          <a:lstStyle/>
          <a:p>
            <a:r>
              <a:rPr lang="en-US" sz="3600"/>
              <a:t>A project overview is a high-level summary document that provide concise, one-page snapshot of a project's purpose, goals, scope, and expected outcomes. It serves as a communication tool to get all stakeholders aligned, a reference point for team members, and a document to secure buy-in from senior management by focusing on theproject's value, challenges, and objectives.</a:t>
            </a:r>
          </a:p>
        </p:txBody>
      </p:sp>
    </p:spTree>
    <p:extLst>
      <p:ext uri="{BB962C8B-B14F-4D97-AF65-F5344CB8AC3E}">
        <p14:creationId xmlns:p14="http://schemas.microsoft.com/office/powerpoint/2010/main" val="1809738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491AE9-3A56-1D9B-E24D-087789F837C6}"/>
              </a:ext>
            </a:extLst>
          </p:cNvPr>
          <p:cNvSpPr txBox="1"/>
          <p:nvPr/>
        </p:nvSpPr>
        <p:spPr>
          <a:xfrm>
            <a:off x="2635231" y="123436"/>
            <a:ext cx="7271262" cy="923330"/>
          </a:xfrm>
          <a:prstGeom prst="rect">
            <a:avLst/>
          </a:prstGeom>
          <a:noFill/>
        </p:spPr>
        <p:txBody>
          <a:bodyPr wrap="square">
            <a:spAutoFit/>
          </a:bodyPr>
          <a:lstStyle/>
          <a:p>
            <a:r>
              <a:rPr lang="en-US" sz="5400" b="0" i="0">
                <a:effectLst/>
              </a:rPr>
              <a:t>2.PORTFOLIO CONTAINS:</a:t>
            </a:r>
            <a:endParaRPr lang="en-US" sz="5400"/>
          </a:p>
        </p:txBody>
      </p:sp>
      <p:sp>
        <p:nvSpPr>
          <p:cNvPr id="9" name="TextBox 8">
            <a:extLst>
              <a:ext uri="{FF2B5EF4-FFF2-40B4-BE49-F238E27FC236}">
                <a16:creationId xmlns:a16="http://schemas.microsoft.com/office/drawing/2014/main" id="{86D08173-A166-B681-737E-1BFCFD1BFDBD}"/>
              </a:ext>
            </a:extLst>
          </p:cNvPr>
          <p:cNvSpPr txBox="1"/>
          <p:nvPr/>
        </p:nvSpPr>
        <p:spPr>
          <a:xfrm>
            <a:off x="4290747" y="1511606"/>
            <a:ext cx="6094028" cy="4031873"/>
          </a:xfrm>
          <a:prstGeom prst="rect">
            <a:avLst/>
          </a:prstGeom>
          <a:noFill/>
        </p:spPr>
        <p:txBody>
          <a:bodyPr wrap="square">
            <a:spAutoFit/>
          </a:bodyPr>
          <a:lstStyle/>
          <a:p>
            <a:r>
              <a:rPr lang="en-US" sz="3200"/>
              <a:t>*. ABOUT ME </a:t>
            </a:r>
          </a:p>
          <a:p>
            <a:r>
              <a:rPr lang="en-US" sz="3200"/>
              <a:t>*. SKILLS </a:t>
            </a:r>
          </a:p>
          <a:p>
            <a:r>
              <a:rPr lang="en-US" sz="3200"/>
              <a:t>!.Hard Skills </a:t>
            </a:r>
          </a:p>
          <a:p>
            <a:r>
              <a:rPr lang="en-US" sz="3200"/>
              <a:t>!.Soft Skills </a:t>
            </a:r>
          </a:p>
          <a:p>
            <a:r>
              <a:rPr lang="en-US" sz="3200"/>
              <a:t>*. Hobbies </a:t>
            </a:r>
          </a:p>
          <a:p>
            <a:r>
              <a:rPr lang="en-US" sz="3200"/>
              <a:t>*. Languages </a:t>
            </a:r>
          </a:p>
          <a:p>
            <a:r>
              <a:rPr lang="en-US" sz="3200"/>
              <a:t>*. Certificate</a:t>
            </a:r>
          </a:p>
          <a:p>
            <a:r>
              <a:rPr lang="en-US" sz="3200"/>
              <a:t>*.C on ta ct</a:t>
            </a:r>
          </a:p>
        </p:txBody>
      </p:sp>
    </p:spTree>
    <p:extLst>
      <p:ext uri="{BB962C8B-B14F-4D97-AF65-F5344CB8AC3E}">
        <p14:creationId xmlns:p14="http://schemas.microsoft.com/office/powerpoint/2010/main" val="331439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61CB90-64D5-0D0C-7FC2-3466C96F452E}"/>
              </a:ext>
            </a:extLst>
          </p:cNvPr>
          <p:cNvSpPr txBox="1"/>
          <p:nvPr/>
        </p:nvSpPr>
        <p:spPr>
          <a:xfrm>
            <a:off x="4053821" y="0"/>
            <a:ext cx="6094028" cy="923330"/>
          </a:xfrm>
          <a:prstGeom prst="rect">
            <a:avLst/>
          </a:prstGeom>
          <a:noFill/>
        </p:spPr>
        <p:txBody>
          <a:bodyPr wrap="square">
            <a:spAutoFit/>
          </a:bodyPr>
          <a:lstStyle/>
          <a:p>
            <a:r>
              <a:rPr lang="en-US" sz="5400" b="0" i="0">
                <a:effectLst/>
              </a:rPr>
              <a:t>3.MAIN IDEA</a:t>
            </a:r>
            <a:endParaRPr lang="en-US" sz="5400"/>
          </a:p>
        </p:txBody>
      </p:sp>
      <p:sp>
        <p:nvSpPr>
          <p:cNvPr id="7" name="TextBox 6">
            <a:extLst>
              <a:ext uri="{FF2B5EF4-FFF2-40B4-BE49-F238E27FC236}">
                <a16:creationId xmlns:a16="http://schemas.microsoft.com/office/drawing/2014/main" id="{15DDDD2F-7A6A-0273-A33C-F999D0F705E5}"/>
              </a:ext>
            </a:extLst>
          </p:cNvPr>
          <p:cNvSpPr txBox="1"/>
          <p:nvPr/>
        </p:nvSpPr>
        <p:spPr>
          <a:xfrm>
            <a:off x="505371" y="1736725"/>
            <a:ext cx="9152867" cy="3108543"/>
          </a:xfrm>
          <a:prstGeom prst="rect">
            <a:avLst/>
          </a:prstGeom>
          <a:noFill/>
        </p:spPr>
        <p:txBody>
          <a:bodyPr wrap="square">
            <a:spAutoFit/>
          </a:bodyPr>
          <a:lstStyle/>
          <a:p>
            <a:r>
              <a:rPr lang="en-US" sz="2800"/>
              <a:t>Creating a project involves defining clear objectivesandscope, identifying stakeholders, breaking the Prsiertintahaksana, milsstisningallien timeline, identifying and planning forpotential risks, and setting up communication channels forprogress tracking and stakeholder updates. A project planacts as a blueprint, guiding the project from initiationthrough execution tocompletionand eva lu at io n.</a:t>
            </a:r>
          </a:p>
        </p:txBody>
      </p:sp>
    </p:spTree>
    <p:extLst>
      <p:ext uri="{BB962C8B-B14F-4D97-AF65-F5344CB8AC3E}">
        <p14:creationId xmlns:p14="http://schemas.microsoft.com/office/powerpoint/2010/main" val="3351497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7FE428-8D8B-6277-CAD8-96F21D26949B}"/>
              </a:ext>
            </a:extLst>
          </p:cNvPr>
          <p:cNvSpPr txBox="1"/>
          <p:nvPr/>
        </p:nvSpPr>
        <p:spPr>
          <a:xfrm>
            <a:off x="0" y="0"/>
            <a:ext cx="8205168" cy="923330"/>
          </a:xfrm>
          <a:prstGeom prst="rect">
            <a:avLst/>
          </a:prstGeom>
          <a:noFill/>
        </p:spPr>
        <p:txBody>
          <a:bodyPr wrap="square">
            <a:spAutoFit/>
          </a:bodyPr>
          <a:lstStyle/>
          <a:p>
            <a:r>
              <a:rPr lang="en-US" sz="5400" b="0" i="0">
                <a:effectLst/>
              </a:rPr>
              <a:t>WHO ARE THE END USERS?</a:t>
            </a:r>
            <a:endParaRPr lang="en-US" sz="5400"/>
          </a:p>
        </p:txBody>
      </p:sp>
      <p:sp>
        <p:nvSpPr>
          <p:cNvPr id="7" name="TextBox 6">
            <a:extLst>
              <a:ext uri="{FF2B5EF4-FFF2-40B4-BE49-F238E27FC236}">
                <a16:creationId xmlns:a16="http://schemas.microsoft.com/office/drawing/2014/main" id="{C3403C20-3F4E-0516-A346-848F25BB4903}"/>
              </a:ext>
            </a:extLst>
          </p:cNvPr>
          <p:cNvSpPr txBox="1"/>
          <p:nvPr/>
        </p:nvSpPr>
        <p:spPr>
          <a:xfrm>
            <a:off x="171413" y="923330"/>
            <a:ext cx="6253620" cy="4832092"/>
          </a:xfrm>
          <a:prstGeom prst="rect">
            <a:avLst/>
          </a:prstGeom>
          <a:noFill/>
        </p:spPr>
        <p:txBody>
          <a:bodyPr wrap="square">
            <a:spAutoFit/>
          </a:bodyPr>
          <a:lstStyle/>
          <a:p>
            <a:r>
              <a:rPr lang="en-US" sz="2800"/>
              <a:t>To effectively use student projects on a resume, create a Projects section or integrate them into the Education section Forprojects. Use bulletpoints to describeeach project with a action verb, include metrics and technologies, and skills relevant to the job you're applying for. Ensure you use clear, avoid jargon, and makeyourprojects easily understandable, possibly linking to them online if possible.</a:t>
            </a:r>
          </a:p>
        </p:txBody>
      </p:sp>
    </p:spTree>
    <p:extLst>
      <p:ext uri="{BB962C8B-B14F-4D97-AF65-F5344CB8AC3E}">
        <p14:creationId xmlns:p14="http://schemas.microsoft.com/office/powerpoint/2010/main" val="3790822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C83383-A9DE-F22F-B718-B68D3597E99B}"/>
              </a:ext>
            </a:extLst>
          </p:cNvPr>
          <p:cNvSpPr txBox="1"/>
          <p:nvPr/>
        </p:nvSpPr>
        <p:spPr>
          <a:xfrm>
            <a:off x="2576122" y="0"/>
            <a:ext cx="7850520" cy="923330"/>
          </a:xfrm>
          <a:prstGeom prst="rect">
            <a:avLst/>
          </a:prstGeom>
          <a:noFill/>
        </p:spPr>
        <p:txBody>
          <a:bodyPr wrap="square">
            <a:spAutoFit/>
          </a:bodyPr>
          <a:lstStyle/>
          <a:p>
            <a:r>
              <a:rPr lang="en-US" sz="5400" b="0" i="0">
                <a:effectLst/>
              </a:rPr>
              <a:t>2.JOB SEEKERS PORTFOLIO</a:t>
            </a:r>
            <a:endParaRPr lang="en-US" sz="5400"/>
          </a:p>
        </p:txBody>
      </p:sp>
      <p:sp>
        <p:nvSpPr>
          <p:cNvPr id="7" name="TextBox 6">
            <a:extLst>
              <a:ext uri="{FF2B5EF4-FFF2-40B4-BE49-F238E27FC236}">
                <a16:creationId xmlns:a16="http://schemas.microsoft.com/office/drawing/2014/main" id="{CE93190F-838B-2820-0379-88B11FD3D599}"/>
              </a:ext>
            </a:extLst>
          </p:cNvPr>
          <p:cNvSpPr txBox="1"/>
          <p:nvPr/>
        </p:nvSpPr>
        <p:spPr>
          <a:xfrm>
            <a:off x="174369" y="1228397"/>
            <a:ext cx="7261412" cy="4401205"/>
          </a:xfrm>
          <a:prstGeom prst="rect">
            <a:avLst/>
          </a:prstGeom>
          <a:noFill/>
        </p:spPr>
        <p:txBody>
          <a:bodyPr wrap="square">
            <a:spAutoFit/>
          </a:bodyPr>
          <a:lstStyle/>
          <a:p>
            <a:r>
              <a:rPr lang="en-US" sz="2800"/>
              <a:t>Job seekers should share a tailored resume, personalized messages, and their LinkedIn profile with recruiters, clearlystating the typeofrolethey are targeting and why they are are a good fit. Platforms like like Lin Linkedin allow job seekers to indicate their openness to new roles, directly signaling availability to recruiters. Whencontacting arecruiter, be professional, brief, highlight key qualifications, and express enthusiasm for the opportunity.9</a:t>
            </a:r>
          </a:p>
        </p:txBody>
      </p:sp>
    </p:spTree>
    <p:extLst>
      <p:ext uri="{BB962C8B-B14F-4D97-AF65-F5344CB8AC3E}">
        <p14:creationId xmlns:p14="http://schemas.microsoft.com/office/powerpoint/2010/main" val="51657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4A3957-1FF6-9952-4737-E471B58F469A}"/>
              </a:ext>
            </a:extLst>
          </p:cNvPr>
          <p:cNvSpPr txBox="1"/>
          <p:nvPr/>
        </p:nvSpPr>
        <p:spPr>
          <a:xfrm>
            <a:off x="3699174" y="0"/>
            <a:ext cx="6094028" cy="923330"/>
          </a:xfrm>
          <a:prstGeom prst="rect">
            <a:avLst/>
          </a:prstGeom>
          <a:noFill/>
        </p:spPr>
        <p:txBody>
          <a:bodyPr wrap="square">
            <a:spAutoFit/>
          </a:bodyPr>
          <a:lstStyle/>
          <a:p>
            <a:r>
              <a:rPr lang="en-US" sz="5400" b="0" i="0">
                <a:effectLst/>
              </a:rPr>
              <a:t>3.F R EELA NC ER S</a:t>
            </a:r>
            <a:endParaRPr lang="en-US" sz="5400"/>
          </a:p>
        </p:txBody>
      </p:sp>
      <p:sp>
        <p:nvSpPr>
          <p:cNvPr id="7" name="TextBox 6">
            <a:extLst>
              <a:ext uri="{FF2B5EF4-FFF2-40B4-BE49-F238E27FC236}">
                <a16:creationId xmlns:a16="http://schemas.microsoft.com/office/drawing/2014/main" id="{1D987754-2E36-9679-F14B-2BA56D0A98A3}"/>
              </a:ext>
            </a:extLst>
          </p:cNvPr>
          <p:cNvSpPr txBox="1"/>
          <p:nvPr/>
        </p:nvSpPr>
        <p:spPr>
          <a:xfrm>
            <a:off x="1037345" y="1228397"/>
            <a:ext cx="6094028" cy="4401205"/>
          </a:xfrm>
          <a:prstGeom prst="rect">
            <a:avLst/>
          </a:prstGeom>
          <a:noFill/>
        </p:spPr>
        <p:txBody>
          <a:bodyPr wrap="square">
            <a:spAutoFit/>
          </a:bodyPr>
          <a:lstStyle/>
          <a:p>
            <a:r>
              <a:rPr lang="en-US" sz="2800"/>
              <a:t>To showcase skills to clients, freelancers should build a portfolioof their workonplatformslike Notion, Behance, or Dribbble, and also market themselves on freelance marketplaces such as Upwork and Fiverr, by actively networking on platforms like Linkedin and Facebook groups, and by leveraging client referrals from their existing network.</a:t>
            </a:r>
          </a:p>
        </p:txBody>
      </p:sp>
    </p:spTree>
    <p:extLst>
      <p:ext uri="{BB962C8B-B14F-4D97-AF65-F5344CB8AC3E}">
        <p14:creationId xmlns:p14="http://schemas.microsoft.com/office/powerpoint/2010/main" val="3021002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8</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J</dc:creator>
  <cp:lastModifiedBy>Akash J</cp:lastModifiedBy>
  <cp:revision>1</cp:revision>
  <dcterms:created xsi:type="dcterms:W3CDTF">2025-09-08T09:33:29Z</dcterms:created>
  <dcterms:modified xsi:type="dcterms:W3CDTF">2025-09-08T12:12:20Z</dcterms:modified>
</cp:coreProperties>
</file>